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32" r:id="rId5"/>
    <p:sldId id="300" r:id="rId6"/>
    <p:sldId id="258" r:id="rId7"/>
    <p:sldId id="259" r:id="rId8"/>
    <p:sldId id="260" r:id="rId9"/>
    <p:sldId id="301" r:id="rId10"/>
    <p:sldId id="302" r:id="rId11"/>
    <p:sldId id="303" r:id="rId12"/>
    <p:sldId id="304" r:id="rId13"/>
    <p:sldId id="305" r:id="rId14"/>
    <p:sldId id="261" r:id="rId15"/>
    <p:sldId id="306" r:id="rId16"/>
    <p:sldId id="307" r:id="rId17"/>
    <p:sldId id="263" r:id="rId18"/>
    <p:sldId id="308" r:id="rId19"/>
    <p:sldId id="309" r:id="rId20"/>
    <p:sldId id="310" r:id="rId21"/>
    <p:sldId id="264" r:id="rId22"/>
    <p:sldId id="265" r:id="rId23"/>
    <p:sldId id="266" r:id="rId24"/>
    <p:sldId id="311" r:id="rId25"/>
    <p:sldId id="312" r:id="rId26"/>
    <p:sldId id="316" r:id="rId27"/>
    <p:sldId id="313" r:id="rId28"/>
    <p:sldId id="314" r:id="rId29"/>
    <p:sldId id="317" r:id="rId30"/>
    <p:sldId id="267" r:id="rId31"/>
    <p:sldId id="268" r:id="rId32"/>
    <p:sldId id="318" r:id="rId33"/>
    <p:sldId id="319" r:id="rId34"/>
    <p:sldId id="320" r:id="rId35"/>
    <p:sldId id="298" r:id="rId36"/>
    <p:sldId id="299" r:id="rId37"/>
  </p:sldIdLst>
  <p:sldSz cx="12192000" cy="6858000"/>
  <p:notesSz cx="6858000" cy="9144000"/>
  <p:custDataLst>
    <p:tags r:id="rId4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5A525"/>
    <a:srgbClr val="E60012"/>
    <a:srgbClr val="00706B"/>
    <a:srgbClr val="F4A425"/>
    <a:srgbClr val="F2A325"/>
    <a:srgbClr val="D80011"/>
    <a:srgbClr val="0000CC"/>
    <a:srgbClr val="F64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186" y="-216"/>
      </p:cViewPr>
      <p:guideLst>
        <p:guide orient="horz" pos="2144"/>
        <p:guide pos="38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18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68A89B66-808B-4734-A478-6667D9DDC89D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A206E94A-32E1-4CBD-AF68-E450B7369F0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5017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5222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5632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5837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837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041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1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246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451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451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656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656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861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86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065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27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270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475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475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680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680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885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A8B1ABE7-8EC5-47F8-AF23-7AF1C1AD1763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C27834F3-9409-48F1-A4FB-764EFCDEFC5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D8D55420-FAC7-405A-AB67-894E1733F357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CE8B039-8F9B-4266-8D24-61EAF532B1A7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84019104-B468-47D9-ACEA-CD972620D3C9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F75EED37-1ECB-4B51-A203-76BD2B4E286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5E3C711-9147-4D35-A8EA-197215D5F225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5895293C-C858-4351-83AB-D61DFCFAAE47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2301D7C3-B6CC-4229-8EA7-B555C73B41C6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44487E1F-720C-4C97-AD76-0067EA15D6B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65D1C8AC-15BD-4B1B-9580-22266CAECF21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9DEA068A-FB79-445F-A77B-15314B066D34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715FC888-3C4B-4FE2-9A29-2FAABE9B66D4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0EEB56BE-D87B-448E-81C4-7E325EA824FF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7B0DEE46-D453-4C57-BEB6-8C61E6CF8F70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FC54BF37-3677-472E-A36F-4D567E2428C4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2F03F865-4B0E-490A-9680-D6E722CCAEA0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947B9DF7-175C-45D0-AA8C-62A47AE2B002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F921CE80-7AAD-4EA3-A18B-766A90C49A03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0F9C5C7F-028B-4EB1-A3C5-2BB02B0907C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A596B6DC-8C55-4B08-9766-AC85FE914FA7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57DACBF-EB11-4C20-A5FA-E0CD7D012529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9525" y="19050"/>
            <a:ext cx="12192000" cy="68580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1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wmf"/><Relationship Id="rId1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3.xml"/><Relationship Id="rId8" Type="http://schemas.openxmlformats.org/officeDocument/2006/relationships/slideLayout" Target="../slideLayouts/slideLayout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25.jpeg"/><Relationship Id="rId4" Type="http://schemas.openxmlformats.org/officeDocument/2006/relationships/tags" Target="../tags/tag16.xml"/><Relationship Id="rId3" Type="http://schemas.openxmlformats.org/officeDocument/2006/relationships/image" Target="../media/image24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椭圆 55"/>
          <p:cNvSpPr/>
          <p:nvPr/>
        </p:nvSpPr>
        <p:spPr>
          <a:xfrm flipH="1">
            <a:off x="2540000" y="5029200"/>
            <a:ext cx="857250" cy="857250"/>
          </a:xfrm>
          <a:prstGeom prst="ellipse">
            <a:avLst/>
          </a:prstGeom>
          <a:solidFill>
            <a:srgbClr val="E60012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8" name="椭圆 57"/>
          <p:cNvSpPr/>
          <p:nvPr/>
        </p:nvSpPr>
        <p:spPr>
          <a:xfrm flipH="1">
            <a:off x="5762625" y="2036763"/>
            <a:ext cx="695325" cy="696913"/>
          </a:xfrm>
          <a:prstGeom prst="ellipse">
            <a:avLst/>
          </a:prstGeom>
          <a:solidFill>
            <a:srgbClr val="F5A525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207750" y="3051175"/>
            <a:ext cx="306388" cy="306388"/>
            <a:chOff x="9649054" y="3138248"/>
            <a:chExt cx="306070" cy="306070"/>
          </a:xfrm>
        </p:grpSpPr>
        <p:sp>
          <p:nvSpPr>
            <p:cNvPr id="22" name="椭圆 21"/>
            <p:cNvSpPr/>
            <p:nvPr/>
          </p:nvSpPr>
          <p:spPr>
            <a:xfrm>
              <a:off x="9649054" y="3138248"/>
              <a:ext cx="306070" cy="306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419100" dist="317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/>
            </a:p>
          </p:txBody>
        </p:sp>
        <p:sp>
          <p:nvSpPr>
            <p:cNvPr id="23" name="等腰三角形 22"/>
            <p:cNvSpPr/>
            <p:nvPr/>
          </p:nvSpPr>
          <p:spPr>
            <a:xfrm rot="14125850">
              <a:off x="9750549" y="3250844"/>
              <a:ext cx="103080" cy="109424"/>
            </a:xfrm>
            <a:prstGeom prst="triangle">
              <a:avLst/>
            </a:prstGeom>
            <a:solidFill>
              <a:srgbClr val="F5A52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400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400" strike="noStrike" noProof="1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56680" y="3026642"/>
            <a:ext cx="1005277" cy="10052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400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400" strike="noStrike" noProof="1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75438" y="5069957"/>
            <a:ext cx="1193086" cy="11930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400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400" strike="noStrike" noProof="1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73175" y="957263"/>
            <a:ext cx="3632200" cy="3632200"/>
            <a:chOff x="1272493" y="957080"/>
            <a:chExt cx="3632372" cy="3632369"/>
          </a:xfrm>
        </p:grpSpPr>
        <p:grpSp>
          <p:nvGrpSpPr>
            <p:cNvPr id="37" name="组合 36"/>
            <p:cNvGrpSpPr/>
            <p:nvPr/>
          </p:nvGrpSpPr>
          <p:grpSpPr>
            <a:xfrm>
              <a:off x="1272493" y="957080"/>
              <a:ext cx="3632372" cy="363236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defRPr/>
                </a:pPr>
                <a:endParaRPr lang="zh-CN" altLang="en-US" sz="2400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defRPr/>
                </a:pPr>
                <a:endParaRPr lang="zh-CN" altLang="en-US" sz="2400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47" name="TextBox 14"/>
            <p:cNvSpPr/>
            <p:nvPr/>
          </p:nvSpPr>
          <p:spPr>
            <a:xfrm>
              <a:off x="2148834" y="2235076"/>
              <a:ext cx="2082899" cy="14462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endParaRPr lang="en-US" altLang="zh-CN" sz="8800">
                <a:solidFill>
                  <a:schemeClr val="bg1"/>
                </a:solidFill>
                <a:latin typeface="Kartika" panose="02020503030404060203"/>
                <a:ea typeface="Kartika" panose="02020503030404060203"/>
                <a:sym typeface="方正兰亭粗黑_GBK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239713" y="1103313"/>
            <a:ext cx="1462087" cy="1462087"/>
            <a:chOff x="239350" y="1103842"/>
            <a:chExt cx="1462222" cy="1462220"/>
          </a:xfrm>
        </p:grpSpPr>
        <p:grpSp>
          <p:nvGrpSpPr>
            <p:cNvPr id="43" name="组合 42"/>
            <p:cNvGrpSpPr/>
            <p:nvPr/>
          </p:nvGrpSpPr>
          <p:grpSpPr>
            <a:xfrm>
              <a:off x="239350" y="1103842"/>
              <a:ext cx="1462222" cy="146222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defRPr/>
                </a:pPr>
                <a:endParaRPr lang="zh-CN" altLang="en-US" sz="2400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defRPr/>
                </a:pPr>
                <a:endParaRPr lang="zh-CN" altLang="en-US" sz="2400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465007" y="1321130"/>
              <a:ext cx="1010572" cy="1010572"/>
            </a:xfrm>
            <a:prstGeom prst="ellipse">
              <a:avLst/>
            </a:prstGeom>
            <a:solidFill>
              <a:srgbClr val="E6001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953125" y="2926715"/>
            <a:ext cx="5684838" cy="1344613"/>
            <a:chOff x="6151418" y="3420051"/>
            <a:chExt cx="5684274" cy="743883"/>
          </a:xfrm>
        </p:grpSpPr>
        <p:sp>
          <p:nvSpPr>
            <p:cNvPr id="54" name="圆角矩形 53"/>
            <p:cNvSpPr/>
            <p:nvPr/>
          </p:nvSpPr>
          <p:spPr>
            <a:xfrm>
              <a:off x="6151418" y="3420051"/>
              <a:ext cx="5684274" cy="739143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>
              <a:noFill/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/>
            </a:p>
          </p:txBody>
        </p:sp>
        <p:sp>
          <p:nvSpPr>
            <p:cNvPr id="14351" name="TextBox 187"/>
            <p:cNvSpPr txBox="1"/>
            <p:nvPr/>
          </p:nvSpPr>
          <p:spPr>
            <a:xfrm>
              <a:off x="6906993" y="3450775"/>
              <a:ext cx="4358843" cy="7131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889" tIns="60944" rIns="121889" bIns="60944" anchor="t" anchorCtr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仿宋简体" panose="02000000000000000000" pitchFamily="2" charset="-122"/>
                  <a:ea typeface="方正仿宋简体" panose="02000000000000000000" pitchFamily="2" charset="-122"/>
                </a:rPr>
                <a:t>危害因素辨识与风险评价</a:t>
              </a:r>
              <a:endParaRPr lang="zh-CN" altLang="en-US" sz="2800">
                <a:solidFill>
                  <a:schemeClr val="bg1"/>
                </a:solidFill>
                <a:latin typeface="方正仿宋简体" panose="02000000000000000000" pitchFamily="2" charset="-122"/>
                <a:ea typeface="方正仿宋简体" panose="02000000000000000000" pitchFamily="2" charset="-122"/>
              </a:endParaRPr>
            </a:p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方正仿宋简体" panose="02000000000000000000" pitchFamily="2" charset="-122"/>
                  <a:ea typeface="方正仿宋简体" panose="02000000000000000000" pitchFamily="2" charset="-122"/>
                </a:rPr>
                <a:t>液化气储运充</a:t>
              </a:r>
              <a:r>
                <a:rPr lang="zh-CN" altLang="en-US" sz="2400" dirty="0">
                  <a:solidFill>
                    <a:schemeClr val="bg1"/>
                  </a:solidFill>
                  <a:latin typeface="方正仿宋简体" panose="02000000000000000000" pitchFamily="2" charset="-122"/>
                  <a:ea typeface="方正仿宋简体" panose="02000000000000000000" pitchFamily="2" charset="-122"/>
                </a:rPr>
                <a:t>装站</a:t>
              </a:r>
              <a:endParaRPr lang="zh-CN" altLang="en-US" sz="2400">
                <a:solidFill>
                  <a:schemeClr val="bg1"/>
                </a:solidFill>
                <a:latin typeface="方正仿宋简体" panose="02000000000000000000" pitchFamily="2" charset="-122"/>
                <a:ea typeface="方正仿宋简体" panose="02000000000000000000" pitchFamily="2" charset="-122"/>
              </a:endParaRPr>
            </a:p>
            <a:p>
              <a:pPr algn="ctr"/>
              <a:endParaRPr lang="zh-CN" altLang="en-US" sz="2400">
                <a:solidFill>
                  <a:schemeClr val="bg1"/>
                </a:solidFill>
                <a:latin typeface="方正仿宋简体" panose="02000000000000000000" pitchFamily="2" charset="-122"/>
                <a:ea typeface="方正仿宋简体" panose="02000000000000000000" pitchFamily="2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 flipH="1">
            <a:off x="7778750" y="1341438"/>
            <a:ext cx="696913" cy="695325"/>
          </a:xfrm>
          <a:prstGeom prst="ellipse">
            <a:avLst/>
          </a:prstGeom>
          <a:solidFill>
            <a:srgbClr val="E60012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8776335" y="446391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8326335" y="571184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569450" y="571246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10812565" y="571184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圆角矩形 28"/>
          <p:cNvSpPr/>
          <p:nvPr/>
        </p:nvSpPr>
        <p:spPr>
          <a:xfrm>
            <a:off x="1104612" y="351983"/>
            <a:ext cx="9836727" cy="4861144"/>
          </a:xfrm>
          <a:prstGeom prst="roundRect">
            <a:avLst>
              <a:gd name="adj" fmla="val 8886"/>
            </a:avLst>
          </a:prstGeom>
          <a:gradFill>
            <a:gsLst>
              <a:gs pos="0">
                <a:sysClr val="window" lastClr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635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 flipV="1">
            <a:off x="8696325" y="5238750"/>
            <a:ext cx="768350" cy="7667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 flipV="1">
            <a:off x="6224588" y="5465763"/>
            <a:ext cx="766763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 flipV="1">
            <a:off x="3322638" y="5481638"/>
            <a:ext cx="768350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 flipV="1">
            <a:off x="4602163" y="5338763"/>
            <a:ext cx="768350" cy="76835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 flipV="1">
            <a:off x="5441950" y="5043488"/>
            <a:ext cx="527050" cy="5270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 flipV="1">
            <a:off x="7950200" y="5167313"/>
            <a:ext cx="479425" cy="4794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 flipV="1">
            <a:off x="8426450" y="4846638"/>
            <a:ext cx="481013" cy="481013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 flipV="1">
            <a:off x="3554413" y="4908550"/>
            <a:ext cx="479425" cy="4794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 flipV="1">
            <a:off x="4048125" y="5092700"/>
            <a:ext cx="574675" cy="5762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 flipV="1">
            <a:off x="6978650" y="5251450"/>
            <a:ext cx="431800" cy="43180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 flipV="1">
            <a:off x="7481888" y="5556250"/>
            <a:ext cx="287338" cy="2889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 flipV="1">
            <a:off x="6173788" y="5287963"/>
            <a:ext cx="288925" cy="2889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 flipV="1">
            <a:off x="2874963" y="5913438"/>
            <a:ext cx="287338" cy="28733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 flipV="1">
            <a:off x="2759075" y="5362575"/>
            <a:ext cx="192088" cy="192088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 flipV="1">
            <a:off x="3241675" y="4992688"/>
            <a:ext cx="142875" cy="14287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0737" name="Text Box 24"/>
          <p:cNvSpPr txBox="1"/>
          <p:nvPr/>
        </p:nvSpPr>
        <p:spPr>
          <a:xfrm>
            <a:off x="1457325" y="1924050"/>
            <a:ext cx="9232900" cy="823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危险因素（危险源）辨识</a:t>
            </a:r>
            <a:endParaRPr lang="zh-CN" altLang="en-US" sz="48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 bwMode="auto">
          <a:xfrm>
            <a:off x="1474787" y="1622425"/>
            <a:ext cx="3902075" cy="3865562"/>
            <a:chOff x="1153898" y="1021357"/>
            <a:chExt cx="3111595" cy="3081729"/>
          </a:xfrm>
        </p:grpSpPr>
        <p:sp>
          <p:nvSpPr>
            <p:cNvPr id="9" name="Freeform 10"/>
            <p:cNvSpPr/>
            <p:nvPr/>
          </p:nvSpPr>
          <p:spPr bwMode="auto">
            <a:xfrm>
              <a:off x="2705175" y="1023913"/>
              <a:ext cx="1552568" cy="1693929"/>
            </a:xfrm>
            <a:custGeom>
              <a:avLst/>
              <a:gdLst>
                <a:gd name="T0" fmla="*/ 1606 w 3207"/>
                <a:gd name="T1" fmla="*/ 3189 h 3541"/>
                <a:gd name="T2" fmla="*/ 2390 w 3207"/>
                <a:gd name="T3" fmla="*/ 3541 h 3541"/>
                <a:gd name="T4" fmla="*/ 3206 w 3207"/>
                <a:gd name="T5" fmla="*/ 2917 h 3541"/>
                <a:gd name="T6" fmla="*/ 3207 w 3207"/>
                <a:gd name="T7" fmla="*/ 2918 h 3541"/>
                <a:gd name="T8" fmla="*/ 6 w 3207"/>
                <a:gd name="T9" fmla="*/ 5 h 3541"/>
                <a:gd name="T10" fmla="*/ 3 w 3207"/>
                <a:gd name="T11" fmla="*/ 0 h 3541"/>
                <a:gd name="T12" fmla="*/ 6 w 3207"/>
                <a:gd name="T13" fmla="*/ 5 h 3541"/>
                <a:gd name="T14" fmla="*/ 598 w 3207"/>
                <a:gd name="T15" fmla="*/ 805 h 3541"/>
                <a:gd name="T16" fmla="*/ 230 w 3207"/>
                <a:gd name="T17" fmla="*/ 1621 h 3541"/>
                <a:gd name="T18" fmla="*/ 231 w 3207"/>
                <a:gd name="T19" fmla="*/ 1625 h 3541"/>
                <a:gd name="T20" fmla="*/ 1606 w 3207"/>
                <a:gd name="T21" fmla="*/ 3189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41">
                  <a:moveTo>
                    <a:pt x="1606" y="3189"/>
                  </a:moveTo>
                  <a:lnTo>
                    <a:pt x="2390" y="3541"/>
                  </a:lnTo>
                  <a:lnTo>
                    <a:pt x="3206" y="2917"/>
                  </a:lnTo>
                  <a:lnTo>
                    <a:pt x="3207" y="2918"/>
                  </a:lnTo>
                  <a:cubicBezTo>
                    <a:pt x="3055" y="1282"/>
                    <a:pt x="1679" y="0"/>
                    <a:pt x="6" y="5"/>
                  </a:cubicBezTo>
                  <a:lnTo>
                    <a:pt x="3" y="0"/>
                  </a:lnTo>
                  <a:cubicBezTo>
                    <a:pt x="2" y="0"/>
                    <a:pt x="0" y="0"/>
                    <a:pt x="6" y="5"/>
                  </a:cubicBezTo>
                  <a:lnTo>
                    <a:pt x="598" y="805"/>
                  </a:lnTo>
                  <a:lnTo>
                    <a:pt x="230" y="1621"/>
                  </a:lnTo>
                  <a:lnTo>
                    <a:pt x="231" y="1625"/>
                  </a:lnTo>
                  <a:cubicBezTo>
                    <a:pt x="1000" y="1734"/>
                    <a:pt x="1594" y="2388"/>
                    <a:pt x="1606" y="3189"/>
                  </a:cubicBezTo>
                  <a:close/>
                </a:path>
              </a:pathLst>
            </a:custGeom>
            <a:solidFill>
              <a:srgbClr val="F5A525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160347" y="1021357"/>
              <a:ext cx="1715316" cy="1534487"/>
            </a:xfrm>
            <a:custGeom>
              <a:avLst/>
              <a:gdLst>
                <a:gd name="T0" fmla="*/ 1625 w 3541"/>
                <a:gd name="T1" fmla="*/ 2978 h 3207"/>
                <a:gd name="T2" fmla="*/ 3189 w 3541"/>
                <a:gd name="T3" fmla="*/ 1591 h 3207"/>
                <a:gd name="T4" fmla="*/ 3541 w 3541"/>
                <a:gd name="T5" fmla="*/ 823 h 3207"/>
                <a:gd name="T6" fmla="*/ 2917 w 3541"/>
                <a:gd name="T7" fmla="*/ 7 h 3207"/>
                <a:gd name="T8" fmla="*/ 2916 w 3541"/>
                <a:gd name="T9" fmla="*/ 0 h 3207"/>
                <a:gd name="T10" fmla="*/ 5 w 3541"/>
                <a:gd name="T11" fmla="*/ 3207 h 3207"/>
                <a:gd name="T12" fmla="*/ 0 w 3541"/>
                <a:gd name="T13" fmla="*/ 3205 h 3207"/>
                <a:gd name="T14" fmla="*/ 5 w 3541"/>
                <a:gd name="T15" fmla="*/ 3207 h 3207"/>
                <a:gd name="T16" fmla="*/ 805 w 3541"/>
                <a:gd name="T17" fmla="*/ 2599 h 3207"/>
                <a:gd name="T18" fmla="*/ 1621 w 3541"/>
                <a:gd name="T19" fmla="*/ 2983 h 3207"/>
                <a:gd name="T20" fmla="*/ 1625 w 3541"/>
                <a:gd name="T21" fmla="*/ 2978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1" h="3207">
                  <a:moveTo>
                    <a:pt x="1625" y="2978"/>
                  </a:moveTo>
                  <a:cubicBezTo>
                    <a:pt x="1734" y="2207"/>
                    <a:pt x="2388" y="1612"/>
                    <a:pt x="3189" y="1591"/>
                  </a:cubicBezTo>
                  <a:lnTo>
                    <a:pt x="3541" y="823"/>
                  </a:lnTo>
                  <a:lnTo>
                    <a:pt x="2917" y="7"/>
                  </a:lnTo>
                  <a:lnTo>
                    <a:pt x="2916" y="0"/>
                  </a:lnTo>
                  <a:cubicBezTo>
                    <a:pt x="1281" y="152"/>
                    <a:pt x="0" y="1529"/>
                    <a:pt x="5" y="3207"/>
                  </a:cubicBezTo>
                  <a:lnTo>
                    <a:pt x="0" y="3205"/>
                  </a:lnTo>
                  <a:cubicBezTo>
                    <a:pt x="0" y="3206"/>
                    <a:pt x="0" y="3207"/>
                    <a:pt x="5" y="3207"/>
                  </a:cubicBezTo>
                  <a:lnTo>
                    <a:pt x="805" y="2599"/>
                  </a:lnTo>
                  <a:lnTo>
                    <a:pt x="1621" y="2983"/>
                  </a:lnTo>
                  <a:lnTo>
                    <a:pt x="1625" y="2978"/>
                  </a:lnTo>
                  <a:close/>
                </a:path>
              </a:pathLst>
            </a:custGeom>
            <a:solidFill>
              <a:srgbClr val="E60012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153898" y="2411707"/>
              <a:ext cx="1553860" cy="1691379"/>
            </a:xfrm>
            <a:custGeom>
              <a:avLst/>
              <a:gdLst>
                <a:gd name="T0" fmla="*/ 2976 w 3207"/>
                <a:gd name="T1" fmla="*/ 1912 h 3537"/>
                <a:gd name="T2" fmla="*/ 1591 w 3207"/>
                <a:gd name="T3" fmla="*/ 352 h 3537"/>
                <a:gd name="T4" fmla="*/ 823 w 3207"/>
                <a:gd name="T5" fmla="*/ 0 h 3537"/>
                <a:gd name="T6" fmla="*/ 7 w 3207"/>
                <a:gd name="T7" fmla="*/ 624 h 3537"/>
                <a:gd name="T8" fmla="*/ 0 w 3207"/>
                <a:gd name="T9" fmla="*/ 619 h 3537"/>
                <a:gd name="T10" fmla="*/ 3207 w 3207"/>
                <a:gd name="T11" fmla="*/ 3536 h 3537"/>
                <a:gd name="T12" fmla="*/ 3204 w 3207"/>
                <a:gd name="T13" fmla="*/ 3537 h 3537"/>
                <a:gd name="T14" fmla="*/ 3207 w 3207"/>
                <a:gd name="T15" fmla="*/ 3536 h 3537"/>
                <a:gd name="T16" fmla="*/ 2599 w 3207"/>
                <a:gd name="T17" fmla="*/ 2736 h 3537"/>
                <a:gd name="T18" fmla="*/ 2983 w 3207"/>
                <a:gd name="T19" fmla="*/ 1904 h 3537"/>
                <a:gd name="T20" fmla="*/ 2976 w 3207"/>
                <a:gd name="T21" fmla="*/ 1912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37">
                  <a:moveTo>
                    <a:pt x="2976" y="1912"/>
                  </a:moveTo>
                  <a:cubicBezTo>
                    <a:pt x="2207" y="1803"/>
                    <a:pt x="1613" y="1150"/>
                    <a:pt x="1591" y="352"/>
                  </a:cubicBezTo>
                  <a:lnTo>
                    <a:pt x="823" y="0"/>
                  </a:lnTo>
                  <a:lnTo>
                    <a:pt x="7" y="624"/>
                  </a:lnTo>
                  <a:lnTo>
                    <a:pt x="0" y="619"/>
                  </a:lnTo>
                  <a:cubicBezTo>
                    <a:pt x="152" y="2256"/>
                    <a:pt x="1528" y="3537"/>
                    <a:pt x="3207" y="3536"/>
                  </a:cubicBezTo>
                  <a:lnTo>
                    <a:pt x="3204" y="3537"/>
                  </a:lnTo>
                  <a:cubicBezTo>
                    <a:pt x="3205" y="3537"/>
                    <a:pt x="3206" y="3537"/>
                    <a:pt x="3207" y="3536"/>
                  </a:cubicBezTo>
                  <a:lnTo>
                    <a:pt x="2599" y="2736"/>
                  </a:lnTo>
                  <a:lnTo>
                    <a:pt x="2983" y="1904"/>
                  </a:lnTo>
                  <a:lnTo>
                    <a:pt x="2976" y="1912"/>
                  </a:lnTo>
                  <a:close/>
                </a:path>
              </a:pathLst>
            </a:custGeom>
            <a:solidFill>
              <a:srgbClr val="F5A525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552760" y="2562224"/>
              <a:ext cx="1712733" cy="1534487"/>
            </a:xfrm>
            <a:custGeom>
              <a:avLst/>
              <a:gdLst>
                <a:gd name="T0" fmla="*/ 1910 w 3536"/>
                <a:gd name="T1" fmla="*/ 230 h 3207"/>
                <a:gd name="T2" fmla="*/ 352 w 3536"/>
                <a:gd name="T3" fmla="*/ 1604 h 3207"/>
                <a:gd name="T4" fmla="*/ 0 w 3536"/>
                <a:gd name="T5" fmla="*/ 2388 h 3207"/>
                <a:gd name="T6" fmla="*/ 624 w 3536"/>
                <a:gd name="T7" fmla="*/ 3204 h 3207"/>
                <a:gd name="T8" fmla="*/ 618 w 3536"/>
                <a:gd name="T9" fmla="*/ 3207 h 3207"/>
                <a:gd name="T10" fmla="*/ 3536 w 3536"/>
                <a:gd name="T11" fmla="*/ 4 h 3207"/>
                <a:gd name="T12" fmla="*/ 3534 w 3536"/>
                <a:gd name="T13" fmla="*/ 2 h 3207"/>
                <a:gd name="T14" fmla="*/ 3536 w 3536"/>
                <a:gd name="T15" fmla="*/ 4 h 3207"/>
                <a:gd name="T16" fmla="*/ 2736 w 3536"/>
                <a:gd name="T17" fmla="*/ 596 h 3207"/>
                <a:gd name="T18" fmla="*/ 1904 w 3536"/>
                <a:gd name="T19" fmla="*/ 228 h 3207"/>
                <a:gd name="T20" fmla="*/ 1910 w 3536"/>
                <a:gd name="T21" fmla="*/ 230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6" h="3207">
                  <a:moveTo>
                    <a:pt x="1910" y="230"/>
                  </a:moveTo>
                  <a:cubicBezTo>
                    <a:pt x="1801" y="1000"/>
                    <a:pt x="1147" y="1595"/>
                    <a:pt x="352" y="1604"/>
                  </a:cubicBezTo>
                  <a:lnTo>
                    <a:pt x="0" y="2388"/>
                  </a:lnTo>
                  <a:lnTo>
                    <a:pt x="624" y="3204"/>
                  </a:lnTo>
                  <a:lnTo>
                    <a:pt x="618" y="3207"/>
                  </a:lnTo>
                  <a:cubicBezTo>
                    <a:pt x="2254" y="3055"/>
                    <a:pt x="3534" y="1678"/>
                    <a:pt x="3536" y="4"/>
                  </a:cubicBezTo>
                  <a:lnTo>
                    <a:pt x="3534" y="2"/>
                  </a:lnTo>
                  <a:cubicBezTo>
                    <a:pt x="3534" y="1"/>
                    <a:pt x="3534" y="0"/>
                    <a:pt x="3536" y="4"/>
                  </a:cubicBezTo>
                  <a:lnTo>
                    <a:pt x="2736" y="596"/>
                  </a:lnTo>
                  <a:lnTo>
                    <a:pt x="1904" y="228"/>
                  </a:lnTo>
                  <a:lnTo>
                    <a:pt x="1910" y="230"/>
                  </a:lnTo>
                  <a:close/>
                </a:path>
              </a:pathLst>
            </a:custGeom>
            <a:solidFill>
              <a:srgbClr val="E60012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>
              <a:off x="2110807" y="1954832"/>
              <a:ext cx="1217138" cy="1202033"/>
            </a:xfrm>
            <a:prstGeom prst="ellipse">
              <a:avLst/>
            </a:prstGeom>
            <a:solidFill>
              <a:srgbClr val="F5F5F5"/>
            </a:solid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sx="106000" sy="106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</p:grpSp>
      <p:sp>
        <p:nvSpPr>
          <p:cNvPr id="14" name="矩形 13"/>
          <p:cNvSpPr/>
          <p:nvPr/>
        </p:nvSpPr>
        <p:spPr>
          <a:xfrm>
            <a:off x="2898775" y="2974975"/>
            <a:ext cx="1066800" cy="11128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6700">
                <a:solidFill>
                  <a:srgbClr val="FF0000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6700">
              <a:solidFill>
                <a:srgbClr val="FF0000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19827" name="TextBox 77"/>
          <p:cNvSpPr txBox="1"/>
          <p:nvPr/>
        </p:nvSpPr>
        <p:spPr>
          <a:xfrm>
            <a:off x="6021388" y="2738438"/>
            <a:ext cx="4706937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方正仿宋简体" panose="02000000000000000000" pitchFamily="2" charset="-122"/>
                <a:ea typeface="方正仿宋简体" panose="02000000000000000000" pitchFamily="2" charset="-122"/>
              </a:rPr>
              <a:t>相关概念</a:t>
            </a:r>
            <a:endParaRPr lang="zh-CN" altLang="en-US" sz="4400" b="1">
              <a:solidFill>
                <a:srgbClr val="FF0000"/>
              </a:solidFill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93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98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任意多边形 31"/>
          <p:cNvSpPr/>
          <p:nvPr/>
        </p:nvSpPr>
        <p:spPr>
          <a:xfrm rot="19335404">
            <a:off x="737827" y="1272925"/>
            <a:ext cx="4778723" cy="4714030"/>
          </a:xfrm>
          <a:custGeom>
            <a:avLst/>
            <a:gdLst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37695 w 4779369"/>
              <a:gd name="connsiteY9" fmla="*/ 1732769 h 4714030"/>
              <a:gd name="connsiteX10" fmla="*/ 3126960 w 4779369"/>
              <a:gd name="connsiteY10" fmla="*/ 1827523 h 4714030"/>
              <a:gd name="connsiteX11" fmla="*/ 3048503 w 4779369"/>
              <a:gd name="connsiteY11" fmla="*/ 2123573 h 4714030"/>
              <a:gd name="connsiteX12" fmla="*/ 2992344 w 4779369"/>
              <a:gd name="connsiteY12" fmla="*/ 2253828 h 4714030"/>
              <a:gd name="connsiteX13" fmla="*/ 2997806 w 4779369"/>
              <a:gd name="connsiteY13" fmla="*/ 2275931 h 4714030"/>
              <a:gd name="connsiteX14" fmla="*/ 3162873 w 4779369"/>
              <a:gd name="connsiteY14" fmla="*/ 2503824 h 4714030"/>
              <a:gd name="connsiteX15" fmla="*/ 3356427 w 4779369"/>
              <a:gd name="connsiteY15" fmla="*/ 2595846 h 4714030"/>
              <a:gd name="connsiteX16" fmla="*/ 3414277 w 4779369"/>
              <a:gd name="connsiteY16" fmla="*/ 2604863 h 4714030"/>
              <a:gd name="connsiteX17" fmla="*/ 3454240 w 4779369"/>
              <a:gd name="connsiteY17" fmla="*/ 2587267 h 4714030"/>
              <a:gd name="connsiteX18" fmla="*/ 4029121 w 4779369"/>
              <a:gd name="connsiteY18" fmla="*/ 2685987 h 4714030"/>
              <a:gd name="connsiteX19" fmla="*/ 4140072 w 4779369"/>
              <a:gd name="connsiteY19" fmla="*/ 3557314 h 4714030"/>
              <a:gd name="connsiteX20" fmla="*/ 3268745 w 4779369"/>
              <a:gd name="connsiteY20" fmla="*/ 3668264 h 4714030"/>
              <a:gd name="connsiteX21" fmla="*/ 3029106 w 4779369"/>
              <a:gd name="connsiteY21" fmla="*/ 3136468 h 4714030"/>
              <a:gd name="connsiteX22" fmla="*/ 3040867 w 4779369"/>
              <a:gd name="connsiteY22" fmla="*/ 3064259 h 4714030"/>
              <a:gd name="connsiteX23" fmla="*/ 3024015 w 4779369"/>
              <a:gd name="connsiteY23" fmla="*/ 3025265 h 4714030"/>
              <a:gd name="connsiteX24" fmla="*/ 2886424 w 4779369"/>
              <a:gd name="connsiteY24" fmla="*/ 2860950 h 4714030"/>
              <a:gd name="connsiteX25" fmla="*/ 2624436 w 4779369"/>
              <a:gd name="connsiteY25" fmla="*/ 2758262 h 4714030"/>
              <a:gd name="connsiteX26" fmla="*/ 2608775 w 4779369"/>
              <a:gd name="connsiteY26" fmla="*/ 2758435 h 4714030"/>
              <a:gd name="connsiteX27" fmla="*/ 2598603 w 4779369"/>
              <a:gd name="connsiteY27" fmla="*/ 2768115 h 4714030"/>
              <a:gd name="connsiteX28" fmla="*/ 2138389 w 4779369"/>
              <a:gd name="connsiteY28" fmla="*/ 3042691 h 4714030"/>
              <a:gd name="connsiteX29" fmla="*/ 2080005 w 4779369"/>
              <a:gd name="connsiteY29" fmla="*/ 3062295 h 4714030"/>
              <a:gd name="connsiteX30" fmla="*/ 2075740 w 4779369"/>
              <a:gd name="connsiteY30" fmla="*/ 3101544 h 4714030"/>
              <a:gd name="connsiteX31" fmla="*/ 2091557 w 4779369"/>
              <a:gd name="connsiteY31" fmla="*/ 3245802 h 4714030"/>
              <a:gd name="connsiteX32" fmla="*/ 2235869 w 4779369"/>
              <a:gd name="connsiteY32" fmla="*/ 3487372 h 4714030"/>
              <a:gd name="connsiteX33" fmla="*/ 2246040 w 4779369"/>
              <a:gd name="connsiteY33" fmla="*/ 3495068 h 4714030"/>
              <a:gd name="connsiteX34" fmla="*/ 2353186 w 4779369"/>
              <a:gd name="connsiteY34" fmla="*/ 3535124 h 4714030"/>
              <a:gd name="connsiteX35" fmla="*/ 2459892 w 4779369"/>
              <a:gd name="connsiteY35" fmla="*/ 3601767 h 4714030"/>
              <a:gd name="connsiteX36" fmla="*/ 2570842 w 4779369"/>
              <a:gd name="connsiteY36" fmla="*/ 4473093 h 4714030"/>
              <a:gd name="connsiteX37" fmla="*/ 1699516 w 4779369"/>
              <a:gd name="connsiteY37" fmla="*/ 4584044 h 4714030"/>
              <a:gd name="connsiteX38" fmla="*/ 1588565 w 4779369"/>
              <a:gd name="connsiteY38" fmla="*/ 3712718 h 4714030"/>
              <a:gd name="connsiteX39" fmla="*/ 1634920 w 4779369"/>
              <a:gd name="connsiteY39" fmla="*/ 3663870 h 4714030"/>
              <a:gd name="connsiteX40" fmla="*/ 1645376 w 4779369"/>
              <a:gd name="connsiteY40" fmla="*/ 3640232 h 4714030"/>
              <a:gd name="connsiteX41" fmla="*/ 1654346 w 4779369"/>
              <a:gd name="connsiteY41" fmla="*/ 3358982 h 4714030"/>
              <a:gd name="connsiteX42" fmla="*/ 1557620 w 4779369"/>
              <a:gd name="connsiteY42" fmla="*/ 3167736 h 4714030"/>
              <a:gd name="connsiteX43" fmla="*/ 1536748 w 4779369"/>
              <a:gd name="connsiteY43" fmla="*/ 3145662 h 4714030"/>
              <a:gd name="connsiteX44" fmla="*/ 1489568 w 4779369"/>
              <a:gd name="connsiteY44" fmla="*/ 3145159 h 4714030"/>
              <a:gd name="connsiteX45" fmla="*/ 610434 w 4779369"/>
              <a:gd name="connsiteY45" fmla="*/ 2818009 h 4714030"/>
              <a:gd name="connsiteX46" fmla="*/ 329331 w 4779369"/>
              <a:gd name="connsiteY46" fmla="*/ 610434 h 4714030"/>
              <a:gd name="connsiteX47" fmla="*/ 2536907 w 4779369"/>
              <a:gd name="connsiteY47" fmla="*/ 329331 h 4714030"/>
              <a:gd name="connsiteX48" fmla="*/ 3068123 w 4779369"/>
              <a:gd name="connsiteY48" fmla="*/ 1080399 h 4714030"/>
              <a:gd name="connsiteX49" fmla="*/ 3094483 w 4779369"/>
              <a:gd name="connsiteY49" fmla="*/ 1175656 h 4714030"/>
              <a:gd name="connsiteX50" fmla="*/ 3127186 w 4779369"/>
              <a:gd name="connsiteY50" fmla="*/ 1193698 h 4714030"/>
              <a:gd name="connsiteX51" fmla="*/ 3336570 w 4779369"/>
              <a:gd name="connsiteY51" fmla="*/ 1239409 h 4714030"/>
              <a:gd name="connsiteX52" fmla="*/ 3545953 w 4779369"/>
              <a:gd name="connsiteY52" fmla="*/ 1193698 h 4714030"/>
              <a:gd name="connsiteX53" fmla="*/ 3604045 w 4779369"/>
              <a:gd name="connsiteY53" fmla="*/ 1161650 h 4714030"/>
              <a:gd name="connsiteX54" fmla="*/ 3667106 w 4779369"/>
              <a:gd name="connsiteY54" fmla="*/ 1060681 h 4714030"/>
              <a:gd name="connsiteX55" fmla="*/ 4538432 w 4779369"/>
              <a:gd name="connsiteY55" fmla="*/ 949730 h 4714030"/>
              <a:gd name="connsiteX0-1" fmla="*/ 4538432 w 4779369"/>
              <a:gd name="connsiteY0-2" fmla="*/ 949730 h 4714030"/>
              <a:gd name="connsiteX1-3" fmla="*/ 4649383 w 4779369"/>
              <a:gd name="connsiteY1-4" fmla="*/ 1821057 h 4714030"/>
              <a:gd name="connsiteX2-5" fmla="*/ 3778057 w 4779369"/>
              <a:gd name="connsiteY2-6" fmla="*/ 1932008 h 4714030"/>
              <a:gd name="connsiteX3-7" fmla="*/ 3686799 w 4779369"/>
              <a:gd name="connsiteY3-8" fmla="*/ 1845408 h 4714030"/>
              <a:gd name="connsiteX4-9" fmla="*/ 3658543 w 4779369"/>
              <a:gd name="connsiteY4-10" fmla="*/ 1805072 h 4714030"/>
              <a:gd name="connsiteX5-11" fmla="*/ 3658543 w 4779369"/>
              <a:gd name="connsiteY5-12" fmla="*/ 1811336 h 4714030"/>
              <a:gd name="connsiteX6-13" fmla="*/ 3606598 w 4779369"/>
              <a:gd name="connsiteY6-14" fmla="*/ 1770199 h 4714030"/>
              <a:gd name="connsiteX7-15" fmla="*/ 3336570 w 4779369"/>
              <a:gd name="connsiteY7-16" fmla="*/ 1691032 h 4714030"/>
              <a:gd name="connsiteX8-17" fmla="*/ 3192952 w 4779369"/>
              <a:gd name="connsiteY8-18" fmla="*/ 1711872 h 4714030"/>
              <a:gd name="connsiteX9-19" fmla="*/ 3137695 w 4779369"/>
              <a:gd name="connsiteY9-20" fmla="*/ 1732769 h 4714030"/>
              <a:gd name="connsiteX10-21" fmla="*/ 3126960 w 4779369"/>
              <a:gd name="connsiteY10-22" fmla="*/ 1827523 h 4714030"/>
              <a:gd name="connsiteX11-23" fmla="*/ 3048503 w 4779369"/>
              <a:gd name="connsiteY11-24" fmla="*/ 2123573 h 4714030"/>
              <a:gd name="connsiteX12-25" fmla="*/ 2992344 w 4779369"/>
              <a:gd name="connsiteY12-26" fmla="*/ 2253828 h 4714030"/>
              <a:gd name="connsiteX13-27" fmla="*/ 2997806 w 4779369"/>
              <a:gd name="connsiteY13-28" fmla="*/ 2275931 h 4714030"/>
              <a:gd name="connsiteX14-29" fmla="*/ 3162873 w 4779369"/>
              <a:gd name="connsiteY14-30" fmla="*/ 2503824 h 4714030"/>
              <a:gd name="connsiteX15-31" fmla="*/ 3356427 w 4779369"/>
              <a:gd name="connsiteY15-32" fmla="*/ 2595846 h 4714030"/>
              <a:gd name="connsiteX16-33" fmla="*/ 3414277 w 4779369"/>
              <a:gd name="connsiteY16-34" fmla="*/ 2604863 h 4714030"/>
              <a:gd name="connsiteX17-35" fmla="*/ 3454240 w 4779369"/>
              <a:gd name="connsiteY17-36" fmla="*/ 2587267 h 4714030"/>
              <a:gd name="connsiteX18-37" fmla="*/ 4029121 w 4779369"/>
              <a:gd name="connsiteY18-38" fmla="*/ 2685987 h 4714030"/>
              <a:gd name="connsiteX19-39" fmla="*/ 4140072 w 4779369"/>
              <a:gd name="connsiteY19-40" fmla="*/ 3557314 h 4714030"/>
              <a:gd name="connsiteX20-41" fmla="*/ 3268745 w 4779369"/>
              <a:gd name="connsiteY20-42" fmla="*/ 3668264 h 4714030"/>
              <a:gd name="connsiteX21-43" fmla="*/ 3029106 w 4779369"/>
              <a:gd name="connsiteY21-44" fmla="*/ 3136468 h 4714030"/>
              <a:gd name="connsiteX22-45" fmla="*/ 3040867 w 4779369"/>
              <a:gd name="connsiteY22-46" fmla="*/ 3064259 h 4714030"/>
              <a:gd name="connsiteX23-47" fmla="*/ 3024015 w 4779369"/>
              <a:gd name="connsiteY23-48" fmla="*/ 3025265 h 4714030"/>
              <a:gd name="connsiteX24-49" fmla="*/ 2886424 w 4779369"/>
              <a:gd name="connsiteY24-50" fmla="*/ 2860950 h 4714030"/>
              <a:gd name="connsiteX25-51" fmla="*/ 2624436 w 4779369"/>
              <a:gd name="connsiteY25-52" fmla="*/ 2758262 h 4714030"/>
              <a:gd name="connsiteX26-53" fmla="*/ 2608775 w 4779369"/>
              <a:gd name="connsiteY26-54" fmla="*/ 2758435 h 4714030"/>
              <a:gd name="connsiteX27-55" fmla="*/ 2598603 w 4779369"/>
              <a:gd name="connsiteY27-56" fmla="*/ 2768115 h 4714030"/>
              <a:gd name="connsiteX28-57" fmla="*/ 2138389 w 4779369"/>
              <a:gd name="connsiteY28-58" fmla="*/ 3042691 h 4714030"/>
              <a:gd name="connsiteX29-59" fmla="*/ 2080005 w 4779369"/>
              <a:gd name="connsiteY29-60" fmla="*/ 3062295 h 4714030"/>
              <a:gd name="connsiteX30-61" fmla="*/ 2075740 w 4779369"/>
              <a:gd name="connsiteY30-62" fmla="*/ 3101544 h 4714030"/>
              <a:gd name="connsiteX31-63" fmla="*/ 2091557 w 4779369"/>
              <a:gd name="connsiteY31-64" fmla="*/ 3245802 h 4714030"/>
              <a:gd name="connsiteX32-65" fmla="*/ 2235869 w 4779369"/>
              <a:gd name="connsiteY32-66" fmla="*/ 3487372 h 4714030"/>
              <a:gd name="connsiteX33-67" fmla="*/ 2246040 w 4779369"/>
              <a:gd name="connsiteY33-68" fmla="*/ 3495068 h 4714030"/>
              <a:gd name="connsiteX34-69" fmla="*/ 2353186 w 4779369"/>
              <a:gd name="connsiteY34-70" fmla="*/ 3535124 h 4714030"/>
              <a:gd name="connsiteX35-71" fmla="*/ 2459892 w 4779369"/>
              <a:gd name="connsiteY35-72" fmla="*/ 3601767 h 4714030"/>
              <a:gd name="connsiteX36-73" fmla="*/ 2570842 w 4779369"/>
              <a:gd name="connsiteY36-74" fmla="*/ 4473093 h 4714030"/>
              <a:gd name="connsiteX37-75" fmla="*/ 1699516 w 4779369"/>
              <a:gd name="connsiteY37-76" fmla="*/ 4584044 h 4714030"/>
              <a:gd name="connsiteX38-77" fmla="*/ 1588565 w 4779369"/>
              <a:gd name="connsiteY38-78" fmla="*/ 3712718 h 4714030"/>
              <a:gd name="connsiteX39-79" fmla="*/ 1634920 w 4779369"/>
              <a:gd name="connsiteY39-80" fmla="*/ 3663870 h 4714030"/>
              <a:gd name="connsiteX40-81" fmla="*/ 1645376 w 4779369"/>
              <a:gd name="connsiteY40-82" fmla="*/ 3640232 h 4714030"/>
              <a:gd name="connsiteX41-83" fmla="*/ 1654346 w 4779369"/>
              <a:gd name="connsiteY41-84" fmla="*/ 3358982 h 4714030"/>
              <a:gd name="connsiteX42-85" fmla="*/ 1557620 w 4779369"/>
              <a:gd name="connsiteY42-86" fmla="*/ 3167736 h 4714030"/>
              <a:gd name="connsiteX43-87" fmla="*/ 1536748 w 4779369"/>
              <a:gd name="connsiteY43-88" fmla="*/ 3145662 h 4714030"/>
              <a:gd name="connsiteX44-89" fmla="*/ 1489568 w 4779369"/>
              <a:gd name="connsiteY44-90" fmla="*/ 3145159 h 4714030"/>
              <a:gd name="connsiteX45-91" fmla="*/ 610434 w 4779369"/>
              <a:gd name="connsiteY45-92" fmla="*/ 2818009 h 4714030"/>
              <a:gd name="connsiteX46-93" fmla="*/ 329331 w 4779369"/>
              <a:gd name="connsiteY46-94" fmla="*/ 610434 h 4714030"/>
              <a:gd name="connsiteX47-95" fmla="*/ 2536907 w 4779369"/>
              <a:gd name="connsiteY47-96" fmla="*/ 329331 h 4714030"/>
              <a:gd name="connsiteX48-97" fmla="*/ 3068123 w 4779369"/>
              <a:gd name="connsiteY48-98" fmla="*/ 1080399 h 4714030"/>
              <a:gd name="connsiteX49-99" fmla="*/ 3127186 w 4779369"/>
              <a:gd name="connsiteY49-100" fmla="*/ 1193698 h 4714030"/>
              <a:gd name="connsiteX50-101" fmla="*/ 3336570 w 4779369"/>
              <a:gd name="connsiteY50-102" fmla="*/ 1239409 h 4714030"/>
              <a:gd name="connsiteX51-103" fmla="*/ 3545953 w 4779369"/>
              <a:gd name="connsiteY51-104" fmla="*/ 1193698 h 4714030"/>
              <a:gd name="connsiteX52-105" fmla="*/ 3604045 w 4779369"/>
              <a:gd name="connsiteY52-106" fmla="*/ 1161650 h 4714030"/>
              <a:gd name="connsiteX53-107" fmla="*/ 3667106 w 4779369"/>
              <a:gd name="connsiteY53-108" fmla="*/ 1060681 h 4714030"/>
              <a:gd name="connsiteX54-109" fmla="*/ 4538432 w 4779369"/>
              <a:gd name="connsiteY54-110" fmla="*/ 949730 h 4714030"/>
              <a:gd name="connsiteX0-111" fmla="*/ 4538432 w 4779369"/>
              <a:gd name="connsiteY0-112" fmla="*/ 949730 h 4714030"/>
              <a:gd name="connsiteX1-113" fmla="*/ 4649383 w 4779369"/>
              <a:gd name="connsiteY1-114" fmla="*/ 1821057 h 4714030"/>
              <a:gd name="connsiteX2-115" fmla="*/ 3778057 w 4779369"/>
              <a:gd name="connsiteY2-116" fmla="*/ 1932008 h 4714030"/>
              <a:gd name="connsiteX3-117" fmla="*/ 3686799 w 4779369"/>
              <a:gd name="connsiteY3-118" fmla="*/ 1845408 h 4714030"/>
              <a:gd name="connsiteX4-119" fmla="*/ 3658543 w 4779369"/>
              <a:gd name="connsiteY4-120" fmla="*/ 1805072 h 4714030"/>
              <a:gd name="connsiteX5-121" fmla="*/ 3658543 w 4779369"/>
              <a:gd name="connsiteY5-122" fmla="*/ 1811336 h 4714030"/>
              <a:gd name="connsiteX6-123" fmla="*/ 3606598 w 4779369"/>
              <a:gd name="connsiteY6-124" fmla="*/ 1770199 h 4714030"/>
              <a:gd name="connsiteX7-125" fmla="*/ 3336570 w 4779369"/>
              <a:gd name="connsiteY7-126" fmla="*/ 1691032 h 4714030"/>
              <a:gd name="connsiteX8-127" fmla="*/ 3192952 w 4779369"/>
              <a:gd name="connsiteY8-128" fmla="*/ 1711872 h 4714030"/>
              <a:gd name="connsiteX9-129" fmla="*/ 3126960 w 4779369"/>
              <a:gd name="connsiteY9-130" fmla="*/ 1827523 h 4714030"/>
              <a:gd name="connsiteX10-131" fmla="*/ 3048503 w 4779369"/>
              <a:gd name="connsiteY10-132" fmla="*/ 2123573 h 4714030"/>
              <a:gd name="connsiteX11-133" fmla="*/ 2992344 w 4779369"/>
              <a:gd name="connsiteY11-134" fmla="*/ 2253828 h 4714030"/>
              <a:gd name="connsiteX12-135" fmla="*/ 2997806 w 4779369"/>
              <a:gd name="connsiteY12-136" fmla="*/ 2275931 h 4714030"/>
              <a:gd name="connsiteX13-137" fmla="*/ 3162873 w 4779369"/>
              <a:gd name="connsiteY13-138" fmla="*/ 2503824 h 4714030"/>
              <a:gd name="connsiteX14-139" fmla="*/ 3356427 w 4779369"/>
              <a:gd name="connsiteY14-140" fmla="*/ 2595846 h 4714030"/>
              <a:gd name="connsiteX15-141" fmla="*/ 3414277 w 4779369"/>
              <a:gd name="connsiteY15-142" fmla="*/ 2604863 h 4714030"/>
              <a:gd name="connsiteX16-143" fmla="*/ 3454240 w 4779369"/>
              <a:gd name="connsiteY16-144" fmla="*/ 2587267 h 4714030"/>
              <a:gd name="connsiteX17-145" fmla="*/ 4029121 w 4779369"/>
              <a:gd name="connsiteY17-146" fmla="*/ 2685987 h 4714030"/>
              <a:gd name="connsiteX18-147" fmla="*/ 4140072 w 4779369"/>
              <a:gd name="connsiteY18-148" fmla="*/ 3557314 h 4714030"/>
              <a:gd name="connsiteX19-149" fmla="*/ 3268745 w 4779369"/>
              <a:gd name="connsiteY19-150" fmla="*/ 3668264 h 4714030"/>
              <a:gd name="connsiteX20-151" fmla="*/ 3029106 w 4779369"/>
              <a:gd name="connsiteY20-152" fmla="*/ 3136468 h 4714030"/>
              <a:gd name="connsiteX21-153" fmla="*/ 3040867 w 4779369"/>
              <a:gd name="connsiteY21-154" fmla="*/ 3064259 h 4714030"/>
              <a:gd name="connsiteX22-155" fmla="*/ 3024015 w 4779369"/>
              <a:gd name="connsiteY22-156" fmla="*/ 3025265 h 4714030"/>
              <a:gd name="connsiteX23-157" fmla="*/ 2886424 w 4779369"/>
              <a:gd name="connsiteY23-158" fmla="*/ 2860950 h 4714030"/>
              <a:gd name="connsiteX24-159" fmla="*/ 2624436 w 4779369"/>
              <a:gd name="connsiteY24-160" fmla="*/ 2758262 h 4714030"/>
              <a:gd name="connsiteX25-161" fmla="*/ 2608775 w 4779369"/>
              <a:gd name="connsiteY25-162" fmla="*/ 2758435 h 4714030"/>
              <a:gd name="connsiteX26-163" fmla="*/ 2598603 w 4779369"/>
              <a:gd name="connsiteY26-164" fmla="*/ 2768115 h 4714030"/>
              <a:gd name="connsiteX27-165" fmla="*/ 2138389 w 4779369"/>
              <a:gd name="connsiteY27-166" fmla="*/ 3042691 h 4714030"/>
              <a:gd name="connsiteX28-167" fmla="*/ 2080005 w 4779369"/>
              <a:gd name="connsiteY28-168" fmla="*/ 3062295 h 4714030"/>
              <a:gd name="connsiteX29-169" fmla="*/ 2075740 w 4779369"/>
              <a:gd name="connsiteY29-170" fmla="*/ 3101544 h 4714030"/>
              <a:gd name="connsiteX30-171" fmla="*/ 2091557 w 4779369"/>
              <a:gd name="connsiteY30-172" fmla="*/ 3245802 h 4714030"/>
              <a:gd name="connsiteX31-173" fmla="*/ 2235869 w 4779369"/>
              <a:gd name="connsiteY31-174" fmla="*/ 3487372 h 4714030"/>
              <a:gd name="connsiteX32-175" fmla="*/ 2246040 w 4779369"/>
              <a:gd name="connsiteY32-176" fmla="*/ 3495068 h 4714030"/>
              <a:gd name="connsiteX33-177" fmla="*/ 2353186 w 4779369"/>
              <a:gd name="connsiteY33-178" fmla="*/ 3535124 h 4714030"/>
              <a:gd name="connsiteX34-179" fmla="*/ 2459892 w 4779369"/>
              <a:gd name="connsiteY34-180" fmla="*/ 3601767 h 4714030"/>
              <a:gd name="connsiteX35-181" fmla="*/ 2570842 w 4779369"/>
              <a:gd name="connsiteY35-182" fmla="*/ 4473093 h 4714030"/>
              <a:gd name="connsiteX36-183" fmla="*/ 1699516 w 4779369"/>
              <a:gd name="connsiteY36-184" fmla="*/ 4584044 h 4714030"/>
              <a:gd name="connsiteX37-185" fmla="*/ 1588565 w 4779369"/>
              <a:gd name="connsiteY37-186" fmla="*/ 3712718 h 4714030"/>
              <a:gd name="connsiteX38-187" fmla="*/ 1634920 w 4779369"/>
              <a:gd name="connsiteY38-188" fmla="*/ 3663870 h 4714030"/>
              <a:gd name="connsiteX39-189" fmla="*/ 1645376 w 4779369"/>
              <a:gd name="connsiteY39-190" fmla="*/ 3640232 h 4714030"/>
              <a:gd name="connsiteX40-191" fmla="*/ 1654346 w 4779369"/>
              <a:gd name="connsiteY40-192" fmla="*/ 3358982 h 4714030"/>
              <a:gd name="connsiteX41-193" fmla="*/ 1557620 w 4779369"/>
              <a:gd name="connsiteY41-194" fmla="*/ 3167736 h 4714030"/>
              <a:gd name="connsiteX42-195" fmla="*/ 1536748 w 4779369"/>
              <a:gd name="connsiteY42-196" fmla="*/ 3145662 h 4714030"/>
              <a:gd name="connsiteX43-197" fmla="*/ 1489568 w 4779369"/>
              <a:gd name="connsiteY43-198" fmla="*/ 3145159 h 4714030"/>
              <a:gd name="connsiteX44-199" fmla="*/ 610434 w 4779369"/>
              <a:gd name="connsiteY44-200" fmla="*/ 2818009 h 4714030"/>
              <a:gd name="connsiteX45-201" fmla="*/ 329331 w 4779369"/>
              <a:gd name="connsiteY45-202" fmla="*/ 610434 h 4714030"/>
              <a:gd name="connsiteX46-203" fmla="*/ 2536907 w 4779369"/>
              <a:gd name="connsiteY46-204" fmla="*/ 329331 h 4714030"/>
              <a:gd name="connsiteX47-205" fmla="*/ 3068123 w 4779369"/>
              <a:gd name="connsiteY47-206" fmla="*/ 1080399 h 4714030"/>
              <a:gd name="connsiteX48-207" fmla="*/ 3127186 w 4779369"/>
              <a:gd name="connsiteY48-208" fmla="*/ 1193698 h 4714030"/>
              <a:gd name="connsiteX49-209" fmla="*/ 3336570 w 4779369"/>
              <a:gd name="connsiteY49-210" fmla="*/ 1239409 h 4714030"/>
              <a:gd name="connsiteX50-211" fmla="*/ 3545953 w 4779369"/>
              <a:gd name="connsiteY50-212" fmla="*/ 1193698 h 4714030"/>
              <a:gd name="connsiteX51-213" fmla="*/ 3604045 w 4779369"/>
              <a:gd name="connsiteY51-214" fmla="*/ 1161650 h 4714030"/>
              <a:gd name="connsiteX52-215" fmla="*/ 3667106 w 4779369"/>
              <a:gd name="connsiteY52-216" fmla="*/ 1060681 h 4714030"/>
              <a:gd name="connsiteX53-217" fmla="*/ 4538432 w 4779369"/>
              <a:gd name="connsiteY53-218" fmla="*/ 949730 h 4714030"/>
              <a:gd name="connsiteX0-219" fmla="*/ 4538432 w 4779369"/>
              <a:gd name="connsiteY0-220" fmla="*/ 949730 h 4714030"/>
              <a:gd name="connsiteX1-221" fmla="*/ 4649383 w 4779369"/>
              <a:gd name="connsiteY1-222" fmla="*/ 1821057 h 4714030"/>
              <a:gd name="connsiteX2-223" fmla="*/ 3778057 w 4779369"/>
              <a:gd name="connsiteY2-224" fmla="*/ 1932008 h 4714030"/>
              <a:gd name="connsiteX3-225" fmla="*/ 3686799 w 4779369"/>
              <a:gd name="connsiteY3-226" fmla="*/ 1845408 h 4714030"/>
              <a:gd name="connsiteX4-227" fmla="*/ 3658543 w 4779369"/>
              <a:gd name="connsiteY4-228" fmla="*/ 1805072 h 4714030"/>
              <a:gd name="connsiteX5-229" fmla="*/ 3606598 w 4779369"/>
              <a:gd name="connsiteY5-230" fmla="*/ 1770199 h 4714030"/>
              <a:gd name="connsiteX6-231" fmla="*/ 3336570 w 4779369"/>
              <a:gd name="connsiteY6-232" fmla="*/ 1691032 h 4714030"/>
              <a:gd name="connsiteX7-233" fmla="*/ 3192952 w 4779369"/>
              <a:gd name="connsiteY7-234" fmla="*/ 1711872 h 4714030"/>
              <a:gd name="connsiteX8-235" fmla="*/ 3126960 w 4779369"/>
              <a:gd name="connsiteY8-236" fmla="*/ 1827523 h 4714030"/>
              <a:gd name="connsiteX9-237" fmla="*/ 3048503 w 4779369"/>
              <a:gd name="connsiteY9-238" fmla="*/ 2123573 h 4714030"/>
              <a:gd name="connsiteX10-239" fmla="*/ 2992344 w 4779369"/>
              <a:gd name="connsiteY10-240" fmla="*/ 2253828 h 4714030"/>
              <a:gd name="connsiteX11-241" fmla="*/ 2997806 w 4779369"/>
              <a:gd name="connsiteY11-242" fmla="*/ 2275931 h 4714030"/>
              <a:gd name="connsiteX12-243" fmla="*/ 3162873 w 4779369"/>
              <a:gd name="connsiteY12-244" fmla="*/ 2503824 h 4714030"/>
              <a:gd name="connsiteX13-245" fmla="*/ 3356427 w 4779369"/>
              <a:gd name="connsiteY13-246" fmla="*/ 2595846 h 4714030"/>
              <a:gd name="connsiteX14-247" fmla="*/ 3414277 w 4779369"/>
              <a:gd name="connsiteY14-248" fmla="*/ 2604863 h 4714030"/>
              <a:gd name="connsiteX15-249" fmla="*/ 3454240 w 4779369"/>
              <a:gd name="connsiteY15-250" fmla="*/ 2587267 h 4714030"/>
              <a:gd name="connsiteX16-251" fmla="*/ 4029121 w 4779369"/>
              <a:gd name="connsiteY16-252" fmla="*/ 2685987 h 4714030"/>
              <a:gd name="connsiteX17-253" fmla="*/ 4140072 w 4779369"/>
              <a:gd name="connsiteY17-254" fmla="*/ 3557314 h 4714030"/>
              <a:gd name="connsiteX18-255" fmla="*/ 3268745 w 4779369"/>
              <a:gd name="connsiteY18-256" fmla="*/ 3668264 h 4714030"/>
              <a:gd name="connsiteX19-257" fmla="*/ 3029106 w 4779369"/>
              <a:gd name="connsiteY19-258" fmla="*/ 3136468 h 4714030"/>
              <a:gd name="connsiteX20-259" fmla="*/ 3040867 w 4779369"/>
              <a:gd name="connsiteY20-260" fmla="*/ 3064259 h 4714030"/>
              <a:gd name="connsiteX21-261" fmla="*/ 3024015 w 4779369"/>
              <a:gd name="connsiteY21-262" fmla="*/ 3025265 h 4714030"/>
              <a:gd name="connsiteX22-263" fmla="*/ 2886424 w 4779369"/>
              <a:gd name="connsiteY22-264" fmla="*/ 2860950 h 4714030"/>
              <a:gd name="connsiteX23-265" fmla="*/ 2624436 w 4779369"/>
              <a:gd name="connsiteY23-266" fmla="*/ 2758262 h 4714030"/>
              <a:gd name="connsiteX24-267" fmla="*/ 2608775 w 4779369"/>
              <a:gd name="connsiteY24-268" fmla="*/ 2758435 h 4714030"/>
              <a:gd name="connsiteX25-269" fmla="*/ 2598603 w 4779369"/>
              <a:gd name="connsiteY25-270" fmla="*/ 2768115 h 4714030"/>
              <a:gd name="connsiteX26-271" fmla="*/ 2138389 w 4779369"/>
              <a:gd name="connsiteY26-272" fmla="*/ 3042691 h 4714030"/>
              <a:gd name="connsiteX27-273" fmla="*/ 2080005 w 4779369"/>
              <a:gd name="connsiteY27-274" fmla="*/ 3062295 h 4714030"/>
              <a:gd name="connsiteX28-275" fmla="*/ 2075740 w 4779369"/>
              <a:gd name="connsiteY28-276" fmla="*/ 3101544 h 4714030"/>
              <a:gd name="connsiteX29-277" fmla="*/ 2091557 w 4779369"/>
              <a:gd name="connsiteY29-278" fmla="*/ 3245802 h 4714030"/>
              <a:gd name="connsiteX30-279" fmla="*/ 2235869 w 4779369"/>
              <a:gd name="connsiteY30-280" fmla="*/ 3487372 h 4714030"/>
              <a:gd name="connsiteX31-281" fmla="*/ 2246040 w 4779369"/>
              <a:gd name="connsiteY31-282" fmla="*/ 3495068 h 4714030"/>
              <a:gd name="connsiteX32-283" fmla="*/ 2353186 w 4779369"/>
              <a:gd name="connsiteY32-284" fmla="*/ 3535124 h 4714030"/>
              <a:gd name="connsiteX33-285" fmla="*/ 2459892 w 4779369"/>
              <a:gd name="connsiteY33-286" fmla="*/ 3601767 h 4714030"/>
              <a:gd name="connsiteX34-287" fmla="*/ 2570842 w 4779369"/>
              <a:gd name="connsiteY34-288" fmla="*/ 4473093 h 4714030"/>
              <a:gd name="connsiteX35-289" fmla="*/ 1699516 w 4779369"/>
              <a:gd name="connsiteY35-290" fmla="*/ 4584044 h 4714030"/>
              <a:gd name="connsiteX36-291" fmla="*/ 1588565 w 4779369"/>
              <a:gd name="connsiteY36-292" fmla="*/ 3712718 h 4714030"/>
              <a:gd name="connsiteX37-293" fmla="*/ 1634920 w 4779369"/>
              <a:gd name="connsiteY37-294" fmla="*/ 3663870 h 4714030"/>
              <a:gd name="connsiteX38-295" fmla="*/ 1645376 w 4779369"/>
              <a:gd name="connsiteY38-296" fmla="*/ 3640232 h 4714030"/>
              <a:gd name="connsiteX39-297" fmla="*/ 1654346 w 4779369"/>
              <a:gd name="connsiteY39-298" fmla="*/ 3358982 h 4714030"/>
              <a:gd name="connsiteX40-299" fmla="*/ 1557620 w 4779369"/>
              <a:gd name="connsiteY40-300" fmla="*/ 3167736 h 4714030"/>
              <a:gd name="connsiteX41-301" fmla="*/ 1536748 w 4779369"/>
              <a:gd name="connsiteY41-302" fmla="*/ 3145662 h 4714030"/>
              <a:gd name="connsiteX42-303" fmla="*/ 1489568 w 4779369"/>
              <a:gd name="connsiteY42-304" fmla="*/ 3145159 h 4714030"/>
              <a:gd name="connsiteX43-305" fmla="*/ 610434 w 4779369"/>
              <a:gd name="connsiteY43-306" fmla="*/ 2818009 h 4714030"/>
              <a:gd name="connsiteX44-307" fmla="*/ 329331 w 4779369"/>
              <a:gd name="connsiteY44-308" fmla="*/ 610434 h 4714030"/>
              <a:gd name="connsiteX45-309" fmla="*/ 2536907 w 4779369"/>
              <a:gd name="connsiteY45-310" fmla="*/ 329331 h 4714030"/>
              <a:gd name="connsiteX46-311" fmla="*/ 3068123 w 4779369"/>
              <a:gd name="connsiteY46-312" fmla="*/ 1080399 h 4714030"/>
              <a:gd name="connsiteX47-313" fmla="*/ 3127186 w 4779369"/>
              <a:gd name="connsiteY47-314" fmla="*/ 1193698 h 4714030"/>
              <a:gd name="connsiteX48-315" fmla="*/ 3336570 w 4779369"/>
              <a:gd name="connsiteY48-316" fmla="*/ 1239409 h 4714030"/>
              <a:gd name="connsiteX49-317" fmla="*/ 3545953 w 4779369"/>
              <a:gd name="connsiteY49-318" fmla="*/ 1193698 h 4714030"/>
              <a:gd name="connsiteX50-319" fmla="*/ 3604045 w 4779369"/>
              <a:gd name="connsiteY50-320" fmla="*/ 1161650 h 4714030"/>
              <a:gd name="connsiteX51-321" fmla="*/ 3667106 w 4779369"/>
              <a:gd name="connsiteY51-322" fmla="*/ 1060681 h 4714030"/>
              <a:gd name="connsiteX52-323" fmla="*/ 4538432 w 4779369"/>
              <a:gd name="connsiteY52-324" fmla="*/ 949730 h 4714030"/>
              <a:gd name="connsiteX0-325" fmla="*/ 4538432 w 4779369"/>
              <a:gd name="connsiteY0-326" fmla="*/ 949730 h 4714030"/>
              <a:gd name="connsiteX1-327" fmla="*/ 4649383 w 4779369"/>
              <a:gd name="connsiteY1-328" fmla="*/ 1821057 h 4714030"/>
              <a:gd name="connsiteX2-329" fmla="*/ 3778057 w 4779369"/>
              <a:gd name="connsiteY2-330" fmla="*/ 1932008 h 4714030"/>
              <a:gd name="connsiteX3-331" fmla="*/ 3686799 w 4779369"/>
              <a:gd name="connsiteY3-332" fmla="*/ 1845408 h 4714030"/>
              <a:gd name="connsiteX4-333" fmla="*/ 3606598 w 4779369"/>
              <a:gd name="connsiteY4-334" fmla="*/ 1770199 h 4714030"/>
              <a:gd name="connsiteX5-335" fmla="*/ 3336570 w 4779369"/>
              <a:gd name="connsiteY5-336" fmla="*/ 1691032 h 4714030"/>
              <a:gd name="connsiteX6-337" fmla="*/ 3192952 w 4779369"/>
              <a:gd name="connsiteY6-338" fmla="*/ 1711872 h 4714030"/>
              <a:gd name="connsiteX7-339" fmla="*/ 3126960 w 4779369"/>
              <a:gd name="connsiteY7-340" fmla="*/ 1827523 h 4714030"/>
              <a:gd name="connsiteX8-341" fmla="*/ 3048503 w 4779369"/>
              <a:gd name="connsiteY8-342" fmla="*/ 2123573 h 4714030"/>
              <a:gd name="connsiteX9-343" fmla="*/ 2992344 w 4779369"/>
              <a:gd name="connsiteY9-344" fmla="*/ 2253828 h 4714030"/>
              <a:gd name="connsiteX10-345" fmla="*/ 2997806 w 4779369"/>
              <a:gd name="connsiteY10-346" fmla="*/ 2275931 h 4714030"/>
              <a:gd name="connsiteX11-347" fmla="*/ 3162873 w 4779369"/>
              <a:gd name="connsiteY11-348" fmla="*/ 2503824 h 4714030"/>
              <a:gd name="connsiteX12-349" fmla="*/ 3356427 w 4779369"/>
              <a:gd name="connsiteY12-350" fmla="*/ 2595846 h 4714030"/>
              <a:gd name="connsiteX13-351" fmla="*/ 3414277 w 4779369"/>
              <a:gd name="connsiteY13-352" fmla="*/ 2604863 h 4714030"/>
              <a:gd name="connsiteX14-353" fmla="*/ 3454240 w 4779369"/>
              <a:gd name="connsiteY14-354" fmla="*/ 2587267 h 4714030"/>
              <a:gd name="connsiteX15-355" fmla="*/ 4029121 w 4779369"/>
              <a:gd name="connsiteY15-356" fmla="*/ 2685987 h 4714030"/>
              <a:gd name="connsiteX16-357" fmla="*/ 4140072 w 4779369"/>
              <a:gd name="connsiteY16-358" fmla="*/ 3557314 h 4714030"/>
              <a:gd name="connsiteX17-359" fmla="*/ 3268745 w 4779369"/>
              <a:gd name="connsiteY17-360" fmla="*/ 3668264 h 4714030"/>
              <a:gd name="connsiteX18-361" fmla="*/ 3029106 w 4779369"/>
              <a:gd name="connsiteY18-362" fmla="*/ 3136468 h 4714030"/>
              <a:gd name="connsiteX19-363" fmla="*/ 3040867 w 4779369"/>
              <a:gd name="connsiteY19-364" fmla="*/ 3064259 h 4714030"/>
              <a:gd name="connsiteX20-365" fmla="*/ 3024015 w 4779369"/>
              <a:gd name="connsiteY20-366" fmla="*/ 3025265 h 4714030"/>
              <a:gd name="connsiteX21-367" fmla="*/ 2886424 w 4779369"/>
              <a:gd name="connsiteY21-368" fmla="*/ 2860950 h 4714030"/>
              <a:gd name="connsiteX22-369" fmla="*/ 2624436 w 4779369"/>
              <a:gd name="connsiteY22-370" fmla="*/ 2758262 h 4714030"/>
              <a:gd name="connsiteX23-371" fmla="*/ 2608775 w 4779369"/>
              <a:gd name="connsiteY23-372" fmla="*/ 2758435 h 4714030"/>
              <a:gd name="connsiteX24-373" fmla="*/ 2598603 w 4779369"/>
              <a:gd name="connsiteY24-374" fmla="*/ 2768115 h 4714030"/>
              <a:gd name="connsiteX25-375" fmla="*/ 2138389 w 4779369"/>
              <a:gd name="connsiteY25-376" fmla="*/ 3042691 h 4714030"/>
              <a:gd name="connsiteX26-377" fmla="*/ 2080005 w 4779369"/>
              <a:gd name="connsiteY26-378" fmla="*/ 3062295 h 4714030"/>
              <a:gd name="connsiteX27-379" fmla="*/ 2075740 w 4779369"/>
              <a:gd name="connsiteY27-380" fmla="*/ 3101544 h 4714030"/>
              <a:gd name="connsiteX28-381" fmla="*/ 2091557 w 4779369"/>
              <a:gd name="connsiteY28-382" fmla="*/ 3245802 h 4714030"/>
              <a:gd name="connsiteX29-383" fmla="*/ 2235869 w 4779369"/>
              <a:gd name="connsiteY29-384" fmla="*/ 3487372 h 4714030"/>
              <a:gd name="connsiteX30-385" fmla="*/ 2246040 w 4779369"/>
              <a:gd name="connsiteY30-386" fmla="*/ 3495068 h 4714030"/>
              <a:gd name="connsiteX31-387" fmla="*/ 2353186 w 4779369"/>
              <a:gd name="connsiteY31-388" fmla="*/ 3535124 h 4714030"/>
              <a:gd name="connsiteX32-389" fmla="*/ 2459892 w 4779369"/>
              <a:gd name="connsiteY32-390" fmla="*/ 3601767 h 4714030"/>
              <a:gd name="connsiteX33-391" fmla="*/ 2570842 w 4779369"/>
              <a:gd name="connsiteY33-392" fmla="*/ 4473093 h 4714030"/>
              <a:gd name="connsiteX34-393" fmla="*/ 1699516 w 4779369"/>
              <a:gd name="connsiteY34-394" fmla="*/ 4584044 h 4714030"/>
              <a:gd name="connsiteX35-395" fmla="*/ 1588565 w 4779369"/>
              <a:gd name="connsiteY35-396" fmla="*/ 3712718 h 4714030"/>
              <a:gd name="connsiteX36-397" fmla="*/ 1634920 w 4779369"/>
              <a:gd name="connsiteY36-398" fmla="*/ 3663870 h 4714030"/>
              <a:gd name="connsiteX37-399" fmla="*/ 1645376 w 4779369"/>
              <a:gd name="connsiteY37-400" fmla="*/ 3640232 h 4714030"/>
              <a:gd name="connsiteX38-401" fmla="*/ 1654346 w 4779369"/>
              <a:gd name="connsiteY38-402" fmla="*/ 3358982 h 4714030"/>
              <a:gd name="connsiteX39-403" fmla="*/ 1557620 w 4779369"/>
              <a:gd name="connsiteY39-404" fmla="*/ 3167736 h 4714030"/>
              <a:gd name="connsiteX40-405" fmla="*/ 1536748 w 4779369"/>
              <a:gd name="connsiteY40-406" fmla="*/ 3145662 h 4714030"/>
              <a:gd name="connsiteX41-407" fmla="*/ 1489568 w 4779369"/>
              <a:gd name="connsiteY41-408" fmla="*/ 3145159 h 4714030"/>
              <a:gd name="connsiteX42-409" fmla="*/ 610434 w 4779369"/>
              <a:gd name="connsiteY42-410" fmla="*/ 2818009 h 4714030"/>
              <a:gd name="connsiteX43-411" fmla="*/ 329331 w 4779369"/>
              <a:gd name="connsiteY43-412" fmla="*/ 610434 h 4714030"/>
              <a:gd name="connsiteX44-413" fmla="*/ 2536907 w 4779369"/>
              <a:gd name="connsiteY44-414" fmla="*/ 329331 h 4714030"/>
              <a:gd name="connsiteX45-415" fmla="*/ 3068123 w 4779369"/>
              <a:gd name="connsiteY45-416" fmla="*/ 1080399 h 4714030"/>
              <a:gd name="connsiteX46-417" fmla="*/ 3127186 w 4779369"/>
              <a:gd name="connsiteY46-418" fmla="*/ 1193698 h 4714030"/>
              <a:gd name="connsiteX47-419" fmla="*/ 3336570 w 4779369"/>
              <a:gd name="connsiteY47-420" fmla="*/ 1239409 h 4714030"/>
              <a:gd name="connsiteX48-421" fmla="*/ 3545953 w 4779369"/>
              <a:gd name="connsiteY48-422" fmla="*/ 1193698 h 4714030"/>
              <a:gd name="connsiteX49-423" fmla="*/ 3604045 w 4779369"/>
              <a:gd name="connsiteY49-424" fmla="*/ 1161650 h 4714030"/>
              <a:gd name="connsiteX50-425" fmla="*/ 3667106 w 4779369"/>
              <a:gd name="connsiteY50-426" fmla="*/ 1060681 h 4714030"/>
              <a:gd name="connsiteX51-427" fmla="*/ 4538432 w 4779369"/>
              <a:gd name="connsiteY51-428" fmla="*/ 949730 h 4714030"/>
              <a:gd name="connsiteX0-429" fmla="*/ 4538432 w 4779369"/>
              <a:gd name="connsiteY0-430" fmla="*/ 949730 h 4714030"/>
              <a:gd name="connsiteX1-431" fmla="*/ 4649383 w 4779369"/>
              <a:gd name="connsiteY1-432" fmla="*/ 1821057 h 4714030"/>
              <a:gd name="connsiteX2-433" fmla="*/ 3778057 w 4779369"/>
              <a:gd name="connsiteY2-434" fmla="*/ 1932008 h 4714030"/>
              <a:gd name="connsiteX3-435" fmla="*/ 3686799 w 4779369"/>
              <a:gd name="connsiteY3-436" fmla="*/ 1845408 h 4714030"/>
              <a:gd name="connsiteX4-437" fmla="*/ 3606598 w 4779369"/>
              <a:gd name="connsiteY4-438" fmla="*/ 1770199 h 4714030"/>
              <a:gd name="connsiteX5-439" fmla="*/ 3336570 w 4779369"/>
              <a:gd name="connsiteY5-440" fmla="*/ 1691032 h 4714030"/>
              <a:gd name="connsiteX6-441" fmla="*/ 3192952 w 4779369"/>
              <a:gd name="connsiteY6-442" fmla="*/ 1711872 h 4714030"/>
              <a:gd name="connsiteX7-443" fmla="*/ 3126960 w 4779369"/>
              <a:gd name="connsiteY7-444" fmla="*/ 1827523 h 4714030"/>
              <a:gd name="connsiteX8-445" fmla="*/ 3048503 w 4779369"/>
              <a:gd name="connsiteY8-446" fmla="*/ 2123573 h 4714030"/>
              <a:gd name="connsiteX9-447" fmla="*/ 2992344 w 4779369"/>
              <a:gd name="connsiteY9-448" fmla="*/ 2253828 h 4714030"/>
              <a:gd name="connsiteX10-449" fmla="*/ 2997806 w 4779369"/>
              <a:gd name="connsiteY10-450" fmla="*/ 2275931 h 4714030"/>
              <a:gd name="connsiteX11-451" fmla="*/ 3162873 w 4779369"/>
              <a:gd name="connsiteY11-452" fmla="*/ 2503824 h 4714030"/>
              <a:gd name="connsiteX12-453" fmla="*/ 3356427 w 4779369"/>
              <a:gd name="connsiteY12-454" fmla="*/ 2595846 h 4714030"/>
              <a:gd name="connsiteX13-455" fmla="*/ 3414277 w 4779369"/>
              <a:gd name="connsiteY13-456" fmla="*/ 2604863 h 4714030"/>
              <a:gd name="connsiteX14-457" fmla="*/ 3454240 w 4779369"/>
              <a:gd name="connsiteY14-458" fmla="*/ 2587267 h 4714030"/>
              <a:gd name="connsiteX15-459" fmla="*/ 4029121 w 4779369"/>
              <a:gd name="connsiteY15-460" fmla="*/ 2685987 h 4714030"/>
              <a:gd name="connsiteX16-461" fmla="*/ 4140072 w 4779369"/>
              <a:gd name="connsiteY16-462" fmla="*/ 3557314 h 4714030"/>
              <a:gd name="connsiteX17-463" fmla="*/ 3268745 w 4779369"/>
              <a:gd name="connsiteY17-464" fmla="*/ 3668264 h 4714030"/>
              <a:gd name="connsiteX18-465" fmla="*/ 3029106 w 4779369"/>
              <a:gd name="connsiteY18-466" fmla="*/ 3136468 h 4714030"/>
              <a:gd name="connsiteX19-467" fmla="*/ 3040867 w 4779369"/>
              <a:gd name="connsiteY19-468" fmla="*/ 3064259 h 4714030"/>
              <a:gd name="connsiteX20-469" fmla="*/ 3024015 w 4779369"/>
              <a:gd name="connsiteY20-470" fmla="*/ 3025265 h 4714030"/>
              <a:gd name="connsiteX21-471" fmla="*/ 2886424 w 4779369"/>
              <a:gd name="connsiteY21-472" fmla="*/ 2860950 h 4714030"/>
              <a:gd name="connsiteX22-473" fmla="*/ 2624436 w 4779369"/>
              <a:gd name="connsiteY22-474" fmla="*/ 2758262 h 4714030"/>
              <a:gd name="connsiteX23-475" fmla="*/ 2608775 w 4779369"/>
              <a:gd name="connsiteY23-476" fmla="*/ 2758435 h 4714030"/>
              <a:gd name="connsiteX24-477" fmla="*/ 2598603 w 4779369"/>
              <a:gd name="connsiteY24-478" fmla="*/ 2768115 h 4714030"/>
              <a:gd name="connsiteX25-479" fmla="*/ 2138389 w 4779369"/>
              <a:gd name="connsiteY25-480" fmla="*/ 3042691 h 4714030"/>
              <a:gd name="connsiteX26-481" fmla="*/ 2080005 w 4779369"/>
              <a:gd name="connsiteY26-482" fmla="*/ 3062295 h 4714030"/>
              <a:gd name="connsiteX27-483" fmla="*/ 2075740 w 4779369"/>
              <a:gd name="connsiteY27-484" fmla="*/ 3101544 h 4714030"/>
              <a:gd name="connsiteX28-485" fmla="*/ 2091557 w 4779369"/>
              <a:gd name="connsiteY28-486" fmla="*/ 3245802 h 4714030"/>
              <a:gd name="connsiteX29-487" fmla="*/ 2235869 w 4779369"/>
              <a:gd name="connsiteY29-488" fmla="*/ 3487372 h 4714030"/>
              <a:gd name="connsiteX30-489" fmla="*/ 2246040 w 4779369"/>
              <a:gd name="connsiteY30-490" fmla="*/ 3495068 h 4714030"/>
              <a:gd name="connsiteX31-491" fmla="*/ 2353186 w 4779369"/>
              <a:gd name="connsiteY31-492" fmla="*/ 3535124 h 4714030"/>
              <a:gd name="connsiteX32-493" fmla="*/ 2459892 w 4779369"/>
              <a:gd name="connsiteY32-494" fmla="*/ 3601767 h 4714030"/>
              <a:gd name="connsiteX33-495" fmla="*/ 2570842 w 4779369"/>
              <a:gd name="connsiteY33-496" fmla="*/ 4473093 h 4714030"/>
              <a:gd name="connsiteX34-497" fmla="*/ 1699516 w 4779369"/>
              <a:gd name="connsiteY34-498" fmla="*/ 4584044 h 4714030"/>
              <a:gd name="connsiteX35-499" fmla="*/ 1588565 w 4779369"/>
              <a:gd name="connsiteY35-500" fmla="*/ 3712718 h 4714030"/>
              <a:gd name="connsiteX36-501" fmla="*/ 1634920 w 4779369"/>
              <a:gd name="connsiteY36-502" fmla="*/ 3663870 h 4714030"/>
              <a:gd name="connsiteX37-503" fmla="*/ 1645376 w 4779369"/>
              <a:gd name="connsiteY37-504" fmla="*/ 3640232 h 4714030"/>
              <a:gd name="connsiteX38-505" fmla="*/ 1654346 w 4779369"/>
              <a:gd name="connsiteY38-506" fmla="*/ 3358982 h 4714030"/>
              <a:gd name="connsiteX39-507" fmla="*/ 1557620 w 4779369"/>
              <a:gd name="connsiteY39-508" fmla="*/ 3167736 h 4714030"/>
              <a:gd name="connsiteX40-509" fmla="*/ 1536748 w 4779369"/>
              <a:gd name="connsiteY40-510" fmla="*/ 3145662 h 4714030"/>
              <a:gd name="connsiteX41-511" fmla="*/ 1489568 w 4779369"/>
              <a:gd name="connsiteY41-512" fmla="*/ 3145159 h 4714030"/>
              <a:gd name="connsiteX42-513" fmla="*/ 610434 w 4779369"/>
              <a:gd name="connsiteY42-514" fmla="*/ 2818009 h 4714030"/>
              <a:gd name="connsiteX43-515" fmla="*/ 329331 w 4779369"/>
              <a:gd name="connsiteY43-516" fmla="*/ 610434 h 4714030"/>
              <a:gd name="connsiteX44-517" fmla="*/ 2536907 w 4779369"/>
              <a:gd name="connsiteY44-518" fmla="*/ 329331 h 4714030"/>
              <a:gd name="connsiteX45-519" fmla="*/ 3068123 w 4779369"/>
              <a:gd name="connsiteY45-520" fmla="*/ 1080399 h 4714030"/>
              <a:gd name="connsiteX46-521" fmla="*/ 3127186 w 4779369"/>
              <a:gd name="connsiteY46-522" fmla="*/ 1193698 h 4714030"/>
              <a:gd name="connsiteX47-523" fmla="*/ 3336570 w 4779369"/>
              <a:gd name="connsiteY47-524" fmla="*/ 1239409 h 4714030"/>
              <a:gd name="connsiteX48-525" fmla="*/ 3545953 w 4779369"/>
              <a:gd name="connsiteY48-526" fmla="*/ 1193698 h 4714030"/>
              <a:gd name="connsiteX49-527" fmla="*/ 3667106 w 4779369"/>
              <a:gd name="connsiteY49-528" fmla="*/ 1060681 h 4714030"/>
              <a:gd name="connsiteX50-529" fmla="*/ 4538432 w 4779369"/>
              <a:gd name="connsiteY50-530" fmla="*/ 949730 h 4714030"/>
              <a:gd name="connsiteX0-531" fmla="*/ 4538432 w 4779369"/>
              <a:gd name="connsiteY0-532" fmla="*/ 949730 h 4714030"/>
              <a:gd name="connsiteX1-533" fmla="*/ 4649383 w 4779369"/>
              <a:gd name="connsiteY1-534" fmla="*/ 1821057 h 4714030"/>
              <a:gd name="connsiteX2-535" fmla="*/ 3778057 w 4779369"/>
              <a:gd name="connsiteY2-536" fmla="*/ 1932008 h 4714030"/>
              <a:gd name="connsiteX3-537" fmla="*/ 3686799 w 4779369"/>
              <a:gd name="connsiteY3-538" fmla="*/ 1845408 h 4714030"/>
              <a:gd name="connsiteX4-539" fmla="*/ 3606598 w 4779369"/>
              <a:gd name="connsiteY4-540" fmla="*/ 1770199 h 4714030"/>
              <a:gd name="connsiteX5-541" fmla="*/ 3336570 w 4779369"/>
              <a:gd name="connsiteY5-542" fmla="*/ 1691032 h 4714030"/>
              <a:gd name="connsiteX6-543" fmla="*/ 3192952 w 4779369"/>
              <a:gd name="connsiteY6-544" fmla="*/ 1711872 h 4714030"/>
              <a:gd name="connsiteX7-545" fmla="*/ 3126960 w 4779369"/>
              <a:gd name="connsiteY7-546" fmla="*/ 1827523 h 4714030"/>
              <a:gd name="connsiteX8-547" fmla="*/ 3048503 w 4779369"/>
              <a:gd name="connsiteY8-548" fmla="*/ 2123573 h 4714030"/>
              <a:gd name="connsiteX9-549" fmla="*/ 2992344 w 4779369"/>
              <a:gd name="connsiteY9-550" fmla="*/ 2253828 h 4714030"/>
              <a:gd name="connsiteX10-551" fmla="*/ 2997806 w 4779369"/>
              <a:gd name="connsiteY10-552" fmla="*/ 2275931 h 4714030"/>
              <a:gd name="connsiteX11-553" fmla="*/ 3162873 w 4779369"/>
              <a:gd name="connsiteY11-554" fmla="*/ 2503824 h 4714030"/>
              <a:gd name="connsiteX12-555" fmla="*/ 3356427 w 4779369"/>
              <a:gd name="connsiteY12-556" fmla="*/ 2595846 h 4714030"/>
              <a:gd name="connsiteX13-557" fmla="*/ 3414277 w 4779369"/>
              <a:gd name="connsiteY13-558" fmla="*/ 2604863 h 4714030"/>
              <a:gd name="connsiteX14-559" fmla="*/ 3454240 w 4779369"/>
              <a:gd name="connsiteY14-560" fmla="*/ 2587267 h 4714030"/>
              <a:gd name="connsiteX15-561" fmla="*/ 4029121 w 4779369"/>
              <a:gd name="connsiteY15-562" fmla="*/ 2685987 h 4714030"/>
              <a:gd name="connsiteX16-563" fmla="*/ 4140072 w 4779369"/>
              <a:gd name="connsiteY16-564" fmla="*/ 3557314 h 4714030"/>
              <a:gd name="connsiteX17-565" fmla="*/ 3268745 w 4779369"/>
              <a:gd name="connsiteY17-566" fmla="*/ 3668264 h 4714030"/>
              <a:gd name="connsiteX18-567" fmla="*/ 3029106 w 4779369"/>
              <a:gd name="connsiteY18-568" fmla="*/ 3136468 h 4714030"/>
              <a:gd name="connsiteX19-569" fmla="*/ 3024015 w 4779369"/>
              <a:gd name="connsiteY19-570" fmla="*/ 3025265 h 4714030"/>
              <a:gd name="connsiteX20-571" fmla="*/ 2886424 w 4779369"/>
              <a:gd name="connsiteY20-572" fmla="*/ 2860950 h 4714030"/>
              <a:gd name="connsiteX21-573" fmla="*/ 2624436 w 4779369"/>
              <a:gd name="connsiteY21-574" fmla="*/ 2758262 h 4714030"/>
              <a:gd name="connsiteX22-575" fmla="*/ 2608775 w 4779369"/>
              <a:gd name="connsiteY22-576" fmla="*/ 2758435 h 4714030"/>
              <a:gd name="connsiteX23-577" fmla="*/ 2598603 w 4779369"/>
              <a:gd name="connsiteY23-578" fmla="*/ 2768115 h 4714030"/>
              <a:gd name="connsiteX24-579" fmla="*/ 2138389 w 4779369"/>
              <a:gd name="connsiteY24-580" fmla="*/ 3042691 h 4714030"/>
              <a:gd name="connsiteX25-581" fmla="*/ 2080005 w 4779369"/>
              <a:gd name="connsiteY25-582" fmla="*/ 3062295 h 4714030"/>
              <a:gd name="connsiteX26-583" fmla="*/ 2075740 w 4779369"/>
              <a:gd name="connsiteY26-584" fmla="*/ 3101544 h 4714030"/>
              <a:gd name="connsiteX27-585" fmla="*/ 2091557 w 4779369"/>
              <a:gd name="connsiteY27-586" fmla="*/ 3245802 h 4714030"/>
              <a:gd name="connsiteX28-587" fmla="*/ 2235869 w 4779369"/>
              <a:gd name="connsiteY28-588" fmla="*/ 3487372 h 4714030"/>
              <a:gd name="connsiteX29-589" fmla="*/ 2246040 w 4779369"/>
              <a:gd name="connsiteY29-590" fmla="*/ 3495068 h 4714030"/>
              <a:gd name="connsiteX30-591" fmla="*/ 2353186 w 4779369"/>
              <a:gd name="connsiteY30-592" fmla="*/ 3535124 h 4714030"/>
              <a:gd name="connsiteX31-593" fmla="*/ 2459892 w 4779369"/>
              <a:gd name="connsiteY31-594" fmla="*/ 3601767 h 4714030"/>
              <a:gd name="connsiteX32-595" fmla="*/ 2570842 w 4779369"/>
              <a:gd name="connsiteY32-596" fmla="*/ 4473093 h 4714030"/>
              <a:gd name="connsiteX33-597" fmla="*/ 1699516 w 4779369"/>
              <a:gd name="connsiteY33-598" fmla="*/ 4584044 h 4714030"/>
              <a:gd name="connsiteX34-599" fmla="*/ 1588565 w 4779369"/>
              <a:gd name="connsiteY34-600" fmla="*/ 3712718 h 4714030"/>
              <a:gd name="connsiteX35-601" fmla="*/ 1634920 w 4779369"/>
              <a:gd name="connsiteY35-602" fmla="*/ 3663870 h 4714030"/>
              <a:gd name="connsiteX36-603" fmla="*/ 1645376 w 4779369"/>
              <a:gd name="connsiteY36-604" fmla="*/ 3640232 h 4714030"/>
              <a:gd name="connsiteX37-605" fmla="*/ 1654346 w 4779369"/>
              <a:gd name="connsiteY37-606" fmla="*/ 3358982 h 4714030"/>
              <a:gd name="connsiteX38-607" fmla="*/ 1557620 w 4779369"/>
              <a:gd name="connsiteY38-608" fmla="*/ 3167736 h 4714030"/>
              <a:gd name="connsiteX39-609" fmla="*/ 1536748 w 4779369"/>
              <a:gd name="connsiteY39-610" fmla="*/ 3145662 h 4714030"/>
              <a:gd name="connsiteX40-611" fmla="*/ 1489568 w 4779369"/>
              <a:gd name="connsiteY40-612" fmla="*/ 3145159 h 4714030"/>
              <a:gd name="connsiteX41-613" fmla="*/ 610434 w 4779369"/>
              <a:gd name="connsiteY41-614" fmla="*/ 2818009 h 4714030"/>
              <a:gd name="connsiteX42-615" fmla="*/ 329331 w 4779369"/>
              <a:gd name="connsiteY42-616" fmla="*/ 610434 h 4714030"/>
              <a:gd name="connsiteX43-617" fmla="*/ 2536907 w 4779369"/>
              <a:gd name="connsiteY43-618" fmla="*/ 329331 h 4714030"/>
              <a:gd name="connsiteX44-619" fmla="*/ 3068123 w 4779369"/>
              <a:gd name="connsiteY44-620" fmla="*/ 1080399 h 4714030"/>
              <a:gd name="connsiteX45-621" fmla="*/ 3127186 w 4779369"/>
              <a:gd name="connsiteY45-622" fmla="*/ 1193698 h 4714030"/>
              <a:gd name="connsiteX46-623" fmla="*/ 3336570 w 4779369"/>
              <a:gd name="connsiteY46-624" fmla="*/ 1239409 h 4714030"/>
              <a:gd name="connsiteX47-625" fmla="*/ 3545953 w 4779369"/>
              <a:gd name="connsiteY47-626" fmla="*/ 1193698 h 4714030"/>
              <a:gd name="connsiteX48-627" fmla="*/ 3667106 w 4779369"/>
              <a:gd name="connsiteY48-628" fmla="*/ 1060681 h 4714030"/>
              <a:gd name="connsiteX49-629" fmla="*/ 4538432 w 4779369"/>
              <a:gd name="connsiteY49-630" fmla="*/ 949730 h 4714030"/>
              <a:gd name="connsiteX0-631" fmla="*/ 4538432 w 4779369"/>
              <a:gd name="connsiteY0-632" fmla="*/ 949730 h 4714030"/>
              <a:gd name="connsiteX1-633" fmla="*/ 4649383 w 4779369"/>
              <a:gd name="connsiteY1-634" fmla="*/ 1821057 h 4714030"/>
              <a:gd name="connsiteX2-635" fmla="*/ 3778057 w 4779369"/>
              <a:gd name="connsiteY2-636" fmla="*/ 1932008 h 4714030"/>
              <a:gd name="connsiteX3-637" fmla="*/ 3686799 w 4779369"/>
              <a:gd name="connsiteY3-638" fmla="*/ 1845408 h 4714030"/>
              <a:gd name="connsiteX4-639" fmla="*/ 3606598 w 4779369"/>
              <a:gd name="connsiteY4-640" fmla="*/ 1770199 h 4714030"/>
              <a:gd name="connsiteX5-641" fmla="*/ 3336570 w 4779369"/>
              <a:gd name="connsiteY5-642" fmla="*/ 1691032 h 4714030"/>
              <a:gd name="connsiteX6-643" fmla="*/ 3192952 w 4779369"/>
              <a:gd name="connsiteY6-644" fmla="*/ 1711872 h 4714030"/>
              <a:gd name="connsiteX7-645" fmla="*/ 3126960 w 4779369"/>
              <a:gd name="connsiteY7-646" fmla="*/ 1827523 h 4714030"/>
              <a:gd name="connsiteX8-647" fmla="*/ 3048503 w 4779369"/>
              <a:gd name="connsiteY8-648" fmla="*/ 2123573 h 4714030"/>
              <a:gd name="connsiteX9-649" fmla="*/ 2992344 w 4779369"/>
              <a:gd name="connsiteY9-650" fmla="*/ 2253828 h 4714030"/>
              <a:gd name="connsiteX10-651" fmla="*/ 2997806 w 4779369"/>
              <a:gd name="connsiteY10-652" fmla="*/ 2275931 h 4714030"/>
              <a:gd name="connsiteX11-653" fmla="*/ 3162873 w 4779369"/>
              <a:gd name="connsiteY11-654" fmla="*/ 2503824 h 4714030"/>
              <a:gd name="connsiteX12-655" fmla="*/ 3356427 w 4779369"/>
              <a:gd name="connsiteY12-656" fmla="*/ 2595846 h 4714030"/>
              <a:gd name="connsiteX13-657" fmla="*/ 3454240 w 4779369"/>
              <a:gd name="connsiteY13-658" fmla="*/ 2587267 h 4714030"/>
              <a:gd name="connsiteX14-659" fmla="*/ 4029121 w 4779369"/>
              <a:gd name="connsiteY14-660" fmla="*/ 2685987 h 4714030"/>
              <a:gd name="connsiteX15-661" fmla="*/ 4140072 w 4779369"/>
              <a:gd name="connsiteY15-662" fmla="*/ 3557314 h 4714030"/>
              <a:gd name="connsiteX16-663" fmla="*/ 3268745 w 4779369"/>
              <a:gd name="connsiteY16-664" fmla="*/ 3668264 h 4714030"/>
              <a:gd name="connsiteX17-665" fmla="*/ 3029106 w 4779369"/>
              <a:gd name="connsiteY17-666" fmla="*/ 3136468 h 4714030"/>
              <a:gd name="connsiteX18-667" fmla="*/ 3024015 w 4779369"/>
              <a:gd name="connsiteY18-668" fmla="*/ 3025265 h 4714030"/>
              <a:gd name="connsiteX19-669" fmla="*/ 2886424 w 4779369"/>
              <a:gd name="connsiteY19-670" fmla="*/ 2860950 h 4714030"/>
              <a:gd name="connsiteX20-671" fmla="*/ 2624436 w 4779369"/>
              <a:gd name="connsiteY20-672" fmla="*/ 2758262 h 4714030"/>
              <a:gd name="connsiteX21-673" fmla="*/ 2608775 w 4779369"/>
              <a:gd name="connsiteY21-674" fmla="*/ 2758435 h 4714030"/>
              <a:gd name="connsiteX22-675" fmla="*/ 2598603 w 4779369"/>
              <a:gd name="connsiteY22-676" fmla="*/ 2768115 h 4714030"/>
              <a:gd name="connsiteX23-677" fmla="*/ 2138389 w 4779369"/>
              <a:gd name="connsiteY23-678" fmla="*/ 3042691 h 4714030"/>
              <a:gd name="connsiteX24-679" fmla="*/ 2080005 w 4779369"/>
              <a:gd name="connsiteY24-680" fmla="*/ 3062295 h 4714030"/>
              <a:gd name="connsiteX25-681" fmla="*/ 2075740 w 4779369"/>
              <a:gd name="connsiteY25-682" fmla="*/ 3101544 h 4714030"/>
              <a:gd name="connsiteX26-683" fmla="*/ 2091557 w 4779369"/>
              <a:gd name="connsiteY26-684" fmla="*/ 3245802 h 4714030"/>
              <a:gd name="connsiteX27-685" fmla="*/ 2235869 w 4779369"/>
              <a:gd name="connsiteY27-686" fmla="*/ 3487372 h 4714030"/>
              <a:gd name="connsiteX28-687" fmla="*/ 2246040 w 4779369"/>
              <a:gd name="connsiteY28-688" fmla="*/ 3495068 h 4714030"/>
              <a:gd name="connsiteX29-689" fmla="*/ 2353186 w 4779369"/>
              <a:gd name="connsiteY29-690" fmla="*/ 3535124 h 4714030"/>
              <a:gd name="connsiteX30-691" fmla="*/ 2459892 w 4779369"/>
              <a:gd name="connsiteY30-692" fmla="*/ 3601767 h 4714030"/>
              <a:gd name="connsiteX31-693" fmla="*/ 2570842 w 4779369"/>
              <a:gd name="connsiteY31-694" fmla="*/ 4473093 h 4714030"/>
              <a:gd name="connsiteX32-695" fmla="*/ 1699516 w 4779369"/>
              <a:gd name="connsiteY32-696" fmla="*/ 4584044 h 4714030"/>
              <a:gd name="connsiteX33-697" fmla="*/ 1588565 w 4779369"/>
              <a:gd name="connsiteY33-698" fmla="*/ 3712718 h 4714030"/>
              <a:gd name="connsiteX34-699" fmla="*/ 1634920 w 4779369"/>
              <a:gd name="connsiteY34-700" fmla="*/ 3663870 h 4714030"/>
              <a:gd name="connsiteX35-701" fmla="*/ 1645376 w 4779369"/>
              <a:gd name="connsiteY35-702" fmla="*/ 3640232 h 4714030"/>
              <a:gd name="connsiteX36-703" fmla="*/ 1654346 w 4779369"/>
              <a:gd name="connsiteY36-704" fmla="*/ 3358982 h 4714030"/>
              <a:gd name="connsiteX37-705" fmla="*/ 1557620 w 4779369"/>
              <a:gd name="connsiteY37-706" fmla="*/ 3167736 h 4714030"/>
              <a:gd name="connsiteX38-707" fmla="*/ 1536748 w 4779369"/>
              <a:gd name="connsiteY38-708" fmla="*/ 3145662 h 4714030"/>
              <a:gd name="connsiteX39-709" fmla="*/ 1489568 w 4779369"/>
              <a:gd name="connsiteY39-710" fmla="*/ 3145159 h 4714030"/>
              <a:gd name="connsiteX40-711" fmla="*/ 610434 w 4779369"/>
              <a:gd name="connsiteY40-712" fmla="*/ 2818009 h 4714030"/>
              <a:gd name="connsiteX41-713" fmla="*/ 329331 w 4779369"/>
              <a:gd name="connsiteY41-714" fmla="*/ 610434 h 4714030"/>
              <a:gd name="connsiteX42-715" fmla="*/ 2536907 w 4779369"/>
              <a:gd name="connsiteY42-716" fmla="*/ 329331 h 4714030"/>
              <a:gd name="connsiteX43-717" fmla="*/ 3068123 w 4779369"/>
              <a:gd name="connsiteY43-718" fmla="*/ 1080399 h 4714030"/>
              <a:gd name="connsiteX44-719" fmla="*/ 3127186 w 4779369"/>
              <a:gd name="connsiteY44-720" fmla="*/ 1193698 h 4714030"/>
              <a:gd name="connsiteX45-721" fmla="*/ 3336570 w 4779369"/>
              <a:gd name="connsiteY45-722" fmla="*/ 1239409 h 4714030"/>
              <a:gd name="connsiteX46-723" fmla="*/ 3545953 w 4779369"/>
              <a:gd name="connsiteY46-724" fmla="*/ 1193698 h 4714030"/>
              <a:gd name="connsiteX47-725" fmla="*/ 3667106 w 4779369"/>
              <a:gd name="connsiteY47-726" fmla="*/ 1060681 h 4714030"/>
              <a:gd name="connsiteX48-727" fmla="*/ 4538432 w 4779369"/>
              <a:gd name="connsiteY48-728" fmla="*/ 949730 h 4714030"/>
              <a:gd name="connsiteX0-729" fmla="*/ 4538432 w 4779369"/>
              <a:gd name="connsiteY0-730" fmla="*/ 949730 h 4714030"/>
              <a:gd name="connsiteX1-731" fmla="*/ 4649383 w 4779369"/>
              <a:gd name="connsiteY1-732" fmla="*/ 1821057 h 4714030"/>
              <a:gd name="connsiteX2-733" fmla="*/ 3778057 w 4779369"/>
              <a:gd name="connsiteY2-734" fmla="*/ 1932008 h 4714030"/>
              <a:gd name="connsiteX3-735" fmla="*/ 3686799 w 4779369"/>
              <a:gd name="connsiteY3-736" fmla="*/ 1845408 h 4714030"/>
              <a:gd name="connsiteX4-737" fmla="*/ 3606598 w 4779369"/>
              <a:gd name="connsiteY4-738" fmla="*/ 1770199 h 4714030"/>
              <a:gd name="connsiteX5-739" fmla="*/ 3336570 w 4779369"/>
              <a:gd name="connsiteY5-740" fmla="*/ 1691032 h 4714030"/>
              <a:gd name="connsiteX6-741" fmla="*/ 3192952 w 4779369"/>
              <a:gd name="connsiteY6-742" fmla="*/ 1711872 h 4714030"/>
              <a:gd name="connsiteX7-743" fmla="*/ 3126960 w 4779369"/>
              <a:gd name="connsiteY7-744" fmla="*/ 1827523 h 4714030"/>
              <a:gd name="connsiteX8-745" fmla="*/ 3048503 w 4779369"/>
              <a:gd name="connsiteY8-746" fmla="*/ 2123573 h 4714030"/>
              <a:gd name="connsiteX9-747" fmla="*/ 2997806 w 4779369"/>
              <a:gd name="connsiteY9-748" fmla="*/ 2275931 h 4714030"/>
              <a:gd name="connsiteX10-749" fmla="*/ 3162873 w 4779369"/>
              <a:gd name="connsiteY10-750" fmla="*/ 2503824 h 4714030"/>
              <a:gd name="connsiteX11-751" fmla="*/ 3356427 w 4779369"/>
              <a:gd name="connsiteY11-752" fmla="*/ 2595846 h 4714030"/>
              <a:gd name="connsiteX12-753" fmla="*/ 3454240 w 4779369"/>
              <a:gd name="connsiteY12-754" fmla="*/ 2587267 h 4714030"/>
              <a:gd name="connsiteX13-755" fmla="*/ 4029121 w 4779369"/>
              <a:gd name="connsiteY13-756" fmla="*/ 2685987 h 4714030"/>
              <a:gd name="connsiteX14-757" fmla="*/ 4140072 w 4779369"/>
              <a:gd name="connsiteY14-758" fmla="*/ 3557314 h 4714030"/>
              <a:gd name="connsiteX15-759" fmla="*/ 3268745 w 4779369"/>
              <a:gd name="connsiteY15-760" fmla="*/ 3668264 h 4714030"/>
              <a:gd name="connsiteX16-761" fmla="*/ 3029106 w 4779369"/>
              <a:gd name="connsiteY16-762" fmla="*/ 3136468 h 4714030"/>
              <a:gd name="connsiteX17-763" fmla="*/ 3024015 w 4779369"/>
              <a:gd name="connsiteY17-764" fmla="*/ 3025265 h 4714030"/>
              <a:gd name="connsiteX18-765" fmla="*/ 2886424 w 4779369"/>
              <a:gd name="connsiteY18-766" fmla="*/ 2860950 h 4714030"/>
              <a:gd name="connsiteX19-767" fmla="*/ 2624436 w 4779369"/>
              <a:gd name="connsiteY19-768" fmla="*/ 2758262 h 4714030"/>
              <a:gd name="connsiteX20-769" fmla="*/ 2608775 w 4779369"/>
              <a:gd name="connsiteY20-770" fmla="*/ 2758435 h 4714030"/>
              <a:gd name="connsiteX21-771" fmla="*/ 2598603 w 4779369"/>
              <a:gd name="connsiteY21-772" fmla="*/ 2768115 h 4714030"/>
              <a:gd name="connsiteX22-773" fmla="*/ 2138389 w 4779369"/>
              <a:gd name="connsiteY22-774" fmla="*/ 3042691 h 4714030"/>
              <a:gd name="connsiteX23-775" fmla="*/ 2080005 w 4779369"/>
              <a:gd name="connsiteY23-776" fmla="*/ 3062295 h 4714030"/>
              <a:gd name="connsiteX24-777" fmla="*/ 2075740 w 4779369"/>
              <a:gd name="connsiteY24-778" fmla="*/ 3101544 h 4714030"/>
              <a:gd name="connsiteX25-779" fmla="*/ 2091557 w 4779369"/>
              <a:gd name="connsiteY25-780" fmla="*/ 3245802 h 4714030"/>
              <a:gd name="connsiteX26-781" fmla="*/ 2235869 w 4779369"/>
              <a:gd name="connsiteY26-782" fmla="*/ 3487372 h 4714030"/>
              <a:gd name="connsiteX27-783" fmla="*/ 2246040 w 4779369"/>
              <a:gd name="connsiteY27-784" fmla="*/ 3495068 h 4714030"/>
              <a:gd name="connsiteX28-785" fmla="*/ 2353186 w 4779369"/>
              <a:gd name="connsiteY28-786" fmla="*/ 3535124 h 4714030"/>
              <a:gd name="connsiteX29-787" fmla="*/ 2459892 w 4779369"/>
              <a:gd name="connsiteY29-788" fmla="*/ 3601767 h 4714030"/>
              <a:gd name="connsiteX30-789" fmla="*/ 2570842 w 4779369"/>
              <a:gd name="connsiteY30-790" fmla="*/ 4473093 h 4714030"/>
              <a:gd name="connsiteX31-791" fmla="*/ 1699516 w 4779369"/>
              <a:gd name="connsiteY31-792" fmla="*/ 4584044 h 4714030"/>
              <a:gd name="connsiteX32-793" fmla="*/ 1588565 w 4779369"/>
              <a:gd name="connsiteY32-794" fmla="*/ 3712718 h 4714030"/>
              <a:gd name="connsiteX33-795" fmla="*/ 1634920 w 4779369"/>
              <a:gd name="connsiteY33-796" fmla="*/ 3663870 h 4714030"/>
              <a:gd name="connsiteX34-797" fmla="*/ 1645376 w 4779369"/>
              <a:gd name="connsiteY34-798" fmla="*/ 3640232 h 4714030"/>
              <a:gd name="connsiteX35-799" fmla="*/ 1654346 w 4779369"/>
              <a:gd name="connsiteY35-800" fmla="*/ 3358982 h 4714030"/>
              <a:gd name="connsiteX36-801" fmla="*/ 1557620 w 4779369"/>
              <a:gd name="connsiteY36-802" fmla="*/ 3167736 h 4714030"/>
              <a:gd name="connsiteX37-803" fmla="*/ 1536748 w 4779369"/>
              <a:gd name="connsiteY37-804" fmla="*/ 3145662 h 4714030"/>
              <a:gd name="connsiteX38-805" fmla="*/ 1489568 w 4779369"/>
              <a:gd name="connsiteY38-806" fmla="*/ 3145159 h 4714030"/>
              <a:gd name="connsiteX39-807" fmla="*/ 610434 w 4779369"/>
              <a:gd name="connsiteY39-808" fmla="*/ 2818009 h 4714030"/>
              <a:gd name="connsiteX40-809" fmla="*/ 329331 w 4779369"/>
              <a:gd name="connsiteY40-810" fmla="*/ 610434 h 4714030"/>
              <a:gd name="connsiteX41-811" fmla="*/ 2536907 w 4779369"/>
              <a:gd name="connsiteY41-812" fmla="*/ 329331 h 4714030"/>
              <a:gd name="connsiteX42-813" fmla="*/ 3068123 w 4779369"/>
              <a:gd name="connsiteY42-814" fmla="*/ 1080399 h 4714030"/>
              <a:gd name="connsiteX43-815" fmla="*/ 3127186 w 4779369"/>
              <a:gd name="connsiteY43-816" fmla="*/ 1193698 h 4714030"/>
              <a:gd name="connsiteX44-817" fmla="*/ 3336570 w 4779369"/>
              <a:gd name="connsiteY44-818" fmla="*/ 1239409 h 4714030"/>
              <a:gd name="connsiteX45-819" fmla="*/ 3545953 w 4779369"/>
              <a:gd name="connsiteY45-820" fmla="*/ 1193698 h 4714030"/>
              <a:gd name="connsiteX46-821" fmla="*/ 3667106 w 4779369"/>
              <a:gd name="connsiteY46-822" fmla="*/ 1060681 h 4714030"/>
              <a:gd name="connsiteX47-823" fmla="*/ 4538432 w 4779369"/>
              <a:gd name="connsiteY47-824" fmla="*/ 949730 h 4714030"/>
              <a:gd name="connsiteX0-825" fmla="*/ 4538432 w 4779369"/>
              <a:gd name="connsiteY0-826" fmla="*/ 949730 h 4714030"/>
              <a:gd name="connsiteX1-827" fmla="*/ 4649383 w 4779369"/>
              <a:gd name="connsiteY1-828" fmla="*/ 1821057 h 4714030"/>
              <a:gd name="connsiteX2-829" fmla="*/ 3778057 w 4779369"/>
              <a:gd name="connsiteY2-830" fmla="*/ 1932008 h 4714030"/>
              <a:gd name="connsiteX3-831" fmla="*/ 3686799 w 4779369"/>
              <a:gd name="connsiteY3-832" fmla="*/ 1845408 h 4714030"/>
              <a:gd name="connsiteX4-833" fmla="*/ 3606598 w 4779369"/>
              <a:gd name="connsiteY4-834" fmla="*/ 1770199 h 4714030"/>
              <a:gd name="connsiteX5-835" fmla="*/ 3336570 w 4779369"/>
              <a:gd name="connsiteY5-836" fmla="*/ 1691032 h 4714030"/>
              <a:gd name="connsiteX6-837" fmla="*/ 3192952 w 4779369"/>
              <a:gd name="connsiteY6-838" fmla="*/ 1711872 h 4714030"/>
              <a:gd name="connsiteX7-839" fmla="*/ 3126960 w 4779369"/>
              <a:gd name="connsiteY7-840" fmla="*/ 1827523 h 4714030"/>
              <a:gd name="connsiteX8-841" fmla="*/ 3048503 w 4779369"/>
              <a:gd name="connsiteY8-842" fmla="*/ 2123573 h 4714030"/>
              <a:gd name="connsiteX9-843" fmla="*/ 2997806 w 4779369"/>
              <a:gd name="connsiteY9-844" fmla="*/ 2275931 h 4714030"/>
              <a:gd name="connsiteX10-845" fmla="*/ 3162873 w 4779369"/>
              <a:gd name="connsiteY10-846" fmla="*/ 2503824 h 4714030"/>
              <a:gd name="connsiteX11-847" fmla="*/ 3356427 w 4779369"/>
              <a:gd name="connsiteY11-848" fmla="*/ 2595846 h 4714030"/>
              <a:gd name="connsiteX12-849" fmla="*/ 3454240 w 4779369"/>
              <a:gd name="connsiteY12-850" fmla="*/ 2587267 h 4714030"/>
              <a:gd name="connsiteX13-851" fmla="*/ 4029121 w 4779369"/>
              <a:gd name="connsiteY13-852" fmla="*/ 2685987 h 4714030"/>
              <a:gd name="connsiteX14-853" fmla="*/ 4140072 w 4779369"/>
              <a:gd name="connsiteY14-854" fmla="*/ 3557314 h 4714030"/>
              <a:gd name="connsiteX15-855" fmla="*/ 3268745 w 4779369"/>
              <a:gd name="connsiteY15-856" fmla="*/ 3668264 h 4714030"/>
              <a:gd name="connsiteX16-857" fmla="*/ 3029106 w 4779369"/>
              <a:gd name="connsiteY16-858" fmla="*/ 3136468 h 4714030"/>
              <a:gd name="connsiteX17-859" fmla="*/ 3024015 w 4779369"/>
              <a:gd name="connsiteY17-860" fmla="*/ 3025265 h 4714030"/>
              <a:gd name="connsiteX18-861" fmla="*/ 2886424 w 4779369"/>
              <a:gd name="connsiteY18-862" fmla="*/ 2860950 h 4714030"/>
              <a:gd name="connsiteX19-863" fmla="*/ 2624436 w 4779369"/>
              <a:gd name="connsiteY19-864" fmla="*/ 2758262 h 4714030"/>
              <a:gd name="connsiteX20-865" fmla="*/ 2598603 w 4779369"/>
              <a:gd name="connsiteY20-866" fmla="*/ 2768115 h 4714030"/>
              <a:gd name="connsiteX21-867" fmla="*/ 2138389 w 4779369"/>
              <a:gd name="connsiteY21-868" fmla="*/ 3042691 h 4714030"/>
              <a:gd name="connsiteX22-869" fmla="*/ 2080005 w 4779369"/>
              <a:gd name="connsiteY22-870" fmla="*/ 3062295 h 4714030"/>
              <a:gd name="connsiteX23-871" fmla="*/ 2075740 w 4779369"/>
              <a:gd name="connsiteY23-872" fmla="*/ 3101544 h 4714030"/>
              <a:gd name="connsiteX24-873" fmla="*/ 2091557 w 4779369"/>
              <a:gd name="connsiteY24-874" fmla="*/ 3245802 h 4714030"/>
              <a:gd name="connsiteX25-875" fmla="*/ 2235869 w 4779369"/>
              <a:gd name="connsiteY25-876" fmla="*/ 3487372 h 4714030"/>
              <a:gd name="connsiteX26-877" fmla="*/ 2246040 w 4779369"/>
              <a:gd name="connsiteY26-878" fmla="*/ 3495068 h 4714030"/>
              <a:gd name="connsiteX27-879" fmla="*/ 2353186 w 4779369"/>
              <a:gd name="connsiteY27-880" fmla="*/ 3535124 h 4714030"/>
              <a:gd name="connsiteX28-881" fmla="*/ 2459892 w 4779369"/>
              <a:gd name="connsiteY28-882" fmla="*/ 3601767 h 4714030"/>
              <a:gd name="connsiteX29-883" fmla="*/ 2570842 w 4779369"/>
              <a:gd name="connsiteY29-884" fmla="*/ 4473093 h 4714030"/>
              <a:gd name="connsiteX30-885" fmla="*/ 1699516 w 4779369"/>
              <a:gd name="connsiteY30-886" fmla="*/ 4584044 h 4714030"/>
              <a:gd name="connsiteX31-887" fmla="*/ 1588565 w 4779369"/>
              <a:gd name="connsiteY31-888" fmla="*/ 3712718 h 4714030"/>
              <a:gd name="connsiteX32-889" fmla="*/ 1634920 w 4779369"/>
              <a:gd name="connsiteY32-890" fmla="*/ 3663870 h 4714030"/>
              <a:gd name="connsiteX33-891" fmla="*/ 1645376 w 4779369"/>
              <a:gd name="connsiteY33-892" fmla="*/ 3640232 h 4714030"/>
              <a:gd name="connsiteX34-893" fmla="*/ 1654346 w 4779369"/>
              <a:gd name="connsiteY34-894" fmla="*/ 3358982 h 4714030"/>
              <a:gd name="connsiteX35-895" fmla="*/ 1557620 w 4779369"/>
              <a:gd name="connsiteY35-896" fmla="*/ 3167736 h 4714030"/>
              <a:gd name="connsiteX36-897" fmla="*/ 1536748 w 4779369"/>
              <a:gd name="connsiteY36-898" fmla="*/ 3145662 h 4714030"/>
              <a:gd name="connsiteX37-899" fmla="*/ 1489568 w 4779369"/>
              <a:gd name="connsiteY37-900" fmla="*/ 3145159 h 4714030"/>
              <a:gd name="connsiteX38-901" fmla="*/ 610434 w 4779369"/>
              <a:gd name="connsiteY38-902" fmla="*/ 2818009 h 4714030"/>
              <a:gd name="connsiteX39-903" fmla="*/ 329331 w 4779369"/>
              <a:gd name="connsiteY39-904" fmla="*/ 610434 h 4714030"/>
              <a:gd name="connsiteX40-905" fmla="*/ 2536907 w 4779369"/>
              <a:gd name="connsiteY40-906" fmla="*/ 329331 h 4714030"/>
              <a:gd name="connsiteX41-907" fmla="*/ 3068123 w 4779369"/>
              <a:gd name="connsiteY41-908" fmla="*/ 1080399 h 4714030"/>
              <a:gd name="connsiteX42-909" fmla="*/ 3127186 w 4779369"/>
              <a:gd name="connsiteY42-910" fmla="*/ 1193698 h 4714030"/>
              <a:gd name="connsiteX43-911" fmla="*/ 3336570 w 4779369"/>
              <a:gd name="connsiteY43-912" fmla="*/ 1239409 h 4714030"/>
              <a:gd name="connsiteX44-913" fmla="*/ 3545953 w 4779369"/>
              <a:gd name="connsiteY44-914" fmla="*/ 1193698 h 4714030"/>
              <a:gd name="connsiteX45-915" fmla="*/ 3667106 w 4779369"/>
              <a:gd name="connsiteY45-916" fmla="*/ 1060681 h 4714030"/>
              <a:gd name="connsiteX46-917" fmla="*/ 4538432 w 4779369"/>
              <a:gd name="connsiteY46-918" fmla="*/ 949730 h 4714030"/>
              <a:gd name="connsiteX0-919" fmla="*/ 4538432 w 4779369"/>
              <a:gd name="connsiteY0-920" fmla="*/ 949730 h 4714030"/>
              <a:gd name="connsiteX1-921" fmla="*/ 4649383 w 4779369"/>
              <a:gd name="connsiteY1-922" fmla="*/ 1821057 h 4714030"/>
              <a:gd name="connsiteX2-923" fmla="*/ 3778057 w 4779369"/>
              <a:gd name="connsiteY2-924" fmla="*/ 1932008 h 4714030"/>
              <a:gd name="connsiteX3-925" fmla="*/ 3686799 w 4779369"/>
              <a:gd name="connsiteY3-926" fmla="*/ 1845408 h 4714030"/>
              <a:gd name="connsiteX4-927" fmla="*/ 3606598 w 4779369"/>
              <a:gd name="connsiteY4-928" fmla="*/ 1770199 h 4714030"/>
              <a:gd name="connsiteX5-929" fmla="*/ 3336570 w 4779369"/>
              <a:gd name="connsiteY5-930" fmla="*/ 1691032 h 4714030"/>
              <a:gd name="connsiteX6-931" fmla="*/ 3192952 w 4779369"/>
              <a:gd name="connsiteY6-932" fmla="*/ 1711872 h 4714030"/>
              <a:gd name="connsiteX7-933" fmla="*/ 3126960 w 4779369"/>
              <a:gd name="connsiteY7-934" fmla="*/ 1827523 h 4714030"/>
              <a:gd name="connsiteX8-935" fmla="*/ 3048503 w 4779369"/>
              <a:gd name="connsiteY8-936" fmla="*/ 2123573 h 4714030"/>
              <a:gd name="connsiteX9-937" fmla="*/ 2997806 w 4779369"/>
              <a:gd name="connsiteY9-938" fmla="*/ 2275931 h 4714030"/>
              <a:gd name="connsiteX10-939" fmla="*/ 3162873 w 4779369"/>
              <a:gd name="connsiteY10-940" fmla="*/ 2503824 h 4714030"/>
              <a:gd name="connsiteX11-941" fmla="*/ 3356427 w 4779369"/>
              <a:gd name="connsiteY11-942" fmla="*/ 2595846 h 4714030"/>
              <a:gd name="connsiteX12-943" fmla="*/ 3454240 w 4779369"/>
              <a:gd name="connsiteY12-944" fmla="*/ 2587267 h 4714030"/>
              <a:gd name="connsiteX13-945" fmla="*/ 4029121 w 4779369"/>
              <a:gd name="connsiteY13-946" fmla="*/ 2685987 h 4714030"/>
              <a:gd name="connsiteX14-947" fmla="*/ 4140072 w 4779369"/>
              <a:gd name="connsiteY14-948" fmla="*/ 3557314 h 4714030"/>
              <a:gd name="connsiteX15-949" fmla="*/ 3268745 w 4779369"/>
              <a:gd name="connsiteY15-950" fmla="*/ 3668264 h 4714030"/>
              <a:gd name="connsiteX16-951" fmla="*/ 3029106 w 4779369"/>
              <a:gd name="connsiteY16-952" fmla="*/ 3136468 h 4714030"/>
              <a:gd name="connsiteX17-953" fmla="*/ 3024015 w 4779369"/>
              <a:gd name="connsiteY17-954" fmla="*/ 3025265 h 4714030"/>
              <a:gd name="connsiteX18-955" fmla="*/ 2886424 w 4779369"/>
              <a:gd name="connsiteY18-956" fmla="*/ 2860950 h 4714030"/>
              <a:gd name="connsiteX19-957" fmla="*/ 2598603 w 4779369"/>
              <a:gd name="connsiteY19-958" fmla="*/ 2768115 h 4714030"/>
              <a:gd name="connsiteX20-959" fmla="*/ 2138389 w 4779369"/>
              <a:gd name="connsiteY20-960" fmla="*/ 3042691 h 4714030"/>
              <a:gd name="connsiteX21-961" fmla="*/ 2080005 w 4779369"/>
              <a:gd name="connsiteY21-962" fmla="*/ 3062295 h 4714030"/>
              <a:gd name="connsiteX22-963" fmla="*/ 2075740 w 4779369"/>
              <a:gd name="connsiteY22-964" fmla="*/ 3101544 h 4714030"/>
              <a:gd name="connsiteX23-965" fmla="*/ 2091557 w 4779369"/>
              <a:gd name="connsiteY23-966" fmla="*/ 3245802 h 4714030"/>
              <a:gd name="connsiteX24-967" fmla="*/ 2235869 w 4779369"/>
              <a:gd name="connsiteY24-968" fmla="*/ 3487372 h 4714030"/>
              <a:gd name="connsiteX25-969" fmla="*/ 2246040 w 4779369"/>
              <a:gd name="connsiteY25-970" fmla="*/ 3495068 h 4714030"/>
              <a:gd name="connsiteX26-971" fmla="*/ 2353186 w 4779369"/>
              <a:gd name="connsiteY26-972" fmla="*/ 3535124 h 4714030"/>
              <a:gd name="connsiteX27-973" fmla="*/ 2459892 w 4779369"/>
              <a:gd name="connsiteY27-974" fmla="*/ 3601767 h 4714030"/>
              <a:gd name="connsiteX28-975" fmla="*/ 2570842 w 4779369"/>
              <a:gd name="connsiteY28-976" fmla="*/ 4473093 h 4714030"/>
              <a:gd name="connsiteX29-977" fmla="*/ 1699516 w 4779369"/>
              <a:gd name="connsiteY29-978" fmla="*/ 4584044 h 4714030"/>
              <a:gd name="connsiteX30-979" fmla="*/ 1588565 w 4779369"/>
              <a:gd name="connsiteY30-980" fmla="*/ 3712718 h 4714030"/>
              <a:gd name="connsiteX31-981" fmla="*/ 1634920 w 4779369"/>
              <a:gd name="connsiteY31-982" fmla="*/ 3663870 h 4714030"/>
              <a:gd name="connsiteX32-983" fmla="*/ 1645376 w 4779369"/>
              <a:gd name="connsiteY32-984" fmla="*/ 3640232 h 4714030"/>
              <a:gd name="connsiteX33-985" fmla="*/ 1654346 w 4779369"/>
              <a:gd name="connsiteY33-986" fmla="*/ 3358982 h 4714030"/>
              <a:gd name="connsiteX34-987" fmla="*/ 1557620 w 4779369"/>
              <a:gd name="connsiteY34-988" fmla="*/ 3167736 h 4714030"/>
              <a:gd name="connsiteX35-989" fmla="*/ 1536748 w 4779369"/>
              <a:gd name="connsiteY35-990" fmla="*/ 3145662 h 4714030"/>
              <a:gd name="connsiteX36-991" fmla="*/ 1489568 w 4779369"/>
              <a:gd name="connsiteY36-992" fmla="*/ 3145159 h 4714030"/>
              <a:gd name="connsiteX37-993" fmla="*/ 610434 w 4779369"/>
              <a:gd name="connsiteY37-994" fmla="*/ 2818009 h 4714030"/>
              <a:gd name="connsiteX38-995" fmla="*/ 329331 w 4779369"/>
              <a:gd name="connsiteY38-996" fmla="*/ 610434 h 4714030"/>
              <a:gd name="connsiteX39-997" fmla="*/ 2536907 w 4779369"/>
              <a:gd name="connsiteY39-998" fmla="*/ 329331 h 4714030"/>
              <a:gd name="connsiteX40-999" fmla="*/ 3068123 w 4779369"/>
              <a:gd name="connsiteY40-1000" fmla="*/ 1080399 h 4714030"/>
              <a:gd name="connsiteX41-1001" fmla="*/ 3127186 w 4779369"/>
              <a:gd name="connsiteY41-1002" fmla="*/ 1193698 h 4714030"/>
              <a:gd name="connsiteX42-1003" fmla="*/ 3336570 w 4779369"/>
              <a:gd name="connsiteY42-1004" fmla="*/ 1239409 h 4714030"/>
              <a:gd name="connsiteX43-1005" fmla="*/ 3545953 w 4779369"/>
              <a:gd name="connsiteY43-1006" fmla="*/ 1193698 h 4714030"/>
              <a:gd name="connsiteX44-1007" fmla="*/ 3667106 w 4779369"/>
              <a:gd name="connsiteY44-1008" fmla="*/ 1060681 h 4714030"/>
              <a:gd name="connsiteX45-1009" fmla="*/ 4538432 w 4779369"/>
              <a:gd name="connsiteY45-1010" fmla="*/ 949730 h 4714030"/>
              <a:gd name="connsiteX0-1011" fmla="*/ 4538432 w 4779369"/>
              <a:gd name="connsiteY0-1012" fmla="*/ 949730 h 4714030"/>
              <a:gd name="connsiteX1-1013" fmla="*/ 4649383 w 4779369"/>
              <a:gd name="connsiteY1-1014" fmla="*/ 1821057 h 4714030"/>
              <a:gd name="connsiteX2-1015" fmla="*/ 3778057 w 4779369"/>
              <a:gd name="connsiteY2-1016" fmla="*/ 1932008 h 4714030"/>
              <a:gd name="connsiteX3-1017" fmla="*/ 3686799 w 4779369"/>
              <a:gd name="connsiteY3-1018" fmla="*/ 1845408 h 4714030"/>
              <a:gd name="connsiteX4-1019" fmla="*/ 3606598 w 4779369"/>
              <a:gd name="connsiteY4-1020" fmla="*/ 1770199 h 4714030"/>
              <a:gd name="connsiteX5-1021" fmla="*/ 3336570 w 4779369"/>
              <a:gd name="connsiteY5-1022" fmla="*/ 1691032 h 4714030"/>
              <a:gd name="connsiteX6-1023" fmla="*/ 3192952 w 4779369"/>
              <a:gd name="connsiteY6-1024" fmla="*/ 1711872 h 4714030"/>
              <a:gd name="connsiteX7-1025" fmla="*/ 3126960 w 4779369"/>
              <a:gd name="connsiteY7-1026" fmla="*/ 1827523 h 4714030"/>
              <a:gd name="connsiteX8-1027" fmla="*/ 3048503 w 4779369"/>
              <a:gd name="connsiteY8-1028" fmla="*/ 2123573 h 4714030"/>
              <a:gd name="connsiteX9-1029" fmla="*/ 2997806 w 4779369"/>
              <a:gd name="connsiteY9-1030" fmla="*/ 2275931 h 4714030"/>
              <a:gd name="connsiteX10-1031" fmla="*/ 3162873 w 4779369"/>
              <a:gd name="connsiteY10-1032" fmla="*/ 2503824 h 4714030"/>
              <a:gd name="connsiteX11-1033" fmla="*/ 3356427 w 4779369"/>
              <a:gd name="connsiteY11-1034" fmla="*/ 2595846 h 4714030"/>
              <a:gd name="connsiteX12-1035" fmla="*/ 3454240 w 4779369"/>
              <a:gd name="connsiteY12-1036" fmla="*/ 2587267 h 4714030"/>
              <a:gd name="connsiteX13-1037" fmla="*/ 4029121 w 4779369"/>
              <a:gd name="connsiteY13-1038" fmla="*/ 2685987 h 4714030"/>
              <a:gd name="connsiteX14-1039" fmla="*/ 4140072 w 4779369"/>
              <a:gd name="connsiteY14-1040" fmla="*/ 3557314 h 4714030"/>
              <a:gd name="connsiteX15-1041" fmla="*/ 3268745 w 4779369"/>
              <a:gd name="connsiteY15-1042" fmla="*/ 3668264 h 4714030"/>
              <a:gd name="connsiteX16-1043" fmla="*/ 3029106 w 4779369"/>
              <a:gd name="connsiteY16-1044" fmla="*/ 3136468 h 4714030"/>
              <a:gd name="connsiteX17-1045" fmla="*/ 3024015 w 4779369"/>
              <a:gd name="connsiteY17-1046" fmla="*/ 3025265 h 4714030"/>
              <a:gd name="connsiteX18-1047" fmla="*/ 2886424 w 4779369"/>
              <a:gd name="connsiteY18-1048" fmla="*/ 2860950 h 4714030"/>
              <a:gd name="connsiteX19-1049" fmla="*/ 2598603 w 4779369"/>
              <a:gd name="connsiteY19-1050" fmla="*/ 2768115 h 4714030"/>
              <a:gd name="connsiteX20-1051" fmla="*/ 2138389 w 4779369"/>
              <a:gd name="connsiteY20-1052" fmla="*/ 3042691 h 4714030"/>
              <a:gd name="connsiteX21-1053" fmla="*/ 2075740 w 4779369"/>
              <a:gd name="connsiteY21-1054" fmla="*/ 3101544 h 4714030"/>
              <a:gd name="connsiteX22-1055" fmla="*/ 2091557 w 4779369"/>
              <a:gd name="connsiteY22-1056" fmla="*/ 3245802 h 4714030"/>
              <a:gd name="connsiteX23-1057" fmla="*/ 2235869 w 4779369"/>
              <a:gd name="connsiteY23-1058" fmla="*/ 3487372 h 4714030"/>
              <a:gd name="connsiteX24-1059" fmla="*/ 2246040 w 4779369"/>
              <a:gd name="connsiteY24-1060" fmla="*/ 3495068 h 4714030"/>
              <a:gd name="connsiteX25-1061" fmla="*/ 2353186 w 4779369"/>
              <a:gd name="connsiteY25-1062" fmla="*/ 3535124 h 4714030"/>
              <a:gd name="connsiteX26-1063" fmla="*/ 2459892 w 4779369"/>
              <a:gd name="connsiteY26-1064" fmla="*/ 3601767 h 4714030"/>
              <a:gd name="connsiteX27-1065" fmla="*/ 2570842 w 4779369"/>
              <a:gd name="connsiteY27-1066" fmla="*/ 4473093 h 4714030"/>
              <a:gd name="connsiteX28-1067" fmla="*/ 1699516 w 4779369"/>
              <a:gd name="connsiteY28-1068" fmla="*/ 4584044 h 4714030"/>
              <a:gd name="connsiteX29-1069" fmla="*/ 1588565 w 4779369"/>
              <a:gd name="connsiteY29-1070" fmla="*/ 3712718 h 4714030"/>
              <a:gd name="connsiteX30-1071" fmla="*/ 1634920 w 4779369"/>
              <a:gd name="connsiteY30-1072" fmla="*/ 3663870 h 4714030"/>
              <a:gd name="connsiteX31-1073" fmla="*/ 1645376 w 4779369"/>
              <a:gd name="connsiteY31-1074" fmla="*/ 3640232 h 4714030"/>
              <a:gd name="connsiteX32-1075" fmla="*/ 1654346 w 4779369"/>
              <a:gd name="connsiteY32-1076" fmla="*/ 3358982 h 4714030"/>
              <a:gd name="connsiteX33-1077" fmla="*/ 1557620 w 4779369"/>
              <a:gd name="connsiteY33-1078" fmla="*/ 3167736 h 4714030"/>
              <a:gd name="connsiteX34-1079" fmla="*/ 1536748 w 4779369"/>
              <a:gd name="connsiteY34-1080" fmla="*/ 3145662 h 4714030"/>
              <a:gd name="connsiteX35-1081" fmla="*/ 1489568 w 4779369"/>
              <a:gd name="connsiteY35-1082" fmla="*/ 3145159 h 4714030"/>
              <a:gd name="connsiteX36-1083" fmla="*/ 610434 w 4779369"/>
              <a:gd name="connsiteY36-1084" fmla="*/ 2818009 h 4714030"/>
              <a:gd name="connsiteX37-1085" fmla="*/ 329331 w 4779369"/>
              <a:gd name="connsiteY37-1086" fmla="*/ 610434 h 4714030"/>
              <a:gd name="connsiteX38-1087" fmla="*/ 2536907 w 4779369"/>
              <a:gd name="connsiteY38-1088" fmla="*/ 329331 h 4714030"/>
              <a:gd name="connsiteX39-1089" fmla="*/ 3068123 w 4779369"/>
              <a:gd name="connsiteY39-1090" fmla="*/ 1080399 h 4714030"/>
              <a:gd name="connsiteX40-1091" fmla="*/ 3127186 w 4779369"/>
              <a:gd name="connsiteY40-1092" fmla="*/ 1193698 h 4714030"/>
              <a:gd name="connsiteX41-1093" fmla="*/ 3336570 w 4779369"/>
              <a:gd name="connsiteY41-1094" fmla="*/ 1239409 h 4714030"/>
              <a:gd name="connsiteX42-1095" fmla="*/ 3545953 w 4779369"/>
              <a:gd name="connsiteY42-1096" fmla="*/ 1193698 h 4714030"/>
              <a:gd name="connsiteX43-1097" fmla="*/ 3667106 w 4779369"/>
              <a:gd name="connsiteY43-1098" fmla="*/ 1060681 h 4714030"/>
              <a:gd name="connsiteX44-1099" fmla="*/ 4538432 w 4779369"/>
              <a:gd name="connsiteY44-1100" fmla="*/ 949730 h 4714030"/>
              <a:gd name="connsiteX0-1101" fmla="*/ 4538432 w 4779369"/>
              <a:gd name="connsiteY0-1102" fmla="*/ 949730 h 4714030"/>
              <a:gd name="connsiteX1-1103" fmla="*/ 4649383 w 4779369"/>
              <a:gd name="connsiteY1-1104" fmla="*/ 1821057 h 4714030"/>
              <a:gd name="connsiteX2-1105" fmla="*/ 3778057 w 4779369"/>
              <a:gd name="connsiteY2-1106" fmla="*/ 1932008 h 4714030"/>
              <a:gd name="connsiteX3-1107" fmla="*/ 3686799 w 4779369"/>
              <a:gd name="connsiteY3-1108" fmla="*/ 1845408 h 4714030"/>
              <a:gd name="connsiteX4-1109" fmla="*/ 3606598 w 4779369"/>
              <a:gd name="connsiteY4-1110" fmla="*/ 1770199 h 4714030"/>
              <a:gd name="connsiteX5-1111" fmla="*/ 3336570 w 4779369"/>
              <a:gd name="connsiteY5-1112" fmla="*/ 1691032 h 4714030"/>
              <a:gd name="connsiteX6-1113" fmla="*/ 3192952 w 4779369"/>
              <a:gd name="connsiteY6-1114" fmla="*/ 1711872 h 4714030"/>
              <a:gd name="connsiteX7-1115" fmla="*/ 3126960 w 4779369"/>
              <a:gd name="connsiteY7-1116" fmla="*/ 1827523 h 4714030"/>
              <a:gd name="connsiteX8-1117" fmla="*/ 3048503 w 4779369"/>
              <a:gd name="connsiteY8-1118" fmla="*/ 2123573 h 4714030"/>
              <a:gd name="connsiteX9-1119" fmla="*/ 2997806 w 4779369"/>
              <a:gd name="connsiteY9-1120" fmla="*/ 2275931 h 4714030"/>
              <a:gd name="connsiteX10-1121" fmla="*/ 3162873 w 4779369"/>
              <a:gd name="connsiteY10-1122" fmla="*/ 2503824 h 4714030"/>
              <a:gd name="connsiteX11-1123" fmla="*/ 3356427 w 4779369"/>
              <a:gd name="connsiteY11-1124" fmla="*/ 2595846 h 4714030"/>
              <a:gd name="connsiteX12-1125" fmla="*/ 3454240 w 4779369"/>
              <a:gd name="connsiteY12-1126" fmla="*/ 2587267 h 4714030"/>
              <a:gd name="connsiteX13-1127" fmla="*/ 4029121 w 4779369"/>
              <a:gd name="connsiteY13-1128" fmla="*/ 2685987 h 4714030"/>
              <a:gd name="connsiteX14-1129" fmla="*/ 4140072 w 4779369"/>
              <a:gd name="connsiteY14-1130" fmla="*/ 3557314 h 4714030"/>
              <a:gd name="connsiteX15-1131" fmla="*/ 3268745 w 4779369"/>
              <a:gd name="connsiteY15-1132" fmla="*/ 3668264 h 4714030"/>
              <a:gd name="connsiteX16-1133" fmla="*/ 3029106 w 4779369"/>
              <a:gd name="connsiteY16-1134" fmla="*/ 3136468 h 4714030"/>
              <a:gd name="connsiteX17-1135" fmla="*/ 3024015 w 4779369"/>
              <a:gd name="connsiteY17-1136" fmla="*/ 3025265 h 4714030"/>
              <a:gd name="connsiteX18-1137" fmla="*/ 2886424 w 4779369"/>
              <a:gd name="connsiteY18-1138" fmla="*/ 2860950 h 4714030"/>
              <a:gd name="connsiteX19-1139" fmla="*/ 2598603 w 4779369"/>
              <a:gd name="connsiteY19-1140" fmla="*/ 2768115 h 4714030"/>
              <a:gd name="connsiteX20-1141" fmla="*/ 2138389 w 4779369"/>
              <a:gd name="connsiteY20-1142" fmla="*/ 3042691 h 4714030"/>
              <a:gd name="connsiteX21-1143" fmla="*/ 2075740 w 4779369"/>
              <a:gd name="connsiteY21-1144" fmla="*/ 3101544 h 4714030"/>
              <a:gd name="connsiteX22-1145" fmla="*/ 2091557 w 4779369"/>
              <a:gd name="connsiteY22-1146" fmla="*/ 3245802 h 4714030"/>
              <a:gd name="connsiteX23-1147" fmla="*/ 2235869 w 4779369"/>
              <a:gd name="connsiteY23-1148" fmla="*/ 3487372 h 4714030"/>
              <a:gd name="connsiteX24-1149" fmla="*/ 2246040 w 4779369"/>
              <a:gd name="connsiteY24-1150" fmla="*/ 3495068 h 4714030"/>
              <a:gd name="connsiteX25-1151" fmla="*/ 2353186 w 4779369"/>
              <a:gd name="connsiteY25-1152" fmla="*/ 3535124 h 4714030"/>
              <a:gd name="connsiteX26-1153" fmla="*/ 2459892 w 4779369"/>
              <a:gd name="connsiteY26-1154" fmla="*/ 3601767 h 4714030"/>
              <a:gd name="connsiteX27-1155" fmla="*/ 2570842 w 4779369"/>
              <a:gd name="connsiteY27-1156" fmla="*/ 4473093 h 4714030"/>
              <a:gd name="connsiteX28-1157" fmla="*/ 1699516 w 4779369"/>
              <a:gd name="connsiteY28-1158" fmla="*/ 4584044 h 4714030"/>
              <a:gd name="connsiteX29-1159" fmla="*/ 1588565 w 4779369"/>
              <a:gd name="connsiteY29-1160" fmla="*/ 3712718 h 4714030"/>
              <a:gd name="connsiteX30-1161" fmla="*/ 1634920 w 4779369"/>
              <a:gd name="connsiteY30-1162" fmla="*/ 3663870 h 4714030"/>
              <a:gd name="connsiteX31-1163" fmla="*/ 1645376 w 4779369"/>
              <a:gd name="connsiteY31-1164" fmla="*/ 3640232 h 4714030"/>
              <a:gd name="connsiteX32-1165" fmla="*/ 1654346 w 4779369"/>
              <a:gd name="connsiteY32-1166" fmla="*/ 3358982 h 4714030"/>
              <a:gd name="connsiteX33-1167" fmla="*/ 1557620 w 4779369"/>
              <a:gd name="connsiteY33-1168" fmla="*/ 3167736 h 4714030"/>
              <a:gd name="connsiteX34-1169" fmla="*/ 1489568 w 4779369"/>
              <a:gd name="connsiteY34-1170" fmla="*/ 3145159 h 4714030"/>
              <a:gd name="connsiteX35-1171" fmla="*/ 610434 w 4779369"/>
              <a:gd name="connsiteY35-1172" fmla="*/ 2818009 h 4714030"/>
              <a:gd name="connsiteX36-1173" fmla="*/ 329331 w 4779369"/>
              <a:gd name="connsiteY36-1174" fmla="*/ 610434 h 4714030"/>
              <a:gd name="connsiteX37-1175" fmla="*/ 2536907 w 4779369"/>
              <a:gd name="connsiteY37-1176" fmla="*/ 329331 h 4714030"/>
              <a:gd name="connsiteX38-1177" fmla="*/ 3068123 w 4779369"/>
              <a:gd name="connsiteY38-1178" fmla="*/ 1080399 h 4714030"/>
              <a:gd name="connsiteX39-1179" fmla="*/ 3127186 w 4779369"/>
              <a:gd name="connsiteY39-1180" fmla="*/ 1193698 h 4714030"/>
              <a:gd name="connsiteX40-1181" fmla="*/ 3336570 w 4779369"/>
              <a:gd name="connsiteY40-1182" fmla="*/ 1239409 h 4714030"/>
              <a:gd name="connsiteX41-1183" fmla="*/ 3545953 w 4779369"/>
              <a:gd name="connsiteY41-1184" fmla="*/ 1193698 h 4714030"/>
              <a:gd name="connsiteX42-1185" fmla="*/ 3667106 w 4779369"/>
              <a:gd name="connsiteY42-1186" fmla="*/ 1060681 h 4714030"/>
              <a:gd name="connsiteX43-1187" fmla="*/ 4538432 w 4779369"/>
              <a:gd name="connsiteY43-1188" fmla="*/ 949730 h 4714030"/>
              <a:gd name="connsiteX0-1189" fmla="*/ 4538432 w 4779369"/>
              <a:gd name="connsiteY0-1190" fmla="*/ 949730 h 4714030"/>
              <a:gd name="connsiteX1-1191" fmla="*/ 4649383 w 4779369"/>
              <a:gd name="connsiteY1-1192" fmla="*/ 1821057 h 4714030"/>
              <a:gd name="connsiteX2-1193" fmla="*/ 3778057 w 4779369"/>
              <a:gd name="connsiteY2-1194" fmla="*/ 1932008 h 4714030"/>
              <a:gd name="connsiteX3-1195" fmla="*/ 3686799 w 4779369"/>
              <a:gd name="connsiteY3-1196" fmla="*/ 1845408 h 4714030"/>
              <a:gd name="connsiteX4-1197" fmla="*/ 3606598 w 4779369"/>
              <a:gd name="connsiteY4-1198" fmla="*/ 1770199 h 4714030"/>
              <a:gd name="connsiteX5-1199" fmla="*/ 3336570 w 4779369"/>
              <a:gd name="connsiteY5-1200" fmla="*/ 1691032 h 4714030"/>
              <a:gd name="connsiteX6-1201" fmla="*/ 3192952 w 4779369"/>
              <a:gd name="connsiteY6-1202" fmla="*/ 1711872 h 4714030"/>
              <a:gd name="connsiteX7-1203" fmla="*/ 3126960 w 4779369"/>
              <a:gd name="connsiteY7-1204" fmla="*/ 1827523 h 4714030"/>
              <a:gd name="connsiteX8-1205" fmla="*/ 3048503 w 4779369"/>
              <a:gd name="connsiteY8-1206" fmla="*/ 2123573 h 4714030"/>
              <a:gd name="connsiteX9-1207" fmla="*/ 2997806 w 4779369"/>
              <a:gd name="connsiteY9-1208" fmla="*/ 2275931 h 4714030"/>
              <a:gd name="connsiteX10-1209" fmla="*/ 3162873 w 4779369"/>
              <a:gd name="connsiteY10-1210" fmla="*/ 2503824 h 4714030"/>
              <a:gd name="connsiteX11-1211" fmla="*/ 3356427 w 4779369"/>
              <a:gd name="connsiteY11-1212" fmla="*/ 2595846 h 4714030"/>
              <a:gd name="connsiteX12-1213" fmla="*/ 3454240 w 4779369"/>
              <a:gd name="connsiteY12-1214" fmla="*/ 2587267 h 4714030"/>
              <a:gd name="connsiteX13-1215" fmla="*/ 4029121 w 4779369"/>
              <a:gd name="connsiteY13-1216" fmla="*/ 2685987 h 4714030"/>
              <a:gd name="connsiteX14-1217" fmla="*/ 4140072 w 4779369"/>
              <a:gd name="connsiteY14-1218" fmla="*/ 3557314 h 4714030"/>
              <a:gd name="connsiteX15-1219" fmla="*/ 3268745 w 4779369"/>
              <a:gd name="connsiteY15-1220" fmla="*/ 3668264 h 4714030"/>
              <a:gd name="connsiteX16-1221" fmla="*/ 3029106 w 4779369"/>
              <a:gd name="connsiteY16-1222" fmla="*/ 3136468 h 4714030"/>
              <a:gd name="connsiteX17-1223" fmla="*/ 3024015 w 4779369"/>
              <a:gd name="connsiteY17-1224" fmla="*/ 3025265 h 4714030"/>
              <a:gd name="connsiteX18-1225" fmla="*/ 2886424 w 4779369"/>
              <a:gd name="connsiteY18-1226" fmla="*/ 2860950 h 4714030"/>
              <a:gd name="connsiteX19-1227" fmla="*/ 2598603 w 4779369"/>
              <a:gd name="connsiteY19-1228" fmla="*/ 2768115 h 4714030"/>
              <a:gd name="connsiteX20-1229" fmla="*/ 2138389 w 4779369"/>
              <a:gd name="connsiteY20-1230" fmla="*/ 3042691 h 4714030"/>
              <a:gd name="connsiteX21-1231" fmla="*/ 2075740 w 4779369"/>
              <a:gd name="connsiteY21-1232" fmla="*/ 3101544 h 4714030"/>
              <a:gd name="connsiteX22-1233" fmla="*/ 2091557 w 4779369"/>
              <a:gd name="connsiteY22-1234" fmla="*/ 3245802 h 4714030"/>
              <a:gd name="connsiteX23-1235" fmla="*/ 2235869 w 4779369"/>
              <a:gd name="connsiteY23-1236" fmla="*/ 3487372 h 4714030"/>
              <a:gd name="connsiteX24-1237" fmla="*/ 2246040 w 4779369"/>
              <a:gd name="connsiteY24-1238" fmla="*/ 3495068 h 4714030"/>
              <a:gd name="connsiteX25-1239" fmla="*/ 2353186 w 4779369"/>
              <a:gd name="connsiteY25-1240" fmla="*/ 3535124 h 4714030"/>
              <a:gd name="connsiteX26-1241" fmla="*/ 2459892 w 4779369"/>
              <a:gd name="connsiteY26-1242" fmla="*/ 3601767 h 4714030"/>
              <a:gd name="connsiteX27-1243" fmla="*/ 2570842 w 4779369"/>
              <a:gd name="connsiteY27-1244" fmla="*/ 4473093 h 4714030"/>
              <a:gd name="connsiteX28-1245" fmla="*/ 1699516 w 4779369"/>
              <a:gd name="connsiteY28-1246" fmla="*/ 4584044 h 4714030"/>
              <a:gd name="connsiteX29-1247" fmla="*/ 1588565 w 4779369"/>
              <a:gd name="connsiteY29-1248" fmla="*/ 3712718 h 4714030"/>
              <a:gd name="connsiteX30-1249" fmla="*/ 1645376 w 4779369"/>
              <a:gd name="connsiteY30-1250" fmla="*/ 3640232 h 4714030"/>
              <a:gd name="connsiteX31-1251" fmla="*/ 1654346 w 4779369"/>
              <a:gd name="connsiteY31-1252" fmla="*/ 3358982 h 4714030"/>
              <a:gd name="connsiteX32-1253" fmla="*/ 1557620 w 4779369"/>
              <a:gd name="connsiteY32-1254" fmla="*/ 3167736 h 4714030"/>
              <a:gd name="connsiteX33-1255" fmla="*/ 1489568 w 4779369"/>
              <a:gd name="connsiteY33-1256" fmla="*/ 3145159 h 4714030"/>
              <a:gd name="connsiteX34-1257" fmla="*/ 610434 w 4779369"/>
              <a:gd name="connsiteY34-1258" fmla="*/ 2818009 h 4714030"/>
              <a:gd name="connsiteX35-1259" fmla="*/ 329331 w 4779369"/>
              <a:gd name="connsiteY35-1260" fmla="*/ 610434 h 4714030"/>
              <a:gd name="connsiteX36-1261" fmla="*/ 2536907 w 4779369"/>
              <a:gd name="connsiteY36-1262" fmla="*/ 329331 h 4714030"/>
              <a:gd name="connsiteX37-1263" fmla="*/ 3068123 w 4779369"/>
              <a:gd name="connsiteY37-1264" fmla="*/ 1080399 h 4714030"/>
              <a:gd name="connsiteX38-1265" fmla="*/ 3127186 w 4779369"/>
              <a:gd name="connsiteY38-1266" fmla="*/ 1193698 h 4714030"/>
              <a:gd name="connsiteX39-1267" fmla="*/ 3336570 w 4779369"/>
              <a:gd name="connsiteY39-1268" fmla="*/ 1239409 h 4714030"/>
              <a:gd name="connsiteX40-1269" fmla="*/ 3545953 w 4779369"/>
              <a:gd name="connsiteY40-1270" fmla="*/ 1193698 h 4714030"/>
              <a:gd name="connsiteX41-1271" fmla="*/ 3667106 w 4779369"/>
              <a:gd name="connsiteY41-1272" fmla="*/ 1060681 h 4714030"/>
              <a:gd name="connsiteX42-1273" fmla="*/ 4538432 w 4779369"/>
              <a:gd name="connsiteY42-1274" fmla="*/ 949730 h 4714030"/>
              <a:gd name="connsiteX0-1275" fmla="*/ 4538432 w 4779369"/>
              <a:gd name="connsiteY0-1276" fmla="*/ 949730 h 4714030"/>
              <a:gd name="connsiteX1-1277" fmla="*/ 4649383 w 4779369"/>
              <a:gd name="connsiteY1-1278" fmla="*/ 1821057 h 4714030"/>
              <a:gd name="connsiteX2-1279" fmla="*/ 3778057 w 4779369"/>
              <a:gd name="connsiteY2-1280" fmla="*/ 1932008 h 4714030"/>
              <a:gd name="connsiteX3-1281" fmla="*/ 3686799 w 4779369"/>
              <a:gd name="connsiteY3-1282" fmla="*/ 1845408 h 4714030"/>
              <a:gd name="connsiteX4-1283" fmla="*/ 3606598 w 4779369"/>
              <a:gd name="connsiteY4-1284" fmla="*/ 1770199 h 4714030"/>
              <a:gd name="connsiteX5-1285" fmla="*/ 3336570 w 4779369"/>
              <a:gd name="connsiteY5-1286" fmla="*/ 1691032 h 4714030"/>
              <a:gd name="connsiteX6-1287" fmla="*/ 3192952 w 4779369"/>
              <a:gd name="connsiteY6-1288" fmla="*/ 1711872 h 4714030"/>
              <a:gd name="connsiteX7-1289" fmla="*/ 3126960 w 4779369"/>
              <a:gd name="connsiteY7-1290" fmla="*/ 1827523 h 4714030"/>
              <a:gd name="connsiteX8-1291" fmla="*/ 3048503 w 4779369"/>
              <a:gd name="connsiteY8-1292" fmla="*/ 2123573 h 4714030"/>
              <a:gd name="connsiteX9-1293" fmla="*/ 2997806 w 4779369"/>
              <a:gd name="connsiteY9-1294" fmla="*/ 2275931 h 4714030"/>
              <a:gd name="connsiteX10-1295" fmla="*/ 3162873 w 4779369"/>
              <a:gd name="connsiteY10-1296" fmla="*/ 2503824 h 4714030"/>
              <a:gd name="connsiteX11-1297" fmla="*/ 3356427 w 4779369"/>
              <a:gd name="connsiteY11-1298" fmla="*/ 2595846 h 4714030"/>
              <a:gd name="connsiteX12-1299" fmla="*/ 3454240 w 4779369"/>
              <a:gd name="connsiteY12-1300" fmla="*/ 2587267 h 4714030"/>
              <a:gd name="connsiteX13-1301" fmla="*/ 4029121 w 4779369"/>
              <a:gd name="connsiteY13-1302" fmla="*/ 2685987 h 4714030"/>
              <a:gd name="connsiteX14-1303" fmla="*/ 4140072 w 4779369"/>
              <a:gd name="connsiteY14-1304" fmla="*/ 3557314 h 4714030"/>
              <a:gd name="connsiteX15-1305" fmla="*/ 3268745 w 4779369"/>
              <a:gd name="connsiteY15-1306" fmla="*/ 3668264 h 4714030"/>
              <a:gd name="connsiteX16-1307" fmla="*/ 3029106 w 4779369"/>
              <a:gd name="connsiteY16-1308" fmla="*/ 3136468 h 4714030"/>
              <a:gd name="connsiteX17-1309" fmla="*/ 3024015 w 4779369"/>
              <a:gd name="connsiteY17-1310" fmla="*/ 3025265 h 4714030"/>
              <a:gd name="connsiteX18-1311" fmla="*/ 2886424 w 4779369"/>
              <a:gd name="connsiteY18-1312" fmla="*/ 2860950 h 4714030"/>
              <a:gd name="connsiteX19-1313" fmla="*/ 2598603 w 4779369"/>
              <a:gd name="connsiteY19-1314" fmla="*/ 2768115 h 4714030"/>
              <a:gd name="connsiteX20-1315" fmla="*/ 2138389 w 4779369"/>
              <a:gd name="connsiteY20-1316" fmla="*/ 3042691 h 4714030"/>
              <a:gd name="connsiteX21-1317" fmla="*/ 2075740 w 4779369"/>
              <a:gd name="connsiteY21-1318" fmla="*/ 3101544 h 4714030"/>
              <a:gd name="connsiteX22-1319" fmla="*/ 2091557 w 4779369"/>
              <a:gd name="connsiteY22-1320" fmla="*/ 3245802 h 4714030"/>
              <a:gd name="connsiteX23-1321" fmla="*/ 2235869 w 4779369"/>
              <a:gd name="connsiteY23-1322" fmla="*/ 3487372 h 4714030"/>
              <a:gd name="connsiteX24-1323" fmla="*/ 2353186 w 4779369"/>
              <a:gd name="connsiteY24-1324" fmla="*/ 3535124 h 4714030"/>
              <a:gd name="connsiteX25-1325" fmla="*/ 2459892 w 4779369"/>
              <a:gd name="connsiteY25-1326" fmla="*/ 3601767 h 4714030"/>
              <a:gd name="connsiteX26-1327" fmla="*/ 2570842 w 4779369"/>
              <a:gd name="connsiteY26-1328" fmla="*/ 4473093 h 4714030"/>
              <a:gd name="connsiteX27-1329" fmla="*/ 1699516 w 4779369"/>
              <a:gd name="connsiteY27-1330" fmla="*/ 4584044 h 4714030"/>
              <a:gd name="connsiteX28-1331" fmla="*/ 1588565 w 4779369"/>
              <a:gd name="connsiteY28-1332" fmla="*/ 3712718 h 4714030"/>
              <a:gd name="connsiteX29-1333" fmla="*/ 1645376 w 4779369"/>
              <a:gd name="connsiteY29-1334" fmla="*/ 3640232 h 4714030"/>
              <a:gd name="connsiteX30-1335" fmla="*/ 1654346 w 4779369"/>
              <a:gd name="connsiteY30-1336" fmla="*/ 3358982 h 4714030"/>
              <a:gd name="connsiteX31-1337" fmla="*/ 1557620 w 4779369"/>
              <a:gd name="connsiteY31-1338" fmla="*/ 3167736 h 4714030"/>
              <a:gd name="connsiteX32-1339" fmla="*/ 1489568 w 4779369"/>
              <a:gd name="connsiteY32-1340" fmla="*/ 3145159 h 4714030"/>
              <a:gd name="connsiteX33-1341" fmla="*/ 610434 w 4779369"/>
              <a:gd name="connsiteY33-1342" fmla="*/ 2818009 h 4714030"/>
              <a:gd name="connsiteX34-1343" fmla="*/ 329331 w 4779369"/>
              <a:gd name="connsiteY34-1344" fmla="*/ 610434 h 4714030"/>
              <a:gd name="connsiteX35-1345" fmla="*/ 2536907 w 4779369"/>
              <a:gd name="connsiteY35-1346" fmla="*/ 329331 h 4714030"/>
              <a:gd name="connsiteX36-1347" fmla="*/ 3068123 w 4779369"/>
              <a:gd name="connsiteY36-1348" fmla="*/ 1080399 h 4714030"/>
              <a:gd name="connsiteX37-1349" fmla="*/ 3127186 w 4779369"/>
              <a:gd name="connsiteY37-1350" fmla="*/ 1193698 h 4714030"/>
              <a:gd name="connsiteX38-1351" fmla="*/ 3336570 w 4779369"/>
              <a:gd name="connsiteY38-1352" fmla="*/ 1239409 h 4714030"/>
              <a:gd name="connsiteX39-1353" fmla="*/ 3545953 w 4779369"/>
              <a:gd name="connsiteY39-1354" fmla="*/ 1193698 h 4714030"/>
              <a:gd name="connsiteX40-1355" fmla="*/ 3667106 w 4779369"/>
              <a:gd name="connsiteY40-1356" fmla="*/ 1060681 h 4714030"/>
              <a:gd name="connsiteX41-1357" fmla="*/ 4538432 w 4779369"/>
              <a:gd name="connsiteY41-1358" fmla="*/ 949730 h 4714030"/>
              <a:gd name="connsiteX0-1359" fmla="*/ 4538432 w 4779369"/>
              <a:gd name="connsiteY0-1360" fmla="*/ 949730 h 4714030"/>
              <a:gd name="connsiteX1-1361" fmla="*/ 4649383 w 4779369"/>
              <a:gd name="connsiteY1-1362" fmla="*/ 1821057 h 4714030"/>
              <a:gd name="connsiteX2-1363" fmla="*/ 3778057 w 4779369"/>
              <a:gd name="connsiteY2-1364" fmla="*/ 1932008 h 4714030"/>
              <a:gd name="connsiteX3-1365" fmla="*/ 3686799 w 4779369"/>
              <a:gd name="connsiteY3-1366" fmla="*/ 1845408 h 4714030"/>
              <a:gd name="connsiteX4-1367" fmla="*/ 3606598 w 4779369"/>
              <a:gd name="connsiteY4-1368" fmla="*/ 1770199 h 4714030"/>
              <a:gd name="connsiteX5-1369" fmla="*/ 3336570 w 4779369"/>
              <a:gd name="connsiteY5-1370" fmla="*/ 1691032 h 4714030"/>
              <a:gd name="connsiteX6-1371" fmla="*/ 3192952 w 4779369"/>
              <a:gd name="connsiteY6-1372" fmla="*/ 1711872 h 4714030"/>
              <a:gd name="connsiteX7-1373" fmla="*/ 3126960 w 4779369"/>
              <a:gd name="connsiteY7-1374" fmla="*/ 1827523 h 4714030"/>
              <a:gd name="connsiteX8-1375" fmla="*/ 3048503 w 4779369"/>
              <a:gd name="connsiteY8-1376" fmla="*/ 2123573 h 4714030"/>
              <a:gd name="connsiteX9-1377" fmla="*/ 2997806 w 4779369"/>
              <a:gd name="connsiteY9-1378" fmla="*/ 2275931 h 4714030"/>
              <a:gd name="connsiteX10-1379" fmla="*/ 3162873 w 4779369"/>
              <a:gd name="connsiteY10-1380" fmla="*/ 2503824 h 4714030"/>
              <a:gd name="connsiteX11-1381" fmla="*/ 3356427 w 4779369"/>
              <a:gd name="connsiteY11-1382" fmla="*/ 2595846 h 4714030"/>
              <a:gd name="connsiteX12-1383" fmla="*/ 3454240 w 4779369"/>
              <a:gd name="connsiteY12-1384" fmla="*/ 2587267 h 4714030"/>
              <a:gd name="connsiteX13-1385" fmla="*/ 4029121 w 4779369"/>
              <a:gd name="connsiteY13-1386" fmla="*/ 2685987 h 4714030"/>
              <a:gd name="connsiteX14-1387" fmla="*/ 4140072 w 4779369"/>
              <a:gd name="connsiteY14-1388" fmla="*/ 3557314 h 4714030"/>
              <a:gd name="connsiteX15-1389" fmla="*/ 3268745 w 4779369"/>
              <a:gd name="connsiteY15-1390" fmla="*/ 3668264 h 4714030"/>
              <a:gd name="connsiteX16-1391" fmla="*/ 3029106 w 4779369"/>
              <a:gd name="connsiteY16-1392" fmla="*/ 3136468 h 4714030"/>
              <a:gd name="connsiteX17-1393" fmla="*/ 3024015 w 4779369"/>
              <a:gd name="connsiteY17-1394" fmla="*/ 3025265 h 4714030"/>
              <a:gd name="connsiteX18-1395" fmla="*/ 2886424 w 4779369"/>
              <a:gd name="connsiteY18-1396" fmla="*/ 2860950 h 4714030"/>
              <a:gd name="connsiteX19-1397" fmla="*/ 2598603 w 4779369"/>
              <a:gd name="connsiteY19-1398" fmla="*/ 2768115 h 4714030"/>
              <a:gd name="connsiteX20-1399" fmla="*/ 2138389 w 4779369"/>
              <a:gd name="connsiteY20-1400" fmla="*/ 3042691 h 4714030"/>
              <a:gd name="connsiteX21-1401" fmla="*/ 2091557 w 4779369"/>
              <a:gd name="connsiteY21-1402" fmla="*/ 3245802 h 4714030"/>
              <a:gd name="connsiteX22-1403" fmla="*/ 2235869 w 4779369"/>
              <a:gd name="connsiteY22-1404" fmla="*/ 3487372 h 4714030"/>
              <a:gd name="connsiteX23-1405" fmla="*/ 2353186 w 4779369"/>
              <a:gd name="connsiteY23-1406" fmla="*/ 3535124 h 4714030"/>
              <a:gd name="connsiteX24-1407" fmla="*/ 2459892 w 4779369"/>
              <a:gd name="connsiteY24-1408" fmla="*/ 3601767 h 4714030"/>
              <a:gd name="connsiteX25-1409" fmla="*/ 2570842 w 4779369"/>
              <a:gd name="connsiteY25-1410" fmla="*/ 4473093 h 4714030"/>
              <a:gd name="connsiteX26-1411" fmla="*/ 1699516 w 4779369"/>
              <a:gd name="connsiteY26-1412" fmla="*/ 4584044 h 4714030"/>
              <a:gd name="connsiteX27-1413" fmla="*/ 1588565 w 4779369"/>
              <a:gd name="connsiteY27-1414" fmla="*/ 3712718 h 4714030"/>
              <a:gd name="connsiteX28-1415" fmla="*/ 1645376 w 4779369"/>
              <a:gd name="connsiteY28-1416" fmla="*/ 3640232 h 4714030"/>
              <a:gd name="connsiteX29-1417" fmla="*/ 1654346 w 4779369"/>
              <a:gd name="connsiteY29-1418" fmla="*/ 3358982 h 4714030"/>
              <a:gd name="connsiteX30-1419" fmla="*/ 1557620 w 4779369"/>
              <a:gd name="connsiteY30-1420" fmla="*/ 3167736 h 4714030"/>
              <a:gd name="connsiteX31-1421" fmla="*/ 1489568 w 4779369"/>
              <a:gd name="connsiteY31-1422" fmla="*/ 3145159 h 4714030"/>
              <a:gd name="connsiteX32-1423" fmla="*/ 610434 w 4779369"/>
              <a:gd name="connsiteY32-1424" fmla="*/ 2818009 h 4714030"/>
              <a:gd name="connsiteX33-1425" fmla="*/ 329331 w 4779369"/>
              <a:gd name="connsiteY33-1426" fmla="*/ 610434 h 4714030"/>
              <a:gd name="connsiteX34-1427" fmla="*/ 2536907 w 4779369"/>
              <a:gd name="connsiteY34-1428" fmla="*/ 329331 h 4714030"/>
              <a:gd name="connsiteX35-1429" fmla="*/ 3068123 w 4779369"/>
              <a:gd name="connsiteY35-1430" fmla="*/ 1080399 h 4714030"/>
              <a:gd name="connsiteX36-1431" fmla="*/ 3127186 w 4779369"/>
              <a:gd name="connsiteY36-1432" fmla="*/ 1193698 h 4714030"/>
              <a:gd name="connsiteX37-1433" fmla="*/ 3336570 w 4779369"/>
              <a:gd name="connsiteY37-1434" fmla="*/ 1239409 h 4714030"/>
              <a:gd name="connsiteX38-1435" fmla="*/ 3545953 w 4779369"/>
              <a:gd name="connsiteY38-1436" fmla="*/ 1193698 h 4714030"/>
              <a:gd name="connsiteX39-1437" fmla="*/ 3667106 w 4779369"/>
              <a:gd name="connsiteY39-1438" fmla="*/ 1060681 h 4714030"/>
              <a:gd name="connsiteX40-1439" fmla="*/ 4538432 w 4779369"/>
              <a:gd name="connsiteY40-1440" fmla="*/ 949730 h 4714030"/>
              <a:gd name="connsiteX0-1441" fmla="*/ 4538432 w 4779369"/>
              <a:gd name="connsiteY0-1442" fmla="*/ 949730 h 4714030"/>
              <a:gd name="connsiteX1-1443" fmla="*/ 4649383 w 4779369"/>
              <a:gd name="connsiteY1-1444" fmla="*/ 1821057 h 4714030"/>
              <a:gd name="connsiteX2-1445" fmla="*/ 3778057 w 4779369"/>
              <a:gd name="connsiteY2-1446" fmla="*/ 1932008 h 4714030"/>
              <a:gd name="connsiteX3-1447" fmla="*/ 3686799 w 4779369"/>
              <a:gd name="connsiteY3-1448" fmla="*/ 1845408 h 4714030"/>
              <a:gd name="connsiteX4-1449" fmla="*/ 3606598 w 4779369"/>
              <a:gd name="connsiteY4-1450" fmla="*/ 1770199 h 4714030"/>
              <a:gd name="connsiteX5-1451" fmla="*/ 3336570 w 4779369"/>
              <a:gd name="connsiteY5-1452" fmla="*/ 1691032 h 4714030"/>
              <a:gd name="connsiteX6-1453" fmla="*/ 3192952 w 4779369"/>
              <a:gd name="connsiteY6-1454" fmla="*/ 1711872 h 4714030"/>
              <a:gd name="connsiteX7-1455" fmla="*/ 3126960 w 4779369"/>
              <a:gd name="connsiteY7-1456" fmla="*/ 1827523 h 4714030"/>
              <a:gd name="connsiteX8-1457" fmla="*/ 3048503 w 4779369"/>
              <a:gd name="connsiteY8-1458" fmla="*/ 2123573 h 4714030"/>
              <a:gd name="connsiteX9-1459" fmla="*/ 2997806 w 4779369"/>
              <a:gd name="connsiteY9-1460" fmla="*/ 2275931 h 4714030"/>
              <a:gd name="connsiteX10-1461" fmla="*/ 3162873 w 4779369"/>
              <a:gd name="connsiteY10-1462" fmla="*/ 2503824 h 4714030"/>
              <a:gd name="connsiteX11-1463" fmla="*/ 3356427 w 4779369"/>
              <a:gd name="connsiteY11-1464" fmla="*/ 2595846 h 4714030"/>
              <a:gd name="connsiteX12-1465" fmla="*/ 3454240 w 4779369"/>
              <a:gd name="connsiteY12-1466" fmla="*/ 2587267 h 4714030"/>
              <a:gd name="connsiteX13-1467" fmla="*/ 4029121 w 4779369"/>
              <a:gd name="connsiteY13-1468" fmla="*/ 2685987 h 4714030"/>
              <a:gd name="connsiteX14-1469" fmla="*/ 4140072 w 4779369"/>
              <a:gd name="connsiteY14-1470" fmla="*/ 3557314 h 4714030"/>
              <a:gd name="connsiteX15-1471" fmla="*/ 3268745 w 4779369"/>
              <a:gd name="connsiteY15-1472" fmla="*/ 3668264 h 4714030"/>
              <a:gd name="connsiteX16-1473" fmla="*/ 3029106 w 4779369"/>
              <a:gd name="connsiteY16-1474" fmla="*/ 3136468 h 4714030"/>
              <a:gd name="connsiteX17-1475" fmla="*/ 3024015 w 4779369"/>
              <a:gd name="connsiteY17-1476" fmla="*/ 3025265 h 4714030"/>
              <a:gd name="connsiteX18-1477" fmla="*/ 2886424 w 4779369"/>
              <a:gd name="connsiteY18-1478" fmla="*/ 2860950 h 4714030"/>
              <a:gd name="connsiteX19-1479" fmla="*/ 2598603 w 4779369"/>
              <a:gd name="connsiteY19-1480" fmla="*/ 2768115 h 4714030"/>
              <a:gd name="connsiteX20-1481" fmla="*/ 2138389 w 4779369"/>
              <a:gd name="connsiteY20-1482" fmla="*/ 3042691 h 4714030"/>
              <a:gd name="connsiteX21-1483" fmla="*/ 2091557 w 4779369"/>
              <a:gd name="connsiteY21-1484" fmla="*/ 3245802 h 4714030"/>
              <a:gd name="connsiteX22-1485" fmla="*/ 2235869 w 4779369"/>
              <a:gd name="connsiteY22-1486" fmla="*/ 3487372 h 4714030"/>
              <a:gd name="connsiteX23-1487" fmla="*/ 2353186 w 4779369"/>
              <a:gd name="connsiteY23-1488" fmla="*/ 3535124 h 4714030"/>
              <a:gd name="connsiteX24-1489" fmla="*/ 2459892 w 4779369"/>
              <a:gd name="connsiteY24-1490" fmla="*/ 3601767 h 4714030"/>
              <a:gd name="connsiteX25-1491" fmla="*/ 2570842 w 4779369"/>
              <a:gd name="connsiteY25-1492" fmla="*/ 4473093 h 4714030"/>
              <a:gd name="connsiteX26-1493" fmla="*/ 1699516 w 4779369"/>
              <a:gd name="connsiteY26-1494" fmla="*/ 4584044 h 4714030"/>
              <a:gd name="connsiteX27-1495" fmla="*/ 1588565 w 4779369"/>
              <a:gd name="connsiteY27-1496" fmla="*/ 3712718 h 4714030"/>
              <a:gd name="connsiteX28-1497" fmla="*/ 1645376 w 4779369"/>
              <a:gd name="connsiteY28-1498" fmla="*/ 3640232 h 4714030"/>
              <a:gd name="connsiteX29-1499" fmla="*/ 1654346 w 4779369"/>
              <a:gd name="connsiteY29-1500" fmla="*/ 3358982 h 4714030"/>
              <a:gd name="connsiteX30-1501" fmla="*/ 1557620 w 4779369"/>
              <a:gd name="connsiteY30-1502" fmla="*/ 3167736 h 4714030"/>
              <a:gd name="connsiteX31-1503" fmla="*/ 1489568 w 4779369"/>
              <a:gd name="connsiteY31-1504" fmla="*/ 3145159 h 4714030"/>
              <a:gd name="connsiteX32-1505" fmla="*/ 610434 w 4779369"/>
              <a:gd name="connsiteY32-1506" fmla="*/ 2818009 h 4714030"/>
              <a:gd name="connsiteX33-1507" fmla="*/ 329331 w 4779369"/>
              <a:gd name="connsiteY33-1508" fmla="*/ 610434 h 4714030"/>
              <a:gd name="connsiteX34-1509" fmla="*/ 2536907 w 4779369"/>
              <a:gd name="connsiteY34-1510" fmla="*/ 329331 h 4714030"/>
              <a:gd name="connsiteX35-1511" fmla="*/ 3068123 w 4779369"/>
              <a:gd name="connsiteY35-1512" fmla="*/ 1080399 h 4714030"/>
              <a:gd name="connsiteX36-1513" fmla="*/ 3127186 w 4779369"/>
              <a:gd name="connsiteY36-1514" fmla="*/ 1193698 h 4714030"/>
              <a:gd name="connsiteX37-1515" fmla="*/ 3336570 w 4779369"/>
              <a:gd name="connsiteY37-1516" fmla="*/ 1239409 h 4714030"/>
              <a:gd name="connsiteX38-1517" fmla="*/ 3545953 w 4779369"/>
              <a:gd name="connsiteY38-1518" fmla="*/ 1193698 h 4714030"/>
              <a:gd name="connsiteX39-1519" fmla="*/ 3667106 w 4779369"/>
              <a:gd name="connsiteY39-1520" fmla="*/ 1060681 h 4714030"/>
              <a:gd name="connsiteX40-1521" fmla="*/ 4538432 w 4779369"/>
              <a:gd name="connsiteY40-1522" fmla="*/ 949730 h 4714030"/>
              <a:gd name="connsiteX0-1523" fmla="*/ 4538432 w 4779369"/>
              <a:gd name="connsiteY0-1524" fmla="*/ 949730 h 4714030"/>
              <a:gd name="connsiteX1-1525" fmla="*/ 4649383 w 4779369"/>
              <a:gd name="connsiteY1-1526" fmla="*/ 1821057 h 4714030"/>
              <a:gd name="connsiteX2-1527" fmla="*/ 3778057 w 4779369"/>
              <a:gd name="connsiteY2-1528" fmla="*/ 1932008 h 4714030"/>
              <a:gd name="connsiteX3-1529" fmla="*/ 3686799 w 4779369"/>
              <a:gd name="connsiteY3-1530" fmla="*/ 1845408 h 4714030"/>
              <a:gd name="connsiteX4-1531" fmla="*/ 3606598 w 4779369"/>
              <a:gd name="connsiteY4-1532" fmla="*/ 1770199 h 4714030"/>
              <a:gd name="connsiteX5-1533" fmla="*/ 3336570 w 4779369"/>
              <a:gd name="connsiteY5-1534" fmla="*/ 1691032 h 4714030"/>
              <a:gd name="connsiteX6-1535" fmla="*/ 3192952 w 4779369"/>
              <a:gd name="connsiteY6-1536" fmla="*/ 1711872 h 4714030"/>
              <a:gd name="connsiteX7-1537" fmla="*/ 3126960 w 4779369"/>
              <a:gd name="connsiteY7-1538" fmla="*/ 1827523 h 4714030"/>
              <a:gd name="connsiteX8-1539" fmla="*/ 3048503 w 4779369"/>
              <a:gd name="connsiteY8-1540" fmla="*/ 2123573 h 4714030"/>
              <a:gd name="connsiteX9-1541" fmla="*/ 2997806 w 4779369"/>
              <a:gd name="connsiteY9-1542" fmla="*/ 2275931 h 4714030"/>
              <a:gd name="connsiteX10-1543" fmla="*/ 3162873 w 4779369"/>
              <a:gd name="connsiteY10-1544" fmla="*/ 2503824 h 4714030"/>
              <a:gd name="connsiteX11-1545" fmla="*/ 3356427 w 4779369"/>
              <a:gd name="connsiteY11-1546" fmla="*/ 2595846 h 4714030"/>
              <a:gd name="connsiteX12-1547" fmla="*/ 3454240 w 4779369"/>
              <a:gd name="connsiteY12-1548" fmla="*/ 2587267 h 4714030"/>
              <a:gd name="connsiteX13-1549" fmla="*/ 4029121 w 4779369"/>
              <a:gd name="connsiteY13-1550" fmla="*/ 2685987 h 4714030"/>
              <a:gd name="connsiteX14-1551" fmla="*/ 4140072 w 4779369"/>
              <a:gd name="connsiteY14-1552" fmla="*/ 3557314 h 4714030"/>
              <a:gd name="connsiteX15-1553" fmla="*/ 3268745 w 4779369"/>
              <a:gd name="connsiteY15-1554" fmla="*/ 3668264 h 4714030"/>
              <a:gd name="connsiteX16-1555" fmla="*/ 3029106 w 4779369"/>
              <a:gd name="connsiteY16-1556" fmla="*/ 3136468 h 4714030"/>
              <a:gd name="connsiteX17-1557" fmla="*/ 3024015 w 4779369"/>
              <a:gd name="connsiteY17-1558" fmla="*/ 3025265 h 4714030"/>
              <a:gd name="connsiteX18-1559" fmla="*/ 2886424 w 4779369"/>
              <a:gd name="connsiteY18-1560" fmla="*/ 2860950 h 4714030"/>
              <a:gd name="connsiteX19-1561" fmla="*/ 2598603 w 4779369"/>
              <a:gd name="connsiteY19-1562" fmla="*/ 2768115 h 4714030"/>
              <a:gd name="connsiteX20-1563" fmla="*/ 2138389 w 4779369"/>
              <a:gd name="connsiteY20-1564" fmla="*/ 3042691 h 4714030"/>
              <a:gd name="connsiteX21-1565" fmla="*/ 2091557 w 4779369"/>
              <a:gd name="connsiteY21-1566" fmla="*/ 3245802 h 4714030"/>
              <a:gd name="connsiteX22-1567" fmla="*/ 2235869 w 4779369"/>
              <a:gd name="connsiteY22-1568" fmla="*/ 3487372 h 4714030"/>
              <a:gd name="connsiteX23-1569" fmla="*/ 2353186 w 4779369"/>
              <a:gd name="connsiteY23-1570" fmla="*/ 3535124 h 4714030"/>
              <a:gd name="connsiteX24-1571" fmla="*/ 2459892 w 4779369"/>
              <a:gd name="connsiteY24-1572" fmla="*/ 3601767 h 4714030"/>
              <a:gd name="connsiteX25-1573" fmla="*/ 2570842 w 4779369"/>
              <a:gd name="connsiteY25-1574" fmla="*/ 4473093 h 4714030"/>
              <a:gd name="connsiteX26-1575" fmla="*/ 1699516 w 4779369"/>
              <a:gd name="connsiteY26-1576" fmla="*/ 4584044 h 4714030"/>
              <a:gd name="connsiteX27-1577" fmla="*/ 1588565 w 4779369"/>
              <a:gd name="connsiteY27-1578" fmla="*/ 3712718 h 4714030"/>
              <a:gd name="connsiteX28-1579" fmla="*/ 1645376 w 4779369"/>
              <a:gd name="connsiteY28-1580" fmla="*/ 3640232 h 4714030"/>
              <a:gd name="connsiteX29-1581" fmla="*/ 1654346 w 4779369"/>
              <a:gd name="connsiteY29-1582" fmla="*/ 3358982 h 4714030"/>
              <a:gd name="connsiteX30-1583" fmla="*/ 1557620 w 4779369"/>
              <a:gd name="connsiteY30-1584" fmla="*/ 3167736 h 4714030"/>
              <a:gd name="connsiteX31-1585" fmla="*/ 1489568 w 4779369"/>
              <a:gd name="connsiteY31-1586" fmla="*/ 3145159 h 4714030"/>
              <a:gd name="connsiteX32-1587" fmla="*/ 610434 w 4779369"/>
              <a:gd name="connsiteY32-1588" fmla="*/ 2818009 h 4714030"/>
              <a:gd name="connsiteX33-1589" fmla="*/ 329331 w 4779369"/>
              <a:gd name="connsiteY33-1590" fmla="*/ 610434 h 4714030"/>
              <a:gd name="connsiteX34-1591" fmla="*/ 2536907 w 4779369"/>
              <a:gd name="connsiteY34-1592" fmla="*/ 329331 h 4714030"/>
              <a:gd name="connsiteX35-1593" fmla="*/ 3068123 w 4779369"/>
              <a:gd name="connsiteY35-1594" fmla="*/ 1080399 h 4714030"/>
              <a:gd name="connsiteX36-1595" fmla="*/ 3127186 w 4779369"/>
              <a:gd name="connsiteY36-1596" fmla="*/ 1193698 h 4714030"/>
              <a:gd name="connsiteX37-1597" fmla="*/ 3336570 w 4779369"/>
              <a:gd name="connsiteY37-1598" fmla="*/ 1239409 h 4714030"/>
              <a:gd name="connsiteX38-1599" fmla="*/ 3545953 w 4779369"/>
              <a:gd name="connsiteY38-1600" fmla="*/ 1193698 h 4714030"/>
              <a:gd name="connsiteX39-1601" fmla="*/ 3667106 w 4779369"/>
              <a:gd name="connsiteY39-1602" fmla="*/ 1060681 h 4714030"/>
              <a:gd name="connsiteX40-1603" fmla="*/ 4538432 w 4779369"/>
              <a:gd name="connsiteY40-1604" fmla="*/ 949730 h 47140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4779369" h="4714030">
                <a:moveTo>
                  <a:pt x="4538432" y="949730"/>
                </a:moveTo>
                <a:cubicBezTo>
                  <a:pt x="4809681" y="1159702"/>
                  <a:pt x="4859355" y="1549808"/>
                  <a:pt x="4649383" y="1821057"/>
                </a:cubicBezTo>
                <a:cubicBezTo>
                  <a:pt x="4439411" y="2092305"/>
                  <a:pt x="4049305" y="2141980"/>
                  <a:pt x="3778057" y="1932008"/>
                </a:cubicBezTo>
                <a:cubicBezTo>
                  <a:pt x="3744150" y="1905761"/>
                  <a:pt x="3713707" y="1876700"/>
                  <a:pt x="3686799" y="1845408"/>
                </a:cubicBezTo>
                <a:lnTo>
                  <a:pt x="3606598" y="1770199"/>
                </a:lnTo>
                <a:cubicBezTo>
                  <a:pt x="3529516" y="1720217"/>
                  <a:pt x="3436594" y="1691032"/>
                  <a:pt x="3336570" y="1691032"/>
                </a:cubicBezTo>
                <a:cubicBezTo>
                  <a:pt x="3286557" y="1691032"/>
                  <a:pt x="3238321" y="1698329"/>
                  <a:pt x="3192952" y="1711872"/>
                </a:cubicBezTo>
                <a:lnTo>
                  <a:pt x="3126960" y="1827523"/>
                </a:lnTo>
                <a:cubicBezTo>
                  <a:pt x="3110678" y="1927706"/>
                  <a:pt x="3084589" y="2026882"/>
                  <a:pt x="3048503" y="2123573"/>
                </a:cubicBezTo>
                <a:lnTo>
                  <a:pt x="2997806" y="2275931"/>
                </a:lnTo>
                <a:cubicBezTo>
                  <a:pt x="3028163" y="2362638"/>
                  <a:pt x="3083778" y="2442597"/>
                  <a:pt x="3162873" y="2503824"/>
                </a:cubicBezTo>
                <a:cubicBezTo>
                  <a:pt x="3222195" y="2549745"/>
                  <a:pt x="3288407" y="2580238"/>
                  <a:pt x="3356427" y="2595846"/>
                </a:cubicBezTo>
                <a:lnTo>
                  <a:pt x="3454240" y="2587267"/>
                </a:lnTo>
                <a:cubicBezTo>
                  <a:pt x="3643632" y="2524946"/>
                  <a:pt x="3859590" y="2554754"/>
                  <a:pt x="4029121" y="2685987"/>
                </a:cubicBezTo>
                <a:cubicBezTo>
                  <a:pt x="4300370" y="2895959"/>
                  <a:pt x="4350044" y="3286065"/>
                  <a:pt x="4140072" y="3557314"/>
                </a:cubicBezTo>
                <a:cubicBezTo>
                  <a:pt x="3930100" y="3828562"/>
                  <a:pt x="3539994" y="3878237"/>
                  <a:pt x="3268745" y="3668264"/>
                </a:cubicBezTo>
                <a:cubicBezTo>
                  <a:pt x="3099214" y="3537032"/>
                  <a:pt x="3016237" y="3335435"/>
                  <a:pt x="3029106" y="3136468"/>
                </a:cubicBezTo>
                <a:lnTo>
                  <a:pt x="3024015" y="3025265"/>
                </a:lnTo>
                <a:cubicBezTo>
                  <a:pt x="2991859" y="2963328"/>
                  <a:pt x="2957326" y="2903808"/>
                  <a:pt x="2886424" y="2860950"/>
                </a:cubicBezTo>
                <a:cubicBezTo>
                  <a:pt x="2815522" y="2818092"/>
                  <a:pt x="2723276" y="2737825"/>
                  <a:pt x="2598603" y="2768115"/>
                </a:cubicBezTo>
                <a:cubicBezTo>
                  <a:pt x="2459863" y="2887416"/>
                  <a:pt x="2303815" y="2979278"/>
                  <a:pt x="2138389" y="3042691"/>
                </a:cubicBezTo>
                <a:cubicBezTo>
                  <a:pt x="2028027" y="3139434"/>
                  <a:pt x="2074124" y="3158542"/>
                  <a:pt x="2091557" y="3245802"/>
                </a:cubicBezTo>
                <a:cubicBezTo>
                  <a:pt x="2111153" y="3343888"/>
                  <a:pt x="2168165" y="3425277"/>
                  <a:pt x="2235869" y="3487372"/>
                </a:cubicBezTo>
                <a:lnTo>
                  <a:pt x="2353186" y="3535124"/>
                </a:lnTo>
                <a:cubicBezTo>
                  <a:pt x="2390222" y="3553331"/>
                  <a:pt x="2425986" y="3575521"/>
                  <a:pt x="2459892" y="3601767"/>
                </a:cubicBezTo>
                <a:cubicBezTo>
                  <a:pt x="2731140" y="3811739"/>
                  <a:pt x="2780815" y="4201845"/>
                  <a:pt x="2570842" y="4473093"/>
                </a:cubicBezTo>
                <a:cubicBezTo>
                  <a:pt x="2360870" y="4744342"/>
                  <a:pt x="1970764" y="4794016"/>
                  <a:pt x="1699516" y="4584044"/>
                </a:cubicBezTo>
                <a:cubicBezTo>
                  <a:pt x="1428267" y="4374072"/>
                  <a:pt x="1378593" y="3983966"/>
                  <a:pt x="1588565" y="3712718"/>
                </a:cubicBezTo>
                <a:lnTo>
                  <a:pt x="1645376" y="3640232"/>
                </a:lnTo>
                <a:cubicBezTo>
                  <a:pt x="1674446" y="3553085"/>
                  <a:pt x="1679412" y="3455814"/>
                  <a:pt x="1654346" y="3358982"/>
                </a:cubicBezTo>
                <a:cubicBezTo>
                  <a:pt x="1635545" y="3286357"/>
                  <a:pt x="1601854" y="3221714"/>
                  <a:pt x="1557620" y="3167736"/>
                </a:cubicBezTo>
                <a:lnTo>
                  <a:pt x="1489568" y="3145159"/>
                </a:lnTo>
                <a:cubicBezTo>
                  <a:pt x="1180724" y="3128904"/>
                  <a:pt x="873514" y="3021658"/>
                  <a:pt x="610434" y="2818009"/>
                </a:cubicBezTo>
                <a:cubicBezTo>
                  <a:pt x="-76796" y="2286029"/>
                  <a:pt x="-202649" y="1297663"/>
                  <a:pt x="329331" y="610434"/>
                </a:cubicBezTo>
                <a:cubicBezTo>
                  <a:pt x="861312" y="-76796"/>
                  <a:pt x="1849677" y="-202650"/>
                  <a:pt x="2536907" y="329331"/>
                </a:cubicBezTo>
                <a:cubicBezTo>
                  <a:pt x="2794618" y="528824"/>
                  <a:pt x="2973385" y="792496"/>
                  <a:pt x="3068123" y="1080399"/>
                </a:cubicBezTo>
                <a:lnTo>
                  <a:pt x="3127186" y="1193698"/>
                </a:lnTo>
                <a:cubicBezTo>
                  <a:pt x="3190528" y="1222992"/>
                  <a:pt x="3261551" y="1239409"/>
                  <a:pt x="3336570" y="1239409"/>
                </a:cubicBezTo>
                <a:cubicBezTo>
                  <a:pt x="3411588" y="1239409"/>
                  <a:pt x="3482611" y="1222992"/>
                  <a:pt x="3545953" y="1193698"/>
                </a:cubicBezTo>
                <a:lnTo>
                  <a:pt x="3667106" y="1060681"/>
                </a:lnTo>
                <a:cubicBezTo>
                  <a:pt x="3877078" y="789432"/>
                  <a:pt x="4267184" y="739758"/>
                  <a:pt x="4538432" y="949730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txBody>
          <a:bodyPr lIns="91424" tIns="45713" rIns="91424" bIns="45713" anchor="ctr"/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sysClr val="window" lastClr="FFFFFF"/>
              </a:solidFill>
              <a:latin typeface="Agency FB"/>
              <a:ea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503613" y="1349375"/>
            <a:ext cx="966787" cy="965200"/>
            <a:chOff x="5037689" y="1747569"/>
            <a:chExt cx="965446" cy="965577"/>
          </a:xfrm>
        </p:grpSpPr>
        <p:sp>
          <p:nvSpPr>
            <p:cNvPr id="9" name="椭圆 8"/>
            <p:cNvSpPr/>
            <p:nvPr/>
          </p:nvSpPr>
          <p:spPr>
            <a:xfrm>
              <a:off x="5037689" y="1747569"/>
              <a:ext cx="965446" cy="965577"/>
            </a:xfrm>
            <a:prstGeom prst="ellipse">
              <a:avLst/>
            </a:prstGeom>
            <a:solidFill>
              <a:srgbClr val="E60012"/>
            </a:solidFill>
            <a:ln w="19050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lIns="91424" tIns="45713" rIns="91424" bIns="45713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strike="noStrike" kern="0" noProof="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823" name="KSO_Shape"/>
            <p:cNvSpPr/>
            <p:nvPr/>
          </p:nvSpPr>
          <p:spPr>
            <a:xfrm>
              <a:off x="5286580" y="1996904"/>
              <a:ext cx="467663" cy="466907"/>
            </a:xfrm>
            <a:custGeom>
              <a:avLst/>
              <a:gdLst/>
              <a:ahLst/>
              <a:cxnLst>
                <a:cxn ang="0">
                  <a:pos x="210495032" y="36612141"/>
                </a:cxn>
                <a:cxn ang="0">
                  <a:pos x="200562404" y="46418971"/>
                </a:cxn>
                <a:cxn ang="0">
                  <a:pos x="167544705" y="13675097"/>
                </a:cxn>
                <a:cxn ang="0">
                  <a:pos x="177477334" y="3813707"/>
                </a:cxn>
                <a:cxn ang="0">
                  <a:pos x="190247856" y="3432384"/>
                </a:cxn>
                <a:cxn ang="0">
                  <a:pos x="210877070" y="23863250"/>
                </a:cxn>
                <a:cxn ang="0">
                  <a:pos x="210495032" y="36612141"/>
                </a:cxn>
                <a:cxn ang="0">
                  <a:pos x="122902479" y="123511403"/>
                </a:cxn>
                <a:cxn ang="0">
                  <a:pos x="89884661" y="90713088"/>
                </a:cxn>
                <a:cxn ang="0">
                  <a:pos x="162523789" y="18633012"/>
                </a:cxn>
                <a:cxn ang="0">
                  <a:pos x="195541606" y="51431327"/>
                </a:cxn>
                <a:cxn ang="0">
                  <a:pos x="122902479" y="123511403"/>
                </a:cxn>
                <a:cxn ang="0">
                  <a:pos x="118318143" y="128033435"/>
                </a:cxn>
                <a:cxn ang="0">
                  <a:pos x="72093341" y="141163768"/>
                </a:cxn>
                <a:cxn ang="0">
                  <a:pos x="85300445" y="95289561"/>
                </a:cxn>
                <a:cxn ang="0">
                  <a:pos x="118318143" y="128033435"/>
                </a:cxn>
                <a:cxn ang="0">
                  <a:pos x="42022622" y="26968752"/>
                </a:cxn>
                <a:cxn ang="0">
                  <a:pos x="21393289" y="47617500"/>
                </a:cxn>
                <a:cxn ang="0">
                  <a:pos x="21393289" y="172055229"/>
                </a:cxn>
                <a:cxn ang="0">
                  <a:pos x="42022622" y="192649536"/>
                </a:cxn>
                <a:cxn ang="0">
                  <a:pos x="166726087" y="192649536"/>
                </a:cxn>
                <a:cxn ang="0">
                  <a:pos x="187355301" y="172055229"/>
                </a:cxn>
                <a:cxn ang="0">
                  <a:pos x="187355301" y="90277205"/>
                </a:cxn>
                <a:cxn ang="0">
                  <a:pos x="208694048" y="69628457"/>
                </a:cxn>
                <a:cxn ang="0">
                  <a:pos x="208694048" y="179628204"/>
                </a:cxn>
                <a:cxn ang="0">
                  <a:pos x="173602531" y="214006609"/>
                </a:cxn>
                <a:cxn ang="0">
                  <a:pos x="34436764" y="214006609"/>
                </a:cxn>
                <a:cxn ang="0">
                  <a:pos x="0" y="179628204"/>
                </a:cxn>
                <a:cxn ang="0">
                  <a:pos x="0" y="42114821"/>
                </a:cxn>
                <a:cxn ang="0">
                  <a:pos x="34436764" y="5611680"/>
                </a:cxn>
                <a:cxn ang="0">
                  <a:pos x="144623264" y="5611680"/>
                </a:cxn>
                <a:cxn ang="0">
                  <a:pos x="123939388" y="26968752"/>
                </a:cxn>
                <a:cxn ang="0">
                  <a:pos x="42022622" y="26968752"/>
                </a:cxn>
              </a:cxnLst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10038" y="3040063"/>
            <a:ext cx="965200" cy="965200"/>
            <a:chOff x="5698000" y="3449174"/>
            <a:chExt cx="965446" cy="965577"/>
          </a:xfrm>
        </p:grpSpPr>
        <p:sp>
          <p:nvSpPr>
            <p:cNvPr id="12" name="椭圆 11"/>
            <p:cNvSpPr/>
            <p:nvPr/>
          </p:nvSpPr>
          <p:spPr>
            <a:xfrm>
              <a:off x="5698000" y="3449174"/>
              <a:ext cx="965446" cy="965577"/>
            </a:xfrm>
            <a:prstGeom prst="ellipse">
              <a:avLst/>
            </a:prstGeom>
            <a:solidFill>
              <a:srgbClr val="F5A525"/>
            </a:solidFill>
            <a:ln w="19050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lIns="91424" tIns="45713" rIns="91424" bIns="45713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strike="noStrike" kern="0" noProof="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5894900" y="3639748"/>
              <a:ext cx="546239" cy="508198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218565" fontAlgn="base">
                <a:defRPr/>
              </a:pPr>
              <a:endParaRPr lang="zh-CN" altLang="en-US" sz="2400" strike="noStrike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94088" y="4756150"/>
            <a:ext cx="966787" cy="965200"/>
            <a:chOff x="5018642" y="5122201"/>
            <a:chExt cx="965446" cy="965577"/>
          </a:xfrm>
        </p:grpSpPr>
        <p:sp>
          <p:nvSpPr>
            <p:cNvPr id="15" name="椭圆 14"/>
            <p:cNvSpPr/>
            <p:nvPr/>
          </p:nvSpPr>
          <p:spPr>
            <a:xfrm>
              <a:off x="5018642" y="5122201"/>
              <a:ext cx="965446" cy="965577"/>
            </a:xfrm>
            <a:prstGeom prst="ellipse">
              <a:avLst/>
            </a:prstGeom>
            <a:solidFill>
              <a:srgbClr val="E60012"/>
            </a:solidFill>
            <a:ln w="19050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lIns="91424" tIns="45713" rIns="91424" bIns="45713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strike="noStrike" kern="0" noProof="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5270704" y="5312775"/>
              <a:ext cx="461322" cy="584428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218565" fontAlgn="base">
                <a:defRPr/>
              </a:pPr>
              <a:endParaRPr lang="zh-CN" altLang="en-US" sz="2400" strike="noStrike" noProof="1">
                <a:solidFill>
                  <a:srgbClr val="FFFFFF"/>
                </a:solidFill>
                <a:latin typeface="造字工房悦黑（非商用）常规体"/>
                <a:ea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67263" y="1644650"/>
            <a:ext cx="6780212" cy="1411288"/>
            <a:chOff x="5841004" y="1334791"/>
            <a:chExt cx="3649919" cy="1411079"/>
          </a:xfrm>
        </p:grpSpPr>
        <p:sp>
          <p:nvSpPr>
            <p:cNvPr id="34831" name="MH_SubTitle_1"/>
            <p:cNvSpPr/>
            <p:nvPr/>
          </p:nvSpPr>
          <p:spPr>
            <a:xfrm flipH="1">
              <a:off x="5841004" y="1334791"/>
              <a:ext cx="1829908" cy="4571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危害因素（危险源）</a:t>
              </a:r>
              <a:endPara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Rectangle 5"/>
            <p:cNvSpPr/>
            <p:nvPr/>
          </p:nvSpPr>
          <p:spPr bwMode="auto">
            <a:xfrm>
              <a:off x="5980301" y="1933190"/>
              <a:ext cx="3510622" cy="8126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fontAlgn="base"/>
              <a:r>
                <a:rPr lang="zh-CN" altLang="en-US" sz="2400" b="1" strike="noStrike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可能导致人员伤害或疾病、财产损失、工作环境破坏或这些情况组合的根源或状态。</a:t>
              </a:r>
              <a:endParaRPr lang="zh-CN" altLang="en-US" sz="24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545013" y="2127250"/>
            <a:ext cx="4575175" cy="0"/>
          </a:xfrm>
          <a:prstGeom prst="line">
            <a:avLst/>
          </a:prstGeom>
          <a:ln w="19050" cap="flat" cmpd="sng">
            <a:solidFill>
              <a:srgbClr val="767171"/>
            </a:solidFill>
            <a:prstDash val="sysDot"/>
            <a:miter/>
            <a:headEnd type="none" w="med" len="med"/>
            <a:tailEnd type="oval" w="med" len="med"/>
          </a:ln>
        </p:spPr>
      </p:cxnSp>
      <p:grpSp>
        <p:nvGrpSpPr>
          <p:cNvPr id="21" name="组合 20"/>
          <p:cNvGrpSpPr/>
          <p:nvPr/>
        </p:nvGrpSpPr>
        <p:grpSpPr>
          <a:xfrm>
            <a:off x="5205413" y="3373438"/>
            <a:ext cx="5019675" cy="1223962"/>
            <a:chOff x="5841004" y="2711041"/>
            <a:chExt cx="3422752" cy="1224827"/>
          </a:xfrm>
        </p:grpSpPr>
        <p:sp>
          <p:nvSpPr>
            <p:cNvPr id="34835" name="MH_SubTitle_1"/>
            <p:cNvSpPr/>
            <p:nvPr/>
          </p:nvSpPr>
          <p:spPr>
            <a:xfrm flipH="1">
              <a:off x="5841004" y="2711041"/>
              <a:ext cx="1829365" cy="4575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400" b="1">
                  <a:solidFill>
                    <a:srgbClr val="F6402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危害因素辩识</a:t>
              </a:r>
              <a:endParaRPr lang="en-US" altLang="zh-CN" sz="2400" b="1">
                <a:solidFill>
                  <a:srgbClr val="F6402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Rectangle 5"/>
            <p:cNvSpPr/>
            <p:nvPr/>
          </p:nvSpPr>
          <p:spPr bwMode="auto">
            <a:xfrm>
              <a:off x="5980642" y="3124083"/>
              <a:ext cx="3283114" cy="8117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fontAlgn="base"/>
              <a:r>
                <a:rPr lang="zh-CN" altLang="en-US" sz="2400" b="1" strike="noStrike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识别危险源的存在并确定其特性的过程。</a:t>
              </a:r>
              <a:endParaRPr lang="zh-CN" altLang="en-US" sz="24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5210175" y="3811588"/>
            <a:ext cx="4584700" cy="0"/>
          </a:xfrm>
          <a:prstGeom prst="line">
            <a:avLst/>
          </a:prstGeom>
          <a:ln w="19050" cap="flat" cmpd="sng">
            <a:solidFill>
              <a:srgbClr val="767171"/>
            </a:solidFill>
            <a:prstDash val="sysDot"/>
            <a:miter/>
            <a:headEnd type="none" w="med" len="med"/>
            <a:tailEnd type="oval" w="med" len="med"/>
          </a:ln>
        </p:spPr>
      </p:cxnSp>
      <p:grpSp>
        <p:nvGrpSpPr>
          <p:cNvPr id="25" name="组合 24"/>
          <p:cNvGrpSpPr/>
          <p:nvPr/>
        </p:nvGrpSpPr>
        <p:grpSpPr>
          <a:xfrm>
            <a:off x="4664075" y="4735513"/>
            <a:ext cx="7227888" cy="1349375"/>
            <a:chOff x="5679886" y="4973323"/>
            <a:chExt cx="3610174" cy="1349290"/>
          </a:xfrm>
        </p:grpSpPr>
        <p:sp>
          <p:nvSpPr>
            <p:cNvPr id="34839" name="MH_SubTitle_1"/>
            <p:cNvSpPr/>
            <p:nvPr/>
          </p:nvSpPr>
          <p:spPr>
            <a:xfrm flipH="1">
              <a:off x="5679886" y="4973323"/>
              <a:ext cx="398047" cy="457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方正仿宋简体" panose="02000000000000000000" pitchFamily="2" charset="-122"/>
                  <a:ea typeface="方正仿宋简体" panose="02000000000000000000" pitchFamily="2" charset="-122"/>
                </a:rPr>
                <a:t>风险</a:t>
              </a:r>
              <a:endParaRPr lang="en-US" altLang="zh-CN" sz="2400" b="1">
                <a:solidFill>
                  <a:srgbClr val="FF0000"/>
                </a:solidFill>
                <a:latin typeface="方正仿宋简体" panose="02000000000000000000" pitchFamily="2" charset="-122"/>
                <a:ea typeface="方正仿宋简体" panose="02000000000000000000" pitchFamily="2" charset="-122"/>
              </a:endParaRPr>
            </a:p>
          </p:txBody>
        </p:sp>
        <p:sp>
          <p:nvSpPr>
            <p:cNvPr id="27" name="Rectangle 5"/>
            <p:cNvSpPr/>
            <p:nvPr/>
          </p:nvSpPr>
          <p:spPr bwMode="auto">
            <a:xfrm>
              <a:off x="5818648" y="5509864"/>
              <a:ext cx="3471412" cy="81274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fontAlgn="base">
                <a:spcBef>
                  <a:spcPts val="500"/>
                </a:spcBef>
              </a:pPr>
              <a:r>
                <a:rPr lang="zh-CN" altLang="en-US" sz="2400" b="1" strike="noStrike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是衡量某一种危险引发事故、造成伤害或疾病的概率和后果的尺度，是危险事件发生的可能性与后果的结合。</a:t>
              </a:r>
              <a:endParaRPr lang="zh-CN" altLang="en-US" sz="24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4637088" y="5245100"/>
            <a:ext cx="4594225" cy="0"/>
          </a:xfrm>
          <a:prstGeom prst="line">
            <a:avLst/>
          </a:prstGeom>
          <a:ln w="19050" cap="flat" cmpd="sng">
            <a:solidFill>
              <a:srgbClr val="767171"/>
            </a:solidFill>
            <a:prstDash val="sysDot"/>
            <a:miter/>
            <a:headEnd type="none" w="med" len="med"/>
            <a:tailEnd type="oval" w="med" len="med"/>
          </a:ln>
        </p:spPr>
      </p:cxnSp>
      <p:grpSp>
        <p:nvGrpSpPr>
          <p:cNvPr id="29" name="组合 28"/>
          <p:cNvGrpSpPr/>
          <p:nvPr/>
        </p:nvGrpSpPr>
        <p:grpSpPr bwMode="auto">
          <a:xfrm>
            <a:off x="641350" y="2089150"/>
            <a:ext cx="2760663" cy="2762250"/>
            <a:chOff x="2175027" y="2551221"/>
            <a:chExt cx="2761109" cy="2761482"/>
          </a:xfrm>
        </p:grpSpPr>
        <p:sp>
          <p:nvSpPr>
            <p:cNvPr id="30" name="椭圆 29"/>
            <p:cNvSpPr/>
            <p:nvPr/>
          </p:nvSpPr>
          <p:spPr>
            <a:xfrm>
              <a:off x="2175027" y="2551221"/>
              <a:ext cx="2761109" cy="276148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  <a:tileRect/>
            </a:gradFill>
            <a:ln w="444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strike="noStrike" kern="0" noProof="1">
                <a:solidFill>
                  <a:sysClr val="window" lastClr="FFFFFF"/>
                </a:solidFill>
                <a:latin typeface="Agency FB"/>
                <a:ea typeface="+mn-ea"/>
              </a:endParaRPr>
            </a:p>
          </p:txBody>
        </p:sp>
        <p:sp>
          <p:nvSpPr>
            <p:cNvPr id="31" name="Oval 68"/>
            <p:cNvSpPr/>
            <p:nvPr/>
          </p:nvSpPr>
          <p:spPr>
            <a:xfrm>
              <a:off x="2378910" y="2766991"/>
              <a:ext cx="2355210" cy="2355210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strike="noStrike" noProof="1" dirty="0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30213" y="1289050"/>
            <a:ext cx="966787" cy="965200"/>
            <a:chOff x="5037689" y="1747569"/>
            <a:chExt cx="965446" cy="965577"/>
          </a:xfrm>
        </p:grpSpPr>
        <p:sp>
          <p:nvSpPr>
            <p:cNvPr id="9" name="椭圆 8"/>
            <p:cNvSpPr/>
            <p:nvPr/>
          </p:nvSpPr>
          <p:spPr>
            <a:xfrm>
              <a:off x="5037689" y="1747569"/>
              <a:ext cx="965446" cy="965577"/>
            </a:xfrm>
            <a:prstGeom prst="ellipse">
              <a:avLst/>
            </a:prstGeom>
            <a:solidFill>
              <a:srgbClr val="E60012"/>
            </a:solidFill>
            <a:ln w="19050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lIns="91424" tIns="45713" rIns="91424" bIns="45713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strike="noStrike" kern="0" noProof="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870" name="KSO_Shape"/>
            <p:cNvSpPr/>
            <p:nvPr/>
          </p:nvSpPr>
          <p:spPr>
            <a:xfrm>
              <a:off x="5286580" y="1996904"/>
              <a:ext cx="467663" cy="466907"/>
            </a:xfrm>
            <a:custGeom>
              <a:avLst/>
              <a:gdLst/>
              <a:ahLst/>
              <a:cxnLst>
                <a:cxn ang="0">
                  <a:pos x="210495032" y="36612141"/>
                </a:cxn>
                <a:cxn ang="0">
                  <a:pos x="200562404" y="46418971"/>
                </a:cxn>
                <a:cxn ang="0">
                  <a:pos x="167544705" y="13675097"/>
                </a:cxn>
                <a:cxn ang="0">
                  <a:pos x="177477334" y="3813707"/>
                </a:cxn>
                <a:cxn ang="0">
                  <a:pos x="190247856" y="3432384"/>
                </a:cxn>
                <a:cxn ang="0">
                  <a:pos x="210877070" y="23863250"/>
                </a:cxn>
                <a:cxn ang="0">
                  <a:pos x="210495032" y="36612141"/>
                </a:cxn>
                <a:cxn ang="0">
                  <a:pos x="122902479" y="123511403"/>
                </a:cxn>
                <a:cxn ang="0">
                  <a:pos x="89884661" y="90713088"/>
                </a:cxn>
                <a:cxn ang="0">
                  <a:pos x="162523789" y="18633012"/>
                </a:cxn>
                <a:cxn ang="0">
                  <a:pos x="195541606" y="51431327"/>
                </a:cxn>
                <a:cxn ang="0">
                  <a:pos x="122902479" y="123511403"/>
                </a:cxn>
                <a:cxn ang="0">
                  <a:pos x="118318143" y="128033435"/>
                </a:cxn>
                <a:cxn ang="0">
                  <a:pos x="72093341" y="141163768"/>
                </a:cxn>
                <a:cxn ang="0">
                  <a:pos x="85300445" y="95289561"/>
                </a:cxn>
                <a:cxn ang="0">
                  <a:pos x="118318143" y="128033435"/>
                </a:cxn>
                <a:cxn ang="0">
                  <a:pos x="42022622" y="26968752"/>
                </a:cxn>
                <a:cxn ang="0">
                  <a:pos x="21393289" y="47617500"/>
                </a:cxn>
                <a:cxn ang="0">
                  <a:pos x="21393289" y="172055229"/>
                </a:cxn>
                <a:cxn ang="0">
                  <a:pos x="42022622" y="192649536"/>
                </a:cxn>
                <a:cxn ang="0">
                  <a:pos x="166726087" y="192649536"/>
                </a:cxn>
                <a:cxn ang="0">
                  <a:pos x="187355301" y="172055229"/>
                </a:cxn>
                <a:cxn ang="0">
                  <a:pos x="187355301" y="90277205"/>
                </a:cxn>
                <a:cxn ang="0">
                  <a:pos x="208694048" y="69628457"/>
                </a:cxn>
                <a:cxn ang="0">
                  <a:pos x="208694048" y="179628204"/>
                </a:cxn>
                <a:cxn ang="0">
                  <a:pos x="173602531" y="214006609"/>
                </a:cxn>
                <a:cxn ang="0">
                  <a:pos x="34436764" y="214006609"/>
                </a:cxn>
                <a:cxn ang="0">
                  <a:pos x="0" y="179628204"/>
                </a:cxn>
                <a:cxn ang="0">
                  <a:pos x="0" y="42114821"/>
                </a:cxn>
                <a:cxn ang="0">
                  <a:pos x="34436764" y="5611680"/>
                </a:cxn>
                <a:cxn ang="0">
                  <a:pos x="144623264" y="5611680"/>
                </a:cxn>
                <a:cxn ang="0">
                  <a:pos x="123939388" y="26968752"/>
                </a:cxn>
                <a:cxn ang="0">
                  <a:pos x="42022622" y="26968752"/>
                </a:cxn>
              </a:cxnLst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08075" y="1485900"/>
            <a:ext cx="9999663" cy="2349500"/>
            <a:chOff x="5841004" y="1334791"/>
            <a:chExt cx="3649919" cy="1411079"/>
          </a:xfrm>
        </p:grpSpPr>
        <p:sp>
          <p:nvSpPr>
            <p:cNvPr id="36872" name="MH_SubTitle_1"/>
            <p:cNvSpPr/>
            <p:nvPr/>
          </p:nvSpPr>
          <p:spPr>
            <a:xfrm flipH="1">
              <a:off x="5841004" y="1334791"/>
              <a:ext cx="1829885" cy="3117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 </a:t>
              </a:r>
              <a:r>
                <a:rPr lang="zh-CN" altLang="en-US" sz="2800" b="1">
                  <a:solidFill>
                    <a:srgbClr val="FF0000"/>
                  </a:solidFill>
                  <a:latin typeface="方正仿宋简体" panose="02000000000000000000" pitchFamily="2" charset="-122"/>
                  <a:ea typeface="方正仿宋简体" panose="02000000000000000000" pitchFamily="2" charset="-122"/>
                </a:rPr>
                <a:t>危险源种类</a:t>
              </a:r>
              <a:endParaRPr lang="en-US" altLang="zh-CN" sz="2800" b="1">
                <a:solidFill>
                  <a:srgbClr val="FF0000"/>
                </a:solidFill>
                <a:latin typeface="方正仿宋简体" panose="02000000000000000000" pitchFamily="2" charset="-122"/>
                <a:ea typeface="方正仿宋简体" panose="02000000000000000000" pitchFamily="2" charset="-122"/>
              </a:endParaRPr>
            </a:p>
          </p:txBody>
        </p:sp>
        <p:sp>
          <p:nvSpPr>
            <p:cNvPr id="19" name="Rectangle 5"/>
            <p:cNvSpPr/>
            <p:nvPr/>
          </p:nvSpPr>
          <p:spPr bwMode="auto">
            <a:xfrm>
              <a:off x="5980650" y="1933546"/>
              <a:ext cx="3510273" cy="81232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fontAlgn="base"/>
              <a:r>
                <a:rPr lang="zh-CN" altLang="en-US" sz="2400" b="1" strike="noStrike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第一类危险源：</a:t>
              </a:r>
              <a:endParaRPr lang="zh-CN" altLang="en-US" sz="24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fontAlgn="base"/>
              <a:r>
                <a:rPr lang="zh-CN" altLang="en-US" sz="2400" b="1" strike="noStrike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生产过程中存在的，可能发生意外释放的能量（能量源或能量载体）或危险物质。能量越多包含的危害物质越多，其危险性越大。</a:t>
              </a:r>
              <a:endParaRPr lang="zh-CN" altLang="en-US" sz="24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fontAlgn="base"/>
              <a:endParaRPr lang="zh-CN" altLang="en-US" sz="24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fontAlgn="base"/>
              <a:r>
                <a:rPr lang="zh-CN" altLang="en-US" sz="2400" b="1" strike="noStrike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第二类危险源：</a:t>
              </a:r>
              <a:endParaRPr lang="zh-CN" altLang="en-US" sz="24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fontAlgn="base"/>
              <a:r>
                <a:rPr lang="zh-CN" altLang="en-US" sz="2400" b="1" strike="noStrike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导致能量和危险物质约束或限制措施失效的各种因素。主要包括物的故障，人的失误和环境因素（环境因素引起物的故障和人的失误）。</a:t>
              </a:r>
              <a:endParaRPr lang="zh-CN" altLang="en-US" sz="24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1485900" y="2127250"/>
            <a:ext cx="7634288" cy="0"/>
          </a:xfrm>
          <a:prstGeom prst="line">
            <a:avLst/>
          </a:prstGeom>
          <a:ln w="19050" cap="flat" cmpd="sng">
            <a:solidFill>
              <a:srgbClr val="767171"/>
            </a:solidFill>
            <a:prstDash val="sysDot"/>
            <a:miter/>
            <a:headEnd type="none" w="med" len="med"/>
            <a:tailEnd type="oval" w="med" len="med"/>
          </a:ln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8916" name="Picture 38" descr="PTHI8C2$EYU)N07XEQT9S%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925" y="1114425"/>
            <a:ext cx="10499725" cy="462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" name="矩形 3"/>
          <p:cNvSpPr/>
          <p:nvPr/>
        </p:nvSpPr>
        <p:spPr>
          <a:xfrm>
            <a:off x="982663" y="261938"/>
            <a:ext cx="3898900" cy="663575"/>
          </a:xfrm>
          <a:prstGeom prst="rect">
            <a:avLst/>
          </a:prstGeom>
          <a:noFill/>
          <a:ln w="9525">
            <a:noFill/>
          </a:ln>
        </p:spPr>
        <p:txBody>
          <a:bodyPr wrap="none" lIns="114662" tIns="57332" rIns="114662" bIns="57332" anchor="t" anchorCtr="0">
            <a:spAutoFit/>
          </a:bodyPr>
          <a:p>
            <a:pPr defTabSz="1211580">
              <a:buFont typeface="Arial" panose="020B0604020202020204" pitchFamily="34" charset="0"/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Calibri" panose="020F0502020204030204" pitchFamily="34" charset="0"/>
              </a:rPr>
              <a:t>两类危险源的关系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pic>
        <p:nvPicPr>
          <p:cNvPr id="40965" name="Picture 80" descr="KQ`)V2[B6OR(D633POC)08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388" y="1338263"/>
            <a:ext cx="9934575" cy="418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 bwMode="auto">
          <a:xfrm>
            <a:off x="1474787" y="1622425"/>
            <a:ext cx="3902075" cy="3865562"/>
            <a:chOff x="1153898" y="1021357"/>
            <a:chExt cx="3111595" cy="3081729"/>
          </a:xfrm>
        </p:grpSpPr>
        <p:sp>
          <p:nvSpPr>
            <p:cNvPr id="9" name="Freeform 10"/>
            <p:cNvSpPr/>
            <p:nvPr/>
          </p:nvSpPr>
          <p:spPr bwMode="auto">
            <a:xfrm>
              <a:off x="2705175" y="1023913"/>
              <a:ext cx="1552568" cy="1693929"/>
            </a:xfrm>
            <a:custGeom>
              <a:avLst/>
              <a:gdLst>
                <a:gd name="T0" fmla="*/ 1606 w 3207"/>
                <a:gd name="T1" fmla="*/ 3189 h 3541"/>
                <a:gd name="T2" fmla="*/ 2390 w 3207"/>
                <a:gd name="T3" fmla="*/ 3541 h 3541"/>
                <a:gd name="T4" fmla="*/ 3206 w 3207"/>
                <a:gd name="T5" fmla="*/ 2917 h 3541"/>
                <a:gd name="T6" fmla="*/ 3207 w 3207"/>
                <a:gd name="T7" fmla="*/ 2918 h 3541"/>
                <a:gd name="T8" fmla="*/ 6 w 3207"/>
                <a:gd name="T9" fmla="*/ 5 h 3541"/>
                <a:gd name="T10" fmla="*/ 3 w 3207"/>
                <a:gd name="T11" fmla="*/ 0 h 3541"/>
                <a:gd name="T12" fmla="*/ 6 w 3207"/>
                <a:gd name="T13" fmla="*/ 5 h 3541"/>
                <a:gd name="T14" fmla="*/ 598 w 3207"/>
                <a:gd name="T15" fmla="*/ 805 h 3541"/>
                <a:gd name="T16" fmla="*/ 230 w 3207"/>
                <a:gd name="T17" fmla="*/ 1621 h 3541"/>
                <a:gd name="T18" fmla="*/ 231 w 3207"/>
                <a:gd name="T19" fmla="*/ 1625 h 3541"/>
                <a:gd name="T20" fmla="*/ 1606 w 3207"/>
                <a:gd name="T21" fmla="*/ 3189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41">
                  <a:moveTo>
                    <a:pt x="1606" y="3189"/>
                  </a:moveTo>
                  <a:lnTo>
                    <a:pt x="2390" y="3541"/>
                  </a:lnTo>
                  <a:lnTo>
                    <a:pt x="3206" y="2917"/>
                  </a:lnTo>
                  <a:lnTo>
                    <a:pt x="3207" y="2918"/>
                  </a:lnTo>
                  <a:cubicBezTo>
                    <a:pt x="3055" y="1282"/>
                    <a:pt x="1679" y="0"/>
                    <a:pt x="6" y="5"/>
                  </a:cubicBezTo>
                  <a:lnTo>
                    <a:pt x="3" y="0"/>
                  </a:lnTo>
                  <a:cubicBezTo>
                    <a:pt x="2" y="0"/>
                    <a:pt x="0" y="0"/>
                    <a:pt x="6" y="5"/>
                  </a:cubicBezTo>
                  <a:lnTo>
                    <a:pt x="598" y="805"/>
                  </a:lnTo>
                  <a:lnTo>
                    <a:pt x="230" y="1621"/>
                  </a:lnTo>
                  <a:lnTo>
                    <a:pt x="231" y="1625"/>
                  </a:lnTo>
                  <a:cubicBezTo>
                    <a:pt x="1000" y="1734"/>
                    <a:pt x="1594" y="2388"/>
                    <a:pt x="1606" y="3189"/>
                  </a:cubicBezTo>
                  <a:close/>
                </a:path>
              </a:pathLst>
            </a:custGeom>
            <a:solidFill>
              <a:srgbClr val="F5A525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160347" y="1021357"/>
              <a:ext cx="1715316" cy="1534487"/>
            </a:xfrm>
            <a:custGeom>
              <a:avLst/>
              <a:gdLst>
                <a:gd name="T0" fmla="*/ 1625 w 3541"/>
                <a:gd name="T1" fmla="*/ 2978 h 3207"/>
                <a:gd name="T2" fmla="*/ 3189 w 3541"/>
                <a:gd name="T3" fmla="*/ 1591 h 3207"/>
                <a:gd name="T4" fmla="*/ 3541 w 3541"/>
                <a:gd name="T5" fmla="*/ 823 h 3207"/>
                <a:gd name="T6" fmla="*/ 2917 w 3541"/>
                <a:gd name="T7" fmla="*/ 7 h 3207"/>
                <a:gd name="T8" fmla="*/ 2916 w 3541"/>
                <a:gd name="T9" fmla="*/ 0 h 3207"/>
                <a:gd name="T10" fmla="*/ 5 w 3541"/>
                <a:gd name="T11" fmla="*/ 3207 h 3207"/>
                <a:gd name="T12" fmla="*/ 0 w 3541"/>
                <a:gd name="T13" fmla="*/ 3205 h 3207"/>
                <a:gd name="T14" fmla="*/ 5 w 3541"/>
                <a:gd name="T15" fmla="*/ 3207 h 3207"/>
                <a:gd name="T16" fmla="*/ 805 w 3541"/>
                <a:gd name="T17" fmla="*/ 2599 h 3207"/>
                <a:gd name="T18" fmla="*/ 1621 w 3541"/>
                <a:gd name="T19" fmla="*/ 2983 h 3207"/>
                <a:gd name="T20" fmla="*/ 1625 w 3541"/>
                <a:gd name="T21" fmla="*/ 2978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1" h="3207">
                  <a:moveTo>
                    <a:pt x="1625" y="2978"/>
                  </a:moveTo>
                  <a:cubicBezTo>
                    <a:pt x="1734" y="2207"/>
                    <a:pt x="2388" y="1612"/>
                    <a:pt x="3189" y="1591"/>
                  </a:cubicBezTo>
                  <a:lnTo>
                    <a:pt x="3541" y="823"/>
                  </a:lnTo>
                  <a:lnTo>
                    <a:pt x="2917" y="7"/>
                  </a:lnTo>
                  <a:lnTo>
                    <a:pt x="2916" y="0"/>
                  </a:lnTo>
                  <a:cubicBezTo>
                    <a:pt x="1281" y="152"/>
                    <a:pt x="0" y="1529"/>
                    <a:pt x="5" y="3207"/>
                  </a:cubicBezTo>
                  <a:lnTo>
                    <a:pt x="0" y="3205"/>
                  </a:lnTo>
                  <a:cubicBezTo>
                    <a:pt x="0" y="3206"/>
                    <a:pt x="0" y="3207"/>
                    <a:pt x="5" y="3207"/>
                  </a:cubicBezTo>
                  <a:lnTo>
                    <a:pt x="805" y="2599"/>
                  </a:lnTo>
                  <a:lnTo>
                    <a:pt x="1621" y="2983"/>
                  </a:lnTo>
                  <a:lnTo>
                    <a:pt x="1625" y="2978"/>
                  </a:lnTo>
                  <a:close/>
                </a:path>
              </a:pathLst>
            </a:custGeom>
            <a:solidFill>
              <a:srgbClr val="E60012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153898" y="2411707"/>
              <a:ext cx="1553860" cy="1691379"/>
            </a:xfrm>
            <a:custGeom>
              <a:avLst/>
              <a:gdLst>
                <a:gd name="T0" fmla="*/ 2976 w 3207"/>
                <a:gd name="T1" fmla="*/ 1912 h 3537"/>
                <a:gd name="T2" fmla="*/ 1591 w 3207"/>
                <a:gd name="T3" fmla="*/ 352 h 3537"/>
                <a:gd name="T4" fmla="*/ 823 w 3207"/>
                <a:gd name="T5" fmla="*/ 0 h 3537"/>
                <a:gd name="T6" fmla="*/ 7 w 3207"/>
                <a:gd name="T7" fmla="*/ 624 h 3537"/>
                <a:gd name="T8" fmla="*/ 0 w 3207"/>
                <a:gd name="T9" fmla="*/ 619 h 3537"/>
                <a:gd name="T10" fmla="*/ 3207 w 3207"/>
                <a:gd name="T11" fmla="*/ 3536 h 3537"/>
                <a:gd name="T12" fmla="*/ 3204 w 3207"/>
                <a:gd name="T13" fmla="*/ 3537 h 3537"/>
                <a:gd name="T14" fmla="*/ 3207 w 3207"/>
                <a:gd name="T15" fmla="*/ 3536 h 3537"/>
                <a:gd name="T16" fmla="*/ 2599 w 3207"/>
                <a:gd name="T17" fmla="*/ 2736 h 3537"/>
                <a:gd name="T18" fmla="*/ 2983 w 3207"/>
                <a:gd name="T19" fmla="*/ 1904 h 3537"/>
                <a:gd name="T20" fmla="*/ 2976 w 3207"/>
                <a:gd name="T21" fmla="*/ 1912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37">
                  <a:moveTo>
                    <a:pt x="2976" y="1912"/>
                  </a:moveTo>
                  <a:cubicBezTo>
                    <a:pt x="2207" y="1803"/>
                    <a:pt x="1613" y="1150"/>
                    <a:pt x="1591" y="352"/>
                  </a:cubicBezTo>
                  <a:lnTo>
                    <a:pt x="823" y="0"/>
                  </a:lnTo>
                  <a:lnTo>
                    <a:pt x="7" y="624"/>
                  </a:lnTo>
                  <a:lnTo>
                    <a:pt x="0" y="619"/>
                  </a:lnTo>
                  <a:cubicBezTo>
                    <a:pt x="152" y="2256"/>
                    <a:pt x="1528" y="3537"/>
                    <a:pt x="3207" y="3536"/>
                  </a:cubicBezTo>
                  <a:lnTo>
                    <a:pt x="3204" y="3537"/>
                  </a:lnTo>
                  <a:cubicBezTo>
                    <a:pt x="3205" y="3537"/>
                    <a:pt x="3206" y="3537"/>
                    <a:pt x="3207" y="3536"/>
                  </a:cubicBezTo>
                  <a:lnTo>
                    <a:pt x="2599" y="2736"/>
                  </a:lnTo>
                  <a:lnTo>
                    <a:pt x="2983" y="1904"/>
                  </a:lnTo>
                  <a:lnTo>
                    <a:pt x="2976" y="1912"/>
                  </a:lnTo>
                  <a:close/>
                </a:path>
              </a:pathLst>
            </a:custGeom>
            <a:solidFill>
              <a:srgbClr val="F5A525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552760" y="2562224"/>
              <a:ext cx="1712733" cy="1534487"/>
            </a:xfrm>
            <a:custGeom>
              <a:avLst/>
              <a:gdLst>
                <a:gd name="T0" fmla="*/ 1910 w 3536"/>
                <a:gd name="T1" fmla="*/ 230 h 3207"/>
                <a:gd name="T2" fmla="*/ 352 w 3536"/>
                <a:gd name="T3" fmla="*/ 1604 h 3207"/>
                <a:gd name="T4" fmla="*/ 0 w 3536"/>
                <a:gd name="T5" fmla="*/ 2388 h 3207"/>
                <a:gd name="T6" fmla="*/ 624 w 3536"/>
                <a:gd name="T7" fmla="*/ 3204 h 3207"/>
                <a:gd name="T8" fmla="*/ 618 w 3536"/>
                <a:gd name="T9" fmla="*/ 3207 h 3207"/>
                <a:gd name="T10" fmla="*/ 3536 w 3536"/>
                <a:gd name="T11" fmla="*/ 4 h 3207"/>
                <a:gd name="T12" fmla="*/ 3534 w 3536"/>
                <a:gd name="T13" fmla="*/ 2 h 3207"/>
                <a:gd name="T14" fmla="*/ 3536 w 3536"/>
                <a:gd name="T15" fmla="*/ 4 h 3207"/>
                <a:gd name="T16" fmla="*/ 2736 w 3536"/>
                <a:gd name="T17" fmla="*/ 596 h 3207"/>
                <a:gd name="T18" fmla="*/ 1904 w 3536"/>
                <a:gd name="T19" fmla="*/ 228 h 3207"/>
                <a:gd name="T20" fmla="*/ 1910 w 3536"/>
                <a:gd name="T21" fmla="*/ 230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6" h="3207">
                  <a:moveTo>
                    <a:pt x="1910" y="230"/>
                  </a:moveTo>
                  <a:cubicBezTo>
                    <a:pt x="1801" y="1000"/>
                    <a:pt x="1147" y="1595"/>
                    <a:pt x="352" y="1604"/>
                  </a:cubicBezTo>
                  <a:lnTo>
                    <a:pt x="0" y="2388"/>
                  </a:lnTo>
                  <a:lnTo>
                    <a:pt x="624" y="3204"/>
                  </a:lnTo>
                  <a:lnTo>
                    <a:pt x="618" y="3207"/>
                  </a:lnTo>
                  <a:cubicBezTo>
                    <a:pt x="2254" y="3055"/>
                    <a:pt x="3534" y="1678"/>
                    <a:pt x="3536" y="4"/>
                  </a:cubicBezTo>
                  <a:lnTo>
                    <a:pt x="3534" y="2"/>
                  </a:lnTo>
                  <a:cubicBezTo>
                    <a:pt x="3534" y="1"/>
                    <a:pt x="3534" y="0"/>
                    <a:pt x="3536" y="4"/>
                  </a:cubicBezTo>
                  <a:lnTo>
                    <a:pt x="2736" y="596"/>
                  </a:lnTo>
                  <a:lnTo>
                    <a:pt x="1904" y="228"/>
                  </a:lnTo>
                  <a:lnTo>
                    <a:pt x="1910" y="230"/>
                  </a:lnTo>
                  <a:close/>
                </a:path>
              </a:pathLst>
            </a:custGeom>
            <a:solidFill>
              <a:srgbClr val="E60012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>
              <a:off x="2110807" y="1954832"/>
              <a:ext cx="1217138" cy="1202033"/>
            </a:xfrm>
            <a:prstGeom prst="ellipse">
              <a:avLst/>
            </a:prstGeom>
            <a:solidFill>
              <a:srgbClr val="F5F5F5"/>
            </a:solid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sx="106000" sy="106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</p:grpSp>
      <p:sp>
        <p:nvSpPr>
          <p:cNvPr id="14" name="矩形 13"/>
          <p:cNvSpPr/>
          <p:nvPr/>
        </p:nvSpPr>
        <p:spPr>
          <a:xfrm>
            <a:off x="2887663" y="2974975"/>
            <a:ext cx="1090612" cy="11128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6700">
                <a:solidFill>
                  <a:srgbClr val="FF0000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03</a:t>
            </a:r>
            <a:endParaRPr lang="zh-CN" altLang="en-US" sz="6700">
              <a:solidFill>
                <a:srgbClr val="FF0000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Box 77"/>
          <p:cNvSpPr txBox="1"/>
          <p:nvPr/>
        </p:nvSpPr>
        <p:spPr>
          <a:xfrm>
            <a:off x="6073775" y="2508250"/>
            <a:ext cx="3792538" cy="1463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如何进行危害因素辨识</a:t>
            </a:r>
            <a:endParaRPr lang="zh-CN" altLang="en-US" sz="4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93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0" name="Text Box 7"/>
          <p:cNvSpPr txBox="1"/>
          <p:nvPr/>
        </p:nvSpPr>
        <p:spPr>
          <a:xfrm>
            <a:off x="1427163" y="1804988"/>
            <a:ext cx="8802687" cy="3656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6402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※</a:t>
            </a:r>
            <a:r>
              <a:rPr lang="zh-CN" altLang="en-US" sz="3200" b="1">
                <a:solidFill>
                  <a:srgbClr val="F64022"/>
                </a:solidFill>
                <a:latin typeface="Arial" panose="020B0604020202020204" pitchFamily="34" charset="0"/>
                <a:ea typeface="方正仿宋简体" panose="02000000000000000000" pitchFamily="2" charset="-122"/>
              </a:rPr>
              <a:t>危害因素辨识是一个全员参与的工作</a:t>
            </a:r>
            <a:endParaRPr lang="zh-CN" altLang="en-US" sz="3200" b="1">
              <a:latin typeface="Arial" panose="020B0604020202020204" pitchFamily="34" charset="0"/>
              <a:ea typeface="方正仿宋简体" panose="020000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Arial" panose="020B0604020202020204" pitchFamily="34" charset="0"/>
                <a:ea typeface="方正仿宋简体" panose="02000000000000000000" pitchFamily="2" charset="-122"/>
              </a:rPr>
              <a:t>危害因素辨识不是哪一个人或部门的事；</a:t>
            </a:r>
            <a:endParaRPr lang="zh-CN" altLang="en-US" sz="2800" b="1">
              <a:latin typeface="Arial" panose="020B0604020202020204" pitchFamily="34" charset="0"/>
              <a:ea typeface="方正仿宋简体" panose="020000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Arial" panose="020B0604020202020204" pitchFamily="34" charset="0"/>
                <a:ea typeface="方正仿宋简体" panose="02000000000000000000" pitchFamily="2" charset="-122"/>
              </a:rPr>
              <a:t>是涉及每位员工的切身利益和自己人身安全的大事；</a:t>
            </a:r>
            <a:endParaRPr lang="zh-CN" altLang="en-US" sz="2800" b="1">
              <a:latin typeface="Arial" panose="020B0604020202020204" pitchFamily="34" charset="0"/>
              <a:ea typeface="方正仿宋简体" panose="020000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Arial" panose="020B0604020202020204" pitchFamily="34" charset="0"/>
                <a:ea typeface="方正仿宋简体" panose="02000000000000000000" pitchFamily="2" charset="-122"/>
              </a:rPr>
              <a:t>特别是岗位员工，每天在作业现场与设备、设施打交道，最清楚现场的不安全因素在哪里；</a:t>
            </a:r>
            <a:endParaRPr lang="zh-CN" altLang="en-US" sz="2800" b="1">
              <a:latin typeface="Arial" panose="020B0604020202020204" pitchFamily="34" charset="0"/>
              <a:ea typeface="方正仿宋简体" panose="020000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Arial" panose="020B0604020202020204" pitchFamily="34" charset="0"/>
                <a:ea typeface="方正仿宋简体" panose="02000000000000000000" pitchFamily="2" charset="-122"/>
              </a:rPr>
              <a:t>各类专业人员与岗位员工要密切配合，共同辨识、查找身边的危险因素。</a:t>
            </a:r>
            <a:endParaRPr lang="zh-CN" altLang="en-US" sz="2800" b="1">
              <a:latin typeface="Arial" panose="020B0604020202020204" pitchFamily="34" charset="0"/>
              <a:ea typeface="方正仿宋简体" panose="02000000000000000000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08" name="Rectangle 13"/>
          <p:cNvSpPr/>
          <p:nvPr/>
        </p:nvSpPr>
        <p:spPr>
          <a:xfrm>
            <a:off x="1984375" y="1243013"/>
            <a:ext cx="7354888" cy="515937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643A"/>
            </a:prstShdw>
          </a:effectLst>
        </p:spPr>
        <p:txBody>
          <a:bodyPr lIns="88468" tIns="44234" rIns="88468" bIns="44234" anchor="t" anchorCtr="0">
            <a:spAutoFit/>
          </a:bodyPr>
          <a:p>
            <a:pPr algn="ctr" defTabSz="884555"/>
            <a:r>
              <a:rPr lang="zh-CN" altLang="en-US" sz="2800" b="1">
                <a:latin typeface="楷体_GB2312" pitchFamily="49" charset="-122"/>
                <a:ea typeface="方正仿宋简体" panose="02000000000000000000" pitchFamily="2" charset="-122"/>
              </a:rPr>
              <a:t>员工为什么要参与危害因素辨识与评价？</a:t>
            </a:r>
            <a:endParaRPr lang="zh-CN" altLang="en-US" sz="2800" b="1">
              <a:latin typeface="楷体_GB2312" pitchFamily="49" charset="-122"/>
              <a:ea typeface="方正仿宋简体" panose="02000000000000000000" pitchFamily="2" charset="-122"/>
            </a:endParaRPr>
          </a:p>
        </p:txBody>
      </p:sp>
      <p:sp>
        <p:nvSpPr>
          <p:cNvPr id="130055" name="Rectangle 14"/>
          <p:cNvSpPr/>
          <p:nvPr/>
        </p:nvSpPr>
        <p:spPr>
          <a:xfrm>
            <a:off x="6153150" y="2538413"/>
            <a:ext cx="5030788" cy="3078162"/>
          </a:xfrm>
          <a:prstGeom prst="rect">
            <a:avLst/>
          </a:prstGeom>
          <a:noFill/>
          <a:ln w="28575">
            <a:noFill/>
          </a:ln>
        </p:spPr>
        <p:txBody>
          <a:bodyPr lIns="88468" tIns="44234" rIns="88468" bIns="44234" anchor="t" anchorCtr="0">
            <a:spAutoFit/>
          </a:bodyPr>
          <a:p>
            <a:pPr marL="479425" indent="-479425" defTabSz="884555">
              <a:buClr>
                <a:srgbClr val="CC0000"/>
              </a:buClr>
              <a:buAutoNum type="arabicPeriod"/>
            </a:pPr>
            <a:r>
              <a:rPr lang="zh-CN" altLang="en-US" sz="2800" b="1">
                <a:solidFill>
                  <a:srgbClr val="CC0000"/>
                </a:solidFill>
                <a:latin typeface="方正仿宋简体" panose="02000000000000000000" pitchFamily="2" charset="-122"/>
                <a:ea typeface="方正仿宋简体" panose="02000000000000000000" pitchFamily="2" charset="-122"/>
              </a:rPr>
              <a:t>员工违章</a:t>
            </a:r>
            <a:r>
              <a:rPr lang="zh-CN" altLang="en-US" sz="28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的重要原因是没有认识到风险或风险判断失误。</a:t>
            </a:r>
            <a:endParaRPr lang="en-US" altLang="zh-CN" sz="28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pPr marL="479425" indent="-479425" defTabSz="884555">
              <a:buClr>
                <a:srgbClr val="CC0000"/>
              </a:buClr>
              <a:buAutoNum type="arabicPeriod"/>
            </a:pPr>
            <a:r>
              <a:rPr lang="zh-CN" altLang="en-US" sz="28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危害因素辨识风险评价对于所有企业员工而言，是巨大的</a:t>
            </a:r>
            <a:r>
              <a:rPr lang="zh-CN" altLang="en-US" sz="2800" b="1">
                <a:solidFill>
                  <a:srgbClr val="CC0000"/>
                </a:solidFill>
                <a:latin typeface="方正仿宋简体" panose="02000000000000000000" pitchFamily="2" charset="-122"/>
                <a:ea typeface="方正仿宋简体" panose="02000000000000000000" pitchFamily="2" charset="-122"/>
              </a:rPr>
              <a:t>福利</a:t>
            </a:r>
            <a:r>
              <a:rPr lang="zh-CN" altLang="en-US" sz="28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，而不是负担。</a:t>
            </a:r>
            <a:endParaRPr lang="zh-CN" altLang="en-US" sz="28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pPr marL="479425" indent="-479425" defTabSz="884555">
              <a:buClr>
                <a:srgbClr val="CC0000"/>
              </a:buClr>
              <a:buAutoNum type="arabicPeriod"/>
            </a:pPr>
            <a:r>
              <a:rPr lang="zh-CN" altLang="en-US" sz="28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员工应</a:t>
            </a:r>
            <a:r>
              <a:rPr lang="zh-CN" altLang="en-US" sz="2800" b="1">
                <a:solidFill>
                  <a:srgbClr val="CC0000"/>
                </a:solidFill>
                <a:latin typeface="方正仿宋简体" panose="02000000000000000000" pitchFamily="2" charset="-122"/>
                <a:ea typeface="方正仿宋简体" panose="02000000000000000000" pitchFamily="2" charset="-122"/>
              </a:rPr>
              <a:t>积极参与</a:t>
            </a:r>
            <a:r>
              <a:rPr lang="zh-CN" altLang="en-US" sz="28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，而不是被动应付。</a:t>
            </a:r>
            <a:endParaRPr lang="zh-CN" altLang="en-US" sz="28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  <p:grpSp>
        <p:nvGrpSpPr>
          <p:cNvPr id="130056" name="Group 8"/>
          <p:cNvGrpSpPr/>
          <p:nvPr/>
        </p:nvGrpSpPr>
        <p:grpSpPr>
          <a:xfrm>
            <a:off x="1916113" y="1792288"/>
            <a:ext cx="3762375" cy="4244975"/>
            <a:chOff x="793" y="618"/>
            <a:chExt cx="2457" cy="2528"/>
          </a:xfrm>
        </p:grpSpPr>
        <p:sp>
          <p:nvSpPr>
            <p:cNvPr id="47111" name="Arc 9"/>
            <p:cNvSpPr/>
            <p:nvPr/>
          </p:nvSpPr>
          <p:spPr>
            <a:xfrm>
              <a:off x="2042" y="726"/>
              <a:ext cx="1208" cy="1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5" y="1816"/>
                </a:cxn>
                <a:cxn ang="0">
                  <a:pos x="0" y="1209"/>
                </a:cxn>
              </a:cxnLst>
              <a:pathLst>
                <a:path w="21600" h="32421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399"/>
                    <a:pt x="20597" y="29132"/>
                    <a:pt x="18694" y="32421"/>
                  </a:cubicBezTo>
                </a:path>
                <a:path w="21600" h="32421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399"/>
                    <a:pt x="20597" y="29132"/>
                    <a:pt x="18694" y="3242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2" name="Arc 10"/>
            <p:cNvSpPr/>
            <p:nvPr/>
          </p:nvSpPr>
          <p:spPr>
            <a:xfrm>
              <a:off x="997" y="1936"/>
              <a:ext cx="2090" cy="1210"/>
            </a:xfrm>
            <a:custGeom>
              <a:avLst/>
              <a:gdLst/>
              <a:ahLst/>
              <a:cxnLst>
                <a:cxn ang="0">
                  <a:pos x="2090" y="606"/>
                </a:cxn>
                <a:cxn ang="0">
                  <a:pos x="0" y="605"/>
                </a:cxn>
                <a:cxn ang="0">
                  <a:pos x="1045" y="0"/>
                </a:cxn>
              </a:cxnLst>
              <a:pathLst>
                <a:path w="37392" h="21600" fill="none">
                  <a:moveTo>
                    <a:pt x="37392" y="10821"/>
                  </a:moveTo>
                  <a:cubicBezTo>
                    <a:pt x="33530" y="17492"/>
                    <a:pt x="26406" y="21599"/>
                    <a:pt x="18698" y="21600"/>
                  </a:cubicBezTo>
                  <a:cubicBezTo>
                    <a:pt x="10986" y="21600"/>
                    <a:pt x="3859" y="17488"/>
                    <a:pt x="-1" y="10813"/>
                  </a:cubicBezTo>
                </a:path>
                <a:path w="37392" h="21600" stroke="0">
                  <a:moveTo>
                    <a:pt x="37392" y="10821"/>
                  </a:moveTo>
                  <a:cubicBezTo>
                    <a:pt x="33530" y="17492"/>
                    <a:pt x="26406" y="21599"/>
                    <a:pt x="18698" y="21600"/>
                  </a:cubicBezTo>
                  <a:cubicBezTo>
                    <a:pt x="10986" y="21600"/>
                    <a:pt x="3859" y="17488"/>
                    <a:pt x="-1" y="10813"/>
                  </a:cubicBezTo>
                  <a:lnTo>
                    <a:pt x="18698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3" name="Arc 11"/>
            <p:cNvSpPr/>
            <p:nvPr/>
          </p:nvSpPr>
          <p:spPr>
            <a:xfrm>
              <a:off x="834" y="726"/>
              <a:ext cx="1208" cy="1816"/>
            </a:xfrm>
            <a:custGeom>
              <a:avLst/>
              <a:gdLst/>
              <a:ahLst/>
              <a:cxnLst>
                <a:cxn ang="0">
                  <a:pos x="162" y="1816"/>
                </a:cxn>
                <a:cxn ang="0">
                  <a:pos x="1208" y="0"/>
                </a:cxn>
                <a:cxn ang="0">
                  <a:pos x="1208" y="1210"/>
                </a:cxn>
              </a:cxnLst>
              <a:pathLst>
                <a:path w="21600" h="32413" fill="none">
                  <a:moveTo>
                    <a:pt x="2901" y="32413"/>
                  </a:moveTo>
                  <a:cubicBezTo>
                    <a:pt x="1000" y="29126"/>
                    <a:pt x="0" y="2539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32413" stroke="0">
                  <a:moveTo>
                    <a:pt x="2901" y="32413"/>
                  </a:moveTo>
                  <a:cubicBezTo>
                    <a:pt x="1000" y="29126"/>
                    <a:pt x="0" y="2539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4" name="Text Box 12"/>
            <p:cNvSpPr txBox="1"/>
            <p:nvPr/>
          </p:nvSpPr>
          <p:spPr>
            <a:xfrm>
              <a:off x="2560" y="1377"/>
              <a:ext cx="566" cy="516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 anchor="ctr" anchorCtr="0">
              <a:spAutoFit/>
            </a:bodyPr>
            <a:p>
              <a:pPr algn="ctr" defTabSz="884555" eaLnBrk="0" hangingPunct="0"/>
              <a:r>
                <a:rPr lang="zh-CN" altLang="en-US" sz="1900">
                  <a:solidFill>
                    <a:srgbClr val="0000CC"/>
                  </a:solidFill>
                  <a:latin typeface="Times New Roman" panose="02020603050405020304" pitchFamily="18" charset="0"/>
                  <a:ea typeface="方正黑体简体" pitchFamily="2" charset="-122"/>
                </a:rPr>
                <a:t>保护他人，不受伤害</a:t>
              </a:r>
              <a:endParaRPr lang="zh-CN" altLang="en-US" sz="1900">
                <a:solidFill>
                  <a:srgbClr val="0000CC"/>
                </a:solidFill>
                <a:latin typeface="Times New Roman" panose="02020603050405020304" pitchFamily="18" charset="0"/>
                <a:ea typeface="方正黑体简体" pitchFamily="2" charset="-122"/>
              </a:endParaRPr>
            </a:p>
          </p:txBody>
        </p:sp>
        <p:sp>
          <p:nvSpPr>
            <p:cNvPr id="47115" name="Oval 13"/>
            <p:cNvSpPr/>
            <p:nvPr/>
          </p:nvSpPr>
          <p:spPr>
            <a:xfrm>
              <a:off x="1535" y="1429"/>
              <a:ext cx="1014" cy="1014"/>
            </a:xfrm>
            <a:prstGeom prst="ellipse">
              <a:avLst/>
            </a:prstGeom>
            <a:solidFill>
              <a:schemeClr val="hlink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116" name="Text Box 14"/>
            <p:cNvSpPr txBox="1"/>
            <p:nvPr/>
          </p:nvSpPr>
          <p:spPr>
            <a:xfrm>
              <a:off x="1639" y="1831"/>
              <a:ext cx="807" cy="209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 anchor="ctr" anchorCtr="0">
              <a:spAutoFit/>
            </a:bodyPr>
            <a:p>
              <a:pPr algn="ctr" defTabSz="884555" eaLnBrk="0" hangingPunct="0"/>
              <a:r>
                <a:rPr lang="zh-CN" altLang="en-US" sz="2300">
                  <a:solidFill>
                    <a:srgbClr val="CC0000"/>
                  </a:solidFill>
                  <a:latin typeface="方正黑体简体" pitchFamily="2" charset="-122"/>
                  <a:ea typeface="方正黑体简体" pitchFamily="2" charset="-122"/>
                </a:rPr>
                <a:t>风险受控</a:t>
              </a:r>
              <a:endParaRPr lang="zh-CN" altLang="en-US" sz="2300">
                <a:solidFill>
                  <a:srgbClr val="CC0000"/>
                </a:solidFill>
                <a:latin typeface="方正黑体简体" pitchFamily="2" charset="-122"/>
                <a:ea typeface="方正黑体简体" pitchFamily="2" charset="-122"/>
              </a:endParaRPr>
            </a:p>
          </p:txBody>
        </p:sp>
        <p:sp>
          <p:nvSpPr>
            <p:cNvPr id="47117" name="Freeform 15"/>
            <p:cNvSpPr/>
            <p:nvPr/>
          </p:nvSpPr>
          <p:spPr>
            <a:xfrm rot="10800000">
              <a:off x="2048" y="618"/>
              <a:ext cx="198" cy="915"/>
            </a:xfrm>
            <a:custGeom>
              <a:avLst/>
              <a:gdLst/>
              <a:ahLst/>
              <a:cxnLst>
                <a:cxn ang="0">
                  <a:pos x="198" y="123"/>
                </a:cxn>
                <a:cxn ang="0">
                  <a:pos x="198" y="0"/>
                </a:cxn>
                <a:cxn ang="0">
                  <a:pos x="0" y="462"/>
                </a:cxn>
                <a:cxn ang="0">
                  <a:pos x="195" y="915"/>
                </a:cxn>
                <a:cxn ang="0">
                  <a:pos x="195" y="780"/>
                </a:cxn>
              </a:cxnLst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8" name="Freeform 16"/>
            <p:cNvSpPr/>
            <p:nvPr/>
          </p:nvSpPr>
          <p:spPr>
            <a:xfrm rot="3651555">
              <a:off x="1150" y="1814"/>
              <a:ext cx="198" cy="915"/>
            </a:xfrm>
            <a:custGeom>
              <a:avLst/>
              <a:gdLst/>
              <a:ahLst/>
              <a:cxnLst>
                <a:cxn ang="0">
                  <a:pos x="198" y="123"/>
                </a:cxn>
                <a:cxn ang="0">
                  <a:pos x="198" y="0"/>
                </a:cxn>
                <a:cxn ang="0">
                  <a:pos x="0" y="462"/>
                </a:cxn>
                <a:cxn ang="0">
                  <a:pos x="195" y="915"/>
                </a:cxn>
                <a:cxn ang="0">
                  <a:pos x="195" y="780"/>
                </a:cxn>
              </a:cxnLst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9" name="Freeform 17"/>
            <p:cNvSpPr/>
            <p:nvPr/>
          </p:nvSpPr>
          <p:spPr>
            <a:xfrm rot="-3610920">
              <a:off x="2641" y="1985"/>
              <a:ext cx="198" cy="915"/>
            </a:xfrm>
            <a:custGeom>
              <a:avLst/>
              <a:gdLst/>
              <a:ahLst/>
              <a:cxnLst>
                <a:cxn ang="0">
                  <a:pos x="198" y="123"/>
                </a:cxn>
                <a:cxn ang="0">
                  <a:pos x="198" y="0"/>
                </a:cxn>
                <a:cxn ang="0">
                  <a:pos x="0" y="462"/>
                </a:cxn>
                <a:cxn ang="0">
                  <a:pos x="195" y="915"/>
                </a:cxn>
                <a:cxn ang="0">
                  <a:pos x="195" y="780"/>
                </a:cxn>
              </a:cxnLst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20" name="Text Box 18"/>
            <p:cNvSpPr txBox="1"/>
            <p:nvPr/>
          </p:nvSpPr>
          <p:spPr>
            <a:xfrm>
              <a:off x="960" y="1377"/>
              <a:ext cx="566" cy="516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 anchor="ctr" anchorCtr="0">
              <a:spAutoFit/>
            </a:bodyPr>
            <a:p>
              <a:pPr algn="ctr" defTabSz="884555" eaLnBrk="0" hangingPunct="0"/>
              <a:r>
                <a:rPr lang="zh-CN" altLang="en-US" sz="1900">
                  <a:solidFill>
                    <a:srgbClr val="0000CC"/>
                  </a:solidFill>
                  <a:latin typeface="Times New Roman" panose="02020603050405020304" pitchFamily="18" charset="0"/>
                  <a:ea typeface="方正黑体简体" pitchFamily="2" charset="-122"/>
                </a:rPr>
                <a:t>保护自己，不受伤害</a:t>
              </a:r>
              <a:endParaRPr lang="zh-CN" altLang="en-US" sz="1900">
                <a:solidFill>
                  <a:srgbClr val="0000CC"/>
                </a:solidFill>
                <a:latin typeface="Times New Roman" panose="02020603050405020304" pitchFamily="18" charset="0"/>
                <a:ea typeface="方正黑体简体" pitchFamily="2" charset="-122"/>
              </a:endParaRPr>
            </a:p>
          </p:txBody>
        </p:sp>
        <p:sp>
          <p:nvSpPr>
            <p:cNvPr id="47121" name="Text Box 19"/>
            <p:cNvSpPr txBox="1"/>
            <p:nvPr/>
          </p:nvSpPr>
          <p:spPr>
            <a:xfrm>
              <a:off x="1664" y="2490"/>
              <a:ext cx="566" cy="516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 anchor="ctr" anchorCtr="0">
              <a:spAutoFit/>
            </a:bodyPr>
            <a:p>
              <a:pPr algn="ctr" defTabSz="884555" eaLnBrk="0" hangingPunct="0"/>
              <a:r>
                <a:rPr lang="zh-CN" altLang="en-US" sz="1900">
                  <a:solidFill>
                    <a:srgbClr val="0000CC"/>
                  </a:solidFill>
                  <a:latin typeface="Times New Roman" panose="02020603050405020304" pitchFamily="18" charset="0"/>
                  <a:ea typeface="方正黑体简体" pitchFamily="2" charset="-122"/>
                </a:rPr>
                <a:t>保护企业，不受损失</a:t>
              </a:r>
              <a:endParaRPr lang="zh-CN" altLang="en-US" sz="1900">
                <a:solidFill>
                  <a:srgbClr val="0000CC"/>
                </a:solidFill>
                <a:latin typeface="Times New Roman" panose="02020603050405020304" pitchFamily="18" charset="0"/>
                <a:ea typeface="方正黑体简体" pitchFamily="2" charset="-122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1300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" name="矩形 3"/>
          <p:cNvSpPr/>
          <p:nvPr/>
        </p:nvSpPr>
        <p:spPr>
          <a:xfrm>
            <a:off x="982663" y="261938"/>
            <a:ext cx="3898900" cy="663575"/>
          </a:xfrm>
          <a:prstGeom prst="rect">
            <a:avLst/>
          </a:prstGeom>
          <a:noFill/>
          <a:ln w="9525">
            <a:noFill/>
          </a:ln>
        </p:spPr>
        <p:txBody>
          <a:bodyPr wrap="none" lIns="114662" tIns="57332" rIns="114662" bIns="57332" anchor="t" anchorCtr="0">
            <a:spAutoFit/>
          </a:bodyPr>
          <a:p>
            <a:pPr defTabSz="1211580">
              <a:buFont typeface="Arial" panose="020B0604020202020204" pitchFamily="34" charset="0"/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Calibri" panose="020F0502020204030204" pitchFamily="34" charset="0"/>
              </a:rPr>
              <a:t>危害因素辨识方法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35513" y="2016125"/>
            <a:ext cx="2887663" cy="3978275"/>
          </a:xfrm>
          <a:prstGeom prst="rect">
            <a:avLst/>
          </a:prstGeom>
          <a:gradFill>
            <a:gsLst>
              <a:gs pos="0">
                <a:schemeClr val="bg1">
                  <a:lumMod val="82000"/>
                  <a:lumOff val="18000"/>
                </a:schemeClr>
              </a:gs>
              <a:gs pos="47000">
                <a:srgbClr val="F5F5F5"/>
              </a:gs>
              <a:gs pos="100000">
                <a:schemeClr val="bg1">
                  <a:lumMod val="95000"/>
                  <a:lumOff val="5000"/>
                </a:schemeClr>
              </a:gs>
            </a:gsLst>
            <a:lin ang="18900000" scaled="0"/>
          </a:gradFill>
          <a:ln w="7938" cap="flat">
            <a:noFill/>
            <a:prstDash val="solid"/>
            <a:miter lim="800000"/>
          </a:ln>
          <a:effectLst>
            <a:outerShdw blurRad="228600" dist="114300" dir="2700000" algn="tl" rotWithShape="0">
              <a:prstClr val="black">
                <a:alpha val="25000"/>
              </a:prstClr>
            </a:outerShdw>
          </a:effectLst>
        </p:spPr>
        <p:txBody>
          <a:bodyPr lIns="81473" tIns="40738" rIns="81473" bIns="40738"/>
          <a:lstStyle/>
          <a:p>
            <a:pPr defTabSz="1212215" fontAlgn="base">
              <a:defRPr/>
            </a:pPr>
            <a:endParaRPr lang="zh-CN" altLang="en-US" sz="2385" strike="noStrike" noProof="1">
              <a:solidFill>
                <a:srgbClr val="6C6C6C"/>
              </a:solidFill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87763" y="2184400"/>
            <a:ext cx="833437" cy="858838"/>
            <a:chOff x="3687842" y="2185070"/>
            <a:chExt cx="834011" cy="858279"/>
          </a:xfrm>
        </p:grpSpPr>
        <p:grpSp>
          <p:nvGrpSpPr>
            <p:cNvPr id="10" name="组合 9"/>
            <p:cNvGrpSpPr/>
            <p:nvPr/>
          </p:nvGrpSpPr>
          <p:grpSpPr>
            <a:xfrm>
              <a:off x="3687842" y="2185070"/>
              <a:ext cx="834011" cy="858279"/>
              <a:chOff x="1463339" y="1072758"/>
              <a:chExt cx="1546058" cy="1546058"/>
            </a:xfrm>
            <a:effectLst>
              <a:outerShdw blurRad="330200" dist="215900" dir="6900000" sx="81000" sy="8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6C6C6C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484232" y="1093651"/>
                <a:ext cx="1504273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rgbClr val="C5C5C5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789512" y="2289777"/>
              <a:ext cx="630671" cy="648865"/>
            </a:xfrm>
            <a:prstGeom prst="ellipse">
              <a:avLst/>
            </a:prstGeom>
            <a:solidFill>
              <a:srgbClr val="E600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128" tIns="61564" rIns="123128" bIns="61564" anchor="ctr"/>
            <a:lstStyle/>
            <a:p>
              <a:pPr algn="ctr" defTabSz="1212215" fontAlgn="base">
                <a:defRPr/>
              </a:pPr>
              <a:endParaRPr lang="zh-CN" altLang="en-US" sz="2385" strike="noStrike" noProof="1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76"/>
            <p:cNvSpPr txBox="1"/>
            <p:nvPr/>
          </p:nvSpPr>
          <p:spPr>
            <a:xfrm>
              <a:off x="3792689" y="2353235"/>
              <a:ext cx="632260" cy="510842"/>
            </a:xfrm>
            <a:prstGeom prst="rect">
              <a:avLst/>
            </a:prstGeom>
            <a:noFill/>
          </p:spPr>
          <p:txBody>
            <a:bodyPr lIns="123128" tIns="61564" rIns="123128" bIns="61564">
              <a:spAutoFit/>
            </a:bodyPr>
            <a:lstStyle/>
            <a:p>
              <a:pPr defTabSz="1212215">
                <a:defRPr/>
              </a:pPr>
              <a:r>
                <a:rPr lang="en-US" altLang="zh-CN" sz="2510" noProof="1" dirty="0">
                  <a:solidFill>
                    <a:srgbClr val="FFFFFF"/>
                  </a:solidFill>
                  <a:latin typeface="微软雅黑" panose="020B0503020204020204" charset="-122"/>
                  <a:ea typeface="+mn-ea"/>
                  <a:cs typeface="+mn-cs"/>
                </a:rPr>
                <a:t>01</a:t>
              </a:r>
              <a:endParaRPr lang="zh-CN" altLang="en-US" sz="2510" noProof="1" dirty="0">
                <a:solidFill>
                  <a:srgbClr val="FFFFFF"/>
                </a:solidFill>
                <a:latin typeface="微软雅黑" panose="020B0503020204020204" charset="-122"/>
                <a:ea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73475" y="3609975"/>
            <a:ext cx="833438" cy="858838"/>
            <a:chOff x="3672951" y="3609810"/>
            <a:chExt cx="834011" cy="858279"/>
          </a:xfrm>
        </p:grpSpPr>
        <p:grpSp>
          <p:nvGrpSpPr>
            <p:cNvPr id="16" name="组合 15"/>
            <p:cNvGrpSpPr/>
            <p:nvPr/>
          </p:nvGrpSpPr>
          <p:grpSpPr>
            <a:xfrm>
              <a:off x="3672951" y="3609810"/>
              <a:ext cx="834011" cy="858279"/>
              <a:chOff x="1463339" y="1072758"/>
              <a:chExt cx="1546058" cy="1546058"/>
            </a:xfrm>
            <a:effectLst>
              <a:outerShdw blurRad="330200" dist="215900" dir="6900000" sx="81000" sy="8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6C6C6C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484232" y="1093651"/>
                <a:ext cx="1504273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rgbClr val="C5C5C5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3774621" y="3714517"/>
              <a:ext cx="630671" cy="648865"/>
            </a:xfrm>
            <a:prstGeom prst="ellipse">
              <a:avLst/>
            </a:prstGeom>
            <a:solidFill>
              <a:srgbClr val="F5A52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128" tIns="61564" rIns="123128" bIns="61564" anchor="ctr"/>
            <a:lstStyle/>
            <a:p>
              <a:pPr algn="ctr" defTabSz="1212215" fontAlgn="base">
                <a:defRPr/>
              </a:pPr>
              <a:endParaRPr lang="zh-CN" altLang="en-US" sz="2385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8" name="TextBox 77"/>
            <p:cNvSpPr txBox="1"/>
            <p:nvPr/>
          </p:nvSpPr>
          <p:spPr>
            <a:xfrm>
              <a:off x="3779387" y="3784321"/>
              <a:ext cx="630670" cy="510842"/>
            </a:xfrm>
            <a:prstGeom prst="rect">
              <a:avLst/>
            </a:prstGeom>
            <a:noFill/>
          </p:spPr>
          <p:txBody>
            <a:bodyPr lIns="123128" tIns="61564" rIns="123128" bIns="61564">
              <a:spAutoFit/>
            </a:bodyPr>
            <a:lstStyle/>
            <a:p>
              <a:pPr defTabSz="1212215">
                <a:defRPr/>
              </a:pPr>
              <a:r>
                <a:rPr lang="en-US" altLang="zh-CN" sz="2510" noProof="1" dirty="0">
                  <a:solidFill>
                    <a:srgbClr val="FFFFFF"/>
                  </a:solidFill>
                  <a:latin typeface="微软雅黑" panose="020B0503020204020204" charset="-122"/>
                  <a:ea typeface="+mn-ea"/>
                  <a:cs typeface="+mn-cs"/>
                </a:rPr>
                <a:t>02</a:t>
              </a:r>
              <a:endParaRPr lang="zh-CN" altLang="en-US" sz="2510" noProof="1" dirty="0">
                <a:solidFill>
                  <a:srgbClr val="FFFFFF"/>
                </a:solidFill>
                <a:latin typeface="微软雅黑" panose="020B0503020204020204" charset="-122"/>
                <a:ea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673475" y="4967288"/>
            <a:ext cx="833438" cy="858837"/>
            <a:chOff x="3672951" y="4967964"/>
            <a:chExt cx="834011" cy="858279"/>
          </a:xfrm>
        </p:grpSpPr>
        <p:grpSp>
          <p:nvGrpSpPr>
            <p:cNvPr id="22" name="组合 21"/>
            <p:cNvGrpSpPr/>
            <p:nvPr/>
          </p:nvGrpSpPr>
          <p:grpSpPr>
            <a:xfrm>
              <a:off x="3672951" y="4967964"/>
              <a:ext cx="834011" cy="858279"/>
              <a:chOff x="1463339" y="1072758"/>
              <a:chExt cx="1546058" cy="1546058"/>
            </a:xfrm>
            <a:effectLst>
              <a:outerShdw blurRad="330200" dist="215900" dir="6900000" sx="81000" sy="8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6C6C6C"/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484232" y="1093652"/>
                <a:ext cx="1504272" cy="15042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rgbClr val="C5C5C5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3774621" y="5072671"/>
              <a:ext cx="630671" cy="648865"/>
            </a:xfrm>
            <a:prstGeom prst="ellipse">
              <a:avLst/>
            </a:prstGeom>
            <a:solidFill>
              <a:srgbClr val="E600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128" tIns="61564" rIns="123128" bIns="61564" anchor="ctr"/>
            <a:lstStyle/>
            <a:p>
              <a:pPr algn="ctr" defTabSz="1212215" fontAlgn="base">
                <a:defRPr/>
              </a:pPr>
              <a:endParaRPr lang="zh-CN" altLang="en-US" sz="2385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4" name="TextBox 78"/>
            <p:cNvSpPr txBox="1"/>
            <p:nvPr/>
          </p:nvSpPr>
          <p:spPr>
            <a:xfrm>
              <a:off x="3779387" y="5139303"/>
              <a:ext cx="630670" cy="510843"/>
            </a:xfrm>
            <a:prstGeom prst="rect">
              <a:avLst/>
            </a:prstGeom>
            <a:noFill/>
          </p:spPr>
          <p:txBody>
            <a:bodyPr lIns="123128" tIns="61564" rIns="123128" bIns="61564">
              <a:spAutoFit/>
            </a:bodyPr>
            <a:lstStyle/>
            <a:p>
              <a:pPr defTabSz="1212215">
                <a:defRPr/>
              </a:pPr>
              <a:r>
                <a:rPr lang="en-US" altLang="zh-CN" sz="2510" noProof="1" dirty="0">
                  <a:solidFill>
                    <a:srgbClr val="FFFFFF"/>
                  </a:solidFill>
                  <a:latin typeface="微软雅黑" panose="020B0503020204020204" charset="-122"/>
                  <a:ea typeface="+mn-ea"/>
                  <a:cs typeface="+mn-cs"/>
                </a:rPr>
                <a:t>03</a:t>
              </a:r>
              <a:endParaRPr lang="zh-CN" altLang="en-US" sz="2510" noProof="1" dirty="0">
                <a:solidFill>
                  <a:srgbClr val="FFFFFF"/>
                </a:solidFill>
                <a:latin typeface="微软雅黑" panose="020B0503020204020204" charset="-122"/>
                <a:ea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7175" y="4967288"/>
            <a:ext cx="833438" cy="858837"/>
            <a:chOff x="7877007" y="4967964"/>
            <a:chExt cx="834011" cy="858279"/>
          </a:xfrm>
        </p:grpSpPr>
        <p:grpSp>
          <p:nvGrpSpPr>
            <p:cNvPr id="28" name="组合 27"/>
            <p:cNvGrpSpPr/>
            <p:nvPr/>
          </p:nvGrpSpPr>
          <p:grpSpPr>
            <a:xfrm>
              <a:off x="7877007" y="4967964"/>
              <a:ext cx="834011" cy="858279"/>
              <a:chOff x="1463339" y="1072758"/>
              <a:chExt cx="1546058" cy="1546058"/>
            </a:xfrm>
            <a:effectLst>
              <a:outerShdw blurRad="330200" dist="215900" dir="6900000" sx="81000" sy="8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6C6C6C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484232" y="1093651"/>
                <a:ext cx="1504273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rgbClr val="C5C5C5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" name="椭圆 28"/>
            <p:cNvSpPr/>
            <p:nvPr/>
          </p:nvSpPr>
          <p:spPr>
            <a:xfrm>
              <a:off x="7978677" y="5072671"/>
              <a:ext cx="630671" cy="648865"/>
            </a:xfrm>
            <a:prstGeom prst="ellipse">
              <a:avLst/>
            </a:prstGeom>
            <a:solidFill>
              <a:srgbClr val="F5A52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128" tIns="61564" rIns="123128" bIns="61564" anchor="ctr"/>
            <a:lstStyle/>
            <a:p>
              <a:pPr algn="ctr" defTabSz="1212215" fontAlgn="base">
                <a:defRPr/>
              </a:pPr>
              <a:endParaRPr lang="zh-CN" altLang="en-US" sz="2385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30" name="TextBox 79"/>
            <p:cNvSpPr txBox="1"/>
            <p:nvPr/>
          </p:nvSpPr>
          <p:spPr>
            <a:xfrm>
              <a:off x="7978677" y="5132957"/>
              <a:ext cx="630671" cy="510843"/>
            </a:xfrm>
            <a:prstGeom prst="rect">
              <a:avLst/>
            </a:prstGeom>
            <a:noFill/>
          </p:spPr>
          <p:txBody>
            <a:bodyPr lIns="123128" tIns="61564" rIns="123128" bIns="61564">
              <a:spAutoFit/>
            </a:bodyPr>
            <a:lstStyle/>
            <a:p>
              <a:pPr defTabSz="1212215">
                <a:defRPr/>
              </a:pPr>
              <a:r>
                <a:rPr lang="en-US" altLang="zh-CN" sz="2510" noProof="1" dirty="0">
                  <a:solidFill>
                    <a:srgbClr val="FFFFFF"/>
                  </a:solidFill>
                  <a:latin typeface="微软雅黑" panose="020B0503020204020204" charset="-122"/>
                  <a:ea typeface="+mn-ea"/>
                  <a:cs typeface="+mn-cs"/>
                </a:rPr>
                <a:t>06</a:t>
              </a:r>
              <a:endParaRPr lang="zh-CN" altLang="en-US" sz="2510" noProof="1" dirty="0">
                <a:solidFill>
                  <a:srgbClr val="FFFFFF"/>
                </a:solidFill>
                <a:latin typeface="微软雅黑" panose="020B0503020204020204" charset="-122"/>
                <a:ea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77175" y="3609975"/>
            <a:ext cx="833438" cy="858838"/>
            <a:chOff x="7877007" y="3609810"/>
            <a:chExt cx="834011" cy="858279"/>
          </a:xfrm>
        </p:grpSpPr>
        <p:grpSp>
          <p:nvGrpSpPr>
            <p:cNvPr id="34" name="组合 33"/>
            <p:cNvGrpSpPr/>
            <p:nvPr/>
          </p:nvGrpSpPr>
          <p:grpSpPr>
            <a:xfrm>
              <a:off x="7877007" y="3609810"/>
              <a:ext cx="834011" cy="858279"/>
              <a:chOff x="1463339" y="1072758"/>
              <a:chExt cx="1546058" cy="1546058"/>
            </a:xfrm>
            <a:effectLst>
              <a:outerShdw blurRad="330200" dist="215900" dir="6900000" sx="81000" sy="8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6C6C6C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484232" y="1093651"/>
                <a:ext cx="1504273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rgbClr val="C5C5C5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7978677" y="3714517"/>
              <a:ext cx="630671" cy="648865"/>
            </a:xfrm>
            <a:prstGeom prst="ellipse">
              <a:avLst/>
            </a:prstGeom>
            <a:solidFill>
              <a:srgbClr val="E600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128" tIns="61564" rIns="123128" bIns="61564" anchor="ctr"/>
            <a:lstStyle/>
            <a:p>
              <a:pPr algn="ctr" defTabSz="1212215" fontAlgn="base">
                <a:defRPr/>
              </a:pPr>
              <a:endParaRPr lang="zh-CN" altLang="en-US" sz="2385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36" name="TextBox 80"/>
            <p:cNvSpPr txBox="1"/>
            <p:nvPr/>
          </p:nvSpPr>
          <p:spPr>
            <a:xfrm>
              <a:off x="7980266" y="3787494"/>
              <a:ext cx="630670" cy="509256"/>
            </a:xfrm>
            <a:prstGeom prst="rect">
              <a:avLst/>
            </a:prstGeom>
            <a:noFill/>
          </p:spPr>
          <p:txBody>
            <a:bodyPr lIns="123128" tIns="61564" rIns="123128" bIns="61564">
              <a:spAutoFit/>
            </a:bodyPr>
            <a:lstStyle/>
            <a:p>
              <a:pPr defTabSz="1212215">
                <a:defRPr/>
              </a:pPr>
              <a:r>
                <a:rPr lang="en-US" altLang="zh-CN" sz="2510" noProof="1" dirty="0">
                  <a:solidFill>
                    <a:srgbClr val="FFFFFF"/>
                  </a:solidFill>
                  <a:latin typeface="微软雅黑" panose="020B0503020204020204" charset="-122"/>
                  <a:ea typeface="+mn-ea"/>
                  <a:cs typeface="+mn-cs"/>
                </a:rPr>
                <a:t>05</a:t>
              </a:r>
              <a:endParaRPr lang="zh-CN" altLang="en-US" sz="2510" noProof="1" dirty="0">
                <a:solidFill>
                  <a:srgbClr val="FFFFFF"/>
                </a:solidFill>
                <a:latin typeface="微软雅黑" panose="020B0503020204020204" charset="-122"/>
                <a:ea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91463" y="2184400"/>
            <a:ext cx="835025" cy="858838"/>
            <a:chOff x="7891898" y="2185070"/>
            <a:chExt cx="834011" cy="858279"/>
          </a:xfrm>
        </p:grpSpPr>
        <p:grpSp>
          <p:nvGrpSpPr>
            <p:cNvPr id="40" name="组合 39"/>
            <p:cNvGrpSpPr/>
            <p:nvPr/>
          </p:nvGrpSpPr>
          <p:grpSpPr>
            <a:xfrm>
              <a:off x="7891898" y="2185070"/>
              <a:ext cx="834011" cy="858279"/>
              <a:chOff x="1463339" y="1072758"/>
              <a:chExt cx="1546058" cy="1546058"/>
            </a:xfrm>
            <a:effectLst>
              <a:outerShdw blurRad="330200" dist="215900" dir="6900000" sx="81000" sy="8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6C6C6C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484232" y="1093651"/>
                <a:ext cx="1504273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rgbClr val="C5C5C5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2215" fontAlgn="base">
                  <a:defRPr/>
                </a:pPr>
                <a:endParaRPr lang="zh-CN" altLang="en-US" sz="2385" strike="noStrike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7993375" y="2289777"/>
              <a:ext cx="631058" cy="648865"/>
            </a:xfrm>
            <a:prstGeom prst="ellipse">
              <a:avLst/>
            </a:prstGeom>
            <a:solidFill>
              <a:srgbClr val="F5A52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128" tIns="61564" rIns="123128" bIns="61564" anchor="ctr"/>
            <a:lstStyle/>
            <a:p>
              <a:pPr algn="ctr" defTabSz="1212215" fontAlgn="base">
                <a:defRPr/>
              </a:pPr>
              <a:endParaRPr lang="zh-CN" altLang="en-US" sz="2385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42" name="TextBox 81"/>
            <p:cNvSpPr txBox="1"/>
            <p:nvPr/>
          </p:nvSpPr>
          <p:spPr>
            <a:xfrm>
              <a:off x="7994960" y="2356408"/>
              <a:ext cx="631058" cy="509256"/>
            </a:xfrm>
            <a:prstGeom prst="rect">
              <a:avLst/>
            </a:prstGeom>
            <a:noFill/>
          </p:spPr>
          <p:txBody>
            <a:bodyPr lIns="123128" tIns="61564" rIns="123128" bIns="61564">
              <a:spAutoFit/>
            </a:bodyPr>
            <a:lstStyle/>
            <a:p>
              <a:pPr defTabSz="1212215">
                <a:defRPr/>
              </a:pPr>
              <a:r>
                <a:rPr lang="en-US" altLang="zh-CN" sz="2510" noProof="1" dirty="0">
                  <a:solidFill>
                    <a:srgbClr val="FFFFFF"/>
                  </a:solidFill>
                  <a:latin typeface="微软雅黑" panose="020B0503020204020204" charset="-122"/>
                  <a:ea typeface="+mn-ea"/>
                  <a:cs typeface="+mn-cs"/>
                </a:rPr>
                <a:t>04</a:t>
              </a:r>
              <a:endParaRPr lang="zh-CN" altLang="en-US" sz="2510" noProof="1" dirty="0">
                <a:solidFill>
                  <a:srgbClr val="FFFFFF"/>
                </a:solidFill>
                <a:latin typeface="微软雅黑" panose="020B0503020204020204" charset="-122"/>
                <a:ea typeface="+mn-ea"/>
              </a:endParaRPr>
            </a:p>
          </p:txBody>
        </p:sp>
      </p:grpSp>
      <p:sp>
        <p:nvSpPr>
          <p:cNvPr id="45" name="Freeform 11"/>
          <p:cNvSpPr/>
          <p:nvPr/>
        </p:nvSpPr>
        <p:spPr bwMode="auto">
          <a:xfrm>
            <a:off x="4864100" y="2120900"/>
            <a:ext cx="1289050" cy="1838325"/>
          </a:xfrm>
          <a:custGeom>
            <a:avLst/>
            <a:gdLst>
              <a:gd name="T0" fmla="*/ 2209 w 2293"/>
              <a:gd name="T1" fmla="*/ 0 h 3267"/>
              <a:gd name="T2" fmla="*/ 83 w 2293"/>
              <a:gd name="T3" fmla="*/ 0 h 3267"/>
              <a:gd name="T4" fmla="*/ 0 w 2293"/>
              <a:gd name="T5" fmla="*/ 83 h 3267"/>
              <a:gd name="T6" fmla="*/ 0 w 2293"/>
              <a:gd name="T7" fmla="*/ 3184 h 3267"/>
              <a:gd name="T8" fmla="*/ 83 w 2293"/>
              <a:gd name="T9" fmla="*/ 3267 h 3267"/>
              <a:gd name="T10" fmla="*/ 2209 w 2293"/>
              <a:gd name="T11" fmla="*/ 3267 h 3267"/>
              <a:gd name="T12" fmla="*/ 2293 w 2293"/>
              <a:gd name="T13" fmla="*/ 3184 h 3267"/>
              <a:gd name="T14" fmla="*/ 2293 w 2293"/>
              <a:gd name="T15" fmla="*/ 83 h 3267"/>
              <a:gd name="T16" fmla="*/ 2209 w 2293"/>
              <a:gd name="T17" fmla="*/ 0 h 3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3" h="3267">
                <a:moveTo>
                  <a:pt x="2209" y="0"/>
                </a:moveTo>
                <a:lnTo>
                  <a:pt x="83" y="0"/>
                </a:lnTo>
                <a:cubicBezTo>
                  <a:pt x="37" y="0"/>
                  <a:pt x="0" y="37"/>
                  <a:pt x="0" y="83"/>
                </a:cubicBezTo>
                <a:lnTo>
                  <a:pt x="0" y="3184"/>
                </a:lnTo>
                <a:cubicBezTo>
                  <a:pt x="0" y="3229"/>
                  <a:pt x="37" y="3267"/>
                  <a:pt x="83" y="3267"/>
                </a:cubicBezTo>
                <a:lnTo>
                  <a:pt x="2209" y="3267"/>
                </a:lnTo>
                <a:cubicBezTo>
                  <a:pt x="2255" y="3267"/>
                  <a:pt x="2293" y="3229"/>
                  <a:pt x="2293" y="3184"/>
                </a:cubicBezTo>
                <a:lnTo>
                  <a:pt x="2293" y="83"/>
                </a:lnTo>
                <a:cubicBezTo>
                  <a:pt x="2293" y="37"/>
                  <a:pt x="2255" y="0"/>
                  <a:pt x="2209" y="0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lIns="121908" tIns="60955" rIns="121908" bIns="60955"/>
          <a:lstStyle/>
          <a:p>
            <a:pPr defTabSz="1212215" fontAlgn="base">
              <a:defRPr/>
            </a:pPr>
            <a:endParaRPr lang="zh-CN" altLang="en-US" sz="2385" strike="noStrike" noProof="1">
              <a:solidFill>
                <a:srgbClr val="6C6C6C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46" name="Freeform 12"/>
          <p:cNvSpPr/>
          <p:nvPr/>
        </p:nvSpPr>
        <p:spPr bwMode="auto">
          <a:xfrm>
            <a:off x="6226175" y="2120900"/>
            <a:ext cx="1289050" cy="1838325"/>
          </a:xfrm>
          <a:custGeom>
            <a:avLst/>
            <a:gdLst>
              <a:gd name="T0" fmla="*/ 2209 w 2292"/>
              <a:gd name="T1" fmla="*/ 0 h 3267"/>
              <a:gd name="T2" fmla="*/ 83 w 2292"/>
              <a:gd name="T3" fmla="*/ 0 h 3267"/>
              <a:gd name="T4" fmla="*/ 0 w 2292"/>
              <a:gd name="T5" fmla="*/ 83 h 3267"/>
              <a:gd name="T6" fmla="*/ 0 w 2292"/>
              <a:gd name="T7" fmla="*/ 3184 h 3267"/>
              <a:gd name="T8" fmla="*/ 83 w 2292"/>
              <a:gd name="T9" fmla="*/ 3267 h 3267"/>
              <a:gd name="T10" fmla="*/ 2209 w 2292"/>
              <a:gd name="T11" fmla="*/ 3267 h 3267"/>
              <a:gd name="T12" fmla="*/ 2292 w 2292"/>
              <a:gd name="T13" fmla="*/ 3184 h 3267"/>
              <a:gd name="T14" fmla="*/ 2292 w 2292"/>
              <a:gd name="T15" fmla="*/ 83 h 3267"/>
              <a:gd name="T16" fmla="*/ 2209 w 2292"/>
              <a:gd name="T17" fmla="*/ 0 h 3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2" h="3267">
                <a:moveTo>
                  <a:pt x="2209" y="0"/>
                </a:moveTo>
                <a:lnTo>
                  <a:pt x="83" y="0"/>
                </a:lnTo>
                <a:cubicBezTo>
                  <a:pt x="37" y="0"/>
                  <a:pt x="0" y="37"/>
                  <a:pt x="0" y="83"/>
                </a:cubicBezTo>
                <a:lnTo>
                  <a:pt x="0" y="3184"/>
                </a:lnTo>
                <a:cubicBezTo>
                  <a:pt x="0" y="3229"/>
                  <a:pt x="37" y="3267"/>
                  <a:pt x="83" y="3267"/>
                </a:cubicBezTo>
                <a:lnTo>
                  <a:pt x="2209" y="3267"/>
                </a:lnTo>
                <a:cubicBezTo>
                  <a:pt x="2255" y="3267"/>
                  <a:pt x="2292" y="3229"/>
                  <a:pt x="2292" y="3184"/>
                </a:cubicBezTo>
                <a:lnTo>
                  <a:pt x="2292" y="83"/>
                </a:lnTo>
                <a:cubicBezTo>
                  <a:pt x="2292" y="37"/>
                  <a:pt x="2255" y="0"/>
                  <a:pt x="220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lIns="121908" tIns="60955" rIns="121908" bIns="60955"/>
          <a:lstStyle/>
          <a:p>
            <a:pPr defTabSz="1212215" fontAlgn="base">
              <a:defRPr/>
            </a:pPr>
            <a:endParaRPr lang="zh-CN" altLang="en-US" sz="2385" strike="noStrike" noProof="1">
              <a:solidFill>
                <a:srgbClr val="6C6C6C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3" name="Freeform 13"/>
          <p:cNvSpPr/>
          <p:nvPr/>
        </p:nvSpPr>
        <p:spPr bwMode="auto">
          <a:xfrm>
            <a:off x="6226175" y="4027488"/>
            <a:ext cx="1289050" cy="1838325"/>
          </a:xfrm>
          <a:custGeom>
            <a:avLst/>
            <a:gdLst>
              <a:gd name="T0" fmla="*/ 2209 w 2292"/>
              <a:gd name="T1" fmla="*/ 0 h 3266"/>
              <a:gd name="T2" fmla="*/ 83 w 2292"/>
              <a:gd name="T3" fmla="*/ 0 h 3266"/>
              <a:gd name="T4" fmla="*/ 0 w 2292"/>
              <a:gd name="T5" fmla="*/ 83 h 3266"/>
              <a:gd name="T6" fmla="*/ 0 w 2292"/>
              <a:gd name="T7" fmla="*/ 3183 h 3266"/>
              <a:gd name="T8" fmla="*/ 83 w 2292"/>
              <a:gd name="T9" fmla="*/ 3266 h 3266"/>
              <a:gd name="T10" fmla="*/ 2209 w 2292"/>
              <a:gd name="T11" fmla="*/ 3266 h 3266"/>
              <a:gd name="T12" fmla="*/ 2292 w 2292"/>
              <a:gd name="T13" fmla="*/ 3183 h 3266"/>
              <a:gd name="T14" fmla="*/ 2292 w 2292"/>
              <a:gd name="T15" fmla="*/ 83 h 3266"/>
              <a:gd name="T16" fmla="*/ 2209 w 2292"/>
              <a:gd name="T17" fmla="*/ 0 h 3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2" h="3266">
                <a:moveTo>
                  <a:pt x="2209" y="0"/>
                </a:moveTo>
                <a:lnTo>
                  <a:pt x="83" y="0"/>
                </a:lnTo>
                <a:cubicBezTo>
                  <a:pt x="37" y="0"/>
                  <a:pt x="0" y="37"/>
                  <a:pt x="0" y="83"/>
                </a:cubicBezTo>
                <a:lnTo>
                  <a:pt x="0" y="3183"/>
                </a:lnTo>
                <a:cubicBezTo>
                  <a:pt x="0" y="3229"/>
                  <a:pt x="37" y="3266"/>
                  <a:pt x="83" y="3266"/>
                </a:cubicBezTo>
                <a:lnTo>
                  <a:pt x="2209" y="3266"/>
                </a:lnTo>
                <a:cubicBezTo>
                  <a:pt x="2255" y="3266"/>
                  <a:pt x="2292" y="3229"/>
                  <a:pt x="2292" y="3183"/>
                </a:cubicBezTo>
                <a:lnTo>
                  <a:pt x="2292" y="83"/>
                </a:lnTo>
                <a:cubicBezTo>
                  <a:pt x="2292" y="37"/>
                  <a:pt x="2255" y="0"/>
                  <a:pt x="220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121908" tIns="60955" rIns="121908" bIns="60955"/>
          <a:lstStyle/>
          <a:p>
            <a:pPr defTabSz="1212215" fontAlgn="base">
              <a:defRPr/>
            </a:pPr>
            <a:endParaRPr lang="zh-CN" altLang="en-US" sz="2385" strike="noStrike" noProof="1">
              <a:solidFill>
                <a:srgbClr val="6C6C6C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4" name="Freeform 14"/>
          <p:cNvSpPr/>
          <p:nvPr/>
        </p:nvSpPr>
        <p:spPr bwMode="auto">
          <a:xfrm>
            <a:off x="4864100" y="4027488"/>
            <a:ext cx="1289050" cy="1838325"/>
          </a:xfrm>
          <a:custGeom>
            <a:avLst/>
            <a:gdLst>
              <a:gd name="T0" fmla="*/ 2209 w 2293"/>
              <a:gd name="T1" fmla="*/ 0 h 3266"/>
              <a:gd name="T2" fmla="*/ 83 w 2293"/>
              <a:gd name="T3" fmla="*/ 0 h 3266"/>
              <a:gd name="T4" fmla="*/ 0 w 2293"/>
              <a:gd name="T5" fmla="*/ 83 h 3266"/>
              <a:gd name="T6" fmla="*/ 0 w 2293"/>
              <a:gd name="T7" fmla="*/ 3183 h 3266"/>
              <a:gd name="T8" fmla="*/ 83 w 2293"/>
              <a:gd name="T9" fmla="*/ 3266 h 3266"/>
              <a:gd name="T10" fmla="*/ 2209 w 2293"/>
              <a:gd name="T11" fmla="*/ 3266 h 3266"/>
              <a:gd name="T12" fmla="*/ 2293 w 2293"/>
              <a:gd name="T13" fmla="*/ 3183 h 3266"/>
              <a:gd name="T14" fmla="*/ 2293 w 2293"/>
              <a:gd name="T15" fmla="*/ 83 h 3266"/>
              <a:gd name="T16" fmla="*/ 2209 w 2293"/>
              <a:gd name="T17" fmla="*/ 0 h 3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3" h="3266">
                <a:moveTo>
                  <a:pt x="2209" y="0"/>
                </a:moveTo>
                <a:lnTo>
                  <a:pt x="83" y="0"/>
                </a:lnTo>
                <a:cubicBezTo>
                  <a:pt x="37" y="0"/>
                  <a:pt x="0" y="37"/>
                  <a:pt x="0" y="83"/>
                </a:cubicBezTo>
                <a:lnTo>
                  <a:pt x="0" y="3183"/>
                </a:lnTo>
                <a:cubicBezTo>
                  <a:pt x="0" y="3229"/>
                  <a:pt x="37" y="3266"/>
                  <a:pt x="83" y="3266"/>
                </a:cubicBezTo>
                <a:lnTo>
                  <a:pt x="2209" y="3266"/>
                </a:lnTo>
                <a:cubicBezTo>
                  <a:pt x="2255" y="3266"/>
                  <a:pt x="2293" y="3229"/>
                  <a:pt x="2293" y="3183"/>
                </a:cubicBezTo>
                <a:lnTo>
                  <a:pt x="2293" y="83"/>
                </a:lnTo>
                <a:cubicBezTo>
                  <a:pt x="2293" y="37"/>
                  <a:pt x="2255" y="0"/>
                  <a:pt x="220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121908" tIns="60955" rIns="121908" bIns="60955"/>
          <a:lstStyle/>
          <a:p>
            <a:pPr defTabSz="1212215" fontAlgn="base">
              <a:defRPr/>
            </a:pPr>
            <a:endParaRPr lang="zh-CN" altLang="en-US" sz="2385" strike="noStrike" noProof="1">
              <a:solidFill>
                <a:srgbClr val="6C6C6C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5775" y="2403475"/>
            <a:ext cx="3084513" cy="457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zh-CN" sz="2400" b="1" noProof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作业安全分析（JSA）</a:t>
            </a:r>
            <a:endParaRPr lang="en-US" altLang="zh-CN" sz="2400" b="1" noProof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  <a:cs typeface="微软雅黑" panose="020B0503020204020204" charset="-122"/>
            </a:endParaRPr>
          </a:p>
        </p:txBody>
      </p:sp>
      <p:sp>
        <p:nvSpPr>
          <p:cNvPr id="2" name="文本框 54"/>
          <p:cNvSpPr txBox="1"/>
          <p:nvPr/>
        </p:nvSpPr>
        <p:spPr>
          <a:xfrm>
            <a:off x="444500" y="3814763"/>
            <a:ext cx="2425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   </a:t>
            </a:r>
            <a:r>
              <a:rPr lang="zh-CN" altLang="zh-CN" sz="24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检查表（CL）</a:t>
            </a:r>
            <a:endParaRPr lang="en-US" altLang="zh-CN" sz="24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  <p:sp>
        <p:nvSpPr>
          <p:cNvPr id="3" name="文本框 54"/>
          <p:cNvSpPr txBox="1"/>
          <p:nvPr/>
        </p:nvSpPr>
        <p:spPr>
          <a:xfrm>
            <a:off x="333375" y="5180013"/>
            <a:ext cx="34226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4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头脑风暴法（TONAOFB）</a:t>
            </a:r>
            <a:endParaRPr lang="en-US" altLang="zh-CN" sz="24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  <p:sp>
        <p:nvSpPr>
          <p:cNvPr id="4" name="文本框 54"/>
          <p:cNvSpPr txBox="1"/>
          <p:nvPr/>
        </p:nvSpPr>
        <p:spPr>
          <a:xfrm>
            <a:off x="8799513" y="2378075"/>
            <a:ext cx="21828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4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故障树（FTA）</a:t>
            </a:r>
            <a:endParaRPr lang="en-US" altLang="zh-CN" sz="24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  <p:sp>
        <p:nvSpPr>
          <p:cNvPr id="28718" name="文本框 54"/>
          <p:cNvSpPr txBox="1"/>
          <p:nvPr/>
        </p:nvSpPr>
        <p:spPr>
          <a:xfrm>
            <a:off x="8737600" y="3794125"/>
            <a:ext cx="3214688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4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危险与可操作性分析（HAZOP）</a:t>
            </a:r>
            <a:endParaRPr lang="en-US" altLang="zh-CN" sz="24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  <p:sp>
        <p:nvSpPr>
          <p:cNvPr id="28719" name="文本框 54"/>
          <p:cNvSpPr txBox="1"/>
          <p:nvPr/>
        </p:nvSpPr>
        <p:spPr>
          <a:xfrm>
            <a:off x="8763000" y="5159375"/>
            <a:ext cx="3149600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4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故障模式及影响分析（FMEA）</a:t>
            </a:r>
            <a:endParaRPr lang="en-US" altLang="zh-CN" sz="24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9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4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44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4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44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8" grpId="0" animBg="1"/>
      <p:bldP spid="55" grpId="0"/>
      <p:bldP spid="2" grpId="0"/>
      <p:bldP spid="3" grpId="0"/>
      <p:bldP spid="4" grpId="0"/>
      <p:bldP spid="28718" grpId="0"/>
      <p:bldP spid="287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 advClick="0" advTm="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" name="矩形 3"/>
          <p:cNvSpPr/>
          <p:nvPr/>
        </p:nvSpPr>
        <p:spPr>
          <a:xfrm>
            <a:off x="982663" y="261938"/>
            <a:ext cx="3898900" cy="663575"/>
          </a:xfrm>
          <a:prstGeom prst="rect">
            <a:avLst/>
          </a:prstGeom>
          <a:noFill/>
          <a:ln w="9525">
            <a:noFill/>
          </a:ln>
        </p:spPr>
        <p:txBody>
          <a:bodyPr wrap="none" lIns="114662" tIns="57332" rIns="114662" bIns="57332" anchor="t" anchorCtr="0">
            <a:spAutoFit/>
          </a:bodyPr>
          <a:p>
            <a:pPr defTabSz="1211580">
              <a:buFont typeface="Arial" panose="020B0604020202020204" pitchFamily="34" charset="0"/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Calibri" panose="020F0502020204030204" pitchFamily="34" charset="0"/>
              </a:rPr>
              <a:t>危害因素辨识步骤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35879" y="1929068"/>
            <a:ext cx="11414572" cy="659181"/>
          </a:xfrm>
          <a:custGeom>
            <a:avLst/>
            <a:gdLst>
              <a:gd name="connsiteX0" fmla="*/ 0 w 8999702"/>
              <a:gd name="connsiteY0" fmla="*/ 0 h 659180"/>
              <a:gd name="connsiteX1" fmla="*/ 8610600 w 8999702"/>
              <a:gd name="connsiteY1" fmla="*/ 0 h 659180"/>
              <a:gd name="connsiteX2" fmla="*/ 8999702 w 8999702"/>
              <a:gd name="connsiteY2" fmla="*/ 329590 h 659180"/>
              <a:gd name="connsiteX3" fmla="*/ 8610600 w 8999702"/>
              <a:gd name="connsiteY3" fmla="*/ 659180 h 659180"/>
              <a:gd name="connsiteX4" fmla="*/ 8610600 w 8999702"/>
              <a:gd name="connsiteY4" fmla="*/ 659179 h 659180"/>
              <a:gd name="connsiteX5" fmla="*/ 1 w 8999702"/>
              <a:gd name="connsiteY5" fmla="*/ 659179 h 659180"/>
              <a:gd name="connsiteX6" fmla="*/ 389102 w 8999702"/>
              <a:gd name="connsiteY6" fmla="*/ 329590 h 6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9702" h="659180">
                <a:moveTo>
                  <a:pt x="0" y="0"/>
                </a:moveTo>
                <a:lnTo>
                  <a:pt x="8610600" y="0"/>
                </a:lnTo>
                <a:lnTo>
                  <a:pt x="8999702" y="329590"/>
                </a:lnTo>
                <a:lnTo>
                  <a:pt x="8610600" y="659180"/>
                </a:lnTo>
                <a:lnTo>
                  <a:pt x="8610600" y="659179"/>
                </a:lnTo>
                <a:lnTo>
                  <a:pt x="1" y="659179"/>
                </a:lnTo>
                <a:lnTo>
                  <a:pt x="389102" y="329590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/>
          </a:p>
        </p:txBody>
      </p:sp>
      <p:sp>
        <p:nvSpPr>
          <p:cNvPr id="9" name="任意多边形 8"/>
          <p:cNvSpPr/>
          <p:nvPr/>
        </p:nvSpPr>
        <p:spPr>
          <a:xfrm rot="18900000">
            <a:off x="1895475" y="1862138"/>
            <a:ext cx="825500" cy="825500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 dirty="0"/>
          </a:p>
        </p:txBody>
      </p:sp>
      <p:sp>
        <p:nvSpPr>
          <p:cNvPr id="10" name="文本框 25"/>
          <p:cNvSpPr txBox="1"/>
          <p:nvPr/>
        </p:nvSpPr>
        <p:spPr>
          <a:xfrm>
            <a:off x="1257300" y="2012950"/>
            <a:ext cx="1000125" cy="503238"/>
          </a:xfrm>
          <a:prstGeom prst="rect">
            <a:avLst/>
          </a:prstGeom>
          <a:noFill/>
          <a:ln w="9525">
            <a:noFill/>
          </a:ln>
        </p:spPr>
        <p:txBody>
          <a:bodyPr lIns="91424" tIns="45713" rIns="91424" bIns="45713" anchor="t" anchorCtr="0">
            <a:spAutoFit/>
          </a:bodyPr>
          <a:p>
            <a:pPr algn="ctr"/>
            <a:r>
              <a:rPr lang="en-US" altLang="zh-CN" sz="270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lang="en-US" altLang="zh-CN" sz="270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rot="18900000">
            <a:off x="3760788" y="1862138"/>
            <a:ext cx="825500" cy="828675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F5A525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 dirty="0"/>
          </a:p>
        </p:txBody>
      </p:sp>
      <p:sp>
        <p:nvSpPr>
          <p:cNvPr id="12" name="文本框 26"/>
          <p:cNvSpPr txBox="1"/>
          <p:nvPr/>
        </p:nvSpPr>
        <p:spPr>
          <a:xfrm>
            <a:off x="3009900" y="2001838"/>
            <a:ext cx="1000125" cy="503237"/>
          </a:xfrm>
          <a:prstGeom prst="rect">
            <a:avLst/>
          </a:prstGeom>
          <a:noFill/>
          <a:ln w="9525">
            <a:noFill/>
          </a:ln>
        </p:spPr>
        <p:txBody>
          <a:bodyPr lIns="91424" tIns="45713" rIns="91424" bIns="45713" anchor="t" anchorCtr="0">
            <a:spAutoFit/>
          </a:bodyPr>
          <a:p>
            <a:pPr algn="ctr"/>
            <a:r>
              <a:rPr lang="en-US" altLang="zh-CN" sz="270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lang="zh-CN" altLang="en-US" sz="270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rot="18900000">
            <a:off x="5734050" y="1851025"/>
            <a:ext cx="825500" cy="825500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 dirty="0"/>
          </a:p>
        </p:txBody>
      </p:sp>
      <p:sp>
        <p:nvSpPr>
          <p:cNvPr id="14" name="文本框 27"/>
          <p:cNvSpPr txBox="1"/>
          <p:nvPr/>
        </p:nvSpPr>
        <p:spPr>
          <a:xfrm>
            <a:off x="4954588" y="2001838"/>
            <a:ext cx="1000125" cy="503237"/>
          </a:xfrm>
          <a:prstGeom prst="rect">
            <a:avLst/>
          </a:prstGeom>
          <a:noFill/>
          <a:ln w="9525">
            <a:noFill/>
          </a:ln>
        </p:spPr>
        <p:txBody>
          <a:bodyPr lIns="91424" tIns="45713" rIns="91424" bIns="45713" anchor="t" anchorCtr="0">
            <a:spAutoFit/>
          </a:bodyPr>
          <a:p>
            <a:pPr algn="ctr"/>
            <a:r>
              <a:rPr lang="en-US" altLang="zh-CN" sz="270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zh-CN" altLang="en-US" sz="270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8900000">
            <a:off x="7442200" y="1863725"/>
            <a:ext cx="825500" cy="825500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F5A525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 dirty="0"/>
          </a:p>
        </p:txBody>
      </p:sp>
      <p:sp>
        <p:nvSpPr>
          <p:cNvPr id="16" name="文本框 28"/>
          <p:cNvSpPr txBox="1"/>
          <p:nvPr/>
        </p:nvSpPr>
        <p:spPr>
          <a:xfrm>
            <a:off x="6816725" y="2025650"/>
            <a:ext cx="1000125" cy="503238"/>
          </a:xfrm>
          <a:prstGeom prst="rect">
            <a:avLst/>
          </a:prstGeom>
          <a:noFill/>
          <a:ln w="9525">
            <a:noFill/>
          </a:ln>
        </p:spPr>
        <p:txBody>
          <a:bodyPr lIns="91424" tIns="45713" rIns="91424" bIns="45713" anchor="t" anchorCtr="0">
            <a:spAutoFit/>
          </a:bodyPr>
          <a:p>
            <a:pPr algn="ctr"/>
            <a:r>
              <a:rPr lang="en-US" altLang="zh-CN" sz="270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</a:t>
            </a:r>
            <a:endParaRPr lang="zh-CN" altLang="en-US" sz="270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29"/>
          <p:cNvSpPr txBox="1"/>
          <p:nvPr/>
        </p:nvSpPr>
        <p:spPr>
          <a:xfrm>
            <a:off x="8520113" y="2027238"/>
            <a:ext cx="1000125" cy="503237"/>
          </a:xfrm>
          <a:prstGeom prst="rect">
            <a:avLst/>
          </a:prstGeom>
          <a:noFill/>
          <a:ln w="9525">
            <a:noFill/>
          </a:ln>
        </p:spPr>
        <p:txBody>
          <a:bodyPr lIns="91424" tIns="45713" rIns="91424" bIns="45713" anchor="t" anchorCtr="0">
            <a:spAutoFit/>
          </a:bodyPr>
          <a:p>
            <a:pPr algn="ctr"/>
            <a:r>
              <a:rPr lang="en-US" altLang="zh-CN" sz="270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5</a:t>
            </a:r>
            <a:endParaRPr lang="zh-CN" altLang="en-US" sz="270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62038" y="2724150"/>
            <a:ext cx="1401762" cy="1852613"/>
            <a:chOff x="1770073" y="4429935"/>
            <a:chExt cx="1401927" cy="1853237"/>
          </a:xfrm>
        </p:grpSpPr>
        <p:sp>
          <p:nvSpPr>
            <p:cNvPr id="19" name="圆角矩形 18"/>
            <p:cNvSpPr/>
            <p:nvPr/>
          </p:nvSpPr>
          <p:spPr>
            <a:xfrm>
              <a:off x="1770073" y="5349408"/>
              <a:ext cx="1390814" cy="933764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strike="noStrike" noProof="1"/>
            </a:p>
          </p:txBody>
        </p:sp>
        <p:grpSp>
          <p:nvGrpSpPr>
            <p:cNvPr id="51217" name="组合 19"/>
            <p:cNvGrpSpPr/>
            <p:nvPr/>
          </p:nvGrpSpPr>
          <p:grpSpPr>
            <a:xfrm>
              <a:off x="1788408" y="5175504"/>
              <a:ext cx="1383592" cy="986581"/>
              <a:chOff x="2222230" y="3844112"/>
              <a:chExt cx="1383780" cy="986581"/>
            </a:xfrm>
          </p:grpSpPr>
          <p:grpSp>
            <p:nvGrpSpPr>
              <p:cNvPr id="51218" name="组合 24"/>
              <p:cNvGrpSpPr/>
              <p:nvPr/>
            </p:nvGrpSpPr>
            <p:grpSpPr>
              <a:xfrm>
                <a:off x="2274822" y="3844112"/>
                <a:ext cx="1262043" cy="359664"/>
                <a:chOff x="2274822" y="3844112"/>
                <a:chExt cx="1262043" cy="359664"/>
              </a:xfrm>
            </p:grpSpPr>
            <p:sp>
              <p:nvSpPr>
                <p:cNvPr id="27" name="圆角矩形 26"/>
                <p:cNvSpPr/>
                <p:nvPr/>
              </p:nvSpPr>
              <p:spPr>
                <a:xfrm>
                  <a:off x="2285329" y="3857031"/>
                  <a:ext cx="1231046" cy="325884"/>
                </a:xfrm>
                <a:prstGeom prst="roundRect">
                  <a:avLst/>
                </a:prstGeom>
                <a:solidFill>
                  <a:srgbClr val="E60012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strike="noStrike" noProof="1"/>
                </a:p>
              </p:txBody>
            </p:sp>
            <p:sp>
              <p:nvSpPr>
                <p:cNvPr id="28" name="文本框 63"/>
                <p:cNvSpPr txBox="1"/>
                <p:nvPr/>
              </p:nvSpPr>
              <p:spPr>
                <a:xfrm>
                  <a:off x="2389676" y="3903677"/>
                  <a:ext cx="1006730" cy="2461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065" b="1" noProof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OPTION 01</a:t>
                  </a:r>
                  <a:endParaRPr lang="zh-CN" altLang="en-US" sz="1065" b="1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51221" name="文本框 61"/>
              <p:cNvSpPr txBox="1"/>
              <p:nvPr/>
            </p:nvSpPr>
            <p:spPr>
              <a:xfrm>
                <a:off x="2222947" y="4189523"/>
                <a:ext cx="1383063" cy="6415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just"/>
                <a:r>
                  <a:rPr lang="zh-CN" altLang="en-US" b="1">
                    <a:latin typeface="Arial" panose="020B0604020202020204" pitchFamily="34" charset="0"/>
                    <a:ea typeface="宋体" panose="02010600030101010101" pitchFamily="2" charset="-122"/>
                  </a:rPr>
                  <a:t>划分作业活动</a:t>
                </a:r>
                <a:endParaRPr lang="zh-CN" altLang="en-US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222" name="组合 20"/>
            <p:cNvGrpSpPr/>
            <p:nvPr/>
          </p:nvGrpSpPr>
          <p:grpSpPr>
            <a:xfrm>
              <a:off x="2432623" y="4429935"/>
              <a:ext cx="93222" cy="715207"/>
              <a:chOff x="2690232" y="4097191"/>
              <a:chExt cx="93235" cy="715207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689747" y="4097191"/>
                <a:ext cx="93687" cy="93695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689747" y="4718113"/>
                <a:ext cx="93687" cy="9369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 rot="5400000">
                <a:off x="2500768" y="4454499"/>
                <a:ext cx="47005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28"/>
          <p:cNvGrpSpPr/>
          <p:nvPr/>
        </p:nvGrpSpPr>
        <p:grpSpPr>
          <a:xfrm>
            <a:off x="2854325" y="2747963"/>
            <a:ext cx="1411288" cy="1852612"/>
            <a:chOff x="3586866" y="4429939"/>
            <a:chExt cx="1410513" cy="1853239"/>
          </a:xfrm>
        </p:grpSpPr>
        <p:sp>
          <p:nvSpPr>
            <p:cNvPr id="30" name="圆角矩形 29"/>
            <p:cNvSpPr/>
            <p:nvPr/>
          </p:nvSpPr>
          <p:spPr>
            <a:xfrm>
              <a:off x="3594800" y="5349412"/>
              <a:ext cx="1391472" cy="933766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strike="noStrike" noProof="1"/>
            </a:p>
          </p:txBody>
        </p:sp>
        <p:grpSp>
          <p:nvGrpSpPr>
            <p:cNvPr id="51228" name="组合 30"/>
            <p:cNvGrpSpPr/>
            <p:nvPr/>
          </p:nvGrpSpPr>
          <p:grpSpPr>
            <a:xfrm>
              <a:off x="3586866" y="5175504"/>
              <a:ext cx="1410513" cy="710600"/>
              <a:chOff x="2195306" y="3844107"/>
              <a:chExt cx="1410704" cy="710599"/>
            </a:xfrm>
          </p:grpSpPr>
          <p:grpSp>
            <p:nvGrpSpPr>
              <p:cNvPr id="51229" name="组合 35"/>
              <p:cNvGrpSpPr/>
              <p:nvPr/>
            </p:nvGrpSpPr>
            <p:grpSpPr>
              <a:xfrm>
                <a:off x="2195306" y="3844107"/>
                <a:ext cx="1385454" cy="359664"/>
                <a:chOff x="2195306" y="3844107"/>
                <a:chExt cx="1385454" cy="359664"/>
              </a:xfrm>
            </p:grpSpPr>
            <p:sp>
              <p:nvSpPr>
                <p:cNvPr id="38" name="圆角矩形 37"/>
                <p:cNvSpPr/>
                <p:nvPr/>
              </p:nvSpPr>
              <p:spPr>
                <a:xfrm>
                  <a:off x="2285329" y="3857031"/>
                  <a:ext cx="1231046" cy="325884"/>
                </a:xfrm>
                <a:prstGeom prst="roundRect">
                  <a:avLst/>
                </a:prstGeom>
                <a:solidFill>
                  <a:srgbClr val="F5A525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strike="noStrike" noProof="1"/>
                </a:p>
              </p:txBody>
            </p:sp>
            <p:sp>
              <p:nvSpPr>
                <p:cNvPr id="39" name="文本框 138"/>
                <p:cNvSpPr txBox="1"/>
                <p:nvPr/>
              </p:nvSpPr>
              <p:spPr>
                <a:xfrm>
                  <a:off x="2195306" y="3898912"/>
                  <a:ext cx="1385314" cy="2461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065" b="1" noProof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OPTION 02</a:t>
                  </a:r>
                  <a:endParaRPr lang="zh-CN" altLang="en-US" sz="1065" b="1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51232" name="文本框 136"/>
              <p:cNvSpPr txBox="1"/>
              <p:nvPr/>
            </p:nvSpPr>
            <p:spPr>
              <a:xfrm>
                <a:off x="2222283" y="4187935"/>
                <a:ext cx="1383727" cy="3668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b="1">
                    <a:latin typeface="Arial" panose="020B0604020202020204" pitchFamily="34" charset="0"/>
                    <a:ea typeface="宋体" panose="02010600030101010101" pitchFamily="2" charset="-122"/>
                  </a:rPr>
                  <a:t>辨识危害</a:t>
                </a:r>
                <a:endParaRPr lang="zh-CN" altLang="en-US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233" name="组合 31"/>
            <p:cNvGrpSpPr/>
            <p:nvPr/>
          </p:nvGrpSpPr>
          <p:grpSpPr>
            <a:xfrm>
              <a:off x="4258002" y="4429939"/>
              <a:ext cx="93222" cy="715208"/>
              <a:chOff x="2690232" y="4097191"/>
              <a:chExt cx="93235" cy="715207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690240" y="4097191"/>
                <a:ext cx="93624" cy="93694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690240" y="4718112"/>
                <a:ext cx="93624" cy="93695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 rot="5400000">
                <a:off x="2501229" y="4454498"/>
                <a:ext cx="47005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/>
          <p:cNvGrpSpPr/>
          <p:nvPr/>
        </p:nvGrpSpPr>
        <p:grpSpPr>
          <a:xfrm>
            <a:off x="4727575" y="2724150"/>
            <a:ext cx="1420813" cy="1852613"/>
            <a:chOff x="5420833" y="4429935"/>
            <a:chExt cx="1420887" cy="1853237"/>
          </a:xfrm>
        </p:grpSpPr>
        <p:sp>
          <p:nvSpPr>
            <p:cNvPr id="41" name="圆角矩形 40"/>
            <p:cNvSpPr/>
            <p:nvPr/>
          </p:nvSpPr>
          <p:spPr>
            <a:xfrm>
              <a:off x="5420833" y="5349408"/>
              <a:ext cx="1390722" cy="933764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strike="noStrike" noProof="1"/>
            </a:p>
          </p:txBody>
        </p:sp>
        <p:grpSp>
          <p:nvGrpSpPr>
            <p:cNvPr id="51239" name="组合 41"/>
            <p:cNvGrpSpPr/>
            <p:nvPr/>
          </p:nvGrpSpPr>
          <p:grpSpPr>
            <a:xfrm>
              <a:off x="5439168" y="5175504"/>
              <a:ext cx="1402552" cy="710596"/>
              <a:chOff x="2222230" y="3844112"/>
              <a:chExt cx="1402741" cy="710596"/>
            </a:xfrm>
          </p:grpSpPr>
          <p:grpSp>
            <p:nvGrpSpPr>
              <p:cNvPr id="51240" name="组合 52"/>
              <p:cNvGrpSpPr/>
              <p:nvPr/>
            </p:nvGrpSpPr>
            <p:grpSpPr>
              <a:xfrm>
                <a:off x="2239517" y="3844112"/>
                <a:ext cx="1385454" cy="359664"/>
                <a:chOff x="2239517" y="3844112"/>
                <a:chExt cx="1385454" cy="359664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2285329" y="3857031"/>
                  <a:ext cx="1231046" cy="325884"/>
                </a:xfrm>
                <a:prstGeom prst="roundRect">
                  <a:avLst/>
                </a:prstGeom>
                <a:solidFill>
                  <a:srgbClr val="E60012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strike="noStrike" noProof="1"/>
                </a:p>
              </p:txBody>
            </p:sp>
            <p:sp>
              <p:nvSpPr>
                <p:cNvPr id="56" name="文本框 151"/>
                <p:cNvSpPr txBox="1"/>
                <p:nvPr/>
              </p:nvSpPr>
              <p:spPr>
                <a:xfrm>
                  <a:off x="2240412" y="3900501"/>
                  <a:ext cx="1384559" cy="2461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065" b="1" noProof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OPTION 03</a:t>
                  </a:r>
                  <a:endParaRPr lang="zh-CN" altLang="en-US" sz="1065" b="1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51243" name="文本框 149"/>
              <p:cNvSpPr txBox="1"/>
              <p:nvPr/>
            </p:nvSpPr>
            <p:spPr>
              <a:xfrm>
                <a:off x="2222946" y="4187935"/>
                <a:ext cx="1382971" cy="366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just"/>
                <a:r>
                  <a:rPr lang="zh-CN" altLang="en-US" b="1">
                    <a:latin typeface="Arial" panose="020B0604020202020204" pitchFamily="34" charset="0"/>
                    <a:ea typeface="宋体" panose="02010600030101010101" pitchFamily="2" charset="-122"/>
                  </a:rPr>
                  <a:t> 评价风险</a:t>
                </a:r>
                <a:endParaRPr lang="zh-CN" altLang="en-US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244" name="组合 42"/>
            <p:cNvGrpSpPr/>
            <p:nvPr/>
          </p:nvGrpSpPr>
          <p:grpSpPr>
            <a:xfrm>
              <a:off x="6083384" y="4429935"/>
              <a:ext cx="93222" cy="715207"/>
              <a:chOff x="2690232" y="4097191"/>
              <a:chExt cx="93235" cy="715207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2689704" y="4097191"/>
                <a:ext cx="93680" cy="93695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689704" y="4718113"/>
                <a:ext cx="93680" cy="9369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rot="5400000">
                <a:off x="2500721" y="4454499"/>
                <a:ext cx="47005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组合 56"/>
          <p:cNvGrpSpPr/>
          <p:nvPr/>
        </p:nvGrpSpPr>
        <p:grpSpPr>
          <a:xfrm>
            <a:off x="6540500" y="2713038"/>
            <a:ext cx="1401763" cy="1852612"/>
            <a:chOff x="7246209" y="4429934"/>
            <a:chExt cx="1401927" cy="1853237"/>
          </a:xfrm>
        </p:grpSpPr>
        <p:sp>
          <p:nvSpPr>
            <p:cNvPr id="58" name="圆角矩形 57"/>
            <p:cNvSpPr/>
            <p:nvPr/>
          </p:nvSpPr>
          <p:spPr>
            <a:xfrm>
              <a:off x="7246209" y="5349406"/>
              <a:ext cx="1390813" cy="933765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strike="noStrike" noProof="1"/>
            </a:p>
          </p:txBody>
        </p:sp>
        <p:grpSp>
          <p:nvGrpSpPr>
            <p:cNvPr id="51250" name="组合 58"/>
            <p:cNvGrpSpPr/>
            <p:nvPr/>
          </p:nvGrpSpPr>
          <p:grpSpPr>
            <a:xfrm>
              <a:off x="7264544" y="5175504"/>
              <a:ext cx="1383592" cy="985001"/>
              <a:chOff x="2222230" y="3844113"/>
              <a:chExt cx="1383780" cy="985001"/>
            </a:xfrm>
          </p:grpSpPr>
          <p:grpSp>
            <p:nvGrpSpPr>
              <p:cNvPr id="51251" name="组合 63"/>
              <p:cNvGrpSpPr/>
              <p:nvPr/>
            </p:nvGrpSpPr>
            <p:grpSpPr>
              <a:xfrm>
                <a:off x="2272893" y="3844113"/>
                <a:ext cx="1262043" cy="359664"/>
                <a:chOff x="2272893" y="3844113"/>
                <a:chExt cx="1262043" cy="359664"/>
              </a:xfrm>
            </p:grpSpPr>
            <p:sp>
              <p:nvSpPr>
                <p:cNvPr id="66" name="圆角矩形 65"/>
                <p:cNvSpPr/>
                <p:nvPr/>
              </p:nvSpPr>
              <p:spPr>
                <a:xfrm>
                  <a:off x="2285329" y="3857031"/>
                  <a:ext cx="1231046" cy="325884"/>
                </a:xfrm>
                <a:prstGeom prst="roundRect">
                  <a:avLst/>
                </a:prstGeom>
                <a:solidFill>
                  <a:srgbClr val="F5A525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strike="noStrike" noProof="1"/>
                </a:p>
              </p:txBody>
            </p:sp>
            <p:sp>
              <p:nvSpPr>
                <p:cNvPr id="67" name="文本框 164"/>
                <p:cNvSpPr txBox="1"/>
                <p:nvPr/>
              </p:nvSpPr>
              <p:spPr>
                <a:xfrm>
                  <a:off x="2416671" y="3889384"/>
                  <a:ext cx="1038487" cy="2461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065" b="1" noProof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OPTION 04</a:t>
                  </a:r>
                  <a:endParaRPr lang="zh-CN" altLang="en-US" sz="1065" b="1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51254" name="文本框 162"/>
              <p:cNvSpPr txBox="1"/>
              <p:nvPr/>
            </p:nvSpPr>
            <p:spPr>
              <a:xfrm>
                <a:off x="2222947" y="4187935"/>
                <a:ext cx="1383063" cy="6415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just"/>
                <a:r>
                  <a:rPr lang="zh-CN" altLang="en-US" b="1">
                    <a:latin typeface="Arial" panose="020B0604020202020204" pitchFamily="34" charset="0"/>
                    <a:ea typeface="宋体" panose="02010600030101010101" pitchFamily="2" charset="-122"/>
                  </a:rPr>
                  <a:t>确定是否是可容许危险</a:t>
                </a:r>
                <a:endParaRPr lang="zh-CN" altLang="en-US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255" name="组合 59"/>
            <p:cNvGrpSpPr/>
            <p:nvPr/>
          </p:nvGrpSpPr>
          <p:grpSpPr>
            <a:xfrm>
              <a:off x="7908759" y="4429934"/>
              <a:ext cx="93222" cy="715207"/>
              <a:chOff x="2690232" y="4097191"/>
              <a:chExt cx="93235" cy="715207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2689748" y="4097191"/>
                <a:ext cx="93686" cy="93694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2689748" y="4718112"/>
                <a:ext cx="93686" cy="93695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 rot="5400000">
                <a:off x="2500768" y="4454498"/>
                <a:ext cx="47005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组合 67"/>
          <p:cNvGrpSpPr/>
          <p:nvPr/>
        </p:nvGrpSpPr>
        <p:grpSpPr>
          <a:xfrm>
            <a:off x="8351838" y="2724150"/>
            <a:ext cx="1401762" cy="1852613"/>
            <a:chOff x="9071589" y="4429939"/>
            <a:chExt cx="1401927" cy="1853239"/>
          </a:xfrm>
        </p:grpSpPr>
        <p:sp>
          <p:nvSpPr>
            <p:cNvPr id="2" name="圆角矩形 68"/>
            <p:cNvSpPr/>
            <p:nvPr/>
          </p:nvSpPr>
          <p:spPr>
            <a:xfrm>
              <a:off x="9071589" y="5349413"/>
              <a:ext cx="1390814" cy="933765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strike="noStrike" noProof="1"/>
            </a:p>
          </p:txBody>
        </p:sp>
        <p:grpSp>
          <p:nvGrpSpPr>
            <p:cNvPr id="51261" name="组合 69"/>
            <p:cNvGrpSpPr/>
            <p:nvPr/>
          </p:nvGrpSpPr>
          <p:grpSpPr>
            <a:xfrm>
              <a:off x="9089924" y="5175504"/>
              <a:ext cx="1383592" cy="985005"/>
              <a:chOff x="2222230" y="3844107"/>
              <a:chExt cx="1383780" cy="985004"/>
            </a:xfrm>
          </p:grpSpPr>
          <p:grpSp>
            <p:nvGrpSpPr>
              <p:cNvPr id="51262" name="组合 74"/>
              <p:cNvGrpSpPr/>
              <p:nvPr/>
            </p:nvGrpSpPr>
            <p:grpSpPr>
              <a:xfrm>
                <a:off x="2270217" y="3844107"/>
                <a:ext cx="1262043" cy="359664"/>
                <a:chOff x="2270217" y="3844107"/>
                <a:chExt cx="1262043" cy="359664"/>
              </a:xfrm>
            </p:grpSpPr>
            <p:sp>
              <p:nvSpPr>
                <p:cNvPr id="3" name="圆角矩形 76"/>
                <p:cNvSpPr/>
                <p:nvPr/>
              </p:nvSpPr>
              <p:spPr>
                <a:xfrm>
                  <a:off x="2285329" y="3857031"/>
                  <a:ext cx="1231046" cy="325884"/>
                </a:xfrm>
                <a:prstGeom prst="roundRect">
                  <a:avLst/>
                </a:prstGeom>
                <a:solidFill>
                  <a:srgbClr val="E60012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strike="noStrike" noProof="1"/>
                </a:p>
              </p:txBody>
            </p:sp>
            <p:sp>
              <p:nvSpPr>
                <p:cNvPr id="4" name="文本框 177"/>
                <p:cNvSpPr txBox="1"/>
                <p:nvPr/>
              </p:nvSpPr>
              <p:spPr>
                <a:xfrm>
                  <a:off x="2294402" y="3898912"/>
                  <a:ext cx="1144878" cy="24614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065" noProof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OPTION 05</a:t>
                  </a:r>
                  <a:endParaRPr lang="zh-CN" altLang="en-US" sz="1065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51265" name="文本框 175"/>
              <p:cNvSpPr txBox="1"/>
              <p:nvPr/>
            </p:nvSpPr>
            <p:spPr>
              <a:xfrm>
                <a:off x="2222947" y="4187935"/>
                <a:ext cx="1383063" cy="6415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just"/>
                <a:r>
                  <a:rPr lang="zh-CN" altLang="en-US" b="1">
                    <a:latin typeface="Arial" panose="020B0604020202020204" pitchFamily="34" charset="0"/>
                    <a:ea typeface="宋体" panose="02010600030101010101" pitchFamily="2" charset="-122"/>
                  </a:rPr>
                  <a:t>制定危险控制措施</a:t>
                </a:r>
                <a:endParaRPr lang="zh-CN" altLang="en-US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266" name="组合 70"/>
            <p:cNvGrpSpPr/>
            <p:nvPr/>
          </p:nvGrpSpPr>
          <p:grpSpPr>
            <a:xfrm>
              <a:off x="9734139" y="4429939"/>
              <a:ext cx="93222" cy="715208"/>
              <a:chOff x="2690232" y="4097191"/>
              <a:chExt cx="93235" cy="715207"/>
            </a:xfrm>
          </p:grpSpPr>
          <p:sp>
            <p:nvSpPr>
              <p:cNvPr id="6" name="椭圆 71"/>
              <p:cNvSpPr/>
              <p:nvPr/>
            </p:nvSpPr>
            <p:spPr>
              <a:xfrm>
                <a:off x="2689747" y="4097191"/>
                <a:ext cx="93687" cy="93695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sp>
            <p:nvSpPr>
              <p:cNvPr id="7" name="椭圆 72"/>
              <p:cNvSpPr/>
              <p:nvPr/>
            </p:nvSpPr>
            <p:spPr>
              <a:xfrm>
                <a:off x="2689747" y="4718113"/>
                <a:ext cx="93687" cy="9369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cxnSp>
            <p:nvCxnSpPr>
              <p:cNvPr id="20" name="直接连接符 73"/>
              <p:cNvCxnSpPr/>
              <p:nvPr/>
            </p:nvCxnSpPr>
            <p:spPr>
              <a:xfrm rot="5400000">
                <a:off x="2500768" y="4454499"/>
                <a:ext cx="47005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任意多边形 12"/>
          <p:cNvSpPr/>
          <p:nvPr/>
        </p:nvSpPr>
        <p:spPr>
          <a:xfrm rot="18900000">
            <a:off x="9326563" y="1847850"/>
            <a:ext cx="825500" cy="825500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 dirty="0"/>
          </a:p>
        </p:txBody>
      </p:sp>
      <p:sp>
        <p:nvSpPr>
          <p:cNvPr id="25" name="文本框 29"/>
          <p:cNvSpPr txBox="1"/>
          <p:nvPr/>
        </p:nvSpPr>
        <p:spPr>
          <a:xfrm>
            <a:off x="10358438" y="2035175"/>
            <a:ext cx="1000125" cy="503238"/>
          </a:xfrm>
          <a:prstGeom prst="rect">
            <a:avLst/>
          </a:prstGeom>
          <a:noFill/>
          <a:ln w="9525">
            <a:noFill/>
          </a:ln>
        </p:spPr>
        <p:txBody>
          <a:bodyPr lIns="91424" tIns="45713" rIns="91424" bIns="45713" anchor="t" anchorCtr="0">
            <a:spAutoFit/>
          </a:bodyPr>
          <a:p>
            <a:pPr algn="ctr"/>
            <a:r>
              <a:rPr lang="en-US" altLang="zh-CN" sz="270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6</a:t>
            </a:r>
            <a:endParaRPr lang="zh-CN" altLang="en-US" sz="270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grpSp>
        <p:nvGrpSpPr>
          <p:cNvPr id="31" name="组合 67"/>
          <p:cNvGrpSpPr/>
          <p:nvPr/>
        </p:nvGrpSpPr>
        <p:grpSpPr>
          <a:xfrm>
            <a:off x="10153650" y="2708275"/>
            <a:ext cx="1401763" cy="1852613"/>
            <a:chOff x="9071589" y="4429939"/>
            <a:chExt cx="1401927" cy="1853239"/>
          </a:xfrm>
        </p:grpSpPr>
        <p:sp>
          <p:nvSpPr>
            <p:cNvPr id="69" name="圆角矩形 68"/>
            <p:cNvSpPr/>
            <p:nvPr/>
          </p:nvSpPr>
          <p:spPr>
            <a:xfrm>
              <a:off x="9071589" y="5349413"/>
              <a:ext cx="1390813" cy="933765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strike="noStrike" noProof="1"/>
            </a:p>
          </p:txBody>
        </p:sp>
        <p:grpSp>
          <p:nvGrpSpPr>
            <p:cNvPr id="51274" name="组合 69"/>
            <p:cNvGrpSpPr/>
            <p:nvPr/>
          </p:nvGrpSpPr>
          <p:grpSpPr>
            <a:xfrm>
              <a:off x="9089924" y="5175504"/>
              <a:ext cx="1383592" cy="985005"/>
              <a:chOff x="2222230" y="3844107"/>
              <a:chExt cx="1383780" cy="985004"/>
            </a:xfrm>
          </p:grpSpPr>
          <p:grpSp>
            <p:nvGrpSpPr>
              <p:cNvPr id="51275" name="组合 74"/>
              <p:cNvGrpSpPr/>
              <p:nvPr/>
            </p:nvGrpSpPr>
            <p:grpSpPr>
              <a:xfrm>
                <a:off x="2270217" y="3844107"/>
                <a:ext cx="1262043" cy="359664"/>
                <a:chOff x="2270217" y="3844107"/>
                <a:chExt cx="1262043" cy="359664"/>
              </a:xfrm>
            </p:grpSpPr>
            <p:sp>
              <p:nvSpPr>
                <p:cNvPr id="77" name="圆角矩形 76"/>
                <p:cNvSpPr/>
                <p:nvPr/>
              </p:nvSpPr>
              <p:spPr>
                <a:xfrm>
                  <a:off x="2285329" y="3857031"/>
                  <a:ext cx="1231046" cy="325884"/>
                </a:xfrm>
                <a:prstGeom prst="roundRect">
                  <a:avLst/>
                </a:prstGeom>
                <a:solidFill>
                  <a:srgbClr val="E60012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strike="noStrike" noProof="1"/>
                </a:p>
              </p:txBody>
            </p:sp>
            <p:sp>
              <p:nvSpPr>
                <p:cNvPr id="78" name="文本框 177"/>
                <p:cNvSpPr txBox="1"/>
                <p:nvPr/>
              </p:nvSpPr>
              <p:spPr>
                <a:xfrm>
                  <a:off x="2294403" y="3898912"/>
                  <a:ext cx="1144876" cy="24614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065" noProof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OPTION 05</a:t>
                  </a:r>
                  <a:endParaRPr lang="zh-CN" altLang="en-US" sz="1065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51278" name="文本框 175"/>
              <p:cNvSpPr txBox="1"/>
              <p:nvPr/>
            </p:nvSpPr>
            <p:spPr>
              <a:xfrm>
                <a:off x="2222947" y="4187935"/>
                <a:ext cx="1383063" cy="6415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just"/>
                <a:r>
                  <a:rPr lang="zh-CN" altLang="en-US" b="1">
                    <a:latin typeface="Arial" panose="020B0604020202020204" pitchFamily="34" charset="0"/>
                    <a:ea typeface="宋体" panose="02010600030101010101" pitchFamily="2" charset="-122"/>
                  </a:rPr>
                  <a:t>评审控制措施的充分性</a:t>
                </a:r>
                <a:endParaRPr lang="zh-CN" altLang="en-US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279" name="组合 70"/>
            <p:cNvGrpSpPr/>
            <p:nvPr/>
          </p:nvGrpSpPr>
          <p:grpSpPr>
            <a:xfrm>
              <a:off x="9734139" y="4429939"/>
              <a:ext cx="93222" cy="715208"/>
              <a:chOff x="2690232" y="4097191"/>
              <a:chExt cx="93235" cy="715207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2689748" y="4097191"/>
                <a:ext cx="93686" cy="93695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689748" y="4718113"/>
                <a:ext cx="93686" cy="9369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trike="noStrike" noProof="1"/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 rot="5400000">
                <a:off x="2500768" y="4454499"/>
                <a:ext cx="47005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10" grpId="0"/>
      <p:bldP spid="12" grpId="0"/>
      <p:bldP spid="14" grpId="0"/>
      <p:bldP spid="16" grpId="0"/>
      <p:bldP spid="17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941388" y="1138238"/>
            <a:ext cx="7656513" cy="657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b"/>
          <a:lstStyle/>
          <a:p>
            <a:pPr fontAlgn="base"/>
            <a:r>
              <a:rPr lang="zh-CN" altLang="en-US" sz="40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49" charset="-122"/>
                <a:ea typeface="幼圆" pitchFamily="49" charset="-122"/>
                <a:cs typeface="+mn-cs"/>
              </a:rPr>
              <a:t>危害因素辨识及评价的步骤</a:t>
            </a:r>
            <a:endParaRPr lang="zh-CN" altLang="en-US" sz="4000" b="1" strike="noStrike" noProof="1">
              <a:effectLst>
                <a:outerShdw blurRad="38100" dist="38100" dir="2700000" algn="tl">
                  <a:srgbClr val="C0C0C0"/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53253" name="Picture 67" descr="8$@NM{DR%{RTWN(SK`C19Z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9513" y="1865313"/>
            <a:ext cx="5838825" cy="409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55300" name="Picture 7" descr="``X_DWA@G]KO%F1VIE8MZ8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0688" y="1052513"/>
            <a:ext cx="4187825" cy="5557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Picture 8" descr="7Z$47)R4S`58_Q%B6M@DZO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25" y="1141413"/>
            <a:ext cx="4652963" cy="5489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57348" name="Picture 7" descr="`%Y6IWFNJ`K9`)4R]7OBOT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825" y="1443038"/>
            <a:ext cx="10056813" cy="4776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685925" y="419100"/>
            <a:ext cx="7656513" cy="657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b"/>
          <a:lstStyle/>
          <a:p>
            <a:pPr fontAlgn="base"/>
            <a:r>
              <a:rPr lang="zh-CN" altLang="en-US" sz="40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49" charset="-122"/>
                <a:ea typeface="幼圆" pitchFamily="49" charset="-122"/>
                <a:cs typeface="+mn-cs"/>
              </a:rPr>
              <a:t>人们的常见不安全行为：</a:t>
            </a:r>
            <a:endParaRPr lang="zh-CN" altLang="en-US" sz="4000" b="1" strike="noStrike" noProof="1">
              <a:effectLst>
                <a:outerShdw blurRad="38100" dist="38100" dir="2700000" algn="tl">
                  <a:srgbClr val="C0C0C0"/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489075" y="1157288"/>
            <a:ext cx="9299575" cy="4838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1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、操作错误、忽视安全警告；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2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、未检查安全装置（未发现装置失灵）；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3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、使用不安全设备；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4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、手代替工具操作；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5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、将物体存放在不当位置；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6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、冒险进入危险场所；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7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、攀、坐在不安全位置；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8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、在起吊物下作业、停留；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9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、机器运转时加油、修理等；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10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、注意力分散；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11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、忽视个人防护用品使用；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12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、不正确穿戴劳动保护用品；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13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、错误处理危险物品。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941388" y="1138238"/>
            <a:ext cx="7656513" cy="657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b"/>
          <a:lstStyle/>
          <a:p>
            <a:pPr fontAlgn="base"/>
            <a:r>
              <a:rPr lang="zh-CN" altLang="en-US" sz="32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仿宋简体" panose="02000000000000000000" pitchFamily="2" charset="-122"/>
                <a:cs typeface="+mn-cs"/>
              </a:rPr>
              <a:t>常见的物的不安全状态：</a:t>
            </a:r>
            <a:endParaRPr lang="zh-CN" altLang="en-US" sz="3200" b="1" strike="noStrike" noProof="1">
              <a:effectLst>
                <a:outerShdw blurRad="38100" dist="38100" dir="2700000" algn="tl">
                  <a:srgbClr val="C0C0C0"/>
                </a:outerShdw>
              </a:effectLst>
              <a:ea typeface="方正仿宋简体" panose="02000000000000000000" pitchFamily="2" charset="-122"/>
            </a:endParaRPr>
          </a:p>
        </p:txBody>
      </p:sp>
      <p:sp>
        <p:nvSpPr>
          <p:cNvPr id="61445" name="Text Box 7"/>
          <p:cNvSpPr txBox="1"/>
          <p:nvPr/>
        </p:nvSpPr>
        <p:spPr>
          <a:xfrm>
            <a:off x="1341438" y="2425700"/>
            <a:ext cx="7375525" cy="35036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1</a:t>
            </a:r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、设施无安全防护，保险、信号失灵或装置防护不当；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2</a:t>
            </a:r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、设备、设施、工具、附件等存在缺陷；（设计不当、结构不符合安全要求，强度不够。）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3</a:t>
            </a:r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、设备非正常运行（维修、调整不良）；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941388" y="1138238"/>
            <a:ext cx="7656513" cy="657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b"/>
          <a:lstStyle/>
          <a:p>
            <a:pPr fontAlgn="base"/>
            <a:r>
              <a:rPr lang="zh-CN" altLang="en-US" sz="3200" b="1" strike="noStrike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仿宋简体" panose="02000000000000000000" pitchFamily="2" charset="-122"/>
                <a:cs typeface="+mn-cs"/>
              </a:rPr>
              <a:t>环境的不利因素：</a:t>
            </a:r>
            <a:endParaRPr lang="zh-CN" altLang="en-US" sz="3200" b="1" strike="noStrike" noProof="1">
              <a:effectLst>
                <a:outerShdw blurRad="38100" dist="38100" dir="2700000" algn="tl">
                  <a:srgbClr val="C0C0C0"/>
                </a:outerShdw>
              </a:effectLst>
              <a:ea typeface="方正仿宋简体" panose="02000000000000000000" pitchFamily="2" charset="-122"/>
            </a:endParaRPr>
          </a:p>
        </p:txBody>
      </p:sp>
      <p:sp>
        <p:nvSpPr>
          <p:cNvPr id="63493" name="Text Box 7"/>
          <p:cNvSpPr txBox="1"/>
          <p:nvPr/>
        </p:nvSpPr>
        <p:spPr>
          <a:xfrm>
            <a:off x="1743075" y="2560638"/>
            <a:ext cx="5535613" cy="301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1</a:t>
            </a:r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、场地照明照度不够；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2</a:t>
            </a:r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、通风不良；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3</a:t>
            </a:r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、场所狭窄，杂乱；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4</a:t>
            </a:r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、温度过高、过低；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5</a:t>
            </a:r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、湿度不符合要求；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en-US" altLang="zh-CN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6</a:t>
            </a:r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、恶劣天气</a:t>
            </a:r>
            <a:r>
              <a:rPr lang="en-US" altLang="zh-CN" sz="3200" b="1">
                <a:latin typeface="Arial" panose="020B0604020202020204" pitchFamily="34" charset="0"/>
                <a:ea typeface="方正仿宋简体" panose="02000000000000000000" pitchFamily="2" charset="-122"/>
              </a:rPr>
              <a:t>……</a:t>
            </a:r>
            <a:r>
              <a:rPr lang="en-US" altLang="zh-CN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.</a:t>
            </a:r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等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 bwMode="auto">
          <a:xfrm>
            <a:off x="1535112" y="1622425"/>
            <a:ext cx="3902075" cy="3865562"/>
            <a:chOff x="1153898" y="1021357"/>
            <a:chExt cx="3111595" cy="3081729"/>
          </a:xfrm>
        </p:grpSpPr>
        <p:sp>
          <p:nvSpPr>
            <p:cNvPr id="9" name="Freeform 10"/>
            <p:cNvSpPr/>
            <p:nvPr/>
          </p:nvSpPr>
          <p:spPr bwMode="auto">
            <a:xfrm>
              <a:off x="2705175" y="1023913"/>
              <a:ext cx="1552568" cy="1693929"/>
            </a:xfrm>
            <a:custGeom>
              <a:avLst/>
              <a:gdLst>
                <a:gd name="T0" fmla="*/ 1606 w 3207"/>
                <a:gd name="T1" fmla="*/ 3189 h 3541"/>
                <a:gd name="T2" fmla="*/ 2390 w 3207"/>
                <a:gd name="T3" fmla="*/ 3541 h 3541"/>
                <a:gd name="T4" fmla="*/ 3206 w 3207"/>
                <a:gd name="T5" fmla="*/ 2917 h 3541"/>
                <a:gd name="T6" fmla="*/ 3207 w 3207"/>
                <a:gd name="T7" fmla="*/ 2918 h 3541"/>
                <a:gd name="T8" fmla="*/ 6 w 3207"/>
                <a:gd name="T9" fmla="*/ 5 h 3541"/>
                <a:gd name="T10" fmla="*/ 3 w 3207"/>
                <a:gd name="T11" fmla="*/ 0 h 3541"/>
                <a:gd name="T12" fmla="*/ 6 w 3207"/>
                <a:gd name="T13" fmla="*/ 5 h 3541"/>
                <a:gd name="T14" fmla="*/ 598 w 3207"/>
                <a:gd name="T15" fmla="*/ 805 h 3541"/>
                <a:gd name="T16" fmla="*/ 230 w 3207"/>
                <a:gd name="T17" fmla="*/ 1621 h 3541"/>
                <a:gd name="T18" fmla="*/ 231 w 3207"/>
                <a:gd name="T19" fmla="*/ 1625 h 3541"/>
                <a:gd name="T20" fmla="*/ 1606 w 3207"/>
                <a:gd name="T21" fmla="*/ 3189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41">
                  <a:moveTo>
                    <a:pt x="1606" y="3189"/>
                  </a:moveTo>
                  <a:lnTo>
                    <a:pt x="2390" y="3541"/>
                  </a:lnTo>
                  <a:lnTo>
                    <a:pt x="3206" y="2917"/>
                  </a:lnTo>
                  <a:lnTo>
                    <a:pt x="3207" y="2918"/>
                  </a:lnTo>
                  <a:cubicBezTo>
                    <a:pt x="3055" y="1282"/>
                    <a:pt x="1679" y="0"/>
                    <a:pt x="6" y="5"/>
                  </a:cubicBezTo>
                  <a:lnTo>
                    <a:pt x="3" y="0"/>
                  </a:lnTo>
                  <a:cubicBezTo>
                    <a:pt x="2" y="0"/>
                    <a:pt x="0" y="0"/>
                    <a:pt x="6" y="5"/>
                  </a:cubicBezTo>
                  <a:lnTo>
                    <a:pt x="598" y="805"/>
                  </a:lnTo>
                  <a:lnTo>
                    <a:pt x="230" y="1621"/>
                  </a:lnTo>
                  <a:lnTo>
                    <a:pt x="231" y="1625"/>
                  </a:lnTo>
                  <a:cubicBezTo>
                    <a:pt x="1000" y="1734"/>
                    <a:pt x="1594" y="2388"/>
                    <a:pt x="1606" y="3189"/>
                  </a:cubicBezTo>
                  <a:close/>
                </a:path>
              </a:pathLst>
            </a:custGeom>
            <a:solidFill>
              <a:srgbClr val="F5A525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160347" y="1021357"/>
              <a:ext cx="1715316" cy="1534487"/>
            </a:xfrm>
            <a:custGeom>
              <a:avLst/>
              <a:gdLst>
                <a:gd name="T0" fmla="*/ 1625 w 3541"/>
                <a:gd name="T1" fmla="*/ 2978 h 3207"/>
                <a:gd name="T2" fmla="*/ 3189 w 3541"/>
                <a:gd name="T3" fmla="*/ 1591 h 3207"/>
                <a:gd name="T4" fmla="*/ 3541 w 3541"/>
                <a:gd name="T5" fmla="*/ 823 h 3207"/>
                <a:gd name="T6" fmla="*/ 2917 w 3541"/>
                <a:gd name="T7" fmla="*/ 7 h 3207"/>
                <a:gd name="T8" fmla="*/ 2916 w 3541"/>
                <a:gd name="T9" fmla="*/ 0 h 3207"/>
                <a:gd name="T10" fmla="*/ 5 w 3541"/>
                <a:gd name="T11" fmla="*/ 3207 h 3207"/>
                <a:gd name="T12" fmla="*/ 0 w 3541"/>
                <a:gd name="T13" fmla="*/ 3205 h 3207"/>
                <a:gd name="T14" fmla="*/ 5 w 3541"/>
                <a:gd name="T15" fmla="*/ 3207 h 3207"/>
                <a:gd name="T16" fmla="*/ 805 w 3541"/>
                <a:gd name="T17" fmla="*/ 2599 h 3207"/>
                <a:gd name="T18" fmla="*/ 1621 w 3541"/>
                <a:gd name="T19" fmla="*/ 2983 h 3207"/>
                <a:gd name="T20" fmla="*/ 1625 w 3541"/>
                <a:gd name="T21" fmla="*/ 2978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1" h="3207">
                  <a:moveTo>
                    <a:pt x="1625" y="2978"/>
                  </a:moveTo>
                  <a:cubicBezTo>
                    <a:pt x="1734" y="2207"/>
                    <a:pt x="2388" y="1612"/>
                    <a:pt x="3189" y="1591"/>
                  </a:cubicBezTo>
                  <a:lnTo>
                    <a:pt x="3541" y="823"/>
                  </a:lnTo>
                  <a:lnTo>
                    <a:pt x="2917" y="7"/>
                  </a:lnTo>
                  <a:lnTo>
                    <a:pt x="2916" y="0"/>
                  </a:lnTo>
                  <a:cubicBezTo>
                    <a:pt x="1281" y="152"/>
                    <a:pt x="0" y="1529"/>
                    <a:pt x="5" y="3207"/>
                  </a:cubicBezTo>
                  <a:lnTo>
                    <a:pt x="0" y="3205"/>
                  </a:lnTo>
                  <a:cubicBezTo>
                    <a:pt x="0" y="3206"/>
                    <a:pt x="0" y="3207"/>
                    <a:pt x="5" y="3207"/>
                  </a:cubicBezTo>
                  <a:lnTo>
                    <a:pt x="805" y="2599"/>
                  </a:lnTo>
                  <a:lnTo>
                    <a:pt x="1621" y="2983"/>
                  </a:lnTo>
                  <a:lnTo>
                    <a:pt x="1625" y="2978"/>
                  </a:lnTo>
                  <a:close/>
                </a:path>
              </a:pathLst>
            </a:custGeom>
            <a:solidFill>
              <a:srgbClr val="E60012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153898" y="2411707"/>
              <a:ext cx="1553860" cy="1691379"/>
            </a:xfrm>
            <a:custGeom>
              <a:avLst/>
              <a:gdLst>
                <a:gd name="T0" fmla="*/ 2976 w 3207"/>
                <a:gd name="T1" fmla="*/ 1912 h 3537"/>
                <a:gd name="T2" fmla="*/ 1591 w 3207"/>
                <a:gd name="T3" fmla="*/ 352 h 3537"/>
                <a:gd name="T4" fmla="*/ 823 w 3207"/>
                <a:gd name="T5" fmla="*/ 0 h 3537"/>
                <a:gd name="T6" fmla="*/ 7 w 3207"/>
                <a:gd name="T7" fmla="*/ 624 h 3537"/>
                <a:gd name="T8" fmla="*/ 0 w 3207"/>
                <a:gd name="T9" fmla="*/ 619 h 3537"/>
                <a:gd name="T10" fmla="*/ 3207 w 3207"/>
                <a:gd name="T11" fmla="*/ 3536 h 3537"/>
                <a:gd name="T12" fmla="*/ 3204 w 3207"/>
                <a:gd name="T13" fmla="*/ 3537 h 3537"/>
                <a:gd name="T14" fmla="*/ 3207 w 3207"/>
                <a:gd name="T15" fmla="*/ 3536 h 3537"/>
                <a:gd name="T16" fmla="*/ 2599 w 3207"/>
                <a:gd name="T17" fmla="*/ 2736 h 3537"/>
                <a:gd name="T18" fmla="*/ 2983 w 3207"/>
                <a:gd name="T19" fmla="*/ 1904 h 3537"/>
                <a:gd name="T20" fmla="*/ 2976 w 3207"/>
                <a:gd name="T21" fmla="*/ 1912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37">
                  <a:moveTo>
                    <a:pt x="2976" y="1912"/>
                  </a:moveTo>
                  <a:cubicBezTo>
                    <a:pt x="2207" y="1803"/>
                    <a:pt x="1613" y="1150"/>
                    <a:pt x="1591" y="352"/>
                  </a:cubicBezTo>
                  <a:lnTo>
                    <a:pt x="823" y="0"/>
                  </a:lnTo>
                  <a:lnTo>
                    <a:pt x="7" y="624"/>
                  </a:lnTo>
                  <a:lnTo>
                    <a:pt x="0" y="619"/>
                  </a:lnTo>
                  <a:cubicBezTo>
                    <a:pt x="152" y="2256"/>
                    <a:pt x="1528" y="3537"/>
                    <a:pt x="3207" y="3536"/>
                  </a:cubicBezTo>
                  <a:lnTo>
                    <a:pt x="3204" y="3537"/>
                  </a:lnTo>
                  <a:cubicBezTo>
                    <a:pt x="3205" y="3537"/>
                    <a:pt x="3206" y="3537"/>
                    <a:pt x="3207" y="3536"/>
                  </a:cubicBezTo>
                  <a:lnTo>
                    <a:pt x="2599" y="2736"/>
                  </a:lnTo>
                  <a:lnTo>
                    <a:pt x="2983" y="1904"/>
                  </a:lnTo>
                  <a:lnTo>
                    <a:pt x="2976" y="1912"/>
                  </a:lnTo>
                  <a:close/>
                </a:path>
              </a:pathLst>
            </a:custGeom>
            <a:solidFill>
              <a:srgbClr val="F5A525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552760" y="2562224"/>
              <a:ext cx="1712733" cy="1534487"/>
            </a:xfrm>
            <a:custGeom>
              <a:avLst/>
              <a:gdLst>
                <a:gd name="T0" fmla="*/ 1910 w 3536"/>
                <a:gd name="T1" fmla="*/ 230 h 3207"/>
                <a:gd name="T2" fmla="*/ 352 w 3536"/>
                <a:gd name="T3" fmla="*/ 1604 h 3207"/>
                <a:gd name="T4" fmla="*/ 0 w 3536"/>
                <a:gd name="T5" fmla="*/ 2388 h 3207"/>
                <a:gd name="T6" fmla="*/ 624 w 3536"/>
                <a:gd name="T7" fmla="*/ 3204 h 3207"/>
                <a:gd name="T8" fmla="*/ 618 w 3536"/>
                <a:gd name="T9" fmla="*/ 3207 h 3207"/>
                <a:gd name="T10" fmla="*/ 3536 w 3536"/>
                <a:gd name="T11" fmla="*/ 4 h 3207"/>
                <a:gd name="T12" fmla="*/ 3534 w 3536"/>
                <a:gd name="T13" fmla="*/ 2 h 3207"/>
                <a:gd name="T14" fmla="*/ 3536 w 3536"/>
                <a:gd name="T15" fmla="*/ 4 h 3207"/>
                <a:gd name="T16" fmla="*/ 2736 w 3536"/>
                <a:gd name="T17" fmla="*/ 596 h 3207"/>
                <a:gd name="T18" fmla="*/ 1904 w 3536"/>
                <a:gd name="T19" fmla="*/ 228 h 3207"/>
                <a:gd name="T20" fmla="*/ 1910 w 3536"/>
                <a:gd name="T21" fmla="*/ 230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6" h="3207">
                  <a:moveTo>
                    <a:pt x="1910" y="230"/>
                  </a:moveTo>
                  <a:cubicBezTo>
                    <a:pt x="1801" y="1000"/>
                    <a:pt x="1147" y="1595"/>
                    <a:pt x="352" y="1604"/>
                  </a:cubicBezTo>
                  <a:lnTo>
                    <a:pt x="0" y="2388"/>
                  </a:lnTo>
                  <a:lnTo>
                    <a:pt x="624" y="3204"/>
                  </a:lnTo>
                  <a:lnTo>
                    <a:pt x="618" y="3207"/>
                  </a:lnTo>
                  <a:cubicBezTo>
                    <a:pt x="2254" y="3055"/>
                    <a:pt x="3534" y="1678"/>
                    <a:pt x="3536" y="4"/>
                  </a:cubicBezTo>
                  <a:lnTo>
                    <a:pt x="3534" y="2"/>
                  </a:lnTo>
                  <a:cubicBezTo>
                    <a:pt x="3534" y="1"/>
                    <a:pt x="3534" y="0"/>
                    <a:pt x="3536" y="4"/>
                  </a:cubicBezTo>
                  <a:lnTo>
                    <a:pt x="2736" y="596"/>
                  </a:lnTo>
                  <a:lnTo>
                    <a:pt x="1904" y="228"/>
                  </a:lnTo>
                  <a:lnTo>
                    <a:pt x="1910" y="230"/>
                  </a:lnTo>
                  <a:close/>
                </a:path>
              </a:pathLst>
            </a:custGeom>
            <a:solidFill>
              <a:srgbClr val="E60012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>
              <a:off x="2110807" y="1954832"/>
              <a:ext cx="1217138" cy="1202033"/>
            </a:xfrm>
            <a:prstGeom prst="ellipse">
              <a:avLst/>
            </a:prstGeom>
            <a:solidFill>
              <a:srgbClr val="F5F5F5"/>
            </a:solid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sx="106000" sy="106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</p:grpSp>
      <p:sp>
        <p:nvSpPr>
          <p:cNvPr id="14" name="矩形 13"/>
          <p:cNvSpPr/>
          <p:nvPr/>
        </p:nvSpPr>
        <p:spPr>
          <a:xfrm>
            <a:off x="2898775" y="2974975"/>
            <a:ext cx="1065213" cy="11128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6700">
                <a:solidFill>
                  <a:srgbClr val="FF0000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6700">
              <a:solidFill>
                <a:srgbClr val="FF0000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Box 77"/>
          <p:cNvSpPr txBox="1"/>
          <p:nvPr/>
        </p:nvSpPr>
        <p:spPr>
          <a:xfrm>
            <a:off x="6073775" y="2508250"/>
            <a:ext cx="3792538" cy="777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风险评价</a:t>
            </a:r>
            <a:endParaRPr lang="zh-CN" altLang="en-US" sz="4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202363" y="3348038"/>
            <a:ext cx="5148263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93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746464" y="1167103"/>
            <a:ext cx="1165055" cy="1212946"/>
          </a:xfrm>
          <a:custGeom>
            <a:avLst/>
            <a:gdLst>
              <a:gd name="T0" fmla="*/ 1902 w 3805"/>
              <a:gd name="T1" fmla="*/ 3804 h 3804"/>
              <a:gd name="T2" fmla="*/ 0 w 3805"/>
              <a:gd name="T3" fmla="*/ 1902 h 3804"/>
              <a:gd name="T4" fmla="*/ 1902 w 3805"/>
              <a:gd name="T5" fmla="*/ 0 h 3804"/>
              <a:gd name="T6" fmla="*/ 3805 w 3805"/>
              <a:gd name="T7" fmla="*/ 1902 h 3804"/>
              <a:gd name="T8" fmla="*/ 1902 w 3805"/>
              <a:gd name="T9" fmla="*/ 3804 h 3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5" h="3804">
                <a:moveTo>
                  <a:pt x="1902" y="3804"/>
                </a:moveTo>
                <a:lnTo>
                  <a:pt x="0" y="1902"/>
                </a:lnTo>
                <a:lnTo>
                  <a:pt x="1902" y="0"/>
                </a:lnTo>
                <a:lnTo>
                  <a:pt x="3805" y="1902"/>
                </a:lnTo>
                <a:lnTo>
                  <a:pt x="1902" y="3804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67589" name="Text Box 44"/>
          <p:cNvSpPr txBox="1"/>
          <p:nvPr/>
        </p:nvSpPr>
        <p:spPr>
          <a:xfrm>
            <a:off x="3597275" y="2962275"/>
            <a:ext cx="2925763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Freeform 6"/>
          <p:cNvSpPr/>
          <p:nvPr/>
        </p:nvSpPr>
        <p:spPr bwMode="auto">
          <a:xfrm>
            <a:off x="741701" y="2649828"/>
            <a:ext cx="1165055" cy="1212946"/>
          </a:xfrm>
          <a:custGeom>
            <a:avLst/>
            <a:gdLst>
              <a:gd name="T0" fmla="*/ 1902 w 3805"/>
              <a:gd name="T1" fmla="*/ 3804 h 3804"/>
              <a:gd name="T2" fmla="*/ 0 w 3805"/>
              <a:gd name="T3" fmla="*/ 1902 h 3804"/>
              <a:gd name="T4" fmla="*/ 1902 w 3805"/>
              <a:gd name="T5" fmla="*/ 0 h 3804"/>
              <a:gd name="T6" fmla="*/ 3805 w 3805"/>
              <a:gd name="T7" fmla="*/ 1902 h 3804"/>
              <a:gd name="T8" fmla="*/ 1902 w 3805"/>
              <a:gd name="T9" fmla="*/ 3804 h 3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5" h="3804">
                <a:moveTo>
                  <a:pt x="1902" y="3804"/>
                </a:moveTo>
                <a:lnTo>
                  <a:pt x="0" y="1902"/>
                </a:lnTo>
                <a:lnTo>
                  <a:pt x="1902" y="0"/>
                </a:lnTo>
                <a:lnTo>
                  <a:pt x="3805" y="1902"/>
                </a:lnTo>
                <a:lnTo>
                  <a:pt x="1902" y="3804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" name="Freeform 6"/>
          <p:cNvSpPr/>
          <p:nvPr/>
        </p:nvSpPr>
        <p:spPr bwMode="auto">
          <a:xfrm>
            <a:off x="730589" y="4126203"/>
            <a:ext cx="1165055" cy="1212946"/>
          </a:xfrm>
          <a:custGeom>
            <a:avLst/>
            <a:gdLst>
              <a:gd name="T0" fmla="*/ 1902 w 3805"/>
              <a:gd name="T1" fmla="*/ 3804 h 3804"/>
              <a:gd name="T2" fmla="*/ 0 w 3805"/>
              <a:gd name="T3" fmla="*/ 1902 h 3804"/>
              <a:gd name="T4" fmla="*/ 1902 w 3805"/>
              <a:gd name="T5" fmla="*/ 0 h 3804"/>
              <a:gd name="T6" fmla="*/ 3805 w 3805"/>
              <a:gd name="T7" fmla="*/ 1902 h 3804"/>
              <a:gd name="T8" fmla="*/ 1902 w 3805"/>
              <a:gd name="T9" fmla="*/ 3804 h 3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5" h="3804">
                <a:moveTo>
                  <a:pt x="1902" y="3804"/>
                </a:moveTo>
                <a:lnTo>
                  <a:pt x="0" y="1902"/>
                </a:lnTo>
                <a:lnTo>
                  <a:pt x="1902" y="0"/>
                </a:lnTo>
                <a:lnTo>
                  <a:pt x="3805" y="1902"/>
                </a:lnTo>
                <a:lnTo>
                  <a:pt x="1902" y="3804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67592" name="Text Box 51"/>
          <p:cNvSpPr txBox="1"/>
          <p:nvPr/>
        </p:nvSpPr>
        <p:spPr>
          <a:xfrm>
            <a:off x="1985963" y="1292225"/>
            <a:ext cx="9169400" cy="4478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风险</a:t>
            </a:r>
            <a:r>
              <a:rPr lang="en-US" altLang="zh-CN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:</a:t>
            </a:r>
            <a:endParaRPr lang="en-US" altLang="zh-CN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某一特定危险情况发生的可能性和后果的组合。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风险评价：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评估风险大小以及确定风险是否可容许的全过程。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可容许的风险：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根据组织的法律义务和职业健康安全方针，已降至组织可接受程度的风险。</a:t>
            </a:r>
            <a:endParaRPr lang="zh-CN" altLang="en-US" sz="3200" b="1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69636" name="Group 16"/>
          <p:cNvGrpSpPr/>
          <p:nvPr/>
        </p:nvGrpSpPr>
        <p:grpSpPr>
          <a:xfrm>
            <a:off x="1430338" y="2349500"/>
            <a:ext cx="6842125" cy="3978275"/>
            <a:chOff x="775" y="1368"/>
            <a:chExt cx="4667" cy="2506"/>
          </a:xfrm>
        </p:grpSpPr>
        <p:sp>
          <p:nvSpPr>
            <p:cNvPr id="69637" name="Arc 17"/>
            <p:cNvSpPr/>
            <p:nvPr/>
          </p:nvSpPr>
          <p:spPr>
            <a:xfrm>
              <a:off x="1393" y="1376"/>
              <a:ext cx="3312" cy="1984"/>
            </a:xfrm>
            <a:custGeom>
              <a:avLst/>
              <a:gdLst/>
              <a:ahLst/>
              <a:cxnLst>
                <a:cxn ang="0">
                  <a:pos x="507" y="182"/>
                </a:cxn>
                <a:cxn ang="0">
                  <a:pos x="0" y="0"/>
                </a:cxn>
                <a:cxn ang="0">
                  <a:pos x="507" y="0"/>
                </a:cxn>
              </a:cxnLst>
              <a:pathLst>
                <a:path w="21600" h="21600" fill="none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9638" name="Arc 18"/>
            <p:cNvSpPr/>
            <p:nvPr/>
          </p:nvSpPr>
          <p:spPr>
            <a:xfrm>
              <a:off x="2353" y="1376"/>
              <a:ext cx="2352" cy="1360"/>
            </a:xfrm>
            <a:custGeom>
              <a:avLst/>
              <a:gdLst/>
              <a:ahLst/>
              <a:cxnLst>
                <a:cxn ang="0">
                  <a:pos x="256" y="85"/>
                </a:cxn>
                <a:cxn ang="0">
                  <a:pos x="0" y="0"/>
                </a:cxn>
                <a:cxn ang="0">
                  <a:pos x="256" y="0"/>
                </a:cxn>
              </a:cxnLst>
              <a:pathLst>
                <a:path w="21600" h="21600" fill="none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9933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9639" name="Arc 19"/>
            <p:cNvSpPr/>
            <p:nvPr/>
          </p:nvSpPr>
          <p:spPr>
            <a:xfrm>
              <a:off x="3409" y="1376"/>
              <a:ext cx="1296" cy="57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0" y="0"/>
                </a:cxn>
                <a:cxn ang="0">
                  <a:pos x="77" y="0"/>
                </a:cxn>
              </a:cxnLst>
              <a:pathLst>
                <a:path w="21600" h="21600" fill="none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C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9640" name="Rectangle 20"/>
            <p:cNvSpPr/>
            <p:nvPr/>
          </p:nvSpPr>
          <p:spPr>
            <a:xfrm>
              <a:off x="1204" y="1380"/>
              <a:ext cx="3496" cy="2152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sz="2400" u="sng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95" y="3586"/>
              <a:ext cx="1176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defRPr/>
              </a:pPr>
              <a:r>
                <a:rPr kumimoji="1" lang="zh-CN" altLang="en-US" sz="2400" b="1" strike="noStrike" noProof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后果严重度</a:t>
              </a:r>
              <a:endParaRPr kumimoji="1" lang="zh-TW" altLang="en-US" sz="2400" b="1" strike="noStrike" noProof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9642" name="Line 22"/>
            <p:cNvSpPr/>
            <p:nvPr/>
          </p:nvSpPr>
          <p:spPr>
            <a:xfrm>
              <a:off x="3756" y="3728"/>
              <a:ext cx="768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607" name="Rectangle 23"/>
            <p:cNvSpPr>
              <a:spLocks noChangeArrowheads="1"/>
            </p:cNvSpPr>
            <p:nvPr/>
          </p:nvSpPr>
          <p:spPr bwMode="auto">
            <a:xfrm rot="16200000">
              <a:off x="485" y="2463"/>
              <a:ext cx="892" cy="3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defRPr/>
              </a:pPr>
              <a:r>
                <a:rPr kumimoji="1" lang="zh-CN" altLang="en-US" sz="2400" b="1" strike="noStrike" noProof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发生频率</a:t>
              </a:r>
              <a:endParaRPr kumimoji="1" lang="zh-TW" altLang="en-US" sz="2400" b="1" strike="noStrike" noProof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楷書體W5" charset="-120"/>
                <a:ea typeface="華康楷書體W5" charset="-120"/>
              </a:endParaRPr>
            </a:p>
          </p:txBody>
        </p:sp>
        <p:sp>
          <p:nvSpPr>
            <p:cNvPr id="69644" name="Line 24"/>
            <p:cNvSpPr/>
            <p:nvPr/>
          </p:nvSpPr>
          <p:spPr>
            <a:xfrm flipV="1">
              <a:off x="888" y="1368"/>
              <a:ext cx="0" cy="396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609" name="Rectangle 25"/>
            <p:cNvSpPr>
              <a:spLocks noChangeArrowheads="1"/>
            </p:cNvSpPr>
            <p:nvPr/>
          </p:nvSpPr>
          <p:spPr bwMode="auto">
            <a:xfrm>
              <a:off x="4742" y="1487"/>
              <a:ext cx="700" cy="26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defRPr/>
              </a:pPr>
              <a:r>
                <a:rPr kumimoji="1" lang="zh-CN" altLang="en-US" sz="2200" b="1" strike="noStrike" noProof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极显著</a:t>
              </a:r>
              <a:endParaRPr kumimoji="1" lang="zh-TW" altLang="en-US" sz="2200" b="1" strike="noStrike" noProof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楷書體W5" charset="-120"/>
                <a:ea typeface="華康楷書體W5" charset="-120"/>
              </a:endParaRPr>
            </a:p>
          </p:txBody>
        </p:sp>
        <p:sp>
          <p:nvSpPr>
            <p:cNvPr id="67610" name="Rectangle 26"/>
            <p:cNvSpPr>
              <a:spLocks noChangeArrowheads="1"/>
            </p:cNvSpPr>
            <p:nvPr/>
          </p:nvSpPr>
          <p:spPr bwMode="auto">
            <a:xfrm>
              <a:off x="4742" y="2927"/>
              <a:ext cx="508" cy="26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defRPr/>
              </a:pPr>
              <a:r>
                <a:rPr kumimoji="1" lang="zh-CN" altLang="en-US" sz="2200" b="1" strike="noStrike" noProof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轻微</a:t>
              </a:r>
              <a:endParaRPr kumimoji="1" lang="zh-TW" altLang="en-US" sz="2200" b="1" strike="noStrike" noProof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楷書體W5" charset="-120"/>
                <a:ea typeface="華康楷書體W5" charset="-120"/>
              </a:endParaRPr>
            </a:p>
          </p:txBody>
        </p:sp>
        <p:sp>
          <p:nvSpPr>
            <p:cNvPr id="67611" name="Rectangle 27"/>
            <p:cNvSpPr>
              <a:spLocks noChangeArrowheads="1"/>
            </p:cNvSpPr>
            <p:nvPr/>
          </p:nvSpPr>
          <p:spPr bwMode="auto">
            <a:xfrm>
              <a:off x="1464" y="2976"/>
              <a:ext cx="925" cy="26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fontAlgn="base" hangingPunct="0">
                <a:defRPr/>
              </a:pPr>
              <a:r>
                <a:rPr kumimoji="1" lang="zh-CN" altLang="en-US" sz="2200" b="1" strike="noStrike" noProof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不显著</a:t>
              </a:r>
              <a:endParaRPr kumimoji="1" lang="zh-TW" altLang="en-US" sz="2200" b="1" strike="noStrike" noProof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9648" name="Line 28"/>
            <p:cNvSpPr/>
            <p:nvPr/>
          </p:nvSpPr>
          <p:spPr>
            <a:xfrm flipH="1">
              <a:off x="2016" y="1728"/>
              <a:ext cx="1872" cy="0"/>
            </a:xfrm>
            <a:prstGeom prst="line">
              <a:avLst/>
            </a:prstGeom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649" name="Line 29"/>
            <p:cNvSpPr/>
            <p:nvPr/>
          </p:nvSpPr>
          <p:spPr>
            <a:xfrm>
              <a:off x="3888" y="1728"/>
              <a:ext cx="0" cy="1248"/>
            </a:xfrm>
            <a:prstGeom prst="line">
              <a:avLst/>
            </a:prstGeom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614" name="Rectangle 30"/>
            <p:cNvSpPr>
              <a:spLocks noChangeArrowheads="1"/>
            </p:cNvSpPr>
            <p:nvPr/>
          </p:nvSpPr>
          <p:spPr bwMode="auto">
            <a:xfrm>
              <a:off x="3900" y="1922"/>
              <a:ext cx="334" cy="9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eaLnBrk="0" fontAlgn="base" hangingPunct="0">
                <a:defRPr/>
              </a:pPr>
              <a:r>
                <a:rPr kumimoji="1" lang="zh-CN" altLang="en-US" sz="2400" strike="noStrike" noProof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预</a:t>
              </a:r>
              <a:endParaRPr kumimoji="1" lang="zh-CN" altLang="en-US" sz="2400" strike="noStrike" noProof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r" eaLnBrk="0" fontAlgn="base" hangingPunct="0">
                <a:defRPr/>
              </a:pPr>
              <a:r>
                <a:rPr kumimoji="1" lang="zh-CN" altLang="en-US" sz="2400" strike="noStrike" noProof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防</a:t>
              </a:r>
              <a:endParaRPr kumimoji="1" lang="zh-CN" altLang="en-US" sz="2400" strike="noStrike" noProof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r" eaLnBrk="0" fontAlgn="base" hangingPunct="0">
                <a:defRPr/>
              </a:pPr>
              <a:r>
                <a:rPr kumimoji="1" lang="zh-CN" altLang="en-US" sz="2400" strike="noStrike" noProof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措</a:t>
              </a:r>
              <a:endParaRPr kumimoji="1" lang="zh-CN" altLang="en-US" sz="2400" strike="noStrike" noProof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r" eaLnBrk="0" fontAlgn="base" hangingPunct="0">
                <a:defRPr/>
              </a:pPr>
              <a:r>
                <a:rPr kumimoji="1" lang="zh-CN" altLang="en-US" sz="2400" strike="noStrike" noProof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施</a:t>
              </a:r>
              <a:endParaRPr kumimoji="1" lang="zh-TW" altLang="en-US" sz="2400" strike="noStrike" noProof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7615" name="Rectangle 31"/>
            <p:cNvSpPr>
              <a:spLocks noChangeArrowheads="1"/>
            </p:cNvSpPr>
            <p:nvPr/>
          </p:nvSpPr>
          <p:spPr bwMode="auto">
            <a:xfrm>
              <a:off x="2605" y="1778"/>
              <a:ext cx="957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eaLnBrk="0" fontAlgn="base" hangingPunct="0">
                <a:defRPr/>
              </a:pPr>
              <a:r>
                <a:rPr kumimoji="1" lang="zh-CN" altLang="en-US" sz="2400" strike="noStrike" noProof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保护措施</a:t>
              </a:r>
              <a:endParaRPr kumimoji="1" lang="zh-TW" altLang="en-US" sz="2400" strike="noStrike" noProof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9652" name="AutoShape 32"/>
            <p:cNvSpPr/>
            <p:nvPr/>
          </p:nvSpPr>
          <p:spPr>
            <a:xfrm>
              <a:off x="3848" y="1592"/>
              <a:ext cx="128" cy="176"/>
            </a:xfrm>
            <a:custGeom>
              <a:avLst/>
              <a:gdLst/>
              <a:ahLst/>
              <a:cxnLst>
                <a:cxn ang="16200000">
                  <a:pos x="64" y="0"/>
                </a:cxn>
                <a:cxn ang="10800000">
                  <a:pos x="0" y="67"/>
                </a:cxn>
                <a:cxn ang="5400000">
                  <a:pos x="24" y="175"/>
                </a:cxn>
                <a:cxn ang="5400000">
                  <a:pos x="103" y="175"/>
                </a:cxn>
                <a:cxn ang="0">
                  <a:pos x="127" y="67"/>
                </a:cxn>
              </a:cxnLst>
              <a:pathLst>
                <a:path w="128" h="176">
                  <a:moveTo>
                    <a:pt x="0" y="67"/>
                  </a:moveTo>
                  <a:lnTo>
                    <a:pt x="48" y="67"/>
                  </a:lnTo>
                  <a:lnTo>
                    <a:pt x="64" y="0"/>
                  </a:lnTo>
                  <a:lnTo>
                    <a:pt x="79" y="67"/>
                  </a:lnTo>
                  <a:lnTo>
                    <a:pt x="127" y="67"/>
                  </a:lnTo>
                  <a:lnTo>
                    <a:pt x="88" y="108"/>
                  </a:lnTo>
                  <a:lnTo>
                    <a:pt x="103" y="175"/>
                  </a:lnTo>
                  <a:lnTo>
                    <a:pt x="64" y="134"/>
                  </a:lnTo>
                  <a:lnTo>
                    <a:pt x="24" y="175"/>
                  </a:lnTo>
                  <a:lnTo>
                    <a:pt x="39" y="108"/>
                  </a:lnTo>
                  <a:close/>
                </a:path>
              </a:pathLst>
            </a:custGeom>
            <a:solidFill>
              <a:srgbClr val="FAFD00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9653" name="AutoShape 33"/>
            <p:cNvSpPr/>
            <p:nvPr/>
          </p:nvSpPr>
          <p:spPr>
            <a:xfrm>
              <a:off x="1832" y="1640"/>
              <a:ext cx="128" cy="176"/>
            </a:xfrm>
            <a:custGeom>
              <a:avLst/>
              <a:gdLst/>
              <a:ahLst/>
              <a:cxnLst>
                <a:cxn ang="16200000">
                  <a:pos x="64" y="0"/>
                </a:cxn>
                <a:cxn ang="10800000">
                  <a:pos x="0" y="67"/>
                </a:cxn>
                <a:cxn ang="5400000">
                  <a:pos x="24" y="175"/>
                </a:cxn>
                <a:cxn ang="5400000">
                  <a:pos x="103" y="175"/>
                </a:cxn>
                <a:cxn ang="0">
                  <a:pos x="127" y="67"/>
                </a:cxn>
              </a:cxnLst>
              <a:pathLst>
                <a:path w="128" h="176">
                  <a:moveTo>
                    <a:pt x="0" y="67"/>
                  </a:moveTo>
                  <a:lnTo>
                    <a:pt x="48" y="67"/>
                  </a:lnTo>
                  <a:lnTo>
                    <a:pt x="64" y="0"/>
                  </a:lnTo>
                  <a:lnTo>
                    <a:pt x="79" y="67"/>
                  </a:lnTo>
                  <a:lnTo>
                    <a:pt x="127" y="67"/>
                  </a:lnTo>
                  <a:lnTo>
                    <a:pt x="88" y="108"/>
                  </a:lnTo>
                  <a:lnTo>
                    <a:pt x="103" y="175"/>
                  </a:lnTo>
                  <a:lnTo>
                    <a:pt x="64" y="134"/>
                  </a:lnTo>
                  <a:lnTo>
                    <a:pt x="24" y="175"/>
                  </a:lnTo>
                  <a:lnTo>
                    <a:pt x="39" y="108"/>
                  </a:lnTo>
                  <a:close/>
                </a:path>
              </a:pathLst>
            </a:custGeom>
            <a:solidFill>
              <a:srgbClr val="990099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9654" name="AutoShape 34"/>
            <p:cNvSpPr/>
            <p:nvPr/>
          </p:nvSpPr>
          <p:spPr>
            <a:xfrm>
              <a:off x="3800" y="2984"/>
              <a:ext cx="128" cy="176"/>
            </a:xfrm>
            <a:custGeom>
              <a:avLst/>
              <a:gdLst/>
              <a:ahLst/>
              <a:cxnLst>
                <a:cxn ang="16200000">
                  <a:pos x="64" y="0"/>
                </a:cxn>
                <a:cxn ang="10800000">
                  <a:pos x="0" y="67"/>
                </a:cxn>
                <a:cxn ang="5400000">
                  <a:pos x="24" y="175"/>
                </a:cxn>
                <a:cxn ang="5400000">
                  <a:pos x="103" y="175"/>
                </a:cxn>
                <a:cxn ang="0">
                  <a:pos x="127" y="67"/>
                </a:cxn>
              </a:cxnLst>
              <a:pathLst>
                <a:path w="128" h="176">
                  <a:moveTo>
                    <a:pt x="0" y="67"/>
                  </a:moveTo>
                  <a:lnTo>
                    <a:pt x="48" y="67"/>
                  </a:lnTo>
                  <a:lnTo>
                    <a:pt x="64" y="0"/>
                  </a:lnTo>
                  <a:lnTo>
                    <a:pt x="79" y="67"/>
                  </a:lnTo>
                  <a:lnTo>
                    <a:pt x="127" y="67"/>
                  </a:lnTo>
                  <a:lnTo>
                    <a:pt x="88" y="108"/>
                  </a:lnTo>
                  <a:lnTo>
                    <a:pt x="103" y="175"/>
                  </a:lnTo>
                  <a:lnTo>
                    <a:pt x="64" y="134"/>
                  </a:lnTo>
                  <a:lnTo>
                    <a:pt x="24" y="175"/>
                  </a:lnTo>
                  <a:lnTo>
                    <a:pt x="39" y="108"/>
                  </a:lnTo>
                  <a:close/>
                </a:path>
              </a:pathLst>
            </a:custGeom>
            <a:solidFill>
              <a:srgbClr val="990099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7619" name="Rectangle 35"/>
            <p:cNvSpPr>
              <a:spLocks noChangeArrowheads="1"/>
            </p:cNvSpPr>
            <p:nvPr/>
          </p:nvSpPr>
          <p:spPr bwMode="auto">
            <a:xfrm>
              <a:off x="4742" y="2223"/>
              <a:ext cx="508" cy="26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defRPr/>
              </a:pPr>
              <a:r>
                <a:rPr kumimoji="1" lang="zh-CN" altLang="en-US" sz="2200" b="1" strike="noStrike" noProof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显著</a:t>
              </a:r>
              <a:endParaRPr kumimoji="1" lang="zh-TW" altLang="en-US" sz="2200" b="1" strike="noStrike" noProof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楷書體W5" charset="-120"/>
                <a:ea typeface="華康楷書體W5" charset="-120"/>
              </a:endParaRPr>
            </a:p>
          </p:txBody>
        </p:sp>
      </p:grpSp>
      <p:sp>
        <p:nvSpPr>
          <p:cNvPr id="69656" name="Text Box 36"/>
          <p:cNvSpPr txBox="1"/>
          <p:nvPr/>
        </p:nvSpPr>
        <p:spPr>
          <a:xfrm>
            <a:off x="4406900" y="5362575"/>
            <a:ext cx="12065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 b="1">
                <a:solidFill>
                  <a:srgbClr val="00279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紧急应变</a:t>
            </a:r>
            <a:endParaRPr lang="zh-TW" altLang="en-US" sz="2000" b="1">
              <a:solidFill>
                <a:srgbClr val="00279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1606550" y="1236663"/>
            <a:ext cx="6305550" cy="579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1"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风险</a:t>
            </a:r>
            <a:r>
              <a:rPr kumimoji="1" lang="zh-TW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(</a:t>
            </a:r>
            <a:r>
              <a:rPr kumimoji="1" lang="en-US" altLang="zh-TW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R) = </a:t>
            </a:r>
            <a:r>
              <a:rPr kumimoji="1"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频率</a:t>
            </a:r>
            <a:r>
              <a:rPr kumimoji="1" lang="zh-TW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(</a:t>
            </a:r>
            <a:r>
              <a:rPr kumimoji="1" lang="en-US" altLang="zh-TW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F) × </a:t>
            </a:r>
            <a:r>
              <a:rPr kumimoji="1"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严重度</a:t>
            </a:r>
            <a:r>
              <a:rPr kumimoji="1" lang="zh-TW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(</a:t>
            </a:r>
            <a:r>
              <a:rPr kumimoji="1" lang="en-US" altLang="zh-TW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C)</a:t>
            </a:r>
            <a:endParaRPr kumimoji="1" lang="en-US" altLang="zh-TW" sz="2400" b="1" noProof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圆角矩形 28"/>
          <p:cNvSpPr/>
          <p:nvPr/>
        </p:nvSpPr>
        <p:spPr>
          <a:xfrm>
            <a:off x="1082387" y="1341788"/>
            <a:ext cx="9836727" cy="3929207"/>
          </a:xfrm>
          <a:prstGeom prst="roundRect">
            <a:avLst>
              <a:gd name="adj" fmla="val 8886"/>
            </a:avLst>
          </a:prstGeom>
          <a:gradFill>
            <a:gsLst>
              <a:gs pos="0">
                <a:sysClr val="window" lastClr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635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0" name="TextBox 9"/>
          <p:cNvSpPr>
            <a:spLocks noChangeArrowheads="1"/>
          </p:cNvSpPr>
          <p:nvPr/>
        </p:nvSpPr>
        <p:spPr bwMode="auto">
          <a:xfrm>
            <a:off x="1800225" y="2176463"/>
            <a:ext cx="8591550" cy="1763713"/>
          </a:xfrm>
          <a:prstGeom prst="rect">
            <a:avLst/>
          </a:prstGeom>
          <a:noFill/>
          <a:ln>
            <a:noFill/>
          </a:ln>
        </p:spPr>
        <p:txBody>
          <a:bodyPr lIns="121912" tIns="60956" rIns="121912" bIns="60956">
            <a:spAutoFit/>
          </a:bodyPr>
          <a:lstStyle/>
          <a:p>
            <a:pPr defTabSz="912495" fontAlgn="base">
              <a:lnSpc>
                <a:spcPct val="150000"/>
              </a:lnSpc>
            </a:pPr>
            <a:r>
              <a:rPr kumimoji="1" lang="zh-CN" altLang="en-US" sz="2400" b="1" strike="noStrike" noProof="1">
                <a:solidFill>
                  <a:srgbClr val="F640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危害因素辨识和风险评价是</a:t>
            </a:r>
            <a:r>
              <a:rPr kumimoji="1" lang="en-US" altLang="zh-CN" sz="2400" b="1" strike="noStrike" noProof="1">
                <a:solidFill>
                  <a:srgbClr val="F640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HSE</a:t>
            </a:r>
            <a:r>
              <a:rPr kumimoji="1" lang="zh-CN" altLang="en-US" sz="2400" b="1" strike="noStrike" noProof="1">
                <a:solidFill>
                  <a:srgbClr val="F640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运行的关键所在，是企业安全管理工作的原点和基础，同时也是核心。</a:t>
            </a:r>
            <a:endParaRPr kumimoji="1" lang="zh-CN" altLang="en-US" sz="2400" b="1" strike="noStrike" noProof="1">
              <a:solidFill>
                <a:srgbClr val="F640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  <a:p>
            <a:pPr defTabSz="912495" fontAlgn="base">
              <a:lnSpc>
                <a:spcPct val="150000"/>
              </a:lnSpc>
            </a:pPr>
            <a:r>
              <a:rPr kumimoji="1" lang="zh-CN" altLang="en-US" sz="2400" b="1" strike="noStrike" noProof="1">
                <a:solidFill>
                  <a:srgbClr val="F640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仿宋简体" panose="02000000000000000000" pitchFamily="2" charset="-122"/>
                <a:ea typeface="方正仿宋简体" panose="02000000000000000000" pitchFamily="2" charset="-122"/>
                <a:cs typeface="+mn-cs"/>
              </a:rPr>
              <a:t>辨识是评价的基础，风险控制是最终目的。</a:t>
            </a:r>
            <a:endParaRPr kumimoji="1" lang="en-US" altLang="zh-CN" sz="2400" b="1" strike="noStrike" noProof="1">
              <a:solidFill>
                <a:srgbClr val="F640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  <p:sp>
        <p:nvSpPr>
          <p:cNvPr id="31" name="TextBox 18"/>
          <p:cNvSpPr>
            <a:spLocks noChangeArrowheads="1"/>
          </p:cNvSpPr>
          <p:nvPr/>
        </p:nvSpPr>
        <p:spPr bwMode="auto">
          <a:xfrm>
            <a:off x="1665288" y="336550"/>
            <a:ext cx="1614488" cy="942975"/>
          </a:xfrm>
          <a:prstGeom prst="rect">
            <a:avLst/>
          </a:prstGeom>
          <a:noFill/>
          <a:ln>
            <a:noFill/>
          </a:ln>
        </p:spPr>
        <p:txBody>
          <a:bodyPr wrap="none" lIns="121912" tIns="60956" rIns="121912" bIns="60956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335" b="1" strike="noStrike" noProof="1" dirty="0">
                <a:solidFill>
                  <a:srgbClr val="E6001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方正大黑简体" pitchFamily="65" charset="-122"/>
              </a:rPr>
              <a:t>前言</a:t>
            </a:r>
            <a:endParaRPr lang="zh-CN" altLang="en-US" sz="5335" b="1" strike="noStrike" noProof="1" dirty="0">
              <a:solidFill>
                <a:srgbClr val="E60012"/>
              </a:solidFill>
              <a:latin typeface="微软雅黑" panose="020B0503020204020204" charset="-122"/>
              <a:ea typeface="微软雅黑" panose="020B0503020204020204" charset="-122"/>
              <a:sym typeface="方正大黑简体" pitchFamily="65" charset="-122"/>
            </a:endParaRPr>
          </a:p>
        </p:txBody>
      </p:sp>
      <p:sp>
        <p:nvSpPr>
          <p:cNvPr id="32" name="前言"/>
          <p:cNvSpPr>
            <a:spLocks noChangeArrowheads="1"/>
          </p:cNvSpPr>
          <p:nvPr/>
        </p:nvSpPr>
        <p:spPr bwMode="auto">
          <a:xfrm>
            <a:off x="3481388" y="647700"/>
            <a:ext cx="2178050" cy="574675"/>
          </a:xfrm>
          <a:prstGeom prst="rect">
            <a:avLst/>
          </a:prstGeom>
          <a:noFill/>
          <a:ln>
            <a:noFill/>
          </a:ln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defTabSz="91376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935" strike="noStrike" noProof="1" dirty="0">
                <a:solidFill>
                  <a:srgbClr val="F5A525"/>
                </a:solidFill>
                <a:latin typeface="Impact" panose="020B0806030902050204" pitchFamily="34" charset="0"/>
                <a:ea typeface="微软雅黑" panose="020B0503020204020204" charset="-122"/>
                <a:cs typeface="+mn-cs"/>
                <a:sym typeface="Impact" panose="020B0806030902050204" pitchFamily="34" charset="0"/>
              </a:rPr>
              <a:t>Introduction</a:t>
            </a:r>
            <a:endParaRPr lang="zh-CN" altLang="en-US" sz="2935" strike="noStrike" noProof="1" dirty="0">
              <a:solidFill>
                <a:srgbClr val="F5A525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21663" y="503238"/>
            <a:ext cx="2552700" cy="142081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3175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12" tIns="60956" rIns="121912" bIns="60956" anchor="t" anchorCtr="0"/>
          <a:p>
            <a:pPr defTabSz="121793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 flipV="1">
            <a:off x="8696325" y="5238750"/>
            <a:ext cx="768350" cy="7667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 flipV="1">
            <a:off x="6224588" y="5465763"/>
            <a:ext cx="766763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 flipV="1">
            <a:off x="3322638" y="5481638"/>
            <a:ext cx="768350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 flipV="1">
            <a:off x="4602163" y="5338763"/>
            <a:ext cx="768350" cy="76835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 flipV="1">
            <a:off x="5441950" y="5043488"/>
            <a:ext cx="527050" cy="5270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 flipV="1">
            <a:off x="7950200" y="5167313"/>
            <a:ext cx="479425" cy="4794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 flipV="1">
            <a:off x="8426450" y="4846638"/>
            <a:ext cx="481013" cy="481013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 flipV="1">
            <a:off x="3554413" y="4908550"/>
            <a:ext cx="479425" cy="4794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 flipV="1">
            <a:off x="4048125" y="5092700"/>
            <a:ext cx="574675" cy="5762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 flipV="1">
            <a:off x="6978650" y="5251450"/>
            <a:ext cx="431800" cy="43180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 flipV="1">
            <a:off x="7481888" y="5556250"/>
            <a:ext cx="287338" cy="2889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 flipV="1">
            <a:off x="6173788" y="5287963"/>
            <a:ext cx="288925" cy="2889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 flipV="1">
            <a:off x="2874963" y="5913438"/>
            <a:ext cx="287338" cy="28733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 flipV="1">
            <a:off x="2759075" y="5362575"/>
            <a:ext cx="192088" cy="192088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 flipV="1">
            <a:off x="3241675" y="4992688"/>
            <a:ext cx="142875" cy="14287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3" grpId="0" animBg="1"/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85800" y="1098550"/>
            <a:ext cx="6707188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noProof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1</a:t>
            </a:r>
            <a:r>
              <a:rPr kumimoji="1" lang="zh-CN" altLang="en-US" sz="2000" b="1" noProof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、风险的严重度等级（</a:t>
            </a:r>
            <a:r>
              <a:rPr kumimoji="1" lang="en-US" altLang="zh-CN" sz="2000" b="1" noProof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C</a:t>
            </a:r>
            <a:r>
              <a:rPr kumimoji="1" lang="zh-CN" altLang="en-US" sz="2000" b="1" noProof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）</a:t>
            </a:r>
            <a:endParaRPr kumimoji="1" lang="zh-CN" altLang="en-US" sz="2000" noProof="1">
              <a:latin typeface="Times New Roman" panose="02020603050405020304" pitchFamily="18" charset="0"/>
            </a:endParaRPr>
          </a:p>
        </p:txBody>
      </p:sp>
      <p:graphicFrame>
        <p:nvGraphicFramePr>
          <p:cNvPr id="71685" name="Object 0"/>
          <p:cNvGraphicFramePr>
            <a:graphicFrameLocks noChangeAspect="1"/>
          </p:cNvGraphicFramePr>
          <p:nvPr/>
        </p:nvGraphicFramePr>
        <p:xfrm>
          <a:off x="1143000" y="1922463"/>
          <a:ext cx="9745663" cy="436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3481625" imgH="16668750" progId="Word.Document.8">
                  <p:embed/>
                </p:oleObj>
              </mc:Choice>
              <mc:Fallback>
                <p:oleObj name="" r:id="rId1" imgW="43481625" imgH="1666875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 l="10350" r="10350" b="13499"/>
                      <a:stretch>
                        <a:fillRect/>
                      </a:stretch>
                    </p:blipFill>
                    <p:spPr>
                      <a:xfrm>
                        <a:off x="1143000" y="1922463"/>
                        <a:ext cx="9745663" cy="4360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685800" y="1143000"/>
            <a:ext cx="6719888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noProof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2</a:t>
            </a:r>
            <a:r>
              <a:rPr kumimoji="1" lang="zh-CN" altLang="en-US" sz="2000" b="1" noProof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、风险的频率等级（</a:t>
            </a:r>
            <a:r>
              <a:rPr kumimoji="1" lang="en-US" altLang="zh-CN" sz="2000" b="1" noProof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F</a:t>
            </a:r>
            <a:r>
              <a:rPr kumimoji="1" lang="zh-CN" altLang="en-US" sz="2000" b="1" noProof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）</a:t>
            </a:r>
            <a:endParaRPr kumimoji="1" lang="zh-CN" altLang="en-US" sz="2000" noProof="1">
              <a:latin typeface="Times New Roman" panose="02020603050405020304" pitchFamily="18" charset="0"/>
            </a:endParaRPr>
          </a:p>
        </p:txBody>
      </p:sp>
      <p:graphicFrame>
        <p:nvGraphicFramePr>
          <p:cNvPr id="73733" name="Object 0"/>
          <p:cNvGraphicFramePr>
            <a:graphicFrameLocks noChangeAspect="1"/>
          </p:cNvGraphicFramePr>
          <p:nvPr/>
        </p:nvGraphicFramePr>
        <p:xfrm>
          <a:off x="1071563" y="1797050"/>
          <a:ext cx="981710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5637530" imgH="2322830" progId="Word.Document.8">
                  <p:embed/>
                </p:oleObj>
              </mc:Choice>
              <mc:Fallback>
                <p:oleObj name="" r:id="rId1" imgW="5637530" imgH="232283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1563" y="1797050"/>
                        <a:ext cx="9817100" cy="464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9" name="直接连接符 48"/>
          <p:cNvCxnSpPr/>
          <p:nvPr/>
        </p:nvCxnSpPr>
        <p:spPr>
          <a:xfrm>
            <a:off x="0" y="957263"/>
            <a:ext cx="108966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31800" y="504825"/>
            <a:ext cx="192088" cy="19208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>
              <a:solidFill>
                <a:srgbClr val="C00000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0991850" y="420688"/>
            <a:ext cx="293688" cy="536575"/>
          </a:xfrm>
          <a:custGeom>
            <a:avLst/>
            <a:gdLst/>
            <a:ahLst/>
            <a:cxnLst>
              <a:cxn ang="0">
                <a:pos x="0" y="1280410524"/>
              </a:cxn>
              <a:cxn ang="0">
                <a:pos x="0" y="6402052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73056430" y="0"/>
              </a:cxn>
              <a:cxn ang="0">
                <a:pos x="507140090" y="0"/>
              </a:cxn>
              <a:cxn ang="0">
                <a:pos x="314563855" y="0"/>
              </a:cxn>
              <a:cxn ang="0">
                <a:pos x="0" y="0"/>
              </a:cxn>
              <a:cxn ang="0">
                <a:pos x="121972196" y="0"/>
              </a:cxn>
              <a:cxn ang="0">
                <a:pos x="898740509" y="0"/>
              </a:cxn>
              <a:cxn ang="0">
                <a:pos x="186166795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13309811"/>
              </a:cxn>
              <a:cxn ang="0">
                <a:pos x="0" y="0"/>
              </a:cxn>
              <a:cxn ang="0">
                <a:pos x="130959248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96921438"/>
              </a:cxn>
              <a:cxn ang="0">
                <a:pos x="0" y="1530081177"/>
              </a:cxn>
            </a:cxnLst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685800" y="1143000"/>
            <a:ext cx="6702425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000" b="1" noProof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3</a:t>
            </a:r>
            <a:r>
              <a:rPr kumimoji="1" lang="zh-CN" altLang="en-US" sz="2000" b="1" noProof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、风险指数矩阵实例</a:t>
            </a:r>
            <a:endParaRPr kumimoji="1" lang="zh-CN" altLang="en-US" sz="2400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5781" name="Object 0"/>
          <p:cNvGraphicFramePr>
            <a:graphicFrameLocks noChangeAspect="1"/>
          </p:cNvGraphicFramePr>
          <p:nvPr/>
        </p:nvGraphicFramePr>
        <p:xfrm>
          <a:off x="1066800" y="2505075"/>
          <a:ext cx="9844088" cy="371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35204400" imgH="12001500" progId="Word.Document.8">
                  <p:embed/>
                </p:oleObj>
              </mc:Choice>
              <mc:Fallback>
                <p:oleObj name="" r:id="rId1" imgW="35204400" imgH="1200150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6800" y="2505075"/>
                        <a:ext cx="9844088" cy="3713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823" y="-10942"/>
            <a:ext cx="12190355" cy="2086845"/>
          </a:xfrm>
          <a:prstGeom prst="rect">
            <a:avLst/>
          </a:prstGeom>
          <a:blipFill>
            <a:blip r:embed="rId1"/>
            <a:srcRect/>
            <a:stretch>
              <a:fillRect l="-36" t="-4520" r="-36" b="-53986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/>
          </a:p>
        </p:txBody>
      </p:sp>
      <p:grpSp>
        <p:nvGrpSpPr>
          <p:cNvPr id="9" name="组合 8"/>
          <p:cNvGrpSpPr/>
          <p:nvPr/>
        </p:nvGrpSpPr>
        <p:grpSpPr>
          <a:xfrm>
            <a:off x="3927475" y="1384300"/>
            <a:ext cx="1395413" cy="1409700"/>
            <a:chOff x="3940735" y="2872384"/>
            <a:chExt cx="1395091" cy="1395643"/>
          </a:xfrm>
        </p:grpSpPr>
        <p:grpSp>
          <p:nvGrpSpPr>
            <p:cNvPr id="77827" name="组合 9"/>
            <p:cNvGrpSpPr/>
            <p:nvPr/>
          </p:nvGrpSpPr>
          <p:grpSpPr>
            <a:xfrm>
              <a:off x="3940735" y="2872384"/>
              <a:ext cx="1395091" cy="1395643"/>
              <a:chOff x="1677608" y="2996952"/>
              <a:chExt cx="1395643" cy="1395643"/>
            </a:xfrm>
          </p:grpSpPr>
          <p:sp>
            <p:nvSpPr>
              <p:cNvPr id="12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65" strike="noStrike" noProof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E60012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strike="noStrike" noProof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7830" name="TextBox 23"/>
            <p:cNvSpPr txBox="1"/>
            <p:nvPr/>
          </p:nvSpPr>
          <p:spPr>
            <a:xfrm flipH="1">
              <a:off x="4199438" y="3216580"/>
              <a:ext cx="884034" cy="69467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12" tIns="45706" rIns="91412" bIns="45706" anchor="t" anchorCtr="0">
              <a:spAutoFit/>
            </a:bodyPr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结</a:t>
              </a:r>
              <a:endParaRPr lang="id-ID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80038" y="1409700"/>
            <a:ext cx="1395412" cy="1408113"/>
            <a:chOff x="5393224" y="2897454"/>
            <a:chExt cx="1395091" cy="1395643"/>
          </a:xfrm>
        </p:grpSpPr>
        <p:grpSp>
          <p:nvGrpSpPr>
            <p:cNvPr id="77832" name="组合 14"/>
            <p:cNvGrpSpPr/>
            <p:nvPr/>
          </p:nvGrpSpPr>
          <p:grpSpPr>
            <a:xfrm>
              <a:off x="5393224" y="2897454"/>
              <a:ext cx="1395091" cy="1395643"/>
              <a:chOff x="1677608" y="2996952"/>
              <a:chExt cx="1395643" cy="1395643"/>
            </a:xfrm>
          </p:grpSpPr>
          <p:sp>
            <p:nvSpPr>
              <p:cNvPr id="17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65" strike="noStrike" noProof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F5A525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strike="noStrike" noProof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7835" name="TextBox 24"/>
            <p:cNvSpPr txBox="1"/>
            <p:nvPr/>
          </p:nvSpPr>
          <p:spPr>
            <a:xfrm flipH="1">
              <a:off x="5640817" y="3229450"/>
              <a:ext cx="884034" cy="6954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12" tIns="45706" rIns="91412" bIns="45706" anchor="t" anchorCtr="0">
              <a:spAutoFit/>
            </a:bodyPr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束</a:t>
              </a:r>
              <a:endParaRPr lang="id-ID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46888" y="1409700"/>
            <a:ext cx="1395412" cy="1408113"/>
            <a:chOff x="6860295" y="2897454"/>
            <a:chExt cx="1395091" cy="1395643"/>
          </a:xfrm>
        </p:grpSpPr>
        <p:grpSp>
          <p:nvGrpSpPr>
            <p:cNvPr id="77837" name="组合 19"/>
            <p:cNvGrpSpPr/>
            <p:nvPr/>
          </p:nvGrpSpPr>
          <p:grpSpPr>
            <a:xfrm>
              <a:off x="6860295" y="2897454"/>
              <a:ext cx="1395091" cy="1395643"/>
              <a:chOff x="1677608" y="2996952"/>
              <a:chExt cx="1395643" cy="1395643"/>
            </a:xfrm>
          </p:grpSpPr>
          <p:sp>
            <p:nvSpPr>
              <p:cNvPr id="22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65" strike="noStrike" noProof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E60012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strike="noStrike" noProof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7840" name="TextBox 25"/>
            <p:cNvSpPr txBox="1"/>
            <p:nvPr/>
          </p:nvSpPr>
          <p:spPr>
            <a:xfrm flipH="1">
              <a:off x="7090429" y="3229450"/>
              <a:ext cx="884034" cy="6954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12" tIns="45706" rIns="91412" bIns="45706" anchor="t" anchorCtr="0">
              <a:spAutoFit/>
            </a:bodyPr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语</a:t>
              </a:r>
              <a:endParaRPr lang="id-ID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" name="文本框 1"/>
          <p:cNvSpPr txBox="1"/>
          <p:nvPr/>
        </p:nvSpPr>
        <p:spPr>
          <a:xfrm>
            <a:off x="1658938" y="3127375"/>
            <a:ext cx="9353550" cy="2139950"/>
          </a:xfrm>
          <a:prstGeom prst="rect">
            <a:avLst/>
          </a:prstGeom>
          <a:noFill/>
          <a:ln w="9525">
            <a:noFill/>
          </a:ln>
        </p:spPr>
        <p:txBody>
          <a:bodyPr lIns="91412" tIns="45706" rIns="91412" bIns="45706" anchor="t" anchorCtr="0">
            <a:spAutoFit/>
          </a:bodyPr>
          <a:p>
            <a:pPr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zh-CN" altLang="en-US" sz="3200" b="1">
                <a:latin typeface="方正仿宋简体" panose="02000000000000000000" pitchFamily="2" charset="-122"/>
                <a:ea typeface="方正仿宋简体" panose="02000000000000000000" pitchFamily="2" charset="-122"/>
              </a:rPr>
              <a:t>世界上聪明的人，借用别人撞得头破血流的经验作为自己的经验；世界上愚蠢的人，自己撞得头破血流给别人当经验。</a:t>
            </a:r>
            <a:r>
              <a:rPr lang="zh-CN" altLang="en-US" sz="3200">
                <a:latin typeface="方正仿宋简体" panose="02000000000000000000" pitchFamily="2" charset="-122"/>
                <a:ea typeface="方正仿宋简体" panose="02000000000000000000" pitchFamily="2" charset="-122"/>
              </a:rPr>
              <a:t> </a:t>
            </a:r>
            <a:endParaRPr lang="zh-CN" altLang="en-US" sz="3200"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椭圆 44"/>
          <p:cNvSpPr/>
          <p:nvPr/>
        </p:nvSpPr>
        <p:spPr>
          <a:xfrm flipH="1">
            <a:off x="4686300" y="6094413"/>
            <a:ext cx="385763" cy="385763"/>
          </a:xfrm>
          <a:prstGeom prst="ellipse">
            <a:avLst/>
          </a:prstGeom>
          <a:solidFill>
            <a:srgbClr val="F5A525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6" name="椭圆 45"/>
          <p:cNvSpPr/>
          <p:nvPr/>
        </p:nvSpPr>
        <p:spPr>
          <a:xfrm flipH="1">
            <a:off x="2325688" y="5994400"/>
            <a:ext cx="644525" cy="644525"/>
          </a:xfrm>
          <a:prstGeom prst="ellipse">
            <a:avLst/>
          </a:prstGeom>
          <a:solidFill>
            <a:srgbClr val="E60012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9" name="椭圆 48"/>
          <p:cNvSpPr/>
          <p:nvPr/>
        </p:nvSpPr>
        <p:spPr>
          <a:xfrm flipH="1">
            <a:off x="2543175" y="6518275"/>
            <a:ext cx="1030288" cy="1028700"/>
          </a:xfrm>
          <a:prstGeom prst="ellipse">
            <a:avLst/>
          </a:prstGeom>
          <a:solidFill>
            <a:srgbClr val="F5A525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0" name="椭圆 49"/>
          <p:cNvSpPr/>
          <p:nvPr/>
        </p:nvSpPr>
        <p:spPr>
          <a:xfrm flipH="1">
            <a:off x="-1009650" y="4964113"/>
            <a:ext cx="1860550" cy="1860550"/>
          </a:xfrm>
          <a:prstGeom prst="ellipse">
            <a:avLst/>
          </a:prstGeom>
          <a:solidFill>
            <a:srgbClr val="E60012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1" name="椭圆 50"/>
          <p:cNvSpPr/>
          <p:nvPr/>
        </p:nvSpPr>
        <p:spPr>
          <a:xfrm flipH="1">
            <a:off x="1309688" y="5246688"/>
            <a:ext cx="225425" cy="227013"/>
          </a:xfrm>
          <a:prstGeom prst="ellipse">
            <a:avLst/>
          </a:prstGeom>
          <a:solidFill>
            <a:srgbClr val="F5A525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2" name="椭圆 51"/>
          <p:cNvSpPr/>
          <p:nvPr/>
        </p:nvSpPr>
        <p:spPr>
          <a:xfrm flipH="1">
            <a:off x="3663950" y="5694363"/>
            <a:ext cx="422275" cy="422275"/>
          </a:xfrm>
          <a:prstGeom prst="ellipse">
            <a:avLst/>
          </a:prstGeom>
          <a:solidFill>
            <a:srgbClr val="F5A525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3" name="椭圆 52"/>
          <p:cNvSpPr/>
          <p:nvPr/>
        </p:nvSpPr>
        <p:spPr>
          <a:xfrm flipH="1">
            <a:off x="3825875" y="6303963"/>
            <a:ext cx="1012825" cy="1011238"/>
          </a:xfrm>
          <a:prstGeom prst="ellipse">
            <a:avLst/>
          </a:prstGeom>
          <a:solidFill>
            <a:srgbClr val="E60012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919163" y="6037263"/>
            <a:ext cx="1057275" cy="1057275"/>
          </a:xfrm>
          <a:prstGeom prst="ellipse">
            <a:avLst/>
          </a:prstGeom>
          <a:solidFill>
            <a:srgbClr val="E60012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2881313" y="5313363"/>
            <a:ext cx="227013" cy="227013"/>
          </a:xfrm>
          <a:prstGeom prst="ellipse">
            <a:avLst/>
          </a:prstGeom>
          <a:solidFill>
            <a:srgbClr val="E60012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6" name="椭圆 55"/>
          <p:cNvSpPr/>
          <p:nvPr/>
        </p:nvSpPr>
        <p:spPr>
          <a:xfrm flipH="1">
            <a:off x="2047875" y="5589588"/>
            <a:ext cx="331788" cy="333375"/>
          </a:xfrm>
          <a:prstGeom prst="ellipse">
            <a:avLst/>
          </a:prstGeom>
          <a:solidFill>
            <a:srgbClr val="F5A525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1163300" y="4926013"/>
            <a:ext cx="385763" cy="385763"/>
          </a:xfrm>
          <a:prstGeom prst="ellipse">
            <a:avLst/>
          </a:prstGeom>
          <a:solidFill>
            <a:srgbClr val="E60012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699375" y="5868988"/>
            <a:ext cx="644525" cy="646113"/>
          </a:xfrm>
          <a:prstGeom prst="ellipse">
            <a:avLst/>
          </a:prstGeom>
          <a:solidFill>
            <a:srgbClr val="F5A525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8181975" y="6170613"/>
            <a:ext cx="1030288" cy="1030288"/>
          </a:xfrm>
          <a:prstGeom prst="ellipse">
            <a:avLst/>
          </a:prstGeom>
          <a:solidFill>
            <a:srgbClr val="E60012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0353675" y="5624513"/>
            <a:ext cx="225425" cy="227013"/>
          </a:xfrm>
          <a:prstGeom prst="ellipse">
            <a:avLst/>
          </a:prstGeom>
          <a:solidFill>
            <a:srgbClr val="F5A525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185025" y="6618288"/>
            <a:ext cx="422275" cy="422275"/>
          </a:xfrm>
          <a:prstGeom prst="ellipse">
            <a:avLst/>
          </a:prstGeom>
          <a:solidFill>
            <a:srgbClr val="F5A525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429750" y="5854700"/>
            <a:ext cx="1012825" cy="1012825"/>
          </a:xfrm>
          <a:prstGeom prst="ellipse">
            <a:avLst/>
          </a:prstGeom>
          <a:solidFill>
            <a:srgbClr val="F5A525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11134725" y="5619750"/>
            <a:ext cx="1055688" cy="1057275"/>
          </a:xfrm>
          <a:prstGeom prst="ellipse">
            <a:avLst/>
          </a:prstGeom>
          <a:solidFill>
            <a:srgbClr val="E60012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1874500" y="4945063"/>
            <a:ext cx="227013" cy="227013"/>
          </a:xfrm>
          <a:prstGeom prst="ellipse">
            <a:avLst/>
          </a:prstGeom>
          <a:solidFill>
            <a:srgbClr val="F5A525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8823325" y="5522913"/>
            <a:ext cx="333375" cy="333375"/>
          </a:xfrm>
          <a:prstGeom prst="ellipse">
            <a:avLst/>
          </a:prstGeom>
          <a:solidFill>
            <a:srgbClr val="E60012"/>
          </a:solidFill>
          <a:ln w="19050" cap="flat">
            <a:noFill/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lIns="91424" tIns="45713" rIns="91424" bIns="45713"/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kern="0" noProof="1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 vert="horz" lIns="90000" tIns="46800" rIns="90000" bIns="0" rtlCol="0" anchor="b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9pPr>
          </a:lstStyle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41615" y="4149090"/>
            <a:ext cx="3930015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" name="组合 60"/>
          <p:cNvGrpSpPr/>
          <p:nvPr/>
        </p:nvGrpSpPr>
        <p:grpSpPr>
          <a:xfrm>
            <a:off x="5116513" y="1201738"/>
            <a:ext cx="7075487" cy="1023937"/>
            <a:chOff x="7199376" y="1213104"/>
            <a:chExt cx="3822192" cy="1024128"/>
          </a:xfrm>
        </p:grpSpPr>
        <p:sp>
          <p:nvSpPr>
            <p:cNvPr id="62" name="圆角矩形 61"/>
            <p:cNvSpPr/>
            <p:nvPr/>
          </p:nvSpPr>
          <p:spPr>
            <a:xfrm>
              <a:off x="7314113" y="1330352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/>
            </a:p>
          </p:txBody>
        </p:sp>
        <p:sp>
          <p:nvSpPr>
            <p:cNvPr id="18435" name="TextBox 35"/>
            <p:cNvSpPr txBox="1"/>
            <p:nvPr/>
          </p:nvSpPr>
          <p:spPr>
            <a:xfrm>
              <a:off x="7969474" y="1406815"/>
              <a:ext cx="2489527" cy="4572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defTabSz="1217930"/>
              <a:r>
                <a:rPr lang="en-US" altLang="zh-CN" sz="2400" b="1">
                  <a:solidFill>
                    <a:srgbClr val="F64022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sz="2400" b="1">
                  <a:solidFill>
                    <a:srgbClr val="F64022"/>
                  </a:solidFill>
                  <a:latin typeface="微软雅黑" panose="020B0503020204020204" charset="-122"/>
                  <a:ea typeface="微软雅黑" panose="020B0503020204020204" charset="-122"/>
                </a:rPr>
                <a:t>为什么要进行危害因素辨识</a:t>
              </a:r>
              <a:endParaRPr lang="zh-CN" altLang="en-US" sz="2400" b="1">
                <a:solidFill>
                  <a:srgbClr val="F6402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132388" y="2516188"/>
            <a:ext cx="7059612" cy="1025525"/>
            <a:chOff x="7199376" y="2517648"/>
            <a:chExt cx="3822192" cy="1024128"/>
          </a:xfrm>
        </p:grpSpPr>
        <p:sp>
          <p:nvSpPr>
            <p:cNvPr id="65" name="圆角矩形 64"/>
            <p:cNvSpPr/>
            <p:nvPr/>
          </p:nvSpPr>
          <p:spPr>
            <a:xfrm>
              <a:off x="7314112" y="2632865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/>
            </a:p>
          </p:txBody>
        </p:sp>
        <p:sp>
          <p:nvSpPr>
            <p:cNvPr id="18438" name="TextBox 36"/>
            <p:cNvSpPr txBox="1"/>
            <p:nvPr/>
          </p:nvSpPr>
          <p:spPr>
            <a:xfrm>
              <a:off x="7968628" y="2725327"/>
              <a:ext cx="2418630" cy="4565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defTabSz="1217930"/>
              <a:r>
                <a:rPr lang="en-US" altLang="zh-CN" sz="2400" b="1">
                  <a:solidFill>
                    <a:srgbClr val="F64022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sz="2400" b="1">
                  <a:solidFill>
                    <a:srgbClr val="F64022"/>
                  </a:solidFill>
                  <a:latin typeface="微软雅黑" panose="020B0503020204020204" charset="-122"/>
                  <a:ea typeface="微软雅黑" panose="020B0503020204020204" charset="-122"/>
                </a:rPr>
                <a:t>相关概念</a:t>
              </a:r>
              <a:endParaRPr lang="zh-CN" altLang="en-US" sz="2400" b="1">
                <a:solidFill>
                  <a:srgbClr val="F6402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195888" y="3871913"/>
            <a:ext cx="6996112" cy="1022350"/>
            <a:chOff x="7199376" y="3870960"/>
            <a:chExt cx="3822192" cy="1024128"/>
          </a:xfrm>
        </p:grpSpPr>
        <p:sp>
          <p:nvSpPr>
            <p:cNvPr id="68" name="圆角矩形 67"/>
            <p:cNvSpPr/>
            <p:nvPr/>
          </p:nvSpPr>
          <p:spPr>
            <a:xfrm>
              <a:off x="7314111" y="3987137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/>
            </a:p>
          </p:txBody>
        </p:sp>
        <p:sp>
          <p:nvSpPr>
            <p:cNvPr id="18441" name="TextBox 37"/>
            <p:cNvSpPr txBox="1"/>
            <p:nvPr/>
          </p:nvSpPr>
          <p:spPr>
            <a:xfrm>
              <a:off x="7968671" y="4063382"/>
              <a:ext cx="2490886" cy="4579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defTabSz="1217930"/>
              <a:r>
                <a:rPr lang="en-US" altLang="zh-CN" sz="2400" b="1">
                  <a:solidFill>
                    <a:srgbClr val="F64022"/>
                  </a:solidFill>
                  <a:latin typeface="微软雅黑" panose="020B0503020204020204" charset="-122"/>
                  <a:ea typeface="微软雅黑" panose="020B0503020204020204" charset="-122"/>
                </a:rPr>
                <a:t>3.</a:t>
              </a:r>
              <a:r>
                <a:rPr lang="zh-CN" altLang="en-US" sz="2400" b="1">
                  <a:solidFill>
                    <a:srgbClr val="F64022"/>
                  </a:solidFill>
                  <a:latin typeface="微软雅黑" panose="020B0503020204020204" charset="-122"/>
                  <a:ea typeface="微软雅黑" panose="020B0503020204020204" charset="-122"/>
                </a:rPr>
                <a:t>如何进行危害因素辨识</a:t>
              </a:r>
              <a:endParaRPr lang="zh-CN" altLang="en-US" sz="2400" b="1">
                <a:solidFill>
                  <a:srgbClr val="F6402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367338" y="5191125"/>
            <a:ext cx="6608762" cy="966788"/>
            <a:chOff x="7261587" y="5191217"/>
            <a:chExt cx="3634638" cy="965962"/>
          </a:xfrm>
        </p:grpSpPr>
        <p:sp>
          <p:nvSpPr>
            <p:cNvPr id="71" name="圆角矩形 70"/>
            <p:cNvSpPr/>
            <p:nvPr/>
          </p:nvSpPr>
          <p:spPr>
            <a:xfrm>
              <a:off x="7309605" y="5278390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/>
            </a:p>
          </p:txBody>
        </p:sp>
        <p:sp>
          <p:nvSpPr>
            <p:cNvPr id="18444" name="TextBox 38"/>
            <p:cNvSpPr txBox="1"/>
            <p:nvPr/>
          </p:nvSpPr>
          <p:spPr>
            <a:xfrm>
              <a:off x="7964434" y="5362501"/>
              <a:ext cx="2493589" cy="4570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defTabSz="1219200"/>
              <a:r>
                <a:rPr lang="en-US" altLang="zh-CN" sz="2400" b="1">
                  <a:solidFill>
                    <a:srgbClr val="F64022"/>
                  </a:solidFill>
                  <a:latin typeface="微软雅黑" panose="020B0503020204020204" charset="-122"/>
                  <a:ea typeface="微软雅黑" panose="020B0503020204020204" charset="-122"/>
                </a:rPr>
                <a:t>4.</a:t>
              </a:r>
              <a:r>
                <a:rPr lang="zh-CN" altLang="zh-CN" sz="2400" b="1" dirty="0">
                  <a:solidFill>
                    <a:srgbClr val="F64022"/>
                  </a:solidFill>
                  <a:latin typeface="微软雅黑" panose="020B0503020204020204" charset="-122"/>
                  <a:ea typeface="微软雅黑" panose="020B0503020204020204" charset="-122"/>
                </a:rPr>
                <a:t>风险评价</a:t>
              </a:r>
              <a:endParaRPr lang="zh-CN" altLang="zh-CN" sz="2400" b="1" dirty="0">
                <a:solidFill>
                  <a:srgbClr val="F6402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3" name="圆角矩形 72"/>
          <p:cNvSpPr/>
          <p:nvPr/>
        </p:nvSpPr>
        <p:spPr>
          <a:xfrm>
            <a:off x="619125" y="958850"/>
            <a:ext cx="4498975" cy="1223963"/>
          </a:xfrm>
          <a:prstGeom prst="roundRect">
            <a:avLst>
              <a:gd name="adj" fmla="val 50000"/>
            </a:avLst>
          </a:prstGeom>
          <a:solidFill>
            <a:srgbClr val="E60012"/>
          </a:solidFill>
          <a:ln>
            <a:noFill/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74" name="任意多边形 73"/>
          <p:cNvSpPr/>
          <p:nvPr/>
        </p:nvSpPr>
        <p:spPr>
          <a:xfrm rot="2708570">
            <a:off x="4035425" y="1239838"/>
            <a:ext cx="660400" cy="660400"/>
          </a:xfrm>
          <a:custGeom>
            <a:avLst/>
            <a:gdLst>
              <a:gd name="connsiteX0" fmla="*/ 460887 w 914400"/>
              <a:gd name="connsiteY0" fmla="*/ 132735 h 914400"/>
              <a:gd name="connsiteX1" fmla="*/ 140109 w 914400"/>
              <a:gd name="connsiteY1" fmla="*/ 453513 h 914400"/>
              <a:gd name="connsiteX2" fmla="*/ 460887 w 914400"/>
              <a:gd name="connsiteY2" fmla="*/ 774291 h 914400"/>
              <a:gd name="connsiteX3" fmla="*/ 781665 w 914400"/>
              <a:gd name="connsiteY3" fmla="*/ 453513 h 914400"/>
              <a:gd name="connsiteX4" fmla="*/ 460887 w 914400"/>
              <a:gd name="connsiteY4" fmla="*/ 132735 h 914400"/>
              <a:gd name="connsiteX5" fmla="*/ 457200 w 914400"/>
              <a:gd name="connsiteY5" fmla="*/ 0 h 914400"/>
              <a:gd name="connsiteX6" fmla="*/ 914400 w 914400"/>
              <a:gd name="connsiteY6" fmla="*/ 0 h 914400"/>
              <a:gd name="connsiteX7" fmla="*/ 914400 w 914400"/>
              <a:gd name="connsiteY7" fmla="*/ 457200 h 914400"/>
              <a:gd name="connsiteX8" fmla="*/ 457200 w 914400"/>
              <a:gd name="connsiteY8" fmla="*/ 914400 h 914400"/>
              <a:gd name="connsiteX9" fmla="*/ 0 w 914400"/>
              <a:gd name="connsiteY9" fmla="*/ 457200 h 914400"/>
              <a:gd name="connsiteX10" fmla="*/ 457200 w 914400"/>
              <a:gd name="connsiteY10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914400">
                <a:moveTo>
                  <a:pt x="460887" y="132735"/>
                </a:moveTo>
                <a:cubicBezTo>
                  <a:pt x="283726" y="132735"/>
                  <a:pt x="140109" y="276352"/>
                  <a:pt x="140109" y="453513"/>
                </a:cubicBezTo>
                <a:cubicBezTo>
                  <a:pt x="140109" y="630674"/>
                  <a:pt x="283726" y="774291"/>
                  <a:pt x="460887" y="774291"/>
                </a:cubicBezTo>
                <a:cubicBezTo>
                  <a:pt x="638048" y="774291"/>
                  <a:pt x="781665" y="630674"/>
                  <a:pt x="781665" y="453513"/>
                </a:cubicBezTo>
                <a:cubicBezTo>
                  <a:pt x="781665" y="276352"/>
                  <a:pt x="638048" y="132735"/>
                  <a:pt x="460887" y="132735"/>
                </a:cubicBezTo>
                <a:close/>
                <a:moveTo>
                  <a:pt x="457200" y="0"/>
                </a:moveTo>
                <a:lnTo>
                  <a:pt x="914400" y="0"/>
                </a:ln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rgbClr val="D4D4D4"/>
              </a:gs>
            </a:gsLst>
            <a:lin ang="132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grpSp>
        <p:nvGrpSpPr>
          <p:cNvPr id="75" name="组合 74"/>
          <p:cNvGrpSpPr/>
          <p:nvPr/>
        </p:nvGrpSpPr>
        <p:grpSpPr>
          <a:xfrm>
            <a:off x="5588000" y="1214438"/>
            <a:ext cx="957263" cy="957262"/>
            <a:chOff x="4827922" y="1186802"/>
            <a:chExt cx="576000" cy="576076"/>
          </a:xfrm>
        </p:grpSpPr>
        <p:sp>
          <p:nvSpPr>
            <p:cNvPr id="76" name="椭圆 75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E60012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65" strike="noStrike" kern="0" noProof="1">
                <a:solidFill>
                  <a:sysClr val="window" lastClr="FFFFFF"/>
                </a:solidFill>
                <a:latin typeface="Agency FB"/>
                <a:ea typeface="+mn-ea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65" strike="noStrike" kern="0" noProof="1">
                <a:solidFill>
                  <a:sysClr val="window" lastClr="FFFFFF"/>
                </a:solidFill>
                <a:latin typeface="Agency FB"/>
                <a:ea typeface="+mn-ea"/>
              </a:endParaRPr>
            </a:p>
          </p:txBody>
        </p:sp>
        <p:grpSp>
          <p:nvGrpSpPr>
            <p:cNvPr id="18450" name="组合 77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79" name="直接连接符 78"/>
              <p:cNvCxnSpPr/>
              <p:nvPr/>
            </p:nvCxnSpPr>
            <p:spPr>
              <a:xfrm>
                <a:off x="1509874" y="1527540"/>
                <a:ext cx="568579" cy="300903"/>
              </a:xfrm>
              <a:prstGeom prst="line">
                <a:avLst/>
              </a:prstGeom>
              <a:ln w="25400">
                <a:solidFill>
                  <a:srgbClr val="E600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 flipV="1">
                <a:off x="1971366" y="1428089"/>
                <a:ext cx="107086" cy="397804"/>
              </a:xfrm>
              <a:prstGeom prst="line">
                <a:avLst/>
              </a:prstGeom>
              <a:ln w="25400">
                <a:solidFill>
                  <a:srgbClr val="E600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>
                <a:off x="1701100" y="1825893"/>
                <a:ext cx="377352" cy="99450"/>
              </a:xfrm>
              <a:prstGeom prst="line">
                <a:avLst/>
              </a:prstGeom>
              <a:ln w="25400">
                <a:solidFill>
                  <a:srgbClr val="E600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>
            <a:off x="5599113" y="2447925"/>
            <a:ext cx="957262" cy="955675"/>
            <a:chOff x="4827922" y="1186802"/>
            <a:chExt cx="576000" cy="576076"/>
          </a:xfrm>
        </p:grpSpPr>
        <p:sp>
          <p:nvSpPr>
            <p:cNvPr id="83" name="椭圆 82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F5A525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65" strike="noStrike" kern="0" noProof="1">
                <a:solidFill>
                  <a:sysClr val="window" lastClr="FFFFFF"/>
                </a:solidFill>
                <a:latin typeface="Agency FB"/>
                <a:ea typeface="+mn-ea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65" strike="noStrike" kern="0" noProof="1">
                <a:solidFill>
                  <a:sysClr val="window" lastClr="FFFFFF"/>
                </a:solidFill>
                <a:latin typeface="Agency FB"/>
                <a:ea typeface="+mn-ea"/>
              </a:endParaRPr>
            </a:p>
          </p:txBody>
        </p:sp>
        <p:grpSp>
          <p:nvGrpSpPr>
            <p:cNvPr id="18457" name="组合 84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1509874" y="1526016"/>
                <a:ext cx="568579" cy="303958"/>
              </a:xfrm>
              <a:prstGeom prst="line">
                <a:avLst/>
              </a:prstGeom>
              <a:ln w="25400">
                <a:solidFill>
                  <a:srgbClr val="F5A5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 flipV="1">
                <a:off x="1971366" y="1426400"/>
                <a:ext cx="107087" cy="401018"/>
              </a:xfrm>
              <a:prstGeom prst="line">
                <a:avLst/>
              </a:prstGeom>
              <a:ln w="25400">
                <a:solidFill>
                  <a:srgbClr val="F5A5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H="1">
                <a:off x="1701099" y="1827419"/>
                <a:ext cx="377353" cy="99617"/>
              </a:xfrm>
              <a:prstGeom prst="line">
                <a:avLst/>
              </a:prstGeom>
              <a:ln w="25400">
                <a:solidFill>
                  <a:srgbClr val="F5A5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组合 88"/>
          <p:cNvGrpSpPr/>
          <p:nvPr/>
        </p:nvGrpSpPr>
        <p:grpSpPr>
          <a:xfrm>
            <a:off x="5610225" y="3679825"/>
            <a:ext cx="957263" cy="955675"/>
            <a:chOff x="4827922" y="1186802"/>
            <a:chExt cx="576000" cy="576076"/>
          </a:xfrm>
        </p:grpSpPr>
        <p:sp>
          <p:nvSpPr>
            <p:cNvPr id="90" name="椭圆 89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E60012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65" strike="noStrike" kern="0" noProof="1">
                <a:solidFill>
                  <a:sysClr val="window" lastClr="FFFFFF"/>
                </a:solidFill>
                <a:latin typeface="Agency FB"/>
                <a:ea typeface="+mn-ea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65" strike="noStrike" kern="0" noProof="1">
                <a:solidFill>
                  <a:sysClr val="window" lastClr="FFFFFF"/>
                </a:solidFill>
                <a:latin typeface="Agency FB"/>
                <a:ea typeface="+mn-ea"/>
              </a:endParaRPr>
            </a:p>
          </p:txBody>
        </p:sp>
        <p:grpSp>
          <p:nvGrpSpPr>
            <p:cNvPr id="18464" name="组合 91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93" name="直接连接符 92"/>
              <p:cNvCxnSpPr/>
              <p:nvPr/>
            </p:nvCxnSpPr>
            <p:spPr>
              <a:xfrm>
                <a:off x="1509874" y="1526016"/>
                <a:ext cx="568579" cy="303958"/>
              </a:xfrm>
              <a:prstGeom prst="line">
                <a:avLst/>
              </a:prstGeom>
              <a:ln w="25400">
                <a:solidFill>
                  <a:srgbClr val="E600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H="1" flipV="1">
                <a:off x="1971366" y="1426400"/>
                <a:ext cx="107086" cy="401018"/>
              </a:xfrm>
              <a:prstGeom prst="line">
                <a:avLst/>
              </a:prstGeom>
              <a:ln w="25400">
                <a:solidFill>
                  <a:srgbClr val="E600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H="1">
                <a:off x="1701100" y="1827419"/>
                <a:ext cx="377352" cy="99617"/>
              </a:xfrm>
              <a:prstGeom prst="line">
                <a:avLst/>
              </a:prstGeom>
              <a:ln w="25400">
                <a:solidFill>
                  <a:srgbClr val="E600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组合 95"/>
          <p:cNvGrpSpPr/>
          <p:nvPr/>
        </p:nvGrpSpPr>
        <p:grpSpPr>
          <a:xfrm>
            <a:off x="5599113" y="5089525"/>
            <a:ext cx="957262" cy="957263"/>
            <a:chOff x="4827922" y="1186802"/>
            <a:chExt cx="576000" cy="576076"/>
          </a:xfrm>
        </p:grpSpPr>
        <p:sp>
          <p:nvSpPr>
            <p:cNvPr id="97" name="椭圆 96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F5A525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65" strike="noStrike" kern="0" noProof="1">
                <a:solidFill>
                  <a:sysClr val="window" lastClr="FFFFFF"/>
                </a:solidFill>
                <a:latin typeface="Agency FB"/>
                <a:ea typeface="+mn-ea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65" strike="noStrike" kern="0" noProof="1">
                <a:solidFill>
                  <a:sysClr val="window" lastClr="FFFFFF"/>
                </a:solidFill>
                <a:latin typeface="Agency FB"/>
                <a:ea typeface="+mn-ea"/>
              </a:endParaRPr>
            </a:p>
          </p:txBody>
        </p:sp>
        <p:grpSp>
          <p:nvGrpSpPr>
            <p:cNvPr id="18471" name="组合 98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100" name="直接连接符 99"/>
              <p:cNvCxnSpPr/>
              <p:nvPr/>
            </p:nvCxnSpPr>
            <p:spPr>
              <a:xfrm>
                <a:off x="1509874" y="1527541"/>
                <a:ext cx="568579" cy="300903"/>
              </a:xfrm>
              <a:prstGeom prst="line">
                <a:avLst/>
              </a:prstGeom>
              <a:ln w="25400">
                <a:solidFill>
                  <a:srgbClr val="F5A5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 flipV="1">
                <a:off x="1971366" y="1428089"/>
                <a:ext cx="107087" cy="397804"/>
              </a:xfrm>
              <a:prstGeom prst="line">
                <a:avLst/>
              </a:prstGeom>
              <a:ln w="25400">
                <a:solidFill>
                  <a:srgbClr val="F5A5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>
                <a:off x="1701099" y="1825893"/>
                <a:ext cx="377353" cy="99452"/>
              </a:xfrm>
              <a:prstGeom prst="line">
                <a:avLst/>
              </a:prstGeom>
              <a:ln w="25400">
                <a:solidFill>
                  <a:srgbClr val="F5A5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TextBox 15"/>
          <p:cNvSpPr txBox="1"/>
          <p:nvPr/>
        </p:nvSpPr>
        <p:spPr>
          <a:xfrm>
            <a:off x="1751013" y="1022350"/>
            <a:ext cx="2147887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   录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" name="TextBox 15"/>
          <p:cNvSpPr txBox="1"/>
          <p:nvPr/>
        </p:nvSpPr>
        <p:spPr>
          <a:xfrm>
            <a:off x="1384300" y="1616075"/>
            <a:ext cx="33591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CONCENTS</a:t>
            </a:r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5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19" grpId="0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 bwMode="auto">
          <a:xfrm>
            <a:off x="1474787" y="1622425"/>
            <a:ext cx="3902075" cy="3865562"/>
            <a:chOff x="1153898" y="1021357"/>
            <a:chExt cx="3111595" cy="3081729"/>
          </a:xfrm>
        </p:grpSpPr>
        <p:sp>
          <p:nvSpPr>
            <p:cNvPr id="9" name="Freeform 10"/>
            <p:cNvSpPr/>
            <p:nvPr/>
          </p:nvSpPr>
          <p:spPr bwMode="auto">
            <a:xfrm>
              <a:off x="2705175" y="1023913"/>
              <a:ext cx="1552568" cy="1693929"/>
            </a:xfrm>
            <a:custGeom>
              <a:avLst/>
              <a:gdLst>
                <a:gd name="T0" fmla="*/ 1606 w 3207"/>
                <a:gd name="T1" fmla="*/ 3189 h 3541"/>
                <a:gd name="T2" fmla="*/ 2390 w 3207"/>
                <a:gd name="T3" fmla="*/ 3541 h 3541"/>
                <a:gd name="T4" fmla="*/ 3206 w 3207"/>
                <a:gd name="T5" fmla="*/ 2917 h 3541"/>
                <a:gd name="T6" fmla="*/ 3207 w 3207"/>
                <a:gd name="T7" fmla="*/ 2918 h 3541"/>
                <a:gd name="T8" fmla="*/ 6 w 3207"/>
                <a:gd name="T9" fmla="*/ 5 h 3541"/>
                <a:gd name="T10" fmla="*/ 3 w 3207"/>
                <a:gd name="T11" fmla="*/ 0 h 3541"/>
                <a:gd name="T12" fmla="*/ 6 w 3207"/>
                <a:gd name="T13" fmla="*/ 5 h 3541"/>
                <a:gd name="T14" fmla="*/ 598 w 3207"/>
                <a:gd name="T15" fmla="*/ 805 h 3541"/>
                <a:gd name="T16" fmla="*/ 230 w 3207"/>
                <a:gd name="T17" fmla="*/ 1621 h 3541"/>
                <a:gd name="T18" fmla="*/ 231 w 3207"/>
                <a:gd name="T19" fmla="*/ 1625 h 3541"/>
                <a:gd name="T20" fmla="*/ 1606 w 3207"/>
                <a:gd name="T21" fmla="*/ 3189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41">
                  <a:moveTo>
                    <a:pt x="1606" y="3189"/>
                  </a:moveTo>
                  <a:lnTo>
                    <a:pt x="2390" y="3541"/>
                  </a:lnTo>
                  <a:lnTo>
                    <a:pt x="3206" y="2917"/>
                  </a:lnTo>
                  <a:lnTo>
                    <a:pt x="3207" y="2918"/>
                  </a:lnTo>
                  <a:cubicBezTo>
                    <a:pt x="3055" y="1282"/>
                    <a:pt x="1679" y="0"/>
                    <a:pt x="6" y="5"/>
                  </a:cubicBezTo>
                  <a:lnTo>
                    <a:pt x="3" y="0"/>
                  </a:lnTo>
                  <a:cubicBezTo>
                    <a:pt x="2" y="0"/>
                    <a:pt x="0" y="0"/>
                    <a:pt x="6" y="5"/>
                  </a:cubicBezTo>
                  <a:lnTo>
                    <a:pt x="598" y="805"/>
                  </a:lnTo>
                  <a:lnTo>
                    <a:pt x="230" y="1621"/>
                  </a:lnTo>
                  <a:lnTo>
                    <a:pt x="231" y="1625"/>
                  </a:lnTo>
                  <a:cubicBezTo>
                    <a:pt x="1000" y="1734"/>
                    <a:pt x="1594" y="2388"/>
                    <a:pt x="1606" y="3189"/>
                  </a:cubicBezTo>
                  <a:close/>
                </a:path>
              </a:pathLst>
            </a:custGeom>
            <a:solidFill>
              <a:srgbClr val="F5A525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160347" y="1021357"/>
              <a:ext cx="1715316" cy="1534487"/>
            </a:xfrm>
            <a:custGeom>
              <a:avLst/>
              <a:gdLst>
                <a:gd name="T0" fmla="*/ 1625 w 3541"/>
                <a:gd name="T1" fmla="*/ 2978 h 3207"/>
                <a:gd name="T2" fmla="*/ 3189 w 3541"/>
                <a:gd name="T3" fmla="*/ 1591 h 3207"/>
                <a:gd name="T4" fmla="*/ 3541 w 3541"/>
                <a:gd name="T5" fmla="*/ 823 h 3207"/>
                <a:gd name="T6" fmla="*/ 2917 w 3541"/>
                <a:gd name="T7" fmla="*/ 7 h 3207"/>
                <a:gd name="T8" fmla="*/ 2916 w 3541"/>
                <a:gd name="T9" fmla="*/ 0 h 3207"/>
                <a:gd name="T10" fmla="*/ 5 w 3541"/>
                <a:gd name="T11" fmla="*/ 3207 h 3207"/>
                <a:gd name="T12" fmla="*/ 0 w 3541"/>
                <a:gd name="T13" fmla="*/ 3205 h 3207"/>
                <a:gd name="T14" fmla="*/ 5 w 3541"/>
                <a:gd name="T15" fmla="*/ 3207 h 3207"/>
                <a:gd name="T16" fmla="*/ 805 w 3541"/>
                <a:gd name="T17" fmla="*/ 2599 h 3207"/>
                <a:gd name="T18" fmla="*/ 1621 w 3541"/>
                <a:gd name="T19" fmla="*/ 2983 h 3207"/>
                <a:gd name="T20" fmla="*/ 1625 w 3541"/>
                <a:gd name="T21" fmla="*/ 2978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1" h="3207">
                  <a:moveTo>
                    <a:pt x="1625" y="2978"/>
                  </a:moveTo>
                  <a:cubicBezTo>
                    <a:pt x="1734" y="2207"/>
                    <a:pt x="2388" y="1612"/>
                    <a:pt x="3189" y="1591"/>
                  </a:cubicBezTo>
                  <a:lnTo>
                    <a:pt x="3541" y="823"/>
                  </a:lnTo>
                  <a:lnTo>
                    <a:pt x="2917" y="7"/>
                  </a:lnTo>
                  <a:lnTo>
                    <a:pt x="2916" y="0"/>
                  </a:lnTo>
                  <a:cubicBezTo>
                    <a:pt x="1281" y="152"/>
                    <a:pt x="0" y="1529"/>
                    <a:pt x="5" y="3207"/>
                  </a:cubicBezTo>
                  <a:lnTo>
                    <a:pt x="0" y="3205"/>
                  </a:lnTo>
                  <a:cubicBezTo>
                    <a:pt x="0" y="3206"/>
                    <a:pt x="0" y="3207"/>
                    <a:pt x="5" y="3207"/>
                  </a:cubicBezTo>
                  <a:lnTo>
                    <a:pt x="805" y="2599"/>
                  </a:lnTo>
                  <a:lnTo>
                    <a:pt x="1621" y="2983"/>
                  </a:lnTo>
                  <a:lnTo>
                    <a:pt x="1625" y="2978"/>
                  </a:lnTo>
                  <a:close/>
                </a:path>
              </a:pathLst>
            </a:custGeom>
            <a:solidFill>
              <a:srgbClr val="E60012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153898" y="2411707"/>
              <a:ext cx="1553860" cy="1691379"/>
            </a:xfrm>
            <a:custGeom>
              <a:avLst/>
              <a:gdLst>
                <a:gd name="T0" fmla="*/ 2976 w 3207"/>
                <a:gd name="T1" fmla="*/ 1912 h 3537"/>
                <a:gd name="T2" fmla="*/ 1591 w 3207"/>
                <a:gd name="T3" fmla="*/ 352 h 3537"/>
                <a:gd name="T4" fmla="*/ 823 w 3207"/>
                <a:gd name="T5" fmla="*/ 0 h 3537"/>
                <a:gd name="T6" fmla="*/ 7 w 3207"/>
                <a:gd name="T7" fmla="*/ 624 h 3537"/>
                <a:gd name="T8" fmla="*/ 0 w 3207"/>
                <a:gd name="T9" fmla="*/ 619 h 3537"/>
                <a:gd name="T10" fmla="*/ 3207 w 3207"/>
                <a:gd name="T11" fmla="*/ 3536 h 3537"/>
                <a:gd name="T12" fmla="*/ 3204 w 3207"/>
                <a:gd name="T13" fmla="*/ 3537 h 3537"/>
                <a:gd name="T14" fmla="*/ 3207 w 3207"/>
                <a:gd name="T15" fmla="*/ 3536 h 3537"/>
                <a:gd name="T16" fmla="*/ 2599 w 3207"/>
                <a:gd name="T17" fmla="*/ 2736 h 3537"/>
                <a:gd name="T18" fmla="*/ 2983 w 3207"/>
                <a:gd name="T19" fmla="*/ 1904 h 3537"/>
                <a:gd name="T20" fmla="*/ 2976 w 3207"/>
                <a:gd name="T21" fmla="*/ 1912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37">
                  <a:moveTo>
                    <a:pt x="2976" y="1912"/>
                  </a:moveTo>
                  <a:cubicBezTo>
                    <a:pt x="2207" y="1803"/>
                    <a:pt x="1613" y="1150"/>
                    <a:pt x="1591" y="352"/>
                  </a:cubicBezTo>
                  <a:lnTo>
                    <a:pt x="823" y="0"/>
                  </a:lnTo>
                  <a:lnTo>
                    <a:pt x="7" y="624"/>
                  </a:lnTo>
                  <a:lnTo>
                    <a:pt x="0" y="619"/>
                  </a:lnTo>
                  <a:cubicBezTo>
                    <a:pt x="152" y="2256"/>
                    <a:pt x="1528" y="3537"/>
                    <a:pt x="3207" y="3536"/>
                  </a:cubicBezTo>
                  <a:lnTo>
                    <a:pt x="3204" y="3537"/>
                  </a:lnTo>
                  <a:cubicBezTo>
                    <a:pt x="3205" y="3537"/>
                    <a:pt x="3206" y="3537"/>
                    <a:pt x="3207" y="3536"/>
                  </a:cubicBezTo>
                  <a:lnTo>
                    <a:pt x="2599" y="2736"/>
                  </a:lnTo>
                  <a:lnTo>
                    <a:pt x="2983" y="1904"/>
                  </a:lnTo>
                  <a:lnTo>
                    <a:pt x="2976" y="1912"/>
                  </a:lnTo>
                  <a:close/>
                </a:path>
              </a:pathLst>
            </a:custGeom>
            <a:solidFill>
              <a:srgbClr val="F5A525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552760" y="2562224"/>
              <a:ext cx="1712733" cy="1534487"/>
            </a:xfrm>
            <a:custGeom>
              <a:avLst/>
              <a:gdLst>
                <a:gd name="T0" fmla="*/ 1910 w 3536"/>
                <a:gd name="T1" fmla="*/ 230 h 3207"/>
                <a:gd name="T2" fmla="*/ 352 w 3536"/>
                <a:gd name="T3" fmla="*/ 1604 h 3207"/>
                <a:gd name="T4" fmla="*/ 0 w 3536"/>
                <a:gd name="T5" fmla="*/ 2388 h 3207"/>
                <a:gd name="T6" fmla="*/ 624 w 3536"/>
                <a:gd name="T7" fmla="*/ 3204 h 3207"/>
                <a:gd name="T8" fmla="*/ 618 w 3536"/>
                <a:gd name="T9" fmla="*/ 3207 h 3207"/>
                <a:gd name="T10" fmla="*/ 3536 w 3536"/>
                <a:gd name="T11" fmla="*/ 4 h 3207"/>
                <a:gd name="T12" fmla="*/ 3534 w 3536"/>
                <a:gd name="T13" fmla="*/ 2 h 3207"/>
                <a:gd name="T14" fmla="*/ 3536 w 3536"/>
                <a:gd name="T15" fmla="*/ 4 h 3207"/>
                <a:gd name="T16" fmla="*/ 2736 w 3536"/>
                <a:gd name="T17" fmla="*/ 596 h 3207"/>
                <a:gd name="T18" fmla="*/ 1904 w 3536"/>
                <a:gd name="T19" fmla="*/ 228 h 3207"/>
                <a:gd name="T20" fmla="*/ 1910 w 3536"/>
                <a:gd name="T21" fmla="*/ 230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6" h="3207">
                  <a:moveTo>
                    <a:pt x="1910" y="230"/>
                  </a:moveTo>
                  <a:cubicBezTo>
                    <a:pt x="1801" y="1000"/>
                    <a:pt x="1147" y="1595"/>
                    <a:pt x="352" y="1604"/>
                  </a:cubicBezTo>
                  <a:lnTo>
                    <a:pt x="0" y="2388"/>
                  </a:lnTo>
                  <a:lnTo>
                    <a:pt x="624" y="3204"/>
                  </a:lnTo>
                  <a:lnTo>
                    <a:pt x="618" y="3207"/>
                  </a:lnTo>
                  <a:cubicBezTo>
                    <a:pt x="2254" y="3055"/>
                    <a:pt x="3534" y="1678"/>
                    <a:pt x="3536" y="4"/>
                  </a:cubicBezTo>
                  <a:lnTo>
                    <a:pt x="3534" y="2"/>
                  </a:lnTo>
                  <a:cubicBezTo>
                    <a:pt x="3534" y="1"/>
                    <a:pt x="3534" y="0"/>
                    <a:pt x="3536" y="4"/>
                  </a:cubicBezTo>
                  <a:lnTo>
                    <a:pt x="2736" y="596"/>
                  </a:lnTo>
                  <a:lnTo>
                    <a:pt x="1904" y="228"/>
                  </a:lnTo>
                  <a:lnTo>
                    <a:pt x="1910" y="230"/>
                  </a:lnTo>
                  <a:close/>
                </a:path>
              </a:pathLst>
            </a:custGeom>
            <a:solidFill>
              <a:srgbClr val="E60012"/>
            </a:solidFill>
            <a:ln w="15875">
              <a:noFill/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>
              <a:off x="2110807" y="1954832"/>
              <a:ext cx="1217138" cy="1202033"/>
            </a:xfrm>
            <a:prstGeom prst="ellipse">
              <a:avLst/>
            </a:prstGeom>
            <a:solidFill>
              <a:srgbClr val="F5F5F5"/>
            </a:solid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sx="106000" sy="106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55" strike="noStrike" noProof="1"/>
            </a:p>
          </p:txBody>
        </p:sp>
      </p:grpSp>
      <p:sp>
        <p:nvSpPr>
          <p:cNvPr id="14" name="矩形 13"/>
          <p:cNvSpPr/>
          <p:nvPr/>
        </p:nvSpPr>
        <p:spPr>
          <a:xfrm>
            <a:off x="2941638" y="2974975"/>
            <a:ext cx="979488" cy="1135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770" strike="noStrike" noProof="1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01</a:t>
            </a:r>
            <a:endParaRPr lang="zh-CN" altLang="en-US" sz="6770" strike="noStrike" noProof="1" dirty="0">
              <a:solidFill>
                <a:srgbClr val="FF0000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18435" name="TextBox 77"/>
          <p:cNvSpPr txBox="1"/>
          <p:nvPr/>
        </p:nvSpPr>
        <p:spPr>
          <a:xfrm>
            <a:off x="6021388" y="2738438"/>
            <a:ext cx="4706937" cy="1431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方正仿宋简体" panose="02000000000000000000" pitchFamily="2" charset="-122"/>
                <a:ea typeface="方正仿宋简体" panose="02000000000000000000" pitchFamily="2" charset="-122"/>
              </a:rPr>
              <a:t>为什么要进行危害因素辨识</a:t>
            </a:r>
            <a:endParaRPr lang="zh-CN" altLang="en-US" sz="4400" b="1">
              <a:solidFill>
                <a:srgbClr val="FF0000"/>
              </a:solidFill>
              <a:latin typeface="方正仿宋简体" panose="02000000000000000000" pitchFamily="2" charset="-122"/>
              <a:ea typeface="方正仿宋简体" panose="02000000000000000000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93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圆角矩形 28"/>
          <p:cNvSpPr/>
          <p:nvPr/>
        </p:nvSpPr>
        <p:spPr>
          <a:xfrm>
            <a:off x="1104612" y="351983"/>
            <a:ext cx="9836727" cy="4861144"/>
          </a:xfrm>
          <a:prstGeom prst="roundRect">
            <a:avLst>
              <a:gd name="adj" fmla="val 8886"/>
            </a:avLst>
          </a:prstGeom>
          <a:gradFill>
            <a:gsLst>
              <a:gs pos="0">
                <a:sysClr val="window" lastClr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635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3" name="矩形 32"/>
          <p:cNvSpPr/>
          <p:nvPr/>
        </p:nvSpPr>
        <p:spPr>
          <a:xfrm>
            <a:off x="8221663" y="503238"/>
            <a:ext cx="2552700" cy="142081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3175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12" tIns="60956" rIns="121912" bIns="60956" anchor="t" anchorCtr="0"/>
          <a:p>
            <a:pPr defTabSz="121793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 flipV="1">
            <a:off x="8696325" y="5238750"/>
            <a:ext cx="768350" cy="7667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 flipV="1">
            <a:off x="6224588" y="5465763"/>
            <a:ext cx="766763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 flipV="1">
            <a:off x="3322638" y="5481638"/>
            <a:ext cx="768350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 flipV="1">
            <a:off x="4602163" y="5338763"/>
            <a:ext cx="768350" cy="76835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 flipV="1">
            <a:off x="5441950" y="5043488"/>
            <a:ext cx="527050" cy="5270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 flipV="1">
            <a:off x="7950200" y="5167313"/>
            <a:ext cx="479425" cy="4794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 flipV="1">
            <a:off x="8426450" y="4846638"/>
            <a:ext cx="481013" cy="481013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 flipV="1">
            <a:off x="3554413" y="4908550"/>
            <a:ext cx="479425" cy="4794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 flipV="1">
            <a:off x="4048125" y="5092700"/>
            <a:ext cx="574675" cy="5762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 flipV="1">
            <a:off x="6978650" y="5251450"/>
            <a:ext cx="431800" cy="43180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 flipV="1">
            <a:off x="7481888" y="5556250"/>
            <a:ext cx="287338" cy="2889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 flipV="1">
            <a:off x="6173788" y="5287963"/>
            <a:ext cx="288925" cy="2889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 flipV="1">
            <a:off x="2874963" y="5913438"/>
            <a:ext cx="287338" cy="28733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 flipV="1">
            <a:off x="2759075" y="5362575"/>
            <a:ext cx="192088" cy="192088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 flipV="1">
            <a:off x="3241675" y="4992688"/>
            <a:ext cx="142875" cy="14287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22546" name="Picture 26" descr="E4{VO_TO(A$_]{5U0BTBN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465138"/>
            <a:ext cx="6294438" cy="4332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圆角矩形 28"/>
          <p:cNvSpPr/>
          <p:nvPr/>
        </p:nvSpPr>
        <p:spPr>
          <a:xfrm>
            <a:off x="1104612" y="351983"/>
            <a:ext cx="9836727" cy="4861144"/>
          </a:xfrm>
          <a:prstGeom prst="roundRect">
            <a:avLst>
              <a:gd name="adj" fmla="val 8886"/>
            </a:avLst>
          </a:prstGeom>
          <a:gradFill>
            <a:gsLst>
              <a:gs pos="0">
                <a:sysClr val="window" lastClr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635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3" name="矩形 32"/>
          <p:cNvSpPr/>
          <p:nvPr/>
        </p:nvSpPr>
        <p:spPr>
          <a:xfrm>
            <a:off x="8221663" y="503238"/>
            <a:ext cx="2552700" cy="142081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3175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12" tIns="60956" rIns="121912" bIns="60956" anchor="t" anchorCtr="0"/>
          <a:p>
            <a:pPr defTabSz="121793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 flipV="1">
            <a:off x="8696325" y="5238750"/>
            <a:ext cx="768350" cy="7667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 flipV="1">
            <a:off x="6224588" y="5465763"/>
            <a:ext cx="766763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 flipV="1">
            <a:off x="3322638" y="5481638"/>
            <a:ext cx="768350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 flipV="1">
            <a:off x="4602163" y="5338763"/>
            <a:ext cx="768350" cy="76835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 flipV="1">
            <a:off x="5441950" y="5043488"/>
            <a:ext cx="527050" cy="5270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 flipV="1">
            <a:off x="7950200" y="5167313"/>
            <a:ext cx="479425" cy="4794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 flipV="1">
            <a:off x="8426450" y="4846638"/>
            <a:ext cx="481013" cy="481013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 flipV="1">
            <a:off x="3554413" y="4908550"/>
            <a:ext cx="479425" cy="4794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 flipV="1">
            <a:off x="4048125" y="5092700"/>
            <a:ext cx="574675" cy="5762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 flipV="1">
            <a:off x="6978650" y="5251450"/>
            <a:ext cx="431800" cy="43180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 flipV="1">
            <a:off x="7481888" y="5556250"/>
            <a:ext cx="287338" cy="2889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 flipV="1">
            <a:off x="6173788" y="5287963"/>
            <a:ext cx="288925" cy="2889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 flipV="1">
            <a:off x="2874963" y="5913438"/>
            <a:ext cx="287338" cy="28733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 flipV="1">
            <a:off x="2759075" y="5362575"/>
            <a:ext cx="192088" cy="192088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 flipV="1">
            <a:off x="3241675" y="4992688"/>
            <a:ext cx="142875" cy="14287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24594" name="Picture 24" descr="$$U])%OX5QY_2EDC)S4EB%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531813"/>
            <a:ext cx="6589713" cy="430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圆角矩形 28"/>
          <p:cNvSpPr/>
          <p:nvPr/>
        </p:nvSpPr>
        <p:spPr>
          <a:xfrm>
            <a:off x="1104612" y="351983"/>
            <a:ext cx="9836727" cy="4861144"/>
          </a:xfrm>
          <a:prstGeom prst="roundRect">
            <a:avLst>
              <a:gd name="adj" fmla="val 8886"/>
            </a:avLst>
          </a:prstGeom>
          <a:gradFill>
            <a:gsLst>
              <a:gs pos="0">
                <a:sysClr val="window" lastClr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635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 flipV="1">
            <a:off x="8696325" y="5238750"/>
            <a:ext cx="768350" cy="7667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 flipV="1">
            <a:off x="6224588" y="5465763"/>
            <a:ext cx="766763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 flipV="1">
            <a:off x="3322638" y="5481638"/>
            <a:ext cx="768350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 flipV="1">
            <a:off x="4602163" y="5338763"/>
            <a:ext cx="768350" cy="76835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 flipV="1">
            <a:off x="5441950" y="5043488"/>
            <a:ext cx="527050" cy="5270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 flipV="1">
            <a:off x="7950200" y="5167313"/>
            <a:ext cx="479425" cy="4794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 flipV="1">
            <a:off x="8426450" y="4846638"/>
            <a:ext cx="481013" cy="481013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 flipV="1">
            <a:off x="3554413" y="4908550"/>
            <a:ext cx="479425" cy="4794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 flipV="1">
            <a:off x="4048125" y="5092700"/>
            <a:ext cx="574675" cy="5762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 flipV="1">
            <a:off x="6978650" y="5251450"/>
            <a:ext cx="431800" cy="43180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 flipV="1">
            <a:off x="7481888" y="5556250"/>
            <a:ext cx="287338" cy="2889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 flipV="1">
            <a:off x="6173788" y="5287963"/>
            <a:ext cx="288925" cy="2889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 flipV="1">
            <a:off x="2874963" y="5913438"/>
            <a:ext cx="287338" cy="28733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 flipV="1">
            <a:off x="2759075" y="5362575"/>
            <a:ext cx="192088" cy="192088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 flipV="1">
            <a:off x="3241675" y="4992688"/>
            <a:ext cx="142875" cy="14287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26641" name="Picture 24" descr="N(E74]D[F2`J~1_}MHI4K`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0" y="444500"/>
            <a:ext cx="9337675" cy="4506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圆角矩形 28"/>
          <p:cNvSpPr/>
          <p:nvPr/>
        </p:nvSpPr>
        <p:spPr>
          <a:xfrm>
            <a:off x="1104612" y="351983"/>
            <a:ext cx="9836727" cy="4861144"/>
          </a:xfrm>
          <a:prstGeom prst="roundRect">
            <a:avLst>
              <a:gd name="adj" fmla="val 8886"/>
            </a:avLst>
          </a:prstGeom>
          <a:gradFill>
            <a:gsLst>
              <a:gs pos="0">
                <a:sysClr val="window" lastClr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635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endParaRPr lang="zh-CN" altLang="en-US" strike="noStrike" noProof="1">
              <a:solidFill>
                <a:srgbClr val="0000CC"/>
              </a:solidFill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 flipV="1">
            <a:off x="8696325" y="5238750"/>
            <a:ext cx="768350" cy="7667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 flipV="1">
            <a:off x="6224588" y="5465763"/>
            <a:ext cx="766763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 flipV="1">
            <a:off x="3322638" y="5481638"/>
            <a:ext cx="768350" cy="7683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 flipV="1">
            <a:off x="4602163" y="5338763"/>
            <a:ext cx="768350" cy="76835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 flipV="1">
            <a:off x="5441950" y="5043488"/>
            <a:ext cx="527050" cy="527050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 flipV="1">
            <a:off x="7950200" y="5167313"/>
            <a:ext cx="479425" cy="4794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 flipV="1">
            <a:off x="8426450" y="4846638"/>
            <a:ext cx="481013" cy="481013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 flipV="1">
            <a:off x="3554413" y="4908550"/>
            <a:ext cx="479425" cy="4794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 flipV="1">
            <a:off x="4048125" y="5092700"/>
            <a:ext cx="574675" cy="576263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 flipV="1">
            <a:off x="6978650" y="5251450"/>
            <a:ext cx="431800" cy="431800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 flipV="1">
            <a:off x="7481888" y="5556250"/>
            <a:ext cx="287338" cy="288925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 flipV="1">
            <a:off x="6173788" y="5287963"/>
            <a:ext cx="288925" cy="28892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 flipV="1">
            <a:off x="2874963" y="5913438"/>
            <a:ext cx="287338" cy="287338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 flipV="1">
            <a:off x="2759075" y="5362575"/>
            <a:ext cx="192088" cy="192088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 flipV="1">
            <a:off x="3241675" y="4992688"/>
            <a:ext cx="142875" cy="142875"/>
          </a:xfrm>
          <a:prstGeom prst="ellipse">
            <a:avLst/>
          </a:prstGeom>
          <a:solidFill>
            <a:srgbClr val="F5A5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28689" name="Text Box 25"/>
          <p:cNvSpPr txBox="1"/>
          <p:nvPr/>
        </p:nvSpPr>
        <p:spPr>
          <a:xfrm>
            <a:off x="1901825" y="461963"/>
            <a:ext cx="8366125" cy="4152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所以，要把事件和违章当事故来抓。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我们必须牢固的树立一个信念：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任何事故</a:t>
            </a:r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都是可以预防的！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那么</a:t>
            </a:r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如何预防？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首先，我们必须找出发生事故的根源或隐患，并消灭它。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如何找到事故的根源？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3" grpId="0" animBg="1"/>
      <p:bldP spid="54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33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1964</Words>
  <Application>WPS 演示</Application>
  <PresentationFormat>自定义</PresentationFormat>
  <Paragraphs>265</Paragraphs>
  <Slides>34</Slides>
  <Notes>33</Notes>
  <HiddenSlides>0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63" baseType="lpstr">
      <vt:lpstr>Arial</vt:lpstr>
      <vt:lpstr>宋体</vt:lpstr>
      <vt:lpstr>Wingdings</vt:lpstr>
      <vt:lpstr>Calibri Light</vt:lpstr>
      <vt:lpstr>Calibri</vt:lpstr>
      <vt:lpstr>Kartika</vt:lpstr>
      <vt:lpstr>方正兰亭粗黑_GBK</vt:lpstr>
      <vt:lpstr>黑体</vt:lpstr>
      <vt:lpstr>方正仿宋简体</vt:lpstr>
      <vt:lpstr>Arial Unicode MS</vt:lpstr>
      <vt:lpstr>微软雅黑</vt:lpstr>
      <vt:lpstr>方正大黑简体</vt:lpstr>
      <vt:lpstr>Impact</vt:lpstr>
      <vt:lpstr>Agency FB</vt:lpstr>
      <vt:lpstr>Trebuchet MS</vt:lpstr>
      <vt:lpstr>造字工房悦黑（非商用）常规体</vt:lpstr>
      <vt:lpstr>楷体_GB2312</vt:lpstr>
      <vt:lpstr>新宋体</vt:lpstr>
      <vt:lpstr>Times New Roman</vt:lpstr>
      <vt:lpstr>方正黑体简体</vt:lpstr>
      <vt:lpstr>幼圆</vt:lpstr>
      <vt:lpstr>華康楷書體W5</vt:lpstr>
      <vt:lpstr>Arial Unicode MS</vt:lpstr>
      <vt:lpstr>楷体</vt:lpstr>
      <vt:lpstr>汉仪旗黑-85S</vt:lpstr>
      <vt:lpstr>33ppt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www.33ppt.com</Company>
  <LinksUpToDate>false</LinksUpToDate>
  <SharedDoc>false</SharedDoc>
  <HyperlinksChanged>false</HyperlinksChanged>
  <AppVersion>14.0000</AppVersion>
  <Manager>www.33ppt.com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keywords>www.33ppt.com</cp:keywords>
  <dc:description>www.33ppt.com</dc:description>
  <dc:subject>www.33ppt.com</dc:subject>
  <cp:category>www.33ppt.com</cp:category>
  <cp:lastModifiedBy>little fairy</cp:lastModifiedBy>
  <cp:revision>10</cp:revision>
  <dcterms:created xsi:type="dcterms:W3CDTF">2016-07-21T16:56:00Z</dcterms:created>
  <dcterms:modified xsi:type="dcterms:W3CDTF">2024-04-15T06:23:34Z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9F893CB5FA0B43D6956F366902167357_13</vt:lpwstr>
  </property>
</Properties>
</file>