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</p:sldMasterIdLst>
  <p:notesMasterIdLst>
    <p:notesMasterId r:id="rId7"/>
  </p:notesMasterIdLst>
  <p:sldIdLst>
    <p:sldId id="256" r:id="rId6"/>
    <p:sldId id="328" r:id="rId8"/>
    <p:sldId id="257" r:id="rId9"/>
    <p:sldId id="258" r:id="rId10"/>
    <p:sldId id="291" r:id="rId11"/>
    <p:sldId id="294" r:id="rId12"/>
    <p:sldId id="292" r:id="rId13"/>
    <p:sldId id="293" r:id="rId14"/>
    <p:sldId id="295" r:id="rId15"/>
    <p:sldId id="298" r:id="rId16"/>
    <p:sldId id="297" r:id="rId17"/>
    <p:sldId id="299" r:id="rId18"/>
    <p:sldId id="300" r:id="rId19"/>
    <p:sldId id="301" r:id="rId20"/>
    <p:sldId id="296" r:id="rId21"/>
    <p:sldId id="302" r:id="rId22"/>
    <p:sldId id="303" r:id="rId23"/>
    <p:sldId id="317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30" r:id="rId33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1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B4A"/>
    <a:srgbClr val="843C0B"/>
    <a:srgbClr val="2B4578"/>
    <a:srgbClr val="833022"/>
    <a:srgbClr val="FCFCFC"/>
    <a:srgbClr val="6EC9F2"/>
    <a:srgbClr val="0D0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84"/>
      </p:cViewPr>
      <p:guideLst>
        <p:guide orient="horz" pos="168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26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114"/>
            <a:ext cx="78867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2100"/>
            <a:ext cx="7886700" cy="12417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32"/>
            <a:ext cx="7886700" cy="99429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984"/>
            <a:ext cx="7886700" cy="335654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599"/>
            <a:ext cx="7886700" cy="2086232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749"/>
            <a:ext cx="7886700" cy="827348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78"/>
            <a:ext cx="7886700" cy="60014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3" y="1111705"/>
            <a:ext cx="3915728" cy="61777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632"/>
            <a:ext cx="3916680" cy="2865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1" y="1111705"/>
            <a:ext cx="3822859" cy="61777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1" y="1776632"/>
            <a:ext cx="3822859" cy="2865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32"/>
            <a:ext cx="7886700" cy="99429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993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342942"/>
            <a:ext cx="3294221" cy="79162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792"/>
            <a:ext cx="3295174" cy="336083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5716"/>
            <a:ext cx="5263039" cy="5146993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42"/>
            <a:ext cx="3209925" cy="791625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1" y="1270792"/>
            <a:ext cx="3210401" cy="336083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99"/>
            <a:ext cx="7886700" cy="438823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114"/>
            <a:ext cx="78867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2100"/>
            <a:ext cx="7886700" cy="12417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32"/>
            <a:ext cx="7886700" cy="99429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984"/>
            <a:ext cx="7886700" cy="335654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599"/>
            <a:ext cx="7886700" cy="2086232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749"/>
            <a:ext cx="7886700" cy="827348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78"/>
            <a:ext cx="7886700" cy="60014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3" y="1111705"/>
            <a:ext cx="3915728" cy="61777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632"/>
            <a:ext cx="3916680" cy="2865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1" y="1111705"/>
            <a:ext cx="3822859" cy="61777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1" y="1776632"/>
            <a:ext cx="3822859" cy="2865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32"/>
            <a:ext cx="7886700" cy="99429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993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342942"/>
            <a:ext cx="3294221" cy="79162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792"/>
            <a:ext cx="3295174" cy="336083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5716"/>
            <a:ext cx="5263039" cy="5146993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42"/>
            <a:ext cx="3209925" cy="791625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1" y="1270792"/>
            <a:ext cx="3210401" cy="336083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99"/>
            <a:ext cx="7886700" cy="438823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114"/>
            <a:ext cx="78867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2100"/>
            <a:ext cx="7886700" cy="12417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32"/>
            <a:ext cx="7886700" cy="99429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984"/>
            <a:ext cx="7886700" cy="335654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599"/>
            <a:ext cx="7886700" cy="2086232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749"/>
            <a:ext cx="7886700" cy="827348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78"/>
            <a:ext cx="7886700" cy="60014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3" y="1111705"/>
            <a:ext cx="3915728" cy="61777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632"/>
            <a:ext cx="3916680" cy="2865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1" y="1111705"/>
            <a:ext cx="3822859" cy="61777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1" y="1776632"/>
            <a:ext cx="3822859" cy="2865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32"/>
            <a:ext cx="7886700" cy="99429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993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342942"/>
            <a:ext cx="3294221" cy="79162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792"/>
            <a:ext cx="3295174" cy="336083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5716"/>
            <a:ext cx="5263039" cy="5146993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42"/>
            <a:ext cx="3209925" cy="791625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1" y="1270792"/>
            <a:ext cx="3210401" cy="336083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99"/>
            <a:ext cx="7886700" cy="438823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5" Type="http://schemas.openxmlformats.org/officeDocument/2006/relationships/image" Target="../media/image1.png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44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4923-E739-46AE-8CE4-C6781B66BC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4A29-81CD-4FC6-BF3D-0677D129DDB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43455" y="-8890"/>
            <a:ext cx="4657090" cy="561975"/>
          </a:xfrm>
          <a:prstGeom prst="rect">
            <a:avLst/>
          </a:prstGeom>
          <a:solidFill>
            <a:srgbClr val="E9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906570"/>
            <a:ext cx="9144000" cy="1331259"/>
          </a:xfrm>
          <a:prstGeom prst="rect">
            <a:avLst/>
          </a:prstGeom>
          <a:solidFill>
            <a:srgbClr val="E9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椭圆 7"/>
          <p:cNvSpPr/>
          <p:nvPr userDrawn="1"/>
        </p:nvSpPr>
        <p:spPr>
          <a:xfrm>
            <a:off x="1764506" y="-235294"/>
            <a:ext cx="5614988" cy="5614988"/>
          </a:xfrm>
          <a:prstGeom prst="ellipse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4069080" y="901065"/>
            <a:ext cx="1005840" cy="1005205"/>
          </a:xfrm>
          <a:prstGeom prst="rect">
            <a:avLst/>
          </a:prstGeom>
          <a:solidFill>
            <a:srgbClr val="E9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4317352" y="3960622"/>
            <a:ext cx="564777" cy="0"/>
          </a:xfrm>
          <a:prstGeom prst="line">
            <a:avLst/>
          </a:prstGeom>
          <a:ln w="38100">
            <a:solidFill>
              <a:srgbClr val="E9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822216"/>
            <a:ext cx="9144000" cy="1331259"/>
          </a:xfrm>
          <a:prstGeom prst="rect">
            <a:avLst/>
          </a:prstGeom>
          <a:solidFill>
            <a:srgbClr val="E9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3" y="357549"/>
            <a:ext cx="3853004" cy="35940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9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tags" Target="../tags/tag25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4.xml"/><Relationship Id="rId5" Type="http://schemas.openxmlformats.org/officeDocument/2006/relationships/image" Target="../media/image17.jpeg"/><Relationship Id="rId4" Type="http://schemas.openxmlformats.org/officeDocument/2006/relationships/tags" Target="../tags/tag23.xml"/><Relationship Id="rId3" Type="http://schemas.openxmlformats.org/officeDocument/2006/relationships/image" Target="../media/image16.jpe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8334" y="813618"/>
            <a:ext cx="4653280" cy="212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安全使用知识培训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2109629" y="314235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1772129" y="407830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2704465" y="407876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3636801" y="407830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95805" y="2139950"/>
            <a:ext cx="508508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关于氟化氢的事故案例剖析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4210050" y="1123950"/>
            <a:ext cx="704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二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事故案例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025" y="782320"/>
            <a:ext cx="41586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因设备、管线、阀门腐蚀而导致的亡人事故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010" y="1236345"/>
            <a:ext cx="787209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1991年，湖北某厂的无水氟化氢成品贮槽，由于观察液面的视镜突然破裂，槽内的液体氢氟酸大量喷出，致使1人死亡、1人重伤。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2006年8月，某厂操作工在巡视时经过氟化氢罐区，一个法兰连接处泄漏，一股氟化氢液体细流正在喷出（约4米射程），当操作工经过该处时，氟化氢细流打在该操作工左小臂部位，致使小臂和手背灼伤。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2009年5月21日，浙江某氟化学有限公司在送料操作过程中，氢氟酸贮槽顶部的一根衬PTFE的金属软管发生破裂，导致一名操作工灼伤，伤势较重，经抢救无效死亡。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事故案例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025" y="782320"/>
            <a:ext cx="41586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在检修过程中发生的事故：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010" y="1236345"/>
            <a:ext cx="78720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2006年11月，某厂机修工在检修一段已拆下来的输送氢氟酸的管道时，违规操作，在开启该段塑料管头部的阀门时，阀口对着自己的脸，残留的氢氟酸成雾状从阀门口喷出，致使该机修工脸部灼伤。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1992年，某厂的无水氟化氢贮槽在更换液位计时，操作人员虽按规定已打开放空阀进行泄压，但由于操作不当，余压并未排尽，而检修人员未经检查测试，随即拆卸液位计，致使氟化氢液体喷出，造成2人死亡。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事故案例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025" y="782320"/>
            <a:ext cx="5025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因员工操作不当或应急处置不当而导致的亡人事故：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010" y="1236345"/>
            <a:ext cx="78720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2010年8月1日，福建某化工有限公司氢氟酸自动灌装装置进行灌装试机时，灌装试机用的200升塑料桶，在排气口未打开的情况下，进料泵开启，70%氢氟酸进塑料桶时，桶内不能及时排气，造成充装软管从塑料桶进料口跳出，发生氢氟酸喷溅事故，造成1人死亡2人受伤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1993年，某厂的无水氟化氢贮槽因设置在厂区道路旁，被厂内运输车辆撞坏卸料管道，大量氟化氢气体向周围大气逸出，有人因慌乱进入下风向附近的更衣室内躲藏，结果1人因吸入氟化氢过多而中毒死亡。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95805" y="1939925"/>
            <a:ext cx="508508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氟化氢泄漏、人员中毒等事故的应急处置方法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4210050" y="1123950"/>
            <a:ext cx="704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三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中毒处理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8790" y="1253490"/>
            <a:ext cx="5354955" cy="3392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【皮肤接触】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立即脱去污染的衣着，用大量流动清水冲洗后，可使用  氟离子结合剂六氟灵进行浸泡，葡萄糖酸钙或氧化镁钙软膏可涂抹于患部，须至少涂抹30 分钟以上，并继续直到疼痛消除15分钟以上才可停止。对于大面积的接触，在送医途中并可将患部浸泡在含钙或镁的溶液或乳胶中。就医。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【眼睛接触】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立即冲水30 分钟以上，方法是自受伤眼的内侧眼角向外冲洗，以避开另一只好的眼睛。就医。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【吸入】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迅速脱离现场至空气新鲜处。保持呼吸道通畅。如呼吸困难，给输氧。如呼吸停止，立即进行人工呼吸。就医。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【食入】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不可以催吐，可给予牛奶、含钙溶液、钙片、含镁胃乳等，以结合氟离子。就医。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6416" y="1110370"/>
            <a:ext cx="1597488" cy="3916349"/>
            <a:chOff x="10256838" y="1484313"/>
            <a:chExt cx="1163638" cy="2852737"/>
          </a:xfrm>
        </p:grpSpPr>
        <p:sp>
          <p:nvSpPr>
            <p:cNvPr id="26" name="Freeform 33"/>
            <p:cNvSpPr/>
            <p:nvPr/>
          </p:nvSpPr>
          <p:spPr bwMode="auto">
            <a:xfrm>
              <a:off x="10591801" y="1736725"/>
              <a:ext cx="188913" cy="273050"/>
            </a:xfrm>
            <a:custGeom>
              <a:avLst/>
              <a:gdLst>
                <a:gd name="T0" fmla="*/ 0 w 132"/>
                <a:gd name="T1" fmla="*/ 83 h 190"/>
                <a:gd name="T2" fmla="*/ 5 w 132"/>
                <a:gd name="T3" fmla="*/ 7 h 190"/>
                <a:gd name="T4" fmla="*/ 90 w 132"/>
                <a:gd name="T5" fmla="*/ 44 h 190"/>
                <a:gd name="T6" fmla="*/ 124 w 132"/>
                <a:gd name="T7" fmla="*/ 131 h 190"/>
                <a:gd name="T8" fmla="*/ 62 w 132"/>
                <a:gd name="T9" fmla="*/ 190 h 190"/>
                <a:gd name="T10" fmla="*/ 0 w 132"/>
                <a:gd name="T11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0">
                  <a:moveTo>
                    <a:pt x="0" y="83"/>
                  </a:moveTo>
                  <a:cubicBezTo>
                    <a:pt x="0" y="83"/>
                    <a:pt x="5" y="15"/>
                    <a:pt x="5" y="7"/>
                  </a:cubicBezTo>
                  <a:cubicBezTo>
                    <a:pt x="5" y="0"/>
                    <a:pt x="90" y="44"/>
                    <a:pt x="90" y="44"/>
                  </a:cubicBezTo>
                  <a:cubicBezTo>
                    <a:pt x="90" y="44"/>
                    <a:pt x="116" y="103"/>
                    <a:pt x="124" y="131"/>
                  </a:cubicBezTo>
                  <a:cubicBezTo>
                    <a:pt x="132" y="159"/>
                    <a:pt x="62" y="190"/>
                    <a:pt x="62" y="19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C6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10456863" y="4075113"/>
              <a:ext cx="282575" cy="261937"/>
            </a:xfrm>
            <a:custGeom>
              <a:avLst/>
              <a:gdLst>
                <a:gd name="T0" fmla="*/ 27 w 196"/>
                <a:gd name="T1" fmla="*/ 16 h 182"/>
                <a:gd name="T2" fmla="*/ 16 w 196"/>
                <a:gd name="T3" fmla="*/ 102 h 182"/>
                <a:gd name="T4" fmla="*/ 11 w 196"/>
                <a:gd name="T5" fmla="*/ 126 h 182"/>
                <a:gd name="T6" fmla="*/ 38 w 196"/>
                <a:gd name="T7" fmla="*/ 126 h 182"/>
                <a:gd name="T8" fmla="*/ 129 w 196"/>
                <a:gd name="T9" fmla="*/ 174 h 182"/>
                <a:gd name="T10" fmla="*/ 196 w 196"/>
                <a:gd name="T11" fmla="*/ 153 h 182"/>
                <a:gd name="T12" fmla="*/ 161 w 196"/>
                <a:gd name="T13" fmla="*/ 96 h 182"/>
                <a:gd name="T14" fmla="*/ 121 w 196"/>
                <a:gd name="T15" fmla="*/ 16 h 182"/>
                <a:gd name="T16" fmla="*/ 27 w 196"/>
                <a:gd name="T1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82">
                  <a:moveTo>
                    <a:pt x="27" y="16"/>
                  </a:moveTo>
                  <a:cubicBezTo>
                    <a:pt x="27" y="16"/>
                    <a:pt x="0" y="81"/>
                    <a:pt x="16" y="102"/>
                  </a:cubicBezTo>
                  <a:lnTo>
                    <a:pt x="11" y="126"/>
                  </a:lnTo>
                  <a:lnTo>
                    <a:pt x="38" y="126"/>
                  </a:lnTo>
                  <a:cubicBezTo>
                    <a:pt x="38" y="126"/>
                    <a:pt x="46" y="182"/>
                    <a:pt x="129" y="174"/>
                  </a:cubicBezTo>
                  <a:lnTo>
                    <a:pt x="196" y="153"/>
                  </a:lnTo>
                  <a:cubicBezTo>
                    <a:pt x="196" y="153"/>
                    <a:pt x="166" y="103"/>
                    <a:pt x="161" y="96"/>
                  </a:cubicBezTo>
                  <a:cubicBezTo>
                    <a:pt x="156" y="89"/>
                    <a:pt x="124" y="33"/>
                    <a:pt x="121" y="16"/>
                  </a:cubicBezTo>
                  <a:cubicBezTo>
                    <a:pt x="118" y="0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11185526" y="2214563"/>
              <a:ext cx="234950" cy="152400"/>
            </a:xfrm>
            <a:custGeom>
              <a:avLst/>
              <a:gdLst>
                <a:gd name="T0" fmla="*/ 29 w 163"/>
                <a:gd name="T1" fmla="*/ 101 h 106"/>
                <a:gd name="T2" fmla="*/ 91 w 163"/>
                <a:gd name="T3" fmla="*/ 101 h 106"/>
                <a:gd name="T4" fmla="*/ 163 w 163"/>
                <a:gd name="T5" fmla="*/ 61 h 106"/>
                <a:gd name="T6" fmla="*/ 163 w 163"/>
                <a:gd name="T7" fmla="*/ 40 h 106"/>
                <a:gd name="T8" fmla="*/ 120 w 163"/>
                <a:gd name="T9" fmla="*/ 40 h 106"/>
                <a:gd name="T10" fmla="*/ 62 w 163"/>
                <a:gd name="T11" fmla="*/ 48 h 106"/>
                <a:gd name="T12" fmla="*/ 48 w 163"/>
                <a:gd name="T13" fmla="*/ 35 h 106"/>
                <a:gd name="T14" fmla="*/ 56 w 163"/>
                <a:gd name="T15" fmla="*/ 7 h 106"/>
                <a:gd name="T16" fmla="*/ 29 w 163"/>
                <a:gd name="T17" fmla="*/ 42 h 106"/>
                <a:gd name="T18" fmla="*/ 0 w 163"/>
                <a:gd name="T19" fmla="*/ 69 h 106"/>
                <a:gd name="T20" fmla="*/ 29 w 163"/>
                <a:gd name="T2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6">
                  <a:moveTo>
                    <a:pt x="29" y="101"/>
                  </a:moveTo>
                  <a:cubicBezTo>
                    <a:pt x="29" y="101"/>
                    <a:pt x="80" y="106"/>
                    <a:pt x="91" y="101"/>
                  </a:cubicBezTo>
                  <a:cubicBezTo>
                    <a:pt x="102" y="96"/>
                    <a:pt x="163" y="61"/>
                    <a:pt x="163" y="61"/>
                  </a:cubicBezTo>
                  <a:lnTo>
                    <a:pt x="163" y="40"/>
                  </a:lnTo>
                  <a:cubicBezTo>
                    <a:pt x="163" y="40"/>
                    <a:pt x="131" y="29"/>
                    <a:pt x="120" y="40"/>
                  </a:cubicBezTo>
                  <a:cubicBezTo>
                    <a:pt x="120" y="40"/>
                    <a:pt x="72" y="48"/>
                    <a:pt x="62" y="48"/>
                  </a:cubicBezTo>
                  <a:lnTo>
                    <a:pt x="48" y="35"/>
                  </a:lnTo>
                  <a:cubicBezTo>
                    <a:pt x="48" y="35"/>
                    <a:pt x="64" y="16"/>
                    <a:pt x="56" y="7"/>
                  </a:cubicBezTo>
                  <a:cubicBezTo>
                    <a:pt x="48" y="0"/>
                    <a:pt x="29" y="42"/>
                    <a:pt x="29" y="42"/>
                  </a:cubicBezTo>
                  <a:lnTo>
                    <a:pt x="0" y="69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10599738" y="4027488"/>
              <a:ext cx="347663" cy="182562"/>
            </a:xfrm>
            <a:custGeom>
              <a:avLst/>
              <a:gdLst>
                <a:gd name="T0" fmla="*/ 22 w 241"/>
                <a:gd name="T1" fmla="*/ 99 h 127"/>
                <a:gd name="T2" fmla="*/ 118 w 241"/>
                <a:gd name="T3" fmla="*/ 126 h 127"/>
                <a:gd name="T4" fmla="*/ 228 w 241"/>
                <a:gd name="T5" fmla="*/ 126 h 127"/>
                <a:gd name="T6" fmla="*/ 201 w 241"/>
                <a:gd name="T7" fmla="*/ 99 h 127"/>
                <a:gd name="T8" fmla="*/ 126 w 241"/>
                <a:gd name="T9" fmla="*/ 72 h 127"/>
                <a:gd name="T10" fmla="*/ 57 w 241"/>
                <a:gd name="T11" fmla="*/ 0 h 127"/>
                <a:gd name="T12" fmla="*/ 5 w 241"/>
                <a:gd name="T13" fmla="*/ 10 h 127"/>
                <a:gd name="T14" fmla="*/ 22 w 241"/>
                <a:gd name="T15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27">
                  <a:moveTo>
                    <a:pt x="22" y="99"/>
                  </a:moveTo>
                  <a:cubicBezTo>
                    <a:pt x="22" y="99"/>
                    <a:pt x="75" y="127"/>
                    <a:pt x="118" y="126"/>
                  </a:cubicBezTo>
                  <a:lnTo>
                    <a:pt x="228" y="126"/>
                  </a:lnTo>
                  <a:cubicBezTo>
                    <a:pt x="228" y="126"/>
                    <a:pt x="241" y="99"/>
                    <a:pt x="201" y="99"/>
                  </a:cubicBezTo>
                  <a:cubicBezTo>
                    <a:pt x="201" y="99"/>
                    <a:pt x="168" y="99"/>
                    <a:pt x="126" y="72"/>
                  </a:cubicBezTo>
                  <a:cubicBezTo>
                    <a:pt x="83" y="45"/>
                    <a:pt x="57" y="0"/>
                    <a:pt x="57" y="0"/>
                  </a:cubicBezTo>
                  <a:lnTo>
                    <a:pt x="5" y="10"/>
                  </a:lnTo>
                  <a:cubicBezTo>
                    <a:pt x="5" y="10"/>
                    <a:pt x="0" y="69"/>
                    <a:pt x="22" y="9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10563226" y="2703513"/>
              <a:ext cx="322263" cy="1371600"/>
            </a:xfrm>
            <a:custGeom>
              <a:avLst/>
              <a:gdLst>
                <a:gd name="T0" fmla="*/ 20 w 224"/>
                <a:gd name="T1" fmla="*/ 954 h 954"/>
                <a:gd name="T2" fmla="*/ 91 w 224"/>
                <a:gd name="T3" fmla="*/ 933 h 954"/>
                <a:gd name="T4" fmla="*/ 91 w 224"/>
                <a:gd name="T5" fmla="*/ 901 h 954"/>
                <a:gd name="T6" fmla="*/ 75 w 224"/>
                <a:gd name="T7" fmla="*/ 873 h 954"/>
                <a:gd name="T8" fmla="*/ 84 w 224"/>
                <a:gd name="T9" fmla="*/ 842 h 954"/>
                <a:gd name="T10" fmla="*/ 70 w 224"/>
                <a:gd name="T11" fmla="*/ 816 h 954"/>
                <a:gd name="T12" fmla="*/ 94 w 224"/>
                <a:gd name="T13" fmla="*/ 796 h 954"/>
                <a:gd name="T14" fmla="*/ 81 w 224"/>
                <a:gd name="T15" fmla="*/ 750 h 954"/>
                <a:gd name="T16" fmla="*/ 94 w 224"/>
                <a:gd name="T17" fmla="*/ 668 h 954"/>
                <a:gd name="T18" fmla="*/ 103 w 224"/>
                <a:gd name="T19" fmla="*/ 613 h 954"/>
                <a:gd name="T20" fmla="*/ 101 w 224"/>
                <a:gd name="T21" fmla="*/ 605 h 954"/>
                <a:gd name="T22" fmla="*/ 132 w 224"/>
                <a:gd name="T23" fmla="*/ 580 h 954"/>
                <a:gd name="T24" fmla="*/ 123 w 224"/>
                <a:gd name="T25" fmla="*/ 545 h 954"/>
                <a:gd name="T26" fmla="*/ 143 w 224"/>
                <a:gd name="T27" fmla="*/ 503 h 954"/>
                <a:gd name="T28" fmla="*/ 213 w 224"/>
                <a:gd name="T29" fmla="*/ 156 h 954"/>
                <a:gd name="T30" fmla="*/ 214 w 224"/>
                <a:gd name="T31" fmla="*/ 0 h 954"/>
                <a:gd name="T32" fmla="*/ 143 w 224"/>
                <a:gd name="T33" fmla="*/ 18 h 954"/>
                <a:gd name="T34" fmla="*/ 101 w 224"/>
                <a:gd name="T35" fmla="*/ 66 h 954"/>
                <a:gd name="T36" fmla="*/ 31 w 224"/>
                <a:gd name="T37" fmla="*/ 279 h 954"/>
                <a:gd name="T38" fmla="*/ 40 w 224"/>
                <a:gd name="T39" fmla="*/ 477 h 954"/>
                <a:gd name="T40" fmla="*/ 7 w 224"/>
                <a:gd name="T41" fmla="*/ 640 h 954"/>
                <a:gd name="T42" fmla="*/ 7 w 224"/>
                <a:gd name="T43" fmla="*/ 879 h 954"/>
                <a:gd name="T44" fmla="*/ 20 w 224"/>
                <a:gd name="T45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954">
                  <a:moveTo>
                    <a:pt x="20" y="954"/>
                  </a:moveTo>
                  <a:lnTo>
                    <a:pt x="91" y="933"/>
                  </a:lnTo>
                  <a:cubicBezTo>
                    <a:pt x="91" y="933"/>
                    <a:pt x="97" y="908"/>
                    <a:pt x="91" y="901"/>
                  </a:cubicBezTo>
                  <a:cubicBezTo>
                    <a:pt x="86" y="895"/>
                    <a:pt x="75" y="873"/>
                    <a:pt x="75" y="873"/>
                  </a:cubicBezTo>
                  <a:cubicBezTo>
                    <a:pt x="75" y="873"/>
                    <a:pt x="90" y="855"/>
                    <a:pt x="84" y="842"/>
                  </a:cubicBezTo>
                  <a:cubicBezTo>
                    <a:pt x="77" y="829"/>
                    <a:pt x="70" y="816"/>
                    <a:pt x="70" y="816"/>
                  </a:cubicBezTo>
                  <a:lnTo>
                    <a:pt x="94" y="796"/>
                  </a:lnTo>
                  <a:cubicBezTo>
                    <a:pt x="94" y="796"/>
                    <a:pt x="79" y="761"/>
                    <a:pt x="81" y="750"/>
                  </a:cubicBezTo>
                  <a:cubicBezTo>
                    <a:pt x="84" y="739"/>
                    <a:pt x="94" y="668"/>
                    <a:pt x="94" y="668"/>
                  </a:cubicBezTo>
                  <a:cubicBezTo>
                    <a:pt x="94" y="668"/>
                    <a:pt x="106" y="622"/>
                    <a:pt x="103" y="613"/>
                  </a:cubicBezTo>
                  <a:lnTo>
                    <a:pt x="101" y="605"/>
                  </a:lnTo>
                  <a:lnTo>
                    <a:pt x="132" y="580"/>
                  </a:lnTo>
                  <a:lnTo>
                    <a:pt x="123" y="545"/>
                  </a:lnTo>
                  <a:lnTo>
                    <a:pt x="143" y="503"/>
                  </a:lnTo>
                  <a:cubicBezTo>
                    <a:pt x="143" y="503"/>
                    <a:pt x="224" y="174"/>
                    <a:pt x="213" y="156"/>
                  </a:cubicBezTo>
                  <a:cubicBezTo>
                    <a:pt x="202" y="139"/>
                    <a:pt x="214" y="0"/>
                    <a:pt x="214" y="0"/>
                  </a:cubicBez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10563226" y="2703513"/>
              <a:ext cx="307975" cy="1371600"/>
            </a:xfrm>
            <a:custGeom>
              <a:avLst/>
              <a:gdLst>
                <a:gd name="T0" fmla="*/ 214 w 214"/>
                <a:gd name="T1" fmla="*/ 0 h 954"/>
                <a:gd name="T2" fmla="*/ 143 w 214"/>
                <a:gd name="T3" fmla="*/ 18 h 954"/>
                <a:gd name="T4" fmla="*/ 101 w 214"/>
                <a:gd name="T5" fmla="*/ 66 h 954"/>
                <a:gd name="T6" fmla="*/ 31 w 214"/>
                <a:gd name="T7" fmla="*/ 279 h 954"/>
                <a:gd name="T8" fmla="*/ 40 w 214"/>
                <a:gd name="T9" fmla="*/ 477 h 954"/>
                <a:gd name="T10" fmla="*/ 7 w 214"/>
                <a:gd name="T11" fmla="*/ 640 h 954"/>
                <a:gd name="T12" fmla="*/ 7 w 214"/>
                <a:gd name="T13" fmla="*/ 879 h 954"/>
                <a:gd name="T14" fmla="*/ 20 w 214"/>
                <a:gd name="T15" fmla="*/ 954 h 954"/>
                <a:gd name="T16" fmla="*/ 91 w 214"/>
                <a:gd name="T17" fmla="*/ 933 h 954"/>
                <a:gd name="T18" fmla="*/ 93 w 214"/>
                <a:gd name="T19" fmla="*/ 919 h 954"/>
                <a:gd name="T20" fmla="*/ 62 w 214"/>
                <a:gd name="T21" fmla="*/ 887 h 954"/>
                <a:gd name="T22" fmla="*/ 76 w 214"/>
                <a:gd name="T23" fmla="*/ 875 h 954"/>
                <a:gd name="T24" fmla="*/ 75 w 214"/>
                <a:gd name="T25" fmla="*/ 873 h 954"/>
                <a:gd name="T26" fmla="*/ 85 w 214"/>
                <a:gd name="T27" fmla="*/ 854 h 954"/>
                <a:gd name="T28" fmla="*/ 55 w 214"/>
                <a:gd name="T29" fmla="*/ 810 h 954"/>
                <a:gd name="T30" fmla="*/ 73 w 214"/>
                <a:gd name="T31" fmla="*/ 814 h 954"/>
                <a:gd name="T32" fmla="*/ 94 w 214"/>
                <a:gd name="T33" fmla="*/ 796 h 954"/>
                <a:gd name="T34" fmla="*/ 93 w 214"/>
                <a:gd name="T35" fmla="*/ 794 h 954"/>
                <a:gd name="T36" fmla="*/ 55 w 214"/>
                <a:gd name="T37" fmla="*/ 773 h 954"/>
                <a:gd name="T38" fmla="*/ 40 w 214"/>
                <a:gd name="T39" fmla="*/ 716 h 954"/>
                <a:gd name="T40" fmla="*/ 82 w 214"/>
                <a:gd name="T41" fmla="*/ 757 h 954"/>
                <a:gd name="T42" fmla="*/ 66 w 214"/>
                <a:gd name="T43" fmla="*/ 675 h 954"/>
                <a:gd name="T44" fmla="*/ 87 w 214"/>
                <a:gd name="T45" fmla="*/ 714 h 954"/>
                <a:gd name="T46" fmla="*/ 93 w 214"/>
                <a:gd name="T47" fmla="*/ 671 h 954"/>
                <a:gd name="T48" fmla="*/ 66 w 214"/>
                <a:gd name="T49" fmla="*/ 608 h 954"/>
                <a:gd name="T50" fmla="*/ 78 w 214"/>
                <a:gd name="T51" fmla="*/ 558 h 954"/>
                <a:gd name="T52" fmla="*/ 106 w 214"/>
                <a:gd name="T53" fmla="*/ 600 h 954"/>
                <a:gd name="T54" fmla="*/ 132 w 214"/>
                <a:gd name="T55" fmla="*/ 580 h 954"/>
                <a:gd name="T56" fmla="*/ 78 w 214"/>
                <a:gd name="T57" fmla="*/ 519 h 954"/>
                <a:gd name="T58" fmla="*/ 93 w 214"/>
                <a:gd name="T59" fmla="*/ 491 h 954"/>
                <a:gd name="T60" fmla="*/ 140 w 214"/>
                <a:gd name="T61" fmla="*/ 510 h 954"/>
                <a:gd name="T62" fmla="*/ 143 w 214"/>
                <a:gd name="T63" fmla="*/ 504 h 954"/>
                <a:gd name="T64" fmla="*/ 94 w 214"/>
                <a:gd name="T65" fmla="*/ 448 h 954"/>
                <a:gd name="T66" fmla="*/ 143 w 214"/>
                <a:gd name="T67" fmla="*/ 295 h 954"/>
                <a:gd name="T68" fmla="*/ 212 w 214"/>
                <a:gd name="T69" fmla="*/ 153 h 954"/>
                <a:gd name="T70" fmla="*/ 214 w 214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954">
                  <a:moveTo>
                    <a:pt x="214" y="0"/>
                  </a:move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lnTo>
                    <a:pt x="91" y="933"/>
                  </a:lnTo>
                  <a:cubicBezTo>
                    <a:pt x="91" y="933"/>
                    <a:pt x="93" y="926"/>
                    <a:pt x="93" y="919"/>
                  </a:cubicBezTo>
                  <a:cubicBezTo>
                    <a:pt x="72" y="906"/>
                    <a:pt x="54" y="893"/>
                    <a:pt x="62" y="887"/>
                  </a:cubicBezTo>
                  <a:cubicBezTo>
                    <a:pt x="66" y="884"/>
                    <a:pt x="71" y="880"/>
                    <a:pt x="76" y="875"/>
                  </a:cubicBezTo>
                  <a:cubicBezTo>
                    <a:pt x="75" y="874"/>
                    <a:pt x="75" y="873"/>
                    <a:pt x="75" y="873"/>
                  </a:cubicBezTo>
                  <a:cubicBezTo>
                    <a:pt x="75" y="873"/>
                    <a:pt x="83" y="864"/>
                    <a:pt x="85" y="854"/>
                  </a:cubicBezTo>
                  <a:cubicBezTo>
                    <a:pt x="29" y="866"/>
                    <a:pt x="55" y="810"/>
                    <a:pt x="55" y="810"/>
                  </a:cubicBezTo>
                  <a:cubicBezTo>
                    <a:pt x="58" y="811"/>
                    <a:pt x="65" y="813"/>
                    <a:pt x="73" y="814"/>
                  </a:cubicBezTo>
                  <a:lnTo>
                    <a:pt x="94" y="796"/>
                  </a:lnTo>
                  <a:cubicBezTo>
                    <a:pt x="94" y="796"/>
                    <a:pt x="93" y="795"/>
                    <a:pt x="93" y="794"/>
                  </a:cubicBezTo>
                  <a:cubicBezTo>
                    <a:pt x="78" y="788"/>
                    <a:pt x="62" y="781"/>
                    <a:pt x="55" y="773"/>
                  </a:cubicBezTo>
                  <a:cubicBezTo>
                    <a:pt x="39" y="757"/>
                    <a:pt x="40" y="716"/>
                    <a:pt x="40" y="716"/>
                  </a:cubicBezTo>
                  <a:cubicBezTo>
                    <a:pt x="49" y="739"/>
                    <a:pt x="82" y="757"/>
                    <a:pt x="82" y="757"/>
                  </a:cubicBezTo>
                  <a:lnTo>
                    <a:pt x="66" y="675"/>
                  </a:lnTo>
                  <a:lnTo>
                    <a:pt x="87" y="714"/>
                  </a:lnTo>
                  <a:cubicBezTo>
                    <a:pt x="90" y="696"/>
                    <a:pt x="92" y="677"/>
                    <a:pt x="93" y="671"/>
                  </a:cubicBezTo>
                  <a:cubicBezTo>
                    <a:pt x="81" y="645"/>
                    <a:pt x="69" y="618"/>
                    <a:pt x="66" y="608"/>
                  </a:cubicBezTo>
                  <a:cubicBezTo>
                    <a:pt x="62" y="588"/>
                    <a:pt x="78" y="558"/>
                    <a:pt x="78" y="558"/>
                  </a:cubicBezTo>
                  <a:cubicBezTo>
                    <a:pt x="85" y="576"/>
                    <a:pt x="96" y="590"/>
                    <a:pt x="106" y="600"/>
                  </a:cubicBezTo>
                  <a:lnTo>
                    <a:pt x="132" y="580"/>
                  </a:lnTo>
                  <a:lnTo>
                    <a:pt x="78" y="519"/>
                  </a:lnTo>
                  <a:lnTo>
                    <a:pt x="93" y="491"/>
                  </a:lnTo>
                  <a:cubicBezTo>
                    <a:pt x="102" y="488"/>
                    <a:pt x="125" y="500"/>
                    <a:pt x="140" y="510"/>
                  </a:cubicBezTo>
                  <a:lnTo>
                    <a:pt x="143" y="504"/>
                  </a:lnTo>
                  <a:lnTo>
                    <a:pt x="94" y="448"/>
                  </a:lnTo>
                  <a:cubicBezTo>
                    <a:pt x="85" y="416"/>
                    <a:pt x="133" y="318"/>
                    <a:pt x="143" y="295"/>
                  </a:cubicBezTo>
                  <a:cubicBezTo>
                    <a:pt x="149" y="282"/>
                    <a:pt x="183" y="213"/>
                    <a:pt x="212" y="153"/>
                  </a:cubicBezTo>
                  <a:cubicBezTo>
                    <a:pt x="203" y="125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10394951" y="2676525"/>
              <a:ext cx="438150" cy="1462087"/>
            </a:xfrm>
            <a:custGeom>
              <a:avLst/>
              <a:gdLst>
                <a:gd name="T0" fmla="*/ 35 w 304"/>
                <a:gd name="T1" fmla="*/ 865 h 1016"/>
                <a:gd name="T2" fmla="*/ 61 w 304"/>
                <a:gd name="T3" fmla="*/ 1016 h 1016"/>
                <a:gd name="T4" fmla="*/ 121 w 304"/>
                <a:gd name="T5" fmla="*/ 1016 h 1016"/>
                <a:gd name="T6" fmla="*/ 164 w 304"/>
                <a:gd name="T7" fmla="*/ 988 h 1016"/>
                <a:gd name="T8" fmla="*/ 164 w 304"/>
                <a:gd name="T9" fmla="*/ 915 h 1016"/>
                <a:gd name="T10" fmla="*/ 147 w 304"/>
                <a:gd name="T11" fmla="*/ 856 h 1016"/>
                <a:gd name="T12" fmla="*/ 147 w 304"/>
                <a:gd name="T13" fmla="*/ 755 h 1016"/>
                <a:gd name="T14" fmla="*/ 160 w 304"/>
                <a:gd name="T15" fmla="*/ 587 h 1016"/>
                <a:gd name="T16" fmla="*/ 184 w 304"/>
                <a:gd name="T17" fmla="*/ 495 h 1016"/>
                <a:gd name="T18" fmla="*/ 184 w 304"/>
                <a:gd name="T19" fmla="*/ 385 h 1016"/>
                <a:gd name="T20" fmla="*/ 226 w 304"/>
                <a:gd name="T21" fmla="*/ 291 h 1016"/>
                <a:gd name="T22" fmla="*/ 283 w 304"/>
                <a:gd name="T23" fmla="*/ 108 h 1016"/>
                <a:gd name="T24" fmla="*/ 304 w 304"/>
                <a:gd name="T25" fmla="*/ 25 h 1016"/>
                <a:gd name="T26" fmla="*/ 177 w 304"/>
                <a:gd name="T27" fmla="*/ 5 h 1016"/>
                <a:gd name="T28" fmla="*/ 50 w 304"/>
                <a:gd name="T29" fmla="*/ 5 h 1016"/>
                <a:gd name="T30" fmla="*/ 13 w 304"/>
                <a:gd name="T31" fmla="*/ 162 h 1016"/>
                <a:gd name="T32" fmla="*/ 26 w 304"/>
                <a:gd name="T33" fmla="*/ 282 h 1016"/>
                <a:gd name="T34" fmla="*/ 30 w 304"/>
                <a:gd name="T35" fmla="*/ 346 h 1016"/>
                <a:gd name="T36" fmla="*/ 39 w 304"/>
                <a:gd name="T37" fmla="*/ 449 h 1016"/>
                <a:gd name="T38" fmla="*/ 12 w 304"/>
                <a:gd name="T39" fmla="*/ 521 h 1016"/>
                <a:gd name="T40" fmla="*/ 10 w 304"/>
                <a:gd name="T41" fmla="*/ 737 h 1016"/>
                <a:gd name="T42" fmla="*/ 35 w 304"/>
                <a:gd name="T43" fmla="*/ 86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016">
                  <a:moveTo>
                    <a:pt x="35" y="865"/>
                  </a:moveTo>
                  <a:cubicBezTo>
                    <a:pt x="35" y="865"/>
                    <a:pt x="17" y="989"/>
                    <a:pt x="61" y="1016"/>
                  </a:cubicBezTo>
                  <a:lnTo>
                    <a:pt x="121" y="1016"/>
                  </a:lnTo>
                  <a:lnTo>
                    <a:pt x="164" y="988"/>
                  </a:lnTo>
                  <a:cubicBezTo>
                    <a:pt x="164" y="988"/>
                    <a:pt x="183" y="937"/>
                    <a:pt x="164" y="915"/>
                  </a:cubicBezTo>
                  <a:cubicBezTo>
                    <a:pt x="145" y="893"/>
                    <a:pt x="147" y="856"/>
                    <a:pt x="147" y="856"/>
                  </a:cubicBezTo>
                  <a:lnTo>
                    <a:pt x="147" y="755"/>
                  </a:lnTo>
                  <a:cubicBezTo>
                    <a:pt x="147" y="755"/>
                    <a:pt x="145" y="645"/>
                    <a:pt x="160" y="587"/>
                  </a:cubicBezTo>
                  <a:cubicBezTo>
                    <a:pt x="175" y="530"/>
                    <a:pt x="184" y="495"/>
                    <a:pt x="184" y="495"/>
                  </a:cubicBezTo>
                  <a:cubicBezTo>
                    <a:pt x="184" y="495"/>
                    <a:pt x="180" y="398"/>
                    <a:pt x="184" y="385"/>
                  </a:cubicBezTo>
                  <a:cubicBezTo>
                    <a:pt x="189" y="372"/>
                    <a:pt x="226" y="302"/>
                    <a:pt x="226" y="291"/>
                  </a:cubicBezTo>
                  <a:cubicBezTo>
                    <a:pt x="226" y="280"/>
                    <a:pt x="274" y="119"/>
                    <a:pt x="283" y="108"/>
                  </a:cubicBezTo>
                  <a:cubicBezTo>
                    <a:pt x="292" y="97"/>
                    <a:pt x="304" y="25"/>
                    <a:pt x="304" y="25"/>
                  </a:cubicBezTo>
                  <a:cubicBezTo>
                    <a:pt x="304" y="25"/>
                    <a:pt x="185" y="9"/>
                    <a:pt x="177" y="5"/>
                  </a:cubicBezTo>
                  <a:cubicBezTo>
                    <a:pt x="169" y="0"/>
                    <a:pt x="50" y="5"/>
                    <a:pt x="50" y="5"/>
                  </a:cubicBezTo>
                  <a:cubicBezTo>
                    <a:pt x="50" y="5"/>
                    <a:pt x="6" y="135"/>
                    <a:pt x="13" y="162"/>
                  </a:cubicBezTo>
                  <a:cubicBezTo>
                    <a:pt x="19" y="189"/>
                    <a:pt x="33" y="264"/>
                    <a:pt x="26" y="282"/>
                  </a:cubicBezTo>
                  <a:cubicBezTo>
                    <a:pt x="19" y="299"/>
                    <a:pt x="30" y="346"/>
                    <a:pt x="30" y="346"/>
                  </a:cubicBezTo>
                  <a:cubicBezTo>
                    <a:pt x="30" y="346"/>
                    <a:pt x="37" y="436"/>
                    <a:pt x="39" y="449"/>
                  </a:cubicBezTo>
                  <a:cubicBezTo>
                    <a:pt x="41" y="462"/>
                    <a:pt x="0" y="497"/>
                    <a:pt x="12" y="521"/>
                  </a:cubicBezTo>
                  <a:cubicBezTo>
                    <a:pt x="24" y="546"/>
                    <a:pt x="3" y="719"/>
                    <a:pt x="10" y="737"/>
                  </a:cubicBezTo>
                  <a:cubicBezTo>
                    <a:pt x="17" y="755"/>
                    <a:pt x="35" y="865"/>
                    <a:pt x="35" y="86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10396538" y="3327400"/>
              <a:ext cx="238125" cy="811212"/>
            </a:xfrm>
            <a:custGeom>
              <a:avLst/>
              <a:gdLst>
                <a:gd name="T0" fmla="*/ 165 w 165"/>
                <a:gd name="T1" fmla="*/ 57 h 564"/>
                <a:gd name="T2" fmla="*/ 38 w 165"/>
                <a:gd name="T3" fmla="*/ 0 h 564"/>
                <a:gd name="T4" fmla="*/ 11 w 165"/>
                <a:gd name="T5" fmla="*/ 69 h 564"/>
                <a:gd name="T6" fmla="*/ 8 w 165"/>
                <a:gd name="T7" fmla="*/ 279 h 564"/>
                <a:gd name="T8" fmla="*/ 8 w 165"/>
                <a:gd name="T9" fmla="*/ 281 h 564"/>
                <a:gd name="T10" fmla="*/ 8 w 165"/>
                <a:gd name="T11" fmla="*/ 282 h 564"/>
                <a:gd name="T12" fmla="*/ 8 w 165"/>
                <a:gd name="T13" fmla="*/ 283 h 564"/>
                <a:gd name="T14" fmla="*/ 9 w 165"/>
                <a:gd name="T15" fmla="*/ 285 h 564"/>
                <a:gd name="T16" fmla="*/ 34 w 165"/>
                <a:gd name="T17" fmla="*/ 413 h 564"/>
                <a:gd name="T18" fmla="*/ 56 w 165"/>
                <a:gd name="T19" fmla="*/ 561 h 564"/>
                <a:gd name="T20" fmla="*/ 57 w 165"/>
                <a:gd name="T21" fmla="*/ 560 h 564"/>
                <a:gd name="T22" fmla="*/ 60 w 165"/>
                <a:gd name="T23" fmla="*/ 564 h 564"/>
                <a:gd name="T24" fmla="*/ 120 w 165"/>
                <a:gd name="T25" fmla="*/ 564 h 564"/>
                <a:gd name="T26" fmla="*/ 159 w 165"/>
                <a:gd name="T27" fmla="*/ 539 h 564"/>
                <a:gd name="T28" fmla="*/ 138 w 165"/>
                <a:gd name="T29" fmla="*/ 504 h 564"/>
                <a:gd name="T30" fmla="*/ 74 w 165"/>
                <a:gd name="T31" fmla="*/ 504 h 564"/>
                <a:gd name="T32" fmla="*/ 163 w 165"/>
                <a:gd name="T33" fmla="*/ 463 h 564"/>
                <a:gd name="T34" fmla="*/ 50 w 165"/>
                <a:gd name="T35" fmla="*/ 479 h 564"/>
                <a:gd name="T36" fmla="*/ 51 w 165"/>
                <a:gd name="T37" fmla="*/ 414 h 564"/>
                <a:gd name="T38" fmla="*/ 93 w 165"/>
                <a:gd name="T39" fmla="*/ 440 h 564"/>
                <a:gd name="T40" fmla="*/ 53 w 165"/>
                <a:gd name="T41" fmla="*/ 371 h 564"/>
                <a:gd name="T42" fmla="*/ 93 w 165"/>
                <a:gd name="T43" fmla="*/ 380 h 564"/>
                <a:gd name="T44" fmla="*/ 51 w 165"/>
                <a:gd name="T45" fmla="*/ 339 h 564"/>
                <a:gd name="T46" fmla="*/ 93 w 165"/>
                <a:gd name="T47" fmla="*/ 296 h 564"/>
                <a:gd name="T48" fmla="*/ 79 w 165"/>
                <a:gd name="T49" fmla="*/ 243 h 564"/>
                <a:gd name="T50" fmla="*/ 40 w 165"/>
                <a:gd name="T51" fmla="*/ 234 h 564"/>
                <a:gd name="T52" fmla="*/ 42 w 165"/>
                <a:gd name="T53" fmla="*/ 225 h 564"/>
                <a:gd name="T54" fmla="*/ 93 w 165"/>
                <a:gd name="T55" fmla="*/ 154 h 564"/>
                <a:gd name="T56" fmla="*/ 37 w 165"/>
                <a:gd name="T57" fmla="*/ 154 h 564"/>
                <a:gd name="T58" fmla="*/ 108 w 165"/>
                <a:gd name="T59" fmla="*/ 110 h 564"/>
                <a:gd name="T60" fmla="*/ 90 w 165"/>
                <a:gd name="T61" fmla="*/ 99 h 564"/>
                <a:gd name="T62" fmla="*/ 37 w 165"/>
                <a:gd name="T63" fmla="*/ 90 h 564"/>
                <a:gd name="T64" fmla="*/ 74 w 165"/>
                <a:gd name="T65" fmla="*/ 81 h 564"/>
                <a:gd name="T66" fmla="*/ 40 w 165"/>
                <a:gd name="T67" fmla="*/ 57 h 564"/>
                <a:gd name="T68" fmla="*/ 165 w 165"/>
                <a:gd name="T69" fmla="*/ 5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564">
                  <a:moveTo>
                    <a:pt x="165" y="57"/>
                  </a:moveTo>
                  <a:cubicBezTo>
                    <a:pt x="148" y="40"/>
                    <a:pt x="82" y="15"/>
                    <a:pt x="38" y="0"/>
                  </a:cubicBezTo>
                  <a:cubicBezTo>
                    <a:pt x="34" y="15"/>
                    <a:pt x="0" y="47"/>
                    <a:pt x="11" y="69"/>
                  </a:cubicBezTo>
                  <a:cubicBezTo>
                    <a:pt x="22" y="92"/>
                    <a:pt x="5" y="243"/>
                    <a:pt x="8" y="279"/>
                  </a:cubicBezTo>
                  <a:cubicBezTo>
                    <a:pt x="8" y="279"/>
                    <a:pt x="8" y="280"/>
                    <a:pt x="8" y="281"/>
                  </a:cubicBezTo>
                  <a:cubicBezTo>
                    <a:pt x="8" y="281"/>
                    <a:pt x="8" y="282"/>
                    <a:pt x="8" y="282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9" y="284"/>
                    <a:pt x="9" y="284"/>
                    <a:pt x="9" y="285"/>
                  </a:cubicBezTo>
                  <a:cubicBezTo>
                    <a:pt x="16" y="303"/>
                    <a:pt x="34" y="413"/>
                    <a:pt x="34" y="413"/>
                  </a:cubicBezTo>
                  <a:cubicBezTo>
                    <a:pt x="34" y="413"/>
                    <a:pt x="17" y="530"/>
                    <a:pt x="56" y="561"/>
                  </a:cubicBezTo>
                  <a:lnTo>
                    <a:pt x="57" y="560"/>
                  </a:lnTo>
                  <a:cubicBezTo>
                    <a:pt x="58" y="561"/>
                    <a:pt x="59" y="563"/>
                    <a:pt x="60" y="564"/>
                  </a:cubicBezTo>
                  <a:lnTo>
                    <a:pt x="120" y="564"/>
                  </a:lnTo>
                  <a:lnTo>
                    <a:pt x="159" y="539"/>
                  </a:lnTo>
                  <a:cubicBezTo>
                    <a:pt x="148" y="521"/>
                    <a:pt x="138" y="504"/>
                    <a:pt x="138" y="504"/>
                  </a:cubicBezTo>
                  <a:lnTo>
                    <a:pt x="74" y="504"/>
                  </a:lnTo>
                  <a:cubicBezTo>
                    <a:pt x="79" y="471"/>
                    <a:pt x="163" y="463"/>
                    <a:pt x="163" y="463"/>
                  </a:cubicBezTo>
                  <a:cubicBezTo>
                    <a:pt x="150" y="443"/>
                    <a:pt x="81" y="467"/>
                    <a:pt x="50" y="479"/>
                  </a:cubicBezTo>
                  <a:cubicBezTo>
                    <a:pt x="41" y="463"/>
                    <a:pt x="48" y="429"/>
                    <a:pt x="51" y="414"/>
                  </a:cubicBezTo>
                  <a:cubicBezTo>
                    <a:pt x="71" y="417"/>
                    <a:pt x="93" y="440"/>
                    <a:pt x="93" y="440"/>
                  </a:cubicBezTo>
                  <a:lnTo>
                    <a:pt x="53" y="371"/>
                  </a:lnTo>
                  <a:cubicBezTo>
                    <a:pt x="49" y="357"/>
                    <a:pt x="93" y="380"/>
                    <a:pt x="93" y="380"/>
                  </a:cubicBezTo>
                  <a:lnTo>
                    <a:pt x="51" y="339"/>
                  </a:lnTo>
                  <a:cubicBezTo>
                    <a:pt x="51" y="339"/>
                    <a:pt x="76" y="325"/>
                    <a:pt x="93" y="296"/>
                  </a:cubicBezTo>
                  <a:cubicBezTo>
                    <a:pt x="110" y="266"/>
                    <a:pt x="79" y="243"/>
                    <a:pt x="79" y="243"/>
                  </a:cubicBezTo>
                  <a:cubicBezTo>
                    <a:pt x="79" y="243"/>
                    <a:pt x="30" y="277"/>
                    <a:pt x="40" y="234"/>
                  </a:cubicBezTo>
                  <a:cubicBezTo>
                    <a:pt x="40" y="231"/>
                    <a:pt x="41" y="228"/>
                    <a:pt x="42" y="225"/>
                  </a:cubicBezTo>
                  <a:cubicBezTo>
                    <a:pt x="54" y="186"/>
                    <a:pt x="93" y="154"/>
                    <a:pt x="93" y="154"/>
                  </a:cubicBezTo>
                  <a:lnTo>
                    <a:pt x="37" y="154"/>
                  </a:lnTo>
                  <a:cubicBezTo>
                    <a:pt x="49" y="122"/>
                    <a:pt x="124" y="129"/>
                    <a:pt x="108" y="110"/>
                  </a:cubicBezTo>
                  <a:cubicBezTo>
                    <a:pt x="104" y="106"/>
                    <a:pt x="98" y="102"/>
                    <a:pt x="90" y="99"/>
                  </a:cubicBezTo>
                  <a:cubicBezTo>
                    <a:pt x="68" y="91"/>
                    <a:pt x="37" y="90"/>
                    <a:pt x="37" y="90"/>
                  </a:cubicBezTo>
                  <a:lnTo>
                    <a:pt x="74" y="81"/>
                  </a:lnTo>
                  <a:lnTo>
                    <a:pt x="40" y="57"/>
                  </a:lnTo>
                  <a:cubicBezTo>
                    <a:pt x="68" y="45"/>
                    <a:pt x="165" y="57"/>
                    <a:pt x="165" y="57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4" name="Freeform 41"/>
            <p:cNvSpPr/>
            <p:nvPr/>
          </p:nvSpPr>
          <p:spPr bwMode="auto">
            <a:xfrm>
              <a:off x="10380663" y="2678113"/>
              <a:ext cx="452438" cy="608012"/>
            </a:xfrm>
            <a:custGeom>
              <a:avLst/>
              <a:gdLst>
                <a:gd name="T0" fmla="*/ 187 w 314"/>
                <a:gd name="T1" fmla="*/ 4 h 422"/>
                <a:gd name="T2" fmla="*/ 60 w 314"/>
                <a:gd name="T3" fmla="*/ 4 h 422"/>
                <a:gd name="T4" fmla="*/ 7 w 314"/>
                <a:gd name="T5" fmla="*/ 146 h 422"/>
                <a:gd name="T6" fmla="*/ 9 w 314"/>
                <a:gd name="T7" fmla="*/ 267 h 422"/>
                <a:gd name="T8" fmla="*/ 18 w 314"/>
                <a:gd name="T9" fmla="*/ 349 h 422"/>
                <a:gd name="T10" fmla="*/ 46 w 314"/>
                <a:gd name="T11" fmla="*/ 422 h 422"/>
                <a:gd name="T12" fmla="*/ 104 w 314"/>
                <a:gd name="T13" fmla="*/ 337 h 422"/>
                <a:gd name="T14" fmla="*/ 62 w 314"/>
                <a:gd name="T15" fmla="*/ 353 h 422"/>
                <a:gd name="T16" fmla="*/ 89 w 314"/>
                <a:gd name="T17" fmla="*/ 209 h 422"/>
                <a:gd name="T18" fmla="*/ 104 w 314"/>
                <a:gd name="T19" fmla="*/ 99 h 422"/>
                <a:gd name="T20" fmla="*/ 236 w 314"/>
                <a:gd name="T21" fmla="*/ 99 h 422"/>
                <a:gd name="T22" fmla="*/ 288 w 314"/>
                <a:gd name="T23" fmla="*/ 119 h 422"/>
                <a:gd name="T24" fmla="*/ 293 w 314"/>
                <a:gd name="T25" fmla="*/ 107 h 422"/>
                <a:gd name="T26" fmla="*/ 314 w 314"/>
                <a:gd name="T27" fmla="*/ 24 h 422"/>
                <a:gd name="T28" fmla="*/ 187 w 314"/>
                <a:gd name="T29" fmla="*/ 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22">
                  <a:moveTo>
                    <a:pt x="187" y="4"/>
                  </a:moveTo>
                  <a:cubicBezTo>
                    <a:pt x="179" y="0"/>
                    <a:pt x="60" y="4"/>
                    <a:pt x="60" y="4"/>
                  </a:cubicBezTo>
                  <a:cubicBezTo>
                    <a:pt x="60" y="4"/>
                    <a:pt x="0" y="119"/>
                    <a:pt x="7" y="146"/>
                  </a:cubicBezTo>
                  <a:cubicBezTo>
                    <a:pt x="13" y="173"/>
                    <a:pt x="15" y="250"/>
                    <a:pt x="9" y="267"/>
                  </a:cubicBezTo>
                  <a:cubicBezTo>
                    <a:pt x="2" y="285"/>
                    <a:pt x="18" y="349"/>
                    <a:pt x="18" y="349"/>
                  </a:cubicBezTo>
                  <a:cubicBezTo>
                    <a:pt x="18" y="349"/>
                    <a:pt x="44" y="391"/>
                    <a:pt x="46" y="422"/>
                  </a:cubicBezTo>
                  <a:cubicBezTo>
                    <a:pt x="79" y="388"/>
                    <a:pt x="104" y="337"/>
                    <a:pt x="104" y="337"/>
                  </a:cubicBezTo>
                  <a:cubicBezTo>
                    <a:pt x="91" y="346"/>
                    <a:pt x="62" y="353"/>
                    <a:pt x="62" y="353"/>
                  </a:cubicBezTo>
                  <a:cubicBezTo>
                    <a:pt x="65" y="321"/>
                    <a:pt x="89" y="209"/>
                    <a:pt x="89" y="209"/>
                  </a:cubicBezTo>
                  <a:cubicBezTo>
                    <a:pt x="89" y="209"/>
                    <a:pt x="202" y="129"/>
                    <a:pt x="104" y="99"/>
                  </a:cubicBezTo>
                  <a:cubicBezTo>
                    <a:pt x="114" y="60"/>
                    <a:pt x="236" y="99"/>
                    <a:pt x="236" y="99"/>
                  </a:cubicBezTo>
                  <a:lnTo>
                    <a:pt x="288" y="119"/>
                  </a:lnTo>
                  <a:cubicBezTo>
                    <a:pt x="290" y="113"/>
                    <a:pt x="292" y="109"/>
                    <a:pt x="293" y="107"/>
                  </a:cubicBezTo>
                  <a:cubicBezTo>
                    <a:pt x="302" y="96"/>
                    <a:pt x="314" y="24"/>
                    <a:pt x="314" y="24"/>
                  </a:cubicBezTo>
                  <a:cubicBezTo>
                    <a:pt x="314" y="24"/>
                    <a:pt x="195" y="8"/>
                    <a:pt x="18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10531476" y="2614613"/>
              <a:ext cx="339725" cy="120650"/>
            </a:xfrm>
            <a:custGeom>
              <a:avLst/>
              <a:gdLst>
                <a:gd name="T0" fmla="*/ 0 w 236"/>
                <a:gd name="T1" fmla="*/ 39 h 83"/>
                <a:gd name="T2" fmla="*/ 191 w 236"/>
                <a:gd name="T3" fmla="*/ 81 h 83"/>
                <a:gd name="T4" fmla="*/ 236 w 236"/>
                <a:gd name="T5" fmla="*/ 61 h 83"/>
                <a:gd name="T6" fmla="*/ 230 w 236"/>
                <a:gd name="T7" fmla="*/ 17 h 83"/>
                <a:gd name="T8" fmla="*/ 9 w 236"/>
                <a:gd name="T9" fmla="*/ 0 h 83"/>
                <a:gd name="T10" fmla="*/ 0 w 236"/>
                <a:gd name="T11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3">
                  <a:moveTo>
                    <a:pt x="0" y="39"/>
                  </a:moveTo>
                  <a:cubicBezTo>
                    <a:pt x="0" y="39"/>
                    <a:pt x="136" y="83"/>
                    <a:pt x="191" y="81"/>
                  </a:cubicBezTo>
                  <a:lnTo>
                    <a:pt x="236" y="61"/>
                  </a:lnTo>
                  <a:lnTo>
                    <a:pt x="230" y="17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2 w 215"/>
                <a:gd name="T1" fmla="*/ 534 h 596"/>
                <a:gd name="T2" fmla="*/ 71 w 215"/>
                <a:gd name="T3" fmla="*/ 586 h 596"/>
                <a:gd name="T4" fmla="*/ 215 w 215"/>
                <a:gd name="T5" fmla="*/ 576 h 596"/>
                <a:gd name="T6" fmla="*/ 193 w 215"/>
                <a:gd name="T7" fmla="*/ 388 h 596"/>
                <a:gd name="T8" fmla="*/ 204 w 215"/>
                <a:gd name="T9" fmla="*/ 267 h 596"/>
                <a:gd name="T10" fmla="*/ 149 w 215"/>
                <a:gd name="T11" fmla="*/ 111 h 596"/>
                <a:gd name="T12" fmla="*/ 141 w 215"/>
                <a:gd name="T13" fmla="*/ 32 h 596"/>
                <a:gd name="T14" fmla="*/ 123 w 215"/>
                <a:gd name="T15" fmla="*/ 79 h 596"/>
                <a:gd name="T16" fmla="*/ 25 w 215"/>
                <a:gd name="T17" fmla="*/ 0 h 596"/>
                <a:gd name="T18" fmla="*/ 2 w 215"/>
                <a:gd name="T19" fmla="*/ 28 h 596"/>
                <a:gd name="T20" fmla="*/ 2 w 215"/>
                <a:gd name="T21" fmla="*/ 53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596">
                  <a:moveTo>
                    <a:pt x="2" y="534"/>
                  </a:move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193" y="388"/>
                  </a:lnTo>
                  <a:cubicBezTo>
                    <a:pt x="193" y="388"/>
                    <a:pt x="208" y="305"/>
                    <a:pt x="204" y="267"/>
                  </a:cubicBezTo>
                  <a:cubicBezTo>
                    <a:pt x="200" y="228"/>
                    <a:pt x="149" y="111"/>
                    <a:pt x="149" y="111"/>
                  </a:cubicBezTo>
                  <a:cubicBezTo>
                    <a:pt x="149" y="111"/>
                    <a:pt x="161" y="54"/>
                    <a:pt x="141" y="32"/>
                  </a:cubicBezTo>
                  <a:lnTo>
                    <a:pt x="123" y="79"/>
                  </a:lnTo>
                  <a:cubicBezTo>
                    <a:pt x="123" y="79"/>
                    <a:pt x="103" y="79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lose/>
                </a:path>
              </a:pathLst>
            </a:custGeom>
            <a:solidFill>
              <a:srgbClr val="D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149 w 215"/>
                <a:gd name="T1" fmla="*/ 578 h 596"/>
                <a:gd name="T2" fmla="*/ 39 w 215"/>
                <a:gd name="T3" fmla="*/ 509 h 596"/>
                <a:gd name="T4" fmla="*/ 45 w 215"/>
                <a:gd name="T5" fmla="*/ 470 h 596"/>
                <a:gd name="T6" fmla="*/ 149 w 215"/>
                <a:gd name="T7" fmla="*/ 530 h 596"/>
                <a:gd name="T8" fmla="*/ 47 w 215"/>
                <a:gd name="T9" fmla="*/ 372 h 596"/>
                <a:gd name="T10" fmla="*/ 32 w 215"/>
                <a:gd name="T11" fmla="*/ 79 h 596"/>
                <a:gd name="T12" fmla="*/ 78 w 215"/>
                <a:gd name="T13" fmla="*/ 121 h 596"/>
                <a:gd name="T14" fmla="*/ 47 w 215"/>
                <a:gd name="T15" fmla="*/ 69 h 596"/>
                <a:gd name="T16" fmla="*/ 96 w 215"/>
                <a:gd name="T17" fmla="*/ 63 h 596"/>
                <a:gd name="T18" fmla="*/ 25 w 215"/>
                <a:gd name="T19" fmla="*/ 0 h 596"/>
                <a:gd name="T20" fmla="*/ 2 w 215"/>
                <a:gd name="T21" fmla="*/ 28 h 596"/>
                <a:gd name="T22" fmla="*/ 2 w 215"/>
                <a:gd name="T23" fmla="*/ 534 h 596"/>
                <a:gd name="T24" fmla="*/ 71 w 215"/>
                <a:gd name="T25" fmla="*/ 586 h 596"/>
                <a:gd name="T26" fmla="*/ 215 w 215"/>
                <a:gd name="T27" fmla="*/ 576 h 596"/>
                <a:gd name="T28" fmla="*/ 215 w 215"/>
                <a:gd name="T29" fmla="*/ 575 h 596"/>
                <a:gd name="T30" fmla="*/ 149 w 215"/>
                <a:gd name="T31" fmla="*/ 57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596">
                  <a:moveTo>
                    <a:pt x="149" y="578"/>
                  </a:moveTo>
                  <a:cubicBezTo>
                    <a:pt x="66" y="574"/>
                    <a:pt x="39" y="509"/>
                    <a:pt x="39" y="509"/>
                  </a:cubicBezTo>
                  <a:cubicBezTo>
                    <a:pt x="39" y="509"/>
                    <a:pt x="17" y="470"/>
                    <a:pt x="45" y="470"/>
                  </a:cubicBezTo>
                  <a:cubicBezTo>
                    <a:pt x="73" y="471"/>
                    <a:pt x="149" y="530"/>
                    <a:pt x="149" y="530"/>
                  </a:cubicBezTo>
                  <a:cubicBezTo>
                    <a:pt x="130" y="485"/>
                    <a:pt x="83" y="428"/>
                    <a:pt x="47" y="372"/>
                  </a:cubicBezTo>
                  <a:cubicBezTo>
                    <a:pt x="11" y="315"/>
                    <a:pt x="32" y="79"/>
                    <a:pt x="32" y="79"/>
                  </a:cubicBezTo>
                  <a:lnTo>
                    <a:pt x="78" y="121"/>
                  </a:lnTo>
                  <a:lnTo>
                    <a:pt x="47" y="69"/>
                  </a:lnTo>
                  <a:cubicBezTo>
                    <a:pt x="72" y="84"/>
                    <a:pt x="87" y="77"/>
                    <a:pt x="96" y="63"/>
                  </a:cubicBezTo>
                  <a:cubicBezTo>
                    <a:pt x="80" y="52"/>
                    <a:pt x="58" y="33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215" y="575"/>
                  </a:lnTo>
                  <a:cubicBezTo>
                    <a:pt x="192" y="577"/>
                    <a:pt x="169" y="578"/>
                    <a:pt x="149" y="578"/>
                  </a:cubicBezTo>
                  <a:close/>
                </a:path>
              </a:pathLst>
            </a:custGeom>
            <a:solidFill>
              <a:srgbClr val="AF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10256838" y="1855788"/>
              <a:ext cx="457200" cy="1096962"/>
            </a:xfrm>
            <a:custGeom>
              <a:avLst/>
              <a:gdLst>
                <a:gd name="T0" fmla="*/ 0 w 318"/>
                <a:gd name="T1" fmla="*/ 730 h 763"/>
                <a:gd name="T2" fmla="*/ 116 w 318"/>
                <a:gd name="T3" fmla="*/ 763 h 763"/>
                <a:gd name="T4" fmla="*/ 263 w 318"/>
                <a:gd name="T5" fmla="*/ 490 h 763"/>
                <a:gd name="T6" fmla="*/ 309 w 318"/>
                <a:gd name="T7" fmla="*/ 362 h 763"/>
                <a:gd name="T8" fmla="*/ 203 w 318"/>
                <a:gd name="T9" fmla="*/ 0 h 763"/>
                <a:gd name="T10" fmla="*/ 116 w 318"/>
                <a:gd name="T11" fmla="*/ 48 h 763"/>
                <a:gd name="T12" fmla="*/ 118 w 318"/>
                <a:gd name="T13" fmla="*/ 238 h 763"/>
                <a:gd name="T14" fmla="*/ 0 w 318"/>
                <a:gd name="T15" fmla="*/ 7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63">
                  <a:moveTo>
                    <a:pt x="0" y="730"/>
                  </a:moveTo>
                  <a:lnTo>
                    <a:pt x="116" y="763"/>
                  </a:lnTo>
                  <a:cubicBezTo>
                    <a:pt x="116" y="763"/>
                    <a:pt x="251" y="503"/>
                    <a:pt x="263" y="490"/>
                  </a:cubicBezTo>
                  <a:cubicBezTo>
                    <a:pt x="275" y="476"/>
                    <a:pt x="318" y="439"/>
                    <a:pt x="309" y="362"/>
                  </a:cubicBezTo>
                  <a:cubicBezTo>
                    <a:pt x="301" y="285"/>
                    <a:pt x="292" y="104"/>
                    <a:pt x="203" y="0"/>
                  </a:cubicBezTo>
                  <a:cubicBezTo>
                    <a:pt x="203" y="0"/>
                    <a:pt x="166" y="51"/>
                    <a:pt x="116" y="48"/>
                  </a:cubicBezTo>
                  <a:lnTo>
                    <a:pt x="118" y="238"/>
                  </a:lnTo>
                  <a:cubicBezTo>
                    <a:pt x="118" y="238"/>
                    <a:pt x="92" y="554"/>
                    <a:pt x="0" y="730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10687051" y="1941513"/>
              <a:ext cx="184150" cy="730250"/>
            </a:xfrm>
            <a:custGeom>
              <a:avLst/>
              <a:gdLst>
                <a:gd name="T0" fmla="*/ 68 w 127"/>
                <a:gd name="T1" fmla="*/ 472 h 507"/>
                <a:gd name="T2" fmla="*/ 101 w 127"/>
                <a:gd name="T3" fmla="*/ 507 h 507"/>
                <a:gd name="T4" fmla="*/ 127 w 127"/>
                <a:gd name="T5" fmla="*/ 478 h 507"/>
                <a:gd name="T6" fmla="*/ 98 w 127"/>
                <a:gd name="T7" fmla="*/ 218 h 507"/>
                <a:gd name="T8" fmla="*/ 43 w 127"/>
                <a:gd name="T9" fmla="*/ 53 h 507"/>
                <a:gd name="T10" fmla="*/ 31 w 127"/>
                <a:gd name="T11" fmla="*/ 0 h 507"/>
                <a:gd name="T12" fmla="*/ 0 w 127"/>
                <a:gd name="T13" fmla="*/ 32 h 507"/>
                <a:gd name="T14" fmla="*/ 14 w 127"/>
                <a:gd name="T15" fmla="*/ 59 h 507"/>
                <a:gd name="T16" fmla="*/ 41 w 127"/>
                <a:gd name="T17" fmla="*/ 184 h 507"/>
                <a:gd name="T18" fmla="*/ 68 w 127"/>
                <a:gd name="T19" fmla="*/ 47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507">
                  <a:moveTo>
                    <a:pt x="68" y="472"/>
                  </a:moveTo>
                  <a:lnTo>
                    <a:pt x="101" y="507"/>
                  </a:lnTo>
                  <a:lnTo>
                    <a:pt x="127" y="478"/>
                  </a:lnTo>
                  <a:cubicBezTo>
                    <a:pt x="127" y="478"/>
                    <a:pt x="107" y="272"/>
                    <a:pt x="98" y="218"/>
                  </a:cubicBezTo>
                  <a:cubicBezTo>
                    <a:pt x="88" y="164"/>
                    <a:pt x="43" y="53"/>
                    <a:pt x="43" y="53"/>
                  </a:cubicBezTo>
                  <a:cubicBezTo>
                    <a:pt x="43" y="53"/>
                    <a:pt x="61" y="22"/>
                    <a:pt x="31" y="0"/>
                  </a:cubicBezTo>
                  <a:cubicBezTo>
                    <a:pt x="31" y="0"/>
                    <a:pt x="6" y="5"/>
                    <a:pt x="0" y="32"/>
                  </a:cubicBezTo>
                  <a:lnTo>
                    <a:pt x="14" y="59"/>
                  </a:lnTo>
                  <a:cubicBezTo>
                    <a:pt x="14" y="59"/>
                    <a:pt x="36" y="146"/>
                    <a:pt x="41" y="184"/>
                  </a:cubicBezTo>
                  <a:cubicBezTo>
                    <a:pt x="46" y="223"/>
                    <a:pt x="48" y="451"/>
                    <a:pt x="68" y="472"/>
                  </a:cubicBezTo>
                  <a:close/>
                </a:path>
              </a:pathLst>
            </a:custGeom>
            <a:solidFill>
              <a:srgbClr val="9D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10871201" y="2209800"/>
              <a:ext cx="412750" cy="296862"/>
            </a:xfrm>
            <a:custGeom>
              <a:avLst/>
              <a:gdLst>
                <a:gd name="T0" fmla="*/ 277 w 287"/>
                <a:gd name="T1" fmla="*/ 151 h 206"/>
                <a:gd name="T2" fmla="*/ 239 w 287"/>
                <a:gd name="T3" fmla="*/ 54 h 206"/>
                <a:gd name="T4" fmla="*/ 154 w 287"/>
                <a:gd name="T5" fmla="*/ 76 h 206"/>
                <a:gd name="T6" fmla="*/ 127 w 287"/>
                <a:gd name="T7" fmla="*/ 90 h 206"/>
                <a:gd name="T8" fmla="*/ 87 w 287"/>
                <a:gd name="T9" fmla="*/ 90 h 206"/>
                <a:gd name="T10" fmla="*/ 50 w 287"/>
                <a:gd name="T11" fmla="*/ 90 h 206"/>
                <a:gd name="T12" fmla="*/ 37 w 287"/>
                <a:gd name="T13" fmla="*/ 77 h 206"/>
                <a:gd name="T14" fmla="*/ 12 w 287"/>
                <a:gd name="T15" fmla="*/ 0 h 206"/>
                <a:gd name="T16" fmla="*/ 0 w 287"/>
                <a:gd name="T17" fmla="*/ 175 h 206"/>
                <a:gd name="T18" fmla="*/ 6 w 287"/>
                <a:gd name="T19" fmla="*/ 205 h 206"/>
                <a:gd name="T20" fmla="*/ 122 w 287"/>
                <a:gd name="T21" fmla="*/ 192 h 206"/>
                <a:gd name="T22" fmla="*/ 277 w 287"/>
                <a:gd name="T23" fmla="*/ 15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06">
                  <a:moveTo>
                    <a:pt x="277" y="151"/>
                  </a:moveTo>
                  <a:cubicBezTo>
                    <a:pt x="277" y="151"/>
                    <a:pt x="287" y="89"/>
                    <a:pt x="239" y="54"/>
                  </a:cubicBezTo>
                  <a:cubicBezTo>
                    <a:pt x="239" y="54"/>
                    <a:pt x="158" y="69"/>
                    <a:pt x="154" y="76"/>
                  </a:cubicBezTo>
                  <a:cubicBezTo>
                    <a:pt x="151" y="82"/>
                    <a:pt x="127" y="90"/>
                    <a:pt x="127" y="90"/>
                  </a:cubicBezTo>
                  <a:cubicBezTo>
                    <a:pt x="127" y="90"/>
                    <a:pt x="92" y="88"/>
                    <a:pt x="87" y="90"/>
                  </a:cubicBezTo>
                  <a:cubicBezTo>
                    <a:pt x="82" y="92"/>
                    <a:pt x="58" y="76"/>
                    <a:pt x="50" y="90"/>
                  </a:cubicBezTo>
                  <a:lnTo>
                    <a:pt x="37" y="77"/>
                  </a:lnTo>
                  <a:cubicBezTo>
                    <a:pt x="37" y="77"/>
                    <a:pt x="42" y="34"/>
                    <a:pt x="12" y="0"/>
                  </a:cubicBezTo>
                  <a:lnTo>
                    <a:pt x="0" y="175"/>
                  </a:lnTo>
                  <a:lnTo>
                    <a:pt x="6" y="205"/>
                  </a:lnTo>
                  <a:cubicBezTo>
                    <a:pt x="6" y="205"/>
                    <a:pt x="95" y="206"/>
                    <a:pt x="122" y="192"/>
                  </a:cubicBezTo>
                  <a:cubicBezTo>
                    <a:pt x="149" y="178"/>
                    <a:pt x="260" y="165"/>
                    <a:pt x="277" y="151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10910888" y="2284413"/>
              <a:ext cx="357188" cy="190500"/>
            </a:xfrm>
            <a:custGeom>
              <a:avLst/>
              <a:gdLst>
                <a:gd name="T0" fmla="*/ 211 w 248"/>
                <a:gd name="T1" fmla="*/ 2 h 133"/>
                <a:gd name="T2" fmla="*/ 126 w 248"/>
                <a:gd name="T3" fmla="*/ 24 h 133"/>
                <a:gd name="T4" fmla="*/ 99 w 248"/>
                <a:gd name="T5" fmla="*/ 38 h 133"/>
                <a:gd name="T6" fmla="*/ 59 w 248"/>
                <a:gd name="T7" fmla="*/ 38 h 133"/>
                <a:gd name="T8" fmla="*/ 31 w 248"/>
                <a:gd name="T9" fmla="*/ 33 h 133"/>
                <a:gd name="T10" fmla="*/ 14 w 248"/>
                <a:gd name="T11" fmla="*/ 69 h 133"/>
                <a:gd name="T12" fmla="*/ 37 w 248"/>
                <a:gd name="T13" fmla="*/ 64 h 133"/>
                <a:gd name="T14" fmla="*/ 0 w 248"/>
                <a:gd name="T15" fmla="*/ 133 h 133"/>
                <a:gd name="T16" fmla="*/ 59 w 248"/>
                <a:gd name="T17" fmla="*/ 67 h 133"/>
                <a:gd name="T18" fmla="*/ 111 w 248"/>
                <a:gd name="T19" fmla="*/ 51 h 133"/>
                <a:gd name="T20" fmla="*/ 83 w 248"/>
                <a:gd name="T21" fmla="*/ 114 h 133"/>
                <a:gd name="T22" fmla="*/ 162 w 248"/>
                <a:gd name="T23" fmla="*/ 38 h 133"/>
                <a:gd name="T24" fmla="*/ 199 w 248"/>
                <a:gd name="T25" fmla="*/ 51 h 133"/>
                <a:gd name="T26" fmla="*/ 242 w 248"/>
                <a:gd name="T27" fmla="*/ 67 h 133"/>
                <a:gd name="T28" fmla="*/ 248 w 248"/>
                <a:gd name="T29" fmla="*/ 66 h 133"/>
                <a:gd name="T30" fmla="*/ 211 w 248"/>
                <a:gd name="T31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33">
                  <a:moveTo>
                    <a:pt x="211" y="2"/>
                  </a:moveTo>
                  <a:cubicBezTo>
                    <a:pt x="211" y="2"/>
                    <a:pt x="130" y="17"/>
                    <a:pt x="126" y="24"/>
                  </a:cubicBezTo>
                  <a:cubicBezTo>
                    <a:pt x="123" y="30"/>
                    <a:pt x="99" y="38"/>
                    <a:pt x="99" y="38"/>
                  </a:cubicBezTo>
                  <a:cubicBezTo>
                    <a:pt x="99" y="38"/>
                    <a:pt x="64" y="36"/>
                    <a:pt x="59" y="38"/>
                  </a:cubicBezTo>
                  <a:cubicBezTo>
                    <a:pt x="55" y="40"/>
                    <a:pt x="42" y="31"/>
                    <a:pt x="31" y="33"/>
                  </a:cubicBezTo>
                  <a:cubicBezTo>
                    <a:pt x="27" y="47"/>
                    <a:pt x="22" y="63"/>
                    <a:pt x="14" y="69"/>
                  </a:cubicBezTo>
                  <a:lnTo>
                    <a:pt x="37" y="64"/>
                  </a:lnTo>
                  <a:cubicBezTo>
                    <a:pt x="37" y="64"/>
                    <a:pt x="11" y="123"/>
                    <a:pt x="0" y="133"/>
                  </a:cubicBezTo>
                  <a:cubicBezTo>
                    <a:pt x="0" y="133"/>
                    <a:pt x="59" y="96"/>
                    <a:pt x="59" y="67"/>
                  </a:cubicBezTo>
                  <a:cubicBezTo>
                    <a:pt x="59" y="38"/>
                    <a:pt x="111" y="51"/>
                    <a:pt x="111" y="51"/>
                  </a:cubicBezTo>
                  <a:cubicBezTo>
                    <a:pt x="111" y="51"/>
                    <a:pt x="142" y="77"/>
                    <a:pt x="83" y="114"/>
                  </a:cubicBezTo>
                  <a:cubicBezTo>
                    <a:pt x="83" y="114"/>
                    <a:pt x="146" y="76"/>
                    <a:pt x="162" y="38"/>
                  </a:cubicBezTo>
                  <a:cubicBezTo>
                    <a:pt x="177" y="0"/>
                    <a:pt x="199" y="51"/>
                    <a:pt x="199" y="51"/>
                  </a:cubicBezTo>
                  <a:cubicBezTo>
                    <a:pt x="199" y="51"/>
                    <a:pt x="242" y="67"/>
                    <a:pt x="242" y="67"/>
                  </a:cubicBezTo>
                  <a:lnTo>
                    <a:pt x="248" y="66"/>
                  </a:lnTo>
                  <a:cubicBezTo>
                    <a:pt x="245" y="46"/>
                    <a:pt x="236" y="20"/>
                    <a:pt x="211" y="2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10520363" y="1876425"/>
              <a:ext cx="173038" cy="774700"/>
            </a:xfrm>
            <a:custGeom>
              <a:avLst/>
              <a:gdLst>
                <a:gd name="T0" fmla="*/ 43 w 120"/>
                <a:gd name="T1" fmla="*/ 538 h 538"/>
                <a:gd name="T2" fmla="*/ 79 w 120"/>
                <a:gd name="T3" fmla="*/ 475 h 538"/>
                <a:gd name="T4" fmla="*/ 114 w 120"/>
                <a:gd name="T5" fmla="*/ 427 h 538"/>
                <a:gd name="T6" fmla="*/ 116 w 120"/>
                <a:gd name="T7" fmla="*/ 334 h 538"/>
                <a:gd name="T8" fmla="*/ 16 w 120"/>
                <a:gd name="T9" fmla="*/ 77 h 538"/>
                <a:gd name="T10" fmla="*/ 26 w 120"/>
                <a:gd name="T11" fmla="*/ 60 h 538"/>
                <a:gd name="T12" fmla="*/ 6 w 120"/>
                <a:gd name="T13" fmla="*/ 0 h 538"/>
                <a:gd name="T14" fmla="*/ 0 w 120"/>
                <a:gd name="T15" fmla="*/ 5 h 538"/>
                <a:gd name="T16" fmla="*/ 7 w 120"/>
                <a:gd name="T17" fmla="*/ 55 h 538"/>
                <a:gd name="T18" fmla="*/ 7 w 120"/>
                <a:gd name="T19" fmla="*/ 77 h 538"/>
                <a:gd name="T20" fmla="*/ 103 w 120"/>
                <a:gd name="T21" fmla="*/ 338 h 538"/>
                <a:gd name="T22" fmla="*/ 63 w 120"/>
                <a:gd name="T23" fmla="*/ 461 h 538"/>
                <a:gd name="T24" fmla="*/ 43 w 120"/>
                <a:gd name="T2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538">
                  <a:moveTo>
                    <a:pt x="43" y="538"/>
                  </a:moveTo>
                  <a:cubicBezTo>
                    <a:pt x="61" y="504"/>
                    <a:pt x="76" y="479"/>
                    <a:pt x="79" y="475"/>
                  </a:cubicBezTo>
                  <a:cubicBezTo>
                    <a:pt x="86" y="467"/>
                    <a:pt x="102" y="452"/>
                    <a:pt x="114" y="427"/>
                  </a:cubicBezTo>
                  <a:cubicBezTo>
                    <a:pt x="118" y="389"/>
                    <a:pt x="120" y="350"/>
                    <a:pt x="116" y="334"/>
                  </a:cubicBezTo>
                  <a:cubicBezTo>
                    <a:pt x="106" y="297"/>
                    <a:pt x="16" y="77"/>
                    <a:pt x="16" y="77"/>
                  </a:cubicBezTo>
                  <a:lnTo>
                    <a:pt x="26" y="60"/>
                  </a:lnTo>
                  <a:lnTo>
                    <a:pt x="6" y="0"/>
                  </a:lnTo>
                  <a:cubicBezTo>
                    <a:pt x="4" y="2"/>
                    <a:pt x="2" y="3"/>
                    <a:pt x="0" y="5"/>
                  </a:cubicBezTo>
                  <a:lnTo>
                    <a:pt x="7" y="55"/>
                  </a:lnTo>
                  <a:lnTo>
                    <a:pt x="7" y="77"/>
                  </a:lnTo>
                  <a:cubicBezTo>
                    <a:pt x="7" y="77"/>
                    <a:pt x="95" y="313"/>
                    <a:pt x="103" y="338"/>
                  </a:cubicBezTo>
                  <a:cubicBezTo>
                    <a:pt x="112" y="362"/>
                    <a:pt x="76" y="437"/>
                    <a:pt x="63" y="461"/>
                  </a:cubicBezTo>
                  <a:cubicBezTo>
                    <a:pt x="56" y="474"/>
                    <a:pt x="49" y="509"/>
                    <a:pt x="43" y="538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10379076" y="1941513"/>
              <a:ext cx="198438" cy="841375"/>
            </a:xfrm>
            <a:custGeom>
              <a:avLst/>
              <a:gdLst>
                <a:gd name="T0" fmla="*/ 99 w 138"/>
                <a:gd name="T1" fmla="*/ 122 h 585"/>
                <a:gd name="T2" fmla="*/ 138 w 138"/>
                <a:gd name="T3" fmla="*/ 154 h 585"/>
                <a:gd name="T4" fmla="*/ 58 w 138"/>
                <a:gd name="T5" fmla="*/ 42 h 585"/>
                <a:gd name="T6" fmla="*/ 31 w 138"/>
                <a:gd name="T7" fmla="*/ 0 h 585"/>
                <a:gd name="T8" fmla="*/ 32 w 138"/>
                <a:gd name="T9" fmla="*/ 178 h 585"/>
                <a:gd name="T10" fmla="*/ 0 w 138"/>
                <a:gd name="T11" fmla="*/ 402 h 585"/>
                <a:gd name="T12" fmla="*/ 29 w 138"/>
                <a:gd name="T13" fmla="*/ 462 h 585"/>
                <a:gd name="T14" fmla="*/ 93 w 138"/>
                <a:gd name="T15" fmla="*/ 585 h 585"/>
                <a:gd name="T16" fmla="*/ 127 w 138"/>
                <a:gd name="T17" fmla="*/ 522 h 585"/>
                <a:gd name="T18" fmla="*/ 85 w 138"/>
                <a:gd name="T19" fmla="*/ 391 h 585"/>
                <a:gd name="T20" fmla="*/ 118 w 138"/>
                <a:gd name="T21" fmla="*/ 391 h 585"/>
                <a:gd name="T22" fmla="*/ 85 w 138"/>
                <a:gd name="T23" fmla="*/ 371 h 585"/>
                <a:gd name="T24" fmla="*/ 78 w 138"/>
                <a:gd name="T25" fmla="*/ 289 h 585"/>
                <a:gd name="T26" fmla="*/ 88 w 138"/>
                <a:gd name="T27" fmla="*/ 240 h 585"/>
                <a:gd name="T28" fmla="*/ 99 w 138"/>
                <a:gd name="T29" fmla="*/ 186 h 585"/>
                <a:gd name="T30" fmla="*/ 99 w 138"/>
                <a:gd name="T31" fmla="*/ 12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85">
                  <a:moveTo>
                    <a:pt x="99" y="122"/>
                  </a:moveTo>
                  <a:lnTo>
                    <a:pt x="138" y="154"/>
                  </a:lnTo>
                  <a:cubicBezTo>
                    <a:pt x="138" y="154"/>
                    <a:pt x="67" y="65"/>
                    <a:pt x="58" y="42"/>
                  </a:cubicBezTo>
                  <a:cubicBezTo>
                    <a:pt x="53" y="30"/>
                    <a:pt x="42" y="14"/>
                    <a:pt x="31" y="0"/>
                  </a:cubicBezTo>
                  <a:lnTo>
                    <a:pt x="32" y="178"/>
                  </a:lnTo>
                  <a:cubicBezTo>
                    <a:pt x="32" y="178"/>
                    <a:pt x="24" y="281"/>
                    <a:pt x="0" y="402"/>
                  </a:cubicBezTo>
                  <a:lnTo>
                    <a:pt x="29" y="462"/>
                  </a:lnTo>
                  <a:lnTo>
                    <a:pt x="93" y="585"/>
                  </a:lnTo>
                  <a:cubicBezTo>
                    <a:pt x="104" y="564"/>
                    <a:pt x="116" y="542"/>
                    <a:pt x="127" y="522"/>
                  </a:cubicBezTo>
                  <a:cubicBezTo>
                    <a:pt x="111" y="475"/>
                    <a:pt x="85" y="398"/>
                    <a:pt x="85" y="391"/>
                  </a:cubicBezTo>
                  <a:cubicBezTo>
                    <a:pt x="85" y="383"/>
                    <a:pt x="105" y="383"/>
                    <a:pt x="118" y="391"/>
                  </a:cubicBezTo>
                  <a:lnTo>
                    <a:pt x="85" y="371"/>
                  </a:lnTo>
                  <a:lnTo>
                    <a:pt x="78" y="289"/>
                  </a:lnTo>
                  <a:cubicBezTo>
                    <a:pt x="78" y="289"/>
                    <a:pt x="90" y="261"/>
                    <a:pt x="88" y="240"/>
                  </a:cubicBezTo>
                  <a:cubicBezTo>
                    <a:pt x="86" y="218"/>
                    <a:pt x="99" y="186"/>
                    <a:pt x="99" y="186"/>
                  </a:cubicBezTo>
                  <a:lnTo>
                    <a:pt x="99" y="12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10453688" y="1912938"/>
              <a:ext cx="77788" cy="134937"/>
            </a:xfrm>
            <a:custGeom>
              <a:avLst/>
              <a:gdLst>
                <a:gd name="T0" fmla="*/ 54 w 54"/>
                <a:gd name="T1" fmla="*/ 94 h 94"/>
                <a:gd name="T2" fmla="*/ 18 w 54"/>
                <a:gd name="T3" fmla="*/ 0 h 94"/>
                <a:gd name="T4" fmla="*/ 0 w 54"/>
                <a:gd name="T5" fmla="*/ 6 h 94"/>
                <a:gd name="T6" fmla="*/ 54 w 5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54" y="94"/>
                  </a:moveTo>
                  <a:lnTo>
                    <a:pt x="18" y="0"/>
                  </a:lnTo>
                  <a:cubicBezTo>
                    <a:pt x="12" y="3"/>
                    <a:pt x="6" y="5"/>
                    <a:pt x="0" y="6"/>
                  </a:cubicBezTo>
                  <a:cubicBezTo>
                    <a:pt x="14" y="21"/>
                    <a:pt x="32" y="48"/>
                    <a:pt x="54" y="9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10467976" y="2744788"/>
              <a:ext cx="123825" cy="214312"/>
            </a:xfrm>
            <a:custGeom>
              <a:avLst/>
              <a:gdLst>
                <a:gd name="T0" fmla="*/ 4 w 86"/>
                <a:gd name="T1" fmla="*/ 46 h 149"/>
                <a:gd name="T2" fmla="*/ 15 w 86"/>
                <a:gd name="T3" fmla="*/ 115 h 149"/>
                <a:gd name="T4" fmla="*/ 15 w 86"/>
                <a:gd name="T5" fmla="*/ 149 h 149"/>
                <a:gd name="T6" fmla="*/ 86 w 86"/>
                <a:gd name="T7" fmla="*/ 88 h 149"/>
                <a:gd name="T8" fmla="*/ 59 w 86"/>
                <a:gd name="T9" fmla="*/ 24 h 149"/>
                <a:gd name="T10" fmla="*/ 4 w 86"/>
                <a:gd name="T1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9">
                  <a:moveTo>
                    <a:pt x="4" y="46"/>
                  </a:moveTo>
                  <a:cubicBezTo>
                    <a:pt x="0" y="52"/>
                    <a:pt x="2" y="110"/>
                    <a:pt x="15" y="115"/>
                  </a:cubicBezTo>
                  <a:lnTo>
                    <a:pt x="15" y="149"/>
                  </a:lnTo>
                  <a:lnTo>
                    <a:pt x="86" y="88"/>
                  </a:lnTo>
                  <a:cubicBezTo>
                    <a:pt x="86" y="88"/>
                    <a:pt x="77" y="48"/>
                    <a:pt x="59" y="24"/>
                  </a:cubicBezTo>
                  <a:cubicBezTo>
                    <a:pt x="42" y="0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10277476" y="1924050"/>
              <a:ext cx="280988" cy="928687"/>
            </a:xfrm>
            <a:custGeom>
              <a:avLst/>
              <a:gdLst>
                <a:gd name="T0" fmla="*/ 109 w 195"/>
                <a:gd name="T1" fmla="*/ 645 h 645"/>
                <a:gd name="T2" fmla="*/ 195 w 195"/>
                <a:gd name="T3" fmla="*/ 587 h 645"/>
                <a:gd name="T4" fmla="*/ 134 w 195"/>
                <a:gd name="T5" fmla="*/ 383 h 645"/>
                <a:gd name="T6" fmla="*/ 140 w 195"/>
                <a:gd name="T7" fmla="*/ 243 h 645"/>
                <a:gd name="T8" fmla="*/ 169 w 195"/>
                <a:gd name="T9" fmla="*/ 134 h 645"/>
                <a:gd name="T10" fmla="*/ 101 w 195"/>
                <a:gd name="T11" fmla="*/ 0 h 645"/>
                <a:gd name="T12" fmla="*/ 50 w 195"/>
                <a:gd name="T13" fmla="*/ 25 h 645"/>
                <a:gd name="T14" fmla="*/ 40 w 195"/>
                <a:gd name="T15" fmla="*/ 39 h 645"/>
                <a:gd name="T16" fmla="*/ 19 w 195"/>
                <a:gd name="T17" fmla="*/ 92 h 645"/>
                <a:gd name="T18" fmla="*/ 19 w 195"/>
                <a:gd name="T19" fmla="*/ 157 h 645"/>
                <a:gd name="T20" fmla="*/ 5 w 195"/>
                <a:gd name="T21" fmla="*/ 173 h 645"/>
                <a:gd name="T22" fmla="*/ 5 w 195"/>
                <a:gd name="T23" fmla="*/ 213 h 645"/>
                <a:gd name="T24" fmla="*/ 22 w 195"/>
                <a:gd name="T25" fmla="*/ 229 h 645"/>
                <a:gd name="T26" fmla="*/ 12 w 195"/>
                <a:gd name="T27" fmla="*/ 288 h 645"/>
                <a:gd name="T28" fmla="*/ 10 w 195"/>
                <a:gd name="T29" fmla="*/ 361 h 645"/>
                <a:gd name="T30" fmla="*/ 27 w 195"/>
                <a:gd name="T31" fmla="*/ 430 h 645"/>
                <a:gd name="T32" fmla="*/ 109 w 195"/>
                <a:gd name="T3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645">
                  <a:moveTo>
                    <a:pt x="109" y="645"/>
                  </a:moveTo>
                  <a:cubicBezTo>
                    <a:pt x="109" y="645"/>
                    <a:pt x="170" y="592"/>
                    <a:pt x="195" y="587"/>
                  </a:cubicBezTo>
                  <a:cubicBezTo>
                    <a:pt x="195" y="587"/>
                    <a:pt x="144" y="410"/>
                    <a:pt x="134" y="383"/>
                  </a:cubicBezTo>
                  <a:lnTo>
                    <a:pt x="140" y="243"/>
                  </a:lnTo>
                  <a:cubicBezTo>
                    <a:pt x="140" y="243"/>
                    <a:pt x="171" y="159"/>
                    <a:pt x="169" y="134"/>
                  </a:cubicBezTo>
                  <a:cubicBezTo>
                    <a:pt x="168" y="109"/>
                    <a:pt x="101" y="0"/>
                    <a:pt x="101" y="0"/>
                  </a:cubicBezTo>
                  <a:cubicBezTo>
                    <a:pt x="101" y="0"/>
                    <a:pt x="64" y="13"/>
                    <a:pt x="50" y="25"/>
                  </a:cubicBezTo>
                  <a:cubicBezTo>
                    <a:pt x="37" y="37"/>
                    <a:pt x="40" y="39"/>
                    <a:pt x="40" y="39"/>
                  </a:cubicBezTo>
                  <a:cubicBezTo>
                    <a:pt x="40" y="39"/>
                    <a:pt x="22" y="87"/>
                    <a:pt x="19" y="92"/>
                  </a:cubicBezTo>
                  <a:cubicBezTo>
                    <a:pt x="15" y="97"/>
                    <a:pt x="19" y="157"/>
                    <a:pt x="19" y="157"/>
                  </a:cubicBezTo>
                  <a:cubicBezTo>
                    <a:pt x="19" y="157"/>
                    <a:pt x="3" y="161"/>
                    <a:pt x="5" y="173"/>
                  </a:cubicBezTo>
                  <a:cubicBezTo>
                    <a:pt x="7" y="185"/>
                    <a:pt x="0" y="205"/>
                    <a:pt x="5" y="213"/>
                  </a:cubicBezTo>
                  <a:cubicBezTo>
                    <a:pt x="10" y="222"/>
                    <a:pt x="22" y="229"/>
                    <a:pt x="22" y="229"/>
                  </a:cubicBezTo>
                  <a:cubicBezTo>
                    <a:pt x="22" y="229"/>
                    <a:pt x="13" y="279"/>
                    <a:pt x="12" y="288"/>
                  </a:cubicBezTo>
                  <a:cubicBezTo>
                    <a:pt x="10" y="297"/>
                    <a:pt x="7" y="349"/>
                    <a:pt x="10" y="361"/>
                  </a:cubicBezTo>
                  <a:cubicBezTo>
                    <a:pt x="13" y="373"/>
                    <a:pt x="27" y="430"/>
                    <a:pt x="27" y="430"/>
                  </a:cubicBezTo>
                  <a:cubicBezTo>
                    <a:pt x="27" y="430"/>
                    <a:pt x="88" y="632"/>
                    <a:pt x="109" y="645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10277476" y="1955800"/>
              <a:ext cx="214313" cy="896937"/>
            </a:xfrm>
            <a:custGeom>
              <a:avLst/>
              <a:gdLst>
                <a:gd name="T0" fmla="*/ 31 w 149"/>
                <a:gd name="T1" fmla="*/ 109 h 623"/>
                <a:gd name="T2" fmla="*/ 30 w 149"/>
                <a:gd name="T3" fmla="*/ 108 h 623"/>
                <a:gd name="T4" fmla="*/ 31 w 149"/>
                <a:gd name="T5" fmla="*/ 109 h 623"/>
                <a:gd name="T6" fmla="*/ 70 w 149"/>
                <a:gd name="T7" fmla="*/ 483 h 623"/>
                <a:gd name="T8" fmla="*/ 26 w 149"/>
                <a:gd name="T9" fmla="*/ 333 h 623"/>
                <a:gd name="T10" fmla="*/ 44 w 149"/>
                <a:gd name="T11" fmla="*/ 332 h 623"/>
                <a:gd name="T12" fmla="*/ 111 w 149"/>
                <a:gd name="T13" fmla="*/ 295 h 623"/>
                <a:gd name="T14" fmla="*/ 57 w 149"/>
                <a:gd name="T15" fmla="*/ 319 h 623"/>
                <a:gd name="T16" fmla="*/ 27 w 149"/>
                <a:gd name="T17" fmla="*/ 295 h 623"/>
                <a:gd name="T18" fmla="*/ 47 w 149"/>
                <a:gd name="T19" fmla="*/ 242 h 623"/>
                <a:gd name="T20" fmla="*/ 54 w 149"/>
                <a:gd name="T21" fmla="*/ 197 h 623"/>
                <a:gd name="T22" fmla="*/ 134 w 149"/>
                <a:gd name="T23" fmla="*/ 234 h 623"/>
                <a:gd name="T24" fmla="*/ 100 w 149"/>
                <a:gd name="T25" fmla="*/ 191 h 623"/>
                <a:gd name="T26" fmla="*/ 61 w 149"/>
                <a:gd name="T27" fmla="*/ 169 h 623"/>
                <a:gd name="T28" fmla="*/ 125 w 149"/>
                <a:gd name="T29" fmla="*/ 170 h 623"/>
                <a:gd name="T30" fmla="*/ 70 w 149"/>
                <a:gd name="T31" fmla="*/ 139 h 623"/>
                <a:gd name="T32" fmla="*/ 102 w 149"/>
                <a:gd name="T33" fmla="*/ 129 h 623"/>
                <a:gd name="T34" fmla="*/ 27 w 149"/>
                <a:gd name="T35" fmla="*/ 129 h 623"/>
                <a:gd name="T36" fmla="*/ 57 w 149"/>
                <a:gd name="T37" fmla="*/ 89 h 623"/>
                <a:gd name="T38" fmla="*/ 29 w 149"/>
                <a:gd name="T39" fmla="*/ 100 h 623"/>
                <a:gd name="T40" fmla="*/ 30 w 149"/>
                <a:gd name="T41" fmla="*/ 83 h 623"/>
                <a:gd name="T42" fmla="*/ 57 w 149"/>
                <a:gd name="T43" fmla="*/ 32 h 623"/>
                <a:gd name="T44" fmla="*/ 57 w 149"/>
                <a:gd name="T45" fmla="*/ 0 h 623"/>
                <a:gd name="T46" fmla="*/ 50 w 149"/>
                <a:gd name="T47" fmla="*/ 3 h 623"/>
                <a:gd name="T48" fmla="*/ 43 w 149"/>
                <a:gd name="T49" fmla="*/ 6 h 623"/>
                <a:gd name="T50" fmla="*/ 19 w 149"/>
                <a:gd name="T51" fmla="*/ 70 h 623"/>
                <a:gd name="T52" fmla="*/ 19 w 149"/>
                <a:gd name="T53" fmla="*/ 135 h 623"/>
                <a:gd name="T54" fmla="*/ 5 w 149"/>
                <a:gd name="T55" fmla="*/ 151 h 623"/>
                <a:gd name="T56" fmla="*/ 5 w 149"/>
                <a:gd name="T57" fmla="*/ 191 h 623"/>
                <a:gd name="T58" fmla="*/ 22 w 149"/>
                <a:gd name="T59" fmla="*/ 207 h 623"/>
                <a:gd name="T60" fmla="*/ 12 w 149"/>
                <a:gd name="T61" fmla="*/ 266 h 623"/>
                <a:gd name="T62" fmla="*/ 10 w 149"/>
                <a:gd name="T63" fmla="*/ 339 h 623"/>
                <a:gd name="T64" fmla="*/ 27 w 149"/>
                <a:gd name="T65" fmla="*/ 408 h 623"/>
                <a:gd name="T66" fmla="*/ 109 w 149"/>
                <a:gd name="T67" fmla="*/ 623 h 623"/>
                <a:gd name="T68" fmla="*/ 149 w 149"/>
                <a:gd name="T69" fmla="*/ 591 h 623"/>
                <a:gd name="T70" fmla="*/ 111 w 149"/>
                <a:gd name="T71" fmla="*/ 575 h 623"/>
                <a:gd name="T72" fmla="*/ 70 w 149"/>
                <a:gd name="T73" fmla="*/ 4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623">
                  <a:moveTo>
                    <a:pt x="31" y="109"/>
                  </a:move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8"/>
                    <a:pt x="31" y="109"/>
                  </a:cubicBezTo>
                  <a:close/>
                  <a:moveTo>
                    <a:pt x="70" y="483"/>
                  </a:moveTo>
                  <a:cubicBezTo>
                    <a:pt x="58" y="475"/>
                    <a:pt x="26" y="333"/>
                    <a:pt x="26" y="333"/>
                  </a:cubicBezTo>
                  <a:cubicBezTo>
                    <a:pt x="26" y="333"/>
                    <a:pt x="9" y="326"/>
                    <a:pt x="44" y="332"/>
                  </a:cubicBezTo>
                  <a:cubicBezTo>
                    <a:pt x="79" y="339"/>
                    <a:pt x="111" y="295"/>
                    <a:pt x="111" y="295"/>
                  </a:cubicBezTo>
                  <a:cubicBezTo>
                    <a:pt x="111" y="295"/>
                    <a:pt x="67" y="314"/>
                    <a:pt x="57" y="319"/>
                  </a:cubicBezTo>
                  <a:cubicBezTo>
                    <a:pt x="47" y="324"/>
                    <a:pt x="22" y="304"/>
                    <a:pt x="27" y="295"/>
                  </a:cubicBezTo>
                  <a:cubicBezTo>
                    <a:pt x="32" y="287"/>
                    <a:pt x="37" y="253"/>
                    <a:pt x="47" y="242"/>
                  </a:cubicBezTo>
                  <a:cubicBezTo>
                    <a:pt x="54" y="234"/>
                    <a:pt x="55" y="212"/>
                    <a:pt x="54" y="197"/>
                  </a:cubicBezTo>
                  <a:cubicBezTo>
                    <a:pt x="100" y="186"/>
                    <a:pt x="134" y="234"/>
                    <a:pt x="134" y="234"/>
                  </a:cubicBezTo>
                  <a:cubicBezTo>
                    <a:pt x="134" y="234"/>
                    <a:pt x="121" y="206"/>
                    <a:pt x="100" y="191"/>
                  </a:cubicBezTo>
                  <a:cubicBezTo>
                    <a:pt x="80" y="175"/>
                    <a:pt x="61" y="169"/>
                    <a:pt x="61" y="169"/>
                  </a:cubicBezTo>
                  <a:cubicBezTo>
                    <a:pt x="78" y="162"/>
                    <a:pt x="105" y="165"/>
                    <a:pt x="125" y="170"/>
                  </a:cubicBezTo>
                  <a:cubicBezTo>
                    <a:pt x="106" y="160"/>
                    <a:pt x="82" y="146"/>
                    <a:pt x="70" y="139"/>
                  </a:cubicBezTo>
                  <a:cubicBezTo>
                    <a:pt x="74" y="117"/>
                    <a:pt x="102" y="129"/>
                    <a:pt x="102" y="129"/>
                  </a:cubicBezTo>
                  <a:cubicBezTo>
                    <a:pt x="78" y="95"/>
                    <a:pt x="27" y="129"/>
                    <a:pt x="27" y="129"/>
                  </a:cubicBezTo>
                  <a:cubicBezTo>
                    <a:pt x="25" y="119"/>
                    <a:pt x="57" y="89"/>
                    <a:pt x="57" y="89"/>
                  </a:cubicBezTo>
                  <a:lnTo>
                    <a:pt x="29" y="100"/>
                  </a:lnTo>
                  <a:cubicBezTo>
                    <a:pt x="28" y="92"/>
                    <a:pt x="30" y="83"/>
                    <a:pt x="30" y="83"/>
                  </a:cubicBezTo>
                  <a:lnTo>
                    <a:pt x="57" y="32"/>
                  </a:lnTo>
                  <a:lnTo>
                    <a:pt x="57" y="0"/>
                  </a:lnTo>
                  <a:cubicBezTo>
                    <a:pt x="55" y="1"/>
                    <a:pt x="52" y="2"/>
                    <a:pt x="50" y="3"/>
                  </a:cubicBezTo>
                  <a:cubicBezTo>
                    <a:pt x="47" y="5"/>
                    <a:pt x="43" y="6"/>
                    <a:pt x="43" y="6"/>
                  </a:cubicBezTo>
                  <a:cubicBezTo>
                    <a:pt x="43" y="6"/>
                    <a:pt x="22" y="65"/>
                    <a:pt x="19" y="70"/>
                  </a:cubicBezTo>
                  <a:cubicBezTo>
                    <a:pt x="15" y="75"/>
                    <a:pt x="19" y="135"/>
                    <a:pt x="19" y="135"/>
                  </a:cubicBezTo>
                  <a:cubicBezTo>
                    <a:pt x="19" y="135"/>
                    <a:pt x="3" y="139"/>
                    <a:pt x="5" y="151"/>
                  </a:cubicBezTo>
                  <a:cubicBezTo>
                    <a:pt x="7" y="163"/>
                    <a:pt x="0" y="183"/>
                    <a:pt x="5" y="191"/>
                  </a:cubicBezTo>
                  <a:cubicBezTo>
                    <a:pt x="10" y="200"/>
                    <a:pt x="22" y="207"/>
                    <a:pt x="22" y="207"/>
                  </a:cubicBezTo>
                  <a:cubicBezTo>
                    <a:pt x="22" y="207"/>
                    <a:pt x="13" y="257"/>
                    <a:pt x="12" y="266"/>
                  </a:cubicBezTo>
                  <a:cubicBezTo>
                    <a:pt x="10" y="275"/>
                    <a:pt x="7" y="327"/>
                    <a:pt x="10" y="339"/>
                  </a:cubicBezTo>
                  <a:cubicBezTo>
                    <a:pt x="13" y="351"/>
                    <a:pt x="27" y="408"/>
                    <a:pt x="27" y="408"/>
                  </a:cubicBezTo>
                  <a:cubicBezTo>
                    <a:pt x="27" y="408"/>
                    <a:pt x="88" y="610"/>
                    <a:pt x="109" y="623"/>
                  </a:cubicBezTo>
                  <a:cubicBezTo>
                    <a:pt x="109" y="623"/>
                    <a:pt x="128" y="607"/>
                    <a:pt x="149" y="591"/>
                  </a:cubicBezTo>
                  <a:lnTo>
                    <a:pt x="111" y="575"/>
                  </a:lnTo>
                  <a:cubicBezTo>
                    <a:pt x="111" y="575"/>
                    <a:pt x="82" y="492"/>
                    <a:pt x="70" y="483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10467976" y="2203450"/>
              <a:ext cx="23813" cy="12700"/>
            </a:xfrm>
            <a:custGeom>
              <a:avLst/>
              <a:gdLst>
                <a:gd name="T0" fmla="*/ 17 w 17"/>
                <a:gd name="T1" fmla="*/ 4 h 9"/>
                <a:gd name="T2" fmla="*/ 0 w 17"/>
                <a:gd name="T3" fmla="*/ 0 h 9"/>
                <a:gd name="T4" fmla="*/ 17 w 1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4"/>
                    <a:pt x="14" y="3"/>
                    <a:pt x="0" y="0"/>
                  </a:cubicBezTo>
                  <a:cubicBezTo>
                    <a:pt x="14" y="9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10560051" y="1558925"/>
              <a:ext cx="280988" cy="354012"/>
            </a:xfrm>
            <a:custGeom>
              <a:avLst/>
              <a:gdLst>
                <a:gd name="T0" fmla="*/ 107 w 196"/>
                <a:gd name="T1" fmla="*/ 244 h 246"/>
                <a:gd name="T2" fmla="*/ 142 w 196"/>
                <a:gd name="T3" fmla="*/ 219 h 246"/>
                <a:gd name="T4" fmla="*/ 177 w 196"/>
                <a:gd name="T5" fmla="*/ 155 h 246"/>
                <a:gd name="T6" fmla="*/ 186 w 196"/>
                <a:gd name="T7" fmla="*/ 155 h 246"/>
                <a:gd name="T8" fmla="*/ 192 w 196"/>
                <a:gd name="T9" fmla="*/ 121 h 246"/>
                <a:gd name="T10" fmla="*/ 186 w 196"/>
                <a:gd name="T11" fmla="*/ 91 h 246"/>
                <a:gd name="T12" fmla="*/ 192 w 196"/>
                <a:gd name="T13" fmla="*/ 14 h 246"/>
                <a:gd name="T14" fmla="*/ 79 w 196"/>
                <a:gd name="T15" fmla="*/ 0 h 246"/>
                <a:gd name="T16" fmla="*/ 30 w 196"/>
                <a:gd name="T17" fmla="*/ 26 h 246"/>
                <a:gd name="T18" fmla="*/ 30 w 196"/>
                <a:gd name="T19" fmla="*/ 91 h 246"/>
                <a:gd name="T20" fmla="*/ 9 w 196"/>
                <a:gd name="T21" fmla="*/ 91 h 246"/>
                <a:gd name="T22" fmla="*/ 30 w 196"/>
                <a:gd name="T23" fmla="*/ 149 h 246"/>
                <a:gd name="T24" fmla="*/ 49 w 196"/>
                <a:gd name="T25" fmla="*/ 213 h 246"/>
                <a:gd name="T26" fmla="*/ 107 w 196"/>
                <a:gd name="T2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246">
                  <a:moveTo>
                    <a:pt x="107" y="244"/>
                  </a:moveTo>
                  <a:cubicBezTo>
                    <a:pt x="124" y="246"/>
                    <a:pt x="137" y="225"/>
                    <a:pt x="142" y="219"/>
                  </a:cubicBezTo>
                  <a:cubicBezTo>
                    <a:pt x="147" y="213"/>
                    <a:pt x="173" y="171"/>
                    <a:pt x="177" y="155"/>
                  </a:cubicBezTo>
                  <a:cubicBezTo>
                    <a:pt x="177" y="155"/>
                    <a:pt x="185" y="160"/>
                    <a:pt x="186" y="155"/>
                  </a:cubicBezTo>
                  <a:cubicBezTo>
                    <a:pt x="186" y="155"/>
                    <a:pt x="190" y="127"/>
                    <a:pt x="192" y="121"/>
                  </a:cubicBezTo>
                  <a:cubicBezTo>
                    <a:pt x="194" y="115"/>
                    <a:pt x="196" y="92"/>
                    <a:pt x="186" y="91"/>
                  </a:cubicBezTo>
                  <a:lnTo>
                    <a:pt x="192" y="14"/>
                  </a:lnTo>
                  <a:lnTo>
                    <a:pt x="79" y="0"/>
                  </a:lnTo>
                  <a:lnTo>
                    <a:pt x="30" y="26"/>
                  </a:lnTo>
                  <a:lnTo>
                    <a:pt x="30" y="91"/>
                  </a:lnTo>
                  <a:cubicBezTo>
                    <a:pt x="30" y="91"/>
                    <a:pt x="13" y="83"/>
                    <a:pt x="9" y="91"/>
                  </a:cubicBezTo>
                  <a:cubicBezTo>
                    <a:pt x="9" y="91"/>
                    <a:pt x="0" y="150"/>
                    <a:pt x="30" y="149"/>
                  </a:cubicBezTo>
                  <a:cubicBezTo>
                    <a:pt x="30" y="149"/>
                    <a:pt x="36" y="194"/>
                    <a:pt x="49" y="213"/>
                  </a:cubicBezTo>
                  <a:cubicBezTo>
                    <a:pt x="63" y="232"/>
                    <a:pt x="82" y="242"/>
                    <a:pt x="107" y="244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0560051" y="1560513"/>
              <a:ext cx="134938" cy="341312"/>
            </a:xfrm>
            <a:custGeom>
              <a:avLst/>
              <a:gdLst>
                <a:gd name="T0" fmla="*/ 82 w 94"/>
                <a:gd name="T1" fmla="*/ 237 h 237"/>
                <a:gd name="T2" fmla="*/ 55 w 94"/>
                <a:gd name="T3" fmla="*/ 169 h 237"/>
                <a:gd name="T4" fmla="*/ 64 w 94"/>
                <a:gd name="T5" fmla="*/ 134 h 237"/>
                <a:gd name="T6" fmla="*/ 55 w 94"/>
                <a:gd name="T7" fmla="*/ 113 h 237"/>
                <a:gd name="T8" fmla="*/ 73 w 94"/>
                <a:gd name="T9" fmla="*/ 96 h 237"/>
                <a:gd name="T10" fmla="*/ 85 w 94"/>
                <a:gd name="T11" fmla="*/ 59 h 237"/>
                <a:gd name="T12" fmla="*/ 94 w 94"/>
                <a:gd name="T13" fmla="*/ 1 h 237"/>
                <a:gd name="T14" fmla="*/ 79 w 94"/>
                <a:gd name="T15" fmla="*/ 0 h 237"/>
                <a:gd name="T16" fmla="*/ 30 w 94"/>
                <a:gd name="T17" fmla="*/ 25 h 237"/>
                <a:gd name="T18" fmla="*/ 30 w 94"/>
                <a:gd name="T19" fmla="*/ 90 h 237"/>
                <a:gd name="T20" fmla="*/ 9 w 94"/>
                <a:gd name="T21" fmla="*/ 90 h 237"/>
                <a:gd name="T22" fmla="*/ 30 w 94"/>
                <a:gd name="T23" fmla="*/ 148 h 237"/>
                <a:gd name="T24" fmla="*/ 49 w 94"/>
                <a:gd name="T25" fmla="*/ 212 h 237"/>
                <a:gd name="T26" fmla="*/ 82 w 94"/>
                <a:gd name="T2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237">
                  <a:moveTo>
                    <a:pt x="82" y="237"/>
                  </a:moveTo>
                  <a:cubicBezTo>
                    <a:pt x="68" y="217"/>
                    <a:pt x="55" y="169"/>
                    <a:pt x="55" y="169"/>
                  </a:cubicBezTo>
                  <a:cubicBezTo>
                    <a:pt x="53" y="157"/>
                    <a:pt x="64" y="134"/>
                    <a:pt x="64" y="134"/>
                  </a:cubicBezTo>
                  <a:lnTo>
                    <a:pt x="55" y="113"/>
                  </a:lnTo>
                  <a:cubicBezTo>
                    <a:pt x="55" y="106"/>
                    <a:pt x="73" y="96"/>
                    <a:pt x="73" y="96"/>
                  </a:cubicBezTo>
                  <a:cubicBezTo>
                    <a:pt x="73" y="96"/>
                    <a:pt x="84" y="69"/>
                    <a:pt x="85" y="59"/>
                  </a:cubicBezTo>
                  <a:cubicBezTo>
                    <a:pt x="86" y="53"/>
                    <a:pt x="91" y="26"/>
                    <a:pt x="94" y="1"/>
                  </a:cubicBezTo>
                  <a:lnTo>
                    <a:pt x="79" y="0"/>
                  </a:lnTo>
                  <a:lnTo>
                    <a:pt x="30" y="25"/>
                  </a:lnTo>
                  <a:lnTo>
                    <a:pt x="30" y="90"/>
                  </a:lnTo>
                  <a:cubicBezTo>
                    <a:pt x="30" y="90"/>
                    <a:pt x="13" y="82"/>
                    <a:pt x="9" y="90"/>
                  </a:cubicBezTo>
                  <a:cubicBezTo>
                    <a:pt x="9" y="90"/>
                    <a:pt x="0" y="149"/>
                    <a:pt x="30" y="148"/>
                  </a:cubicBezTo>
                  <a:cubicBezTo>
                    <a:pt x="30" y="148"/>
                    <a:pt x="36" y="193"/>
                    <a:pt x="49" y="212"/>
                  </a:cubicBezTo>
                  <a:cubicBezTo>
                    <a:pt x="58" y="224"/>
                    <a:pt x="69" y="232"/>
                    <a:pt x="82" y="237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10775951" y="1690688"/>
              <a:ext cx="68263" cy="166687"/>
            </a:xfrm>
            <a:custGeom>
              <a:avLst/>
              <a:gdLst>
                <a:gd name="T0" fmla="*/ 27 w 48"/>
                <a:gd name="T1" fmla="*/ 64 h 116"/>
                <a:gd name="T2" fmla="*/ 36 w 48"/>
                <a:gd name="T3" fmla="*/ 64 h 116"/>
                <a:gd name="T4" fmla="*/ 48 w 48"/>
                <a:gd name="T5" fmla="*/ 19 h 116"/>
                <a:gd name="T6" fmla="*/ 36 w 48"/>
                <a:gd name="T7" fmla="*/ 0 h 116"/>
                <a:gd name="T8" fmla="*/ 21 w 48"/>
                <a:gd name="T9" fmla="*/ 56 h 116"/>
                <a:gd name="T10" fmla="*/ 0 w 48"/>
                <a:gd name="T11" fmla="*/ 75 h 116"/>
                <a:gd name="T12" fmla="*/ 0 w 48"/>
                <a:gd name="T13" fmla="*/ 116 h 116"/>
                <a:gd name="T14" fmla="*/ 27 w 48"/>
                <a:gd name="T15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6">
                  <a:moveTo>
                    <a:pt x="27" y="64"/>
                  </a:moveTo>
                  <a:cubicBezTo>
                    <a:pt x="27" y="64"/>
                    <a:pt x="35" y="69"/>
                    <a:pt x="36" y="64"/>
                  </a:cubicBezTo>
                  <a:cubicBezTo>
                    <a:pt x="36" y="64"/>
                    <a:pt x="48" y="35"/>
                    <a:pt x="48" y="19"/>
                  </a:cubicBezTo>
                  <a:cubicBezTo>
                    <a:pt x="47" y="12"/>
                    <a:pt x="46" y="1"/>
                    <a:pt x="36" y="0"/>
                  </a:cubicBezTo>
                  <a:cubicBezTo>
                    <a:pt x="36" y="0"/>
                    <a:pt x="27" y="48"/>
                    <a:pt x="21" y="56"/>
                  </a:cubicBezTo>
                  <a:cubicBezTo>
                    <a:pt x="15" y="65"/>
                    <a:pt x="0" y="75"/>
                    <a:pt x="0" y="75"/>
                  </a:cubicBezTo>
                  <a:cubicBezTo>
                    <a:pt x="3" y="79"/>
                    <a:pt x="4" y="97"/>
                    <a:pt x="0" y="116"/>
                  </a:cubicBezTo>
                  <a:cubicBezTo>
                    <a:pt x="10" y="101"/>
                    <a:pt x="24" y="76"/>
                    <a:pt x="27" y="64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10583863" y="1484313"/>
              <a:ext cx="268288" cy="255587"/>
            </a:xfrm>
            <a:custGeom>
              <a:avLst/>
              <a:gdLst>
                <a:gd name="T0" fmla="*/ 185 w 186"/>
                <a:gd name="T1" fmla="*/ 76 h 178"/>
                <a:gd name="T2" fmla="*/ 127 w 186"/>
                <a:gd name="T3" fmla="*/ 0 h 178"/>
                <a:gd name="T4" fmla="*/ 93 w 186"/>
                <a:gd name="T5" fmla="*/ 7 h 178"/>
                <a:gd name="T6" fmla="*/ 55 w 186"/>
                <a:gd name="T7" fmla="*/ 11 h 178"/>
                <a:gd name="T8" fmla="*/ 34 w 186"/>
                <a:gd name="T9" fmla="*/ 22 h 178"/>
                <a:gd name="T10" fmla="*/ 0 w 186"/>
                <a:gd name="T11" fmla="*/ 71 h 178"/>
                <a:gd name="T12" fmla="*/ 3 w 186"/>
                <a:gd name="T13" fmla="*/ 140 h 178"/>
                <a:gd name="T14" fmla="*/ 11 w 186"/>
                <a:gd name="T15" fmla="*/ 142 h 178"/>
                <a:gd name="T16" fmla="*/ 15 w 186"/>
                <a:gd name="T17" fmla="*/ 169 h 178"/>
                <a:gd name="T18" fmla="*/ 20 w 186"/>
                <a:gd name="T19" fmla="*/ 165 h 178"/>
                <a:gd name="T20" fmla="*/ 25 w 186"/>
                <a:gd name="T21" fmla="*/ 126 h 178"/>
                <a:gd name="T22" fmla="*/ 25 w 186"/>
                <a:gd name="T23" fmla="*/ 96 h 178"/>
                <a:gd name="T24" fmla="*/ 44 w 186"/>
                <a:gd name="T25" fmla="*/ 79 h 178"/>
                <a:gd name="T26" fmla="*/ 80 w 186"/>
                <a:gd name="T27" fmla="*/ 91 h 178"/>
                <a:gd name="T28" fmla="*/ 107 w 186"/>
                <a:gd name="T29" fmla="*/ 105 h 178"/>
                <a:gd name="T30" fmla="*/ 110 w 186"/>
                <a:gd name="T31" fmla="*/ 105 h 178"/>
                <a:gd name="T32" fmla="*/ 124 w 186"/>
                <a:gd name="T33" fmla="*/ 104 h 178"/>
                <a:gd name="T34" fmla="*/ 150 w 186"/>
                <a:gd name="T35" fmla="*/ 116 h 178"/>
                <a:gd name="T36" fmla="*/ 144 w 186"/>
                <a:gd name="T37" fmla="*/ 97 h 178"/>
                <a:gd name="T38" fmla="*/ 149 w 186"/>
                <a:gd name="T39" fmla="*/ 96 h 178"/>
                <a:gd name="T40" fmla="*/ 157 w 186"/>
                <a:gd name="T41" fmla="*/ 108 h 178"/>
                <a:gd name="T42" fmla="*/ 160 w 186"/>
                <a:gd name="T43" fmla="*/ 143 h 178"/>
                <a:gd name="T44" fmla="*/ 159 w 186"/>
                <a:gd name="T45" fmla="*/ 174 h 178"/>
                <a:gd name="T46" fmla="*/ 161 w 186"/>
                <a:gd name="T47" fmla="*/ 178 h 178"/>
                <a:gd name="T48" fmla="*/ 169 w 186"/>
                <a:gd name="T49" fmla="*/ 143 h 178"/>
                <a:gd name="T50" fmla="*/ 176 w 186"/>
                <a:gd name="T51" fmla="*/ 147 h 178"/>
                <a:gd name="T52" fmla="*/ 184 w 186"/>
                <a:gd name="T53" fmla="*/ 115 h 178"/>
                <a:gd name="T54" fmla="*/ 185 w 186"/>
                <a:gd name="T5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78">
                  <a:moveTo>
                    <a:pt x="185" y="76"/>
                  </a:moveTo>
                  <a:cubicBezTo>
                    <a:pt x="185" y="69"/>
                    <a:pt x="181" y="20"/>
                    <a:pt x="127" y="0"/>
                  </a:cubicBezTo>
                  <a:cubicBezTo>
                    <a:pt x="127" y="0"/>
                    <a:pt x="115" y="2"/>
                    <a:pt x="93" y="7"/>
                  </a:cubicBezTo>
                  <a:cubicBezTo>
                    <a:pt x="93" y="7"/>
                    <a:pt x="62" y="6"/>
                    <a:pt x="55" y="11"/>
                  </a:cubicBezTo>
                  <a:cubicBezTo>
                    <a:pt x="49" y="16"/>
                    <a:pt x="34" y="22"/>
                    <a:pt x="34" y="22"/>
                  </a:cubicBezTo>
                  <a:cubicBezTo>
                    <a:pt x="34" y="22"/>
                    <a:pt x="4" y="32"/>
                    <a:pt x="0" y="71"/>
                  </a:cubicBezTo>
                  <a:cubicBezTo>
                    <a:pt x="0" y="71"/>
                    <a:pt x="0" y="121"/>
                    <a:pt x="3" y="140"/>
                  </a:cubicBezTo>
                  <a:cubicBezTo>
                    <a:pt x="3" y="140"/>
                    <a:pt x="7" y="139"/>
                    <a:pt x="11" y="142"/>
                  </a:cubicBezTo>
                  <a:lnTo>
                    <a:pt x="15" y="169"/>
                  </a:lnTo>
                  <a:lnTo>
                    <a:pt x="20" y="165"/>
                  </a:lnTo>
                  <a:cubicBezTo>
                    <a:pt x="20" y="165"/>
                    <a:pt x="17" y="135"/>
                    <a:pt x="25" y="126"/>
                  </a:cubicBezTo>
                  <a:cubicBezTo>
                    <a:pt x="28" y="122"/>
                    <a:pt x="25" y="96"/>
                    <a:pt x="25" y="96"/>
                  </a:cubicBezTo>
                  <a:cubicBezTo>
                    <a:pt x="25" y="96"/>
                    <a:pt x="42" y="80"/>
                    <a:pt x="44" y="79"/>
                  </a:cubicBezTo>
                  <a:cubicBezTo>
                    <a:pt x="44" y="79"/>
                    <a:pt x="68" y="84"/>
                    <a:pt x="80" y="91"/>
                  </a:cubicBezTo>
                  <a:cubicBezTo>
                    <a:pt x="80" y="91"/>
                    <a:pt x="83" y="101"/>
                    <a:pt x="107" y="105"/>
                  </a:cubicBezTo>
                  <a:cubicBezTo>
                    <a:pt x="108" y="105"/>
                    <a:pt x="109" y="105"/>
                    <a:pt x="110" y="105"/>
                  </a:cubicBezTo>
                  <a:cubicBezTo>
                    <a:pt x="114" y="105"/>
                    <a:pt x="119" y="105"/>
                    <a:pt x="124" y="104"/>
                  </a:cubicBezTo>
                  <a:cubicBezTo>
                    <a:pt x="149" y="96"/>
                    <a:pt x="150" y="116"/>
                    <a:pt x="150" y="116"/>
                  </a:cubicBezTo>
                  <a:cubicBezTo>
                    <a:pt x="153" y="107"/>
                    <a:pt x="149" y="101"/>
                    <a:pt x="144" y="97"/>
                  </a:cubicBezTo>
                  <a:lnTo>
                    <a:pt x="149" y="96"/>
                  </a:lnTo>
                  <a:cubicBezTo>
                    <a:pt x="149" y="96"/>
                    <a:pt x="154" y="100"/>
                    <a:pt x="157" y="108"/>
                  </a:cubicBezTo>
                  <a:cubicBezTo>
                    <a:pt x="159" y="119"/>
                    <a:pt x="155" y="132"/>
                    <a:pt x="160" y="143"/>
                  </a:cubicBezTo>
                  <a:cubicBezTo>
                    <a:pt x="164" y="151"/>
                    <a:pt x="159" y="174"/>
                    <a:pt x="159" y="174"/>
                  </a:cubicBezTo>
                  <a:lnTo>
                    <a:pt x="161" y="178"/>
                  </a:lnTo>
                  <a:lnTo>
                    <a:pt x="169" y="143"/>
                  </a:lnTo>
                  <a:cubicBezTo>
                    <a:pt x="169" y="143"/>
                    <a:pt x="175" y="144"/>
                    <a:pt x="176" y="147"/>
                  </a:cubicBezTo>
                  <a:lnTo>
                    <a:pt x="184" y="115"/>
                  </a:lnTo>
                  <a:cubicBezTo>
                    <a:pt x="184" y="115"/>
                    <a:pt x="186" y="82"/>
                    <a:pt x="185" y="76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10871201" y="2224088"/>
              <a:ext cx="50800" cy="280987"/>
            </a:xfrm>
            <a:custGeom>
              <a:avLst/>
              <a:gdLst>
                <a:gd name="T0" fmla="*/ 28 w 36"/>
                <a:gd name="T1" fmla="*/ 109 h 195"/>
                <a:gd name="T2" fmla="*/ 11 w 36"/>
                <a:gd name="T3" fmla="*/ 0 h 195"/>
                <a:gd name="T4" fmla="*/ 0 w 36"/>
                <a:gd name="T5" fmla="*/ 165 h 195"/>
                <a:gd name="T6" fmla="*/ 6 w 36"/>
                <a:gd name="T7" fmla="*/ 195 h 195"/>
                <a:gd name="T8" fmla="*/ 34 w 36"/>
                <a:gd name="T9" fmla="*/ 195 h 195"/>
                <a:gd name="T10" fmla="*/ 28 w 36"/>
                <a:gd name="T11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5">
                  <a:moveTo>
                    <a:pt x="28" y="109"/>
                  </a:moveTo>
                  <a:cubicBezTo>
                    <a:pt x="36" y="79"/>
                    <a:pt x="20" y="16"/>
                    <a:pt x="11" y="0"/>
                  </a:cubicBezTo>
                  <a:lnTo>
                    <a:pt x="0" y="165"/>
                  </a:lnTo>
                  <a:lnTo>
                    <a:pt x="6" y="195"/>
                  </a:lnTo>
                  <a:cubicBezTo>
                    <a:pt x="6" y="195"/>
                    <a:pt x="18" y="195"/>
                    <a:pt x="34" y="195"/>
                  </a:cubicBezTo>
                  <a:cubicBezTo>
                    <a:pt x="29" y="170"/>
                    <a:pt x="23" y="129"/>
                    <a:pt x="28" y="10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10769601" y="1960563"/>
              <a:ext cx="173038" cy="1022350"/>
            </a:xfrm>
            <a:custGeom>
              <a:avLst/>
              <a:gdLst>
                <a:gd name="T0" fmla="*/ 55 w 120"/>
                <a:gd name="T1" fmla="*/ 694 h 711"/>
                <a:gd name="T2" fmla="*/ 108 w 120"/>
                <a:gd name="T3" fmla="*/ 711 h 711"/>
                <a:gd name="T4" fmla="*/ 120 w 120"/>
                <a:gd name="T5" fmla="*/ 703 h 711"/>
                <a:gd name="T6" fmla="*/ 88 w 120"/>
                <a:gd name="T7" fmla="*/ 368 h 711"/>
                <a:gd name="T8" fmla="*/ 88 w 120"/>
                <a:gd name="T9" fmla="*/ 218 h 711"/>
                <a:gd name="T10" fmla="*/ 88 w 120"/>
                <a:gd name="T11" fmla="*/ 126 h 711"/>
                <a:gd name="T12" fmla="*/ 55 w 120"/>
                <a:gd name="T13" fmla="*/ 40 h 711"/>
                <a:gd name="T14" fmla="*/ 1 w 120"/>
                <a:gd name="T15" fmla="*/ 0 h 711"/>
                <a:gd name="T16" fmla="*/ 0 w 120"/>
                <a:gd name="T17" fmla="*/ 40 h 711"/>
                <a:gd name="T18" fmla="*/ 55 w 120"/>
                <a:gd name="T19" fmla="*/ 193 h 711"/>
                <a:gd name="T20" fmla="*/ 44 w 120"/>
                <a:gd name="T21" fmla="*/ 296 h 711"/>
                <a:gd name="T22" fmla="*/ 66 w 120"/>
                <a:gd name="T23" fmla="*/ 509 h 711"/>
                <a:gd name="T24" fmla="*/ 55 w 120"/>
                <a:gd name="T25" fmla="*/ 69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711">
                  <a:moveTo>
                    <a:pt x="55" y="694"/>
                  </a:moveTo>
                  <a:lnTo>
                    <a:pt x="108" y="711"/>
                  </a:lnTo>
                  <a:lnTo>
                    <a:pt x="120" y="703"/>
                  </a:lnTo>
                  <a:cubicBezTo>
                    <a:pt x="120" y="703"/>
                    <a:pt x="111" y="437"/>
                    <a:pt x="88" y="368"/>
                  </a:cubicBezTo>
                  <a:cubicBezTo>
                    <a:pt x="88" y="368"/>
                    <a:pt x="87" y="244"/>
                    <a:pt x="88" y="218"/>
                  </a:cubicBezTo>
                  <a:cubicBezTo>
                    <a:pt x="88" y="193"/>
                    <a:pt x="89" y="140"/>
                    <a:pt x="88" y="126"/>
                  </a:cubicBezTo>
                  <a:cubicBezTo>
                    <a:pt x="87" y="113"/>
                    <a:pt x="67" y="57"/>
                    <a:pt x="55" y="40"/>
                  </a:cubicBezTo>
                  <a:lnTo>
                    <a:pt x="1" y="0"/>
                  </a:lnTo>
                  <a:lnTo>
                    <a:pt x="0" y="40"/>
                  </a:lnTo>
                  <a:cubicBezTo>
                    <a:pt x="0" y="40"/>
                    <a:pt x="57" y="160"/>
                    <a:pt x="55" y="193"/>
                  </a:cubicBezTo>
                  <a:cubicBezTo>
                    <a:pt x="55" y="193"/>
                    <a:pt x="43" y="288"/>
                    <a:pt x="44" y="296"/>
                  </a:cubicBezTo>
                  <a:cubicBezTo>
                    <a:pt x="45" y="304"/>
                    <a:pt x="66" y="492"/>
                    <a:pt x="66" y="509"/>
                  </a:cubicBezTo>
                  <a:cubicBezTo>
                    <a:pt x="66" y="526"/>
                    <a:pt x="55" y="694"/>
                    <a:pt x="55" y="694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59255" y="1048385"/>
            <a:ext cx="1245870" cy="1245870"/>
            <a:chOff x="4839347" y="1216928"/>
            <a:chExt cx="2447635" cy="2447635"/>
          </a:xfrm>
        </p:grpSpPr>
        <p:sp>
          <p:nvSpPr>
            <p:cNvPr id="61" name="椭圆 60"/>
            <p:cNvSpPr/>
            <p:nvPr/>
          </p:nvSpPr>
          <p:spPr>
            <a:xfrm>
              <a:off x="4839347" y="1216928"/>
              <a:ext cx="2447635" cy="2447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2" name="椭圆 61"/>
            <p:cNvSpPr/>
            <p:nvPr/>
          </p:nvSpPr>
          <p:spPr>
            <a:xfrm>
              <a:off x="4943078" y="1320658"/>
              <a:ext cx="2240177" cy="224017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64" name="矩形 63"/>
          <p:cNvSpPr/>
          <p:nvPr/>
        </p:nvSpPr>
        <p:spPr>
          <a:xfrm>
            <a:off x="2265134" y="2293951"/>
            <a:ext cx="34289" cy="24480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5" name="矩形 64"/>
          <p:cNvSpPr/>
          <p:nvPr/>
        </p:nvSpPr>
        <p:spPr>
          <a:xfrm rot="5400000">
            <a:off x="5296357" y="1677695"/>
            <a:ext cx="36000" cy="6120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1923415" y="1207770"/>
            <a:ext cx="6813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急 救措 施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泄漏处理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659255" y="1048385"/>
            <a:ext cx="1245870" cy="1245870"/>
            <a:chOff x="4839347" y="1216928"/>
            <a:chExt cx="2447635" cy="2447635"/>
          </a:xfrm>
        </p:grpSpPr>
        <p:sp>
          <p:nvSpPr>
            <p:cNvPr id="61" name="椭圆 60"/>
            <p:cNvSpPr/>
            <p:nvPr/>
          </p:nvSpPr>
          <p:spPr>
            <a:xfrm>
              <a:off x="4839347" y="1216928"/>
              <a:ext cx="2447635" cy="2447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2" name="椭圆 61"/>
            <p:cNvSpPr/>
            <p:nvPr/>
          </p:nvSpPr>
          <p:spPr>
            <a:xfrm>
              <a:off x="4943078" y="1320658"/>
              <a:ext cx="2240177" cy="224017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64" name="矩形 63"/>
          <p:cNvSpPr/>
          <p:nvPr/>
        </p:nvSpPr>
        <p:spPr>
          <a:xfrm>
            <a:off x="2265134" y="2293951"/>
            <a:ext cx="34289" cy="24480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5" name="矩形 64"/>
          <p:cNvSpPr/>
          <p:nvPr/>
        </p:nvSpPr>
        <p:spPr>
          <a:xfrm rot="5400000">
            <a:off x="5296357" y="1677695"/>
            <a:ext cx="36000" cy="6120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1713865" y="1283970"/>
            <a:ext cx="10718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个人注意事项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9745" y="1452880"/>
            <a:ext cx="533527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立即封锁隔离溢散或泄漏区，小量泄漏，应疏散至距泄漏源半径至少30米的安全位置；大量泄漏，初始疏散至距泄漏源半径至少300米的安全位置，下风向疏散白天1700米、夜晚3600米。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留置于上风处，远离低洼地带。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在污染区尚未完全清理干净前，限制人员接近该区。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确定清理工作是由受过训练的人员负责。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提供适当的个人防护装备。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6416" y="1110370"/>
            <a:ext cx="1597488" cy="3916349"/>
            <a:chOff x="10256838" y="1484313"/>
            <a:chExt cx="1163638" cy="2852737"/>
          </a:xfrm>
        </p:grpSpPr>
        <p:sp>
          <p:nvSpPr>
            <p:cNvPr id="9" name="Freeform 33"/>
            <p:cNvSpPr/>
            <p:nvPr/>
          </p:nvSpPr>
          <p:spPr bwMode="auto">
            <a:xfrm>
              <a:off x="10591801" y="1736725"/>
              <a:ext cx="188913" cy="273050"/>
            </a:xfrm>
            <a:custGeom>
              <a:avLst/>
              <a:gdLst>
                <a:gd name="T0" fmla="*/ 0 w 132"/>
                <a:gd name="T1" fmla="*/ 83 h 190"/>
                <a:gd name="T2" fmla="*/ 5 w 132"/>
                <a:gd name="T3" fmla="*/ 7 h 190"/>
                <a:gd name="T4" fmla="*/ 90 w 132"/>
                <a:gd name="T5" fmla="*/ 44 h 190"/>
                <a:gd name="T6" fmla="*/ 124 w 132"/>
                <a:gd name="T7" fmla="*/ 131 h 190"/>
                <a:gd name="T8" fmla="*/ 62 w 132"/>
                <a:gd name="T9" fmla="*/ 190 h 190"/>
                <a:gd name="T10" fmla="*/ 0 w 132"/>
                <a:gd name="T11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0">
                  <a:moveTo>
                    <a:pt x="0" y="83"/>
                  </a:moveTo>
                  <a:cubicBezTo>
                    <a:pt x="0" y="83"/>
                    <a:pt x="5" y="15"/>
                    <a:pt x="5" y="7"/>
                  </a:cubicBezTo>
                  <a:cubicBezTo>
                    <a:pt x="5" y="0"/>
                    <a:pt x="90" y="44"/>
                    <a:pt x="90" y="44"/>
                  </a:cubicBezTo>
                  <a:cubicBezTo>
                    <a:pt x="90" y="44"/>
                    <a:pt x="116" y="103"/>
                    <a:pt x="124" y="131"/>
                  </a:cubicBezTo>
                  <a:cubicBezTo>
                    <a:pt x="132" y="159"/>
                    <a:pt x="62" y="190"/>
                    <a:pt x="62" y="19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C6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34"/>
            <p:cNvSpPr/>
            <p:nvPr/>
          </p:nvSpPr>
          <p:spPr bwMode="auto">
            <a:xfrm>
              <a:off x="10456863" y="4075113"/>
              <a:ext cx="282575" cy="261937"/>
            </a:xfrm>
            <a:custGeom>
              <a:avLst/>
              <a:gdLst>
                <a:gd name="T0" fmla="*/ 27 w 196"/>
                <a:gd name="T1" fmla="*/ 16 h 182"/>
                <a:gd name="T2" fmla="*/ 16 w 196"/>
                <a:gd name="T3" fmla="*/ 102 h 182"/>
                <a:gd name="T4" fmla="*/ 11 w 196"/>
                <a:gd name="T5" fmla="*/ 126 h 182"/>
                <a:gd name="T6" fmla="*/ 38 w 196"/>
                <a:gd name="T7" fmla="*/ 126 h 182"/>
                <a:gd name="T8" fmla="*/ 129 w 196"/>
                <a:gd name="T9" fmla="*/ 174 h 182"/>
                <a:gd name="T10" fmla="*/ 196 w 196"/>
                <a:gd name="T11" fmla="*/ 153 h 182"/>
                <a:gd name="T12" fmla="*/ 161 w 196"/>
                <a:gd name="T13" fmla="*/ 96 h 182"/>
                <a:gd name="T14" fmla="*/ 121 w 196"/>
                <a:gd name="T15" fmla="*/ 16 h 182"/>
                <a:gd name="T16" fmla="*/ 27 w 196"/>
                <a:gd name="T1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82">
                  <a:moveTo>
                    <a:pt x="27" y="16"/>
                  </a:moveTo>
                  <a:cubicBezTo>
                    <a:pt x="27" y="16"/>
                    <a:pt x="0" y="81"/>
                    <a:pt x="16" y="102"/>
                  </a:cubicBezTo>
                  <a:lnTo>
                    <a:pt x="11" y="126"/>
                  </a:lnTo>
                  <a:lnTo>
                    <a:pt x="38" y="126"/>
                  </a:lnTo>
                  <a:cubicBezTo>
                    <a:pt x="38" y="126"/>
                    <a:pt x="46" y="182"/>
                    <a:pt x="129" y="174"/>
                  </a:cubicBezTo>
                  <a:lnTo>
                    <a:pt x="196" y="153"/>
                  </a:lnTo>
                  <a:cubicBezTo>
                    <a:pt x="196" y="153"/>
                    <a:pt x="166" y="103"/>
                    <a:pt x="161" y="96"/>
                  </a:cubicBezTo>
                  <a:cubicBezTo>
                    <a:pt x="156" y="89"/>
                    <a:pt x="124" y="33"/>
                    <a:pt x="121" y="16"/>
                  </a:cubicBezTo>
                  <a:cubicBezTo>
                    <a:pt x="118" y="0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11185526" y="2214563"/>
              <a:ext cx="234950" cy="152400"/>
            </a:xfrm>
            <a:custGeom>
              <a:avLst/>
              <a:gdLst>
                <a:gd name="T0" fmla="*/ 29 w 163"/>
                <a:gd name="T1" fmla="*/ 101 h 106"/>
                <a:gd name="T2" fmla="*/ 91 w 163"/>
                <a:gd name="T3" fmla="*/ 101 h 106"/>
                <a:gd name="T4" fmla="*/ 163 w 163"/>
                <a:gd name="T5" fmla="*/ 61 h 106"/>
                <a:gd name="T6" fmla="*/ 163 w 163"/>
                <a:gd name="T7" fmla="*/ 40 h 106"/>
                <a:gd name="T8" fmla="*/ 120 w 163"/>
                <a:gd name="T9" fmla="*/ 40 h 106"/>
                <a:gd name="T10" fmla="*/ 62 w 163"/>
                <a:gd name="T11" fmla="*/ 48 h 106"/>
                <a:gd name="T12" fmla="*/ 48 w 163"/>
                <a:gd name="T13" fmla="*/ 35 h 106"/>
                <a:gd name="T14" fmla="*/ 56 w 163"/>
                <a:gd name="T15" fmla="*/ 7 h 106"/>
                <a:gd name="T16" fmla="*/ 29 w 163"/>
                <a:gd name="T17" fmla="*/ 42 h 106"/>
                <a:gd name="T18" fmla="*/ 0 w 163"/>
                <a:gd name="T19" fmla="*/ 69 h 106"/>
                <a:gd name="T20" fmla="*/ 29 w 163"/>
                <a:gd name="T2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6">
                  <a:moveTo>
                    <a:pt x="29" y="101"/>
                  </a:moveTo>
                  <a:cubicBezTo>
                    <a:pt x="29" y="101"/>
                    <a:pt x="80" y="106"/>
                    <a:pt x="91" y="101"/>
                  </a:cubicBezTo>
                  <a:cubicBezTo>
                    <a:pt x="102" y="96"/>
                    <a:pt x="163" y="61"/>
                    <a:pt x="163" y="61"/>
                  </a:cubicBezTo>
                  <a:lnTo>
                    <a:pt x="163" y="40"/>
                  </a:lnTo>
                  <a:cubicBezTo>
                    <a:pt x="163" y="40"/>
                    <a:pt x="131" y="29"/>
                    <a:pt x="120" y="40"/>
                  </a:cubicBezTo>
                  <a:cubicBezTo>
                    <a:pt x="120" y="40"/>
                    <a:pt x="72" y="48"/>
                    <a:pt x="62" y="48"/>
                  </a:cubicBezTo>
                  <a:lnTo>
                    <a:pt x="48" y="35"/>
                  </a:lnTo>
                  <a:cubicBezTo>
                    <a:pt x="48" y="35"/>
                    <a:pt x="64" y="16"/>
                    <a:pt x="56" y="7"/>
                  </a:cubicBezTo>
                  <a:cubicBezTo>
                    <a:pt x="48" y="0"/>
                    <a:pt x="29" y="42"/>
                    <a:pt x="29" y="42"/>
                  </a:cubicBezTo>
                  <a:lnTo>
                    <a:pt x="0" y="69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10599738" y="4027488"/>
              <a:ext cx="347663" cy="182562"/>
            </a:xfrm>
            <a:custGeom>
              <a:avLst/>
              <a:gdLst>
                <a:gd name="T0" fmla="*/ 22 w 241"/>
                <a:gd name="T1" fmla="*/ 99 h 127"/>
                <a:gd name="T2" fmla="*/ 118 w 241"/>
                <a:gd name="T3" fmla="*/ 126 h 127"/>
                <a:gd name="T4" fmla="*/ 228 w 241"/>
                <a:gd name="T5" fmla="*/ 126 h 127"/>
                <a:gd name="T6" fmla="*/ 201 w 241"/>
                <a:gd name="T7" fmla="*/ 99 h 127"/>
                <a:gd name="T8" fmla="*/ 126 w 241"/>
                <a:gd name="T9" fmla="*/ 72 h 127"/>
                <a:gd name="T10" fmla="*/ 57 w 241"/>
                <a:gd name="T11" fmla="*/ 0 h 127"/>
                <a:gd name="T12" fmla="*/ 5 w 241"/>
                <a:gd name="T13" fmla="*/ 10 h 127"/>
                <a:gd name="T14" fmla="*/ 22 w 241"/>
                <a:gd name="T15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27">
                  <a:moveTo>
                    <a:pt x="22" y="99"/>
                  </a:moveTo>
                  <a:cubicBezTo>
                    <a:pt x="22" y="99"/>
                    <a:pt x="75" y="127"/>
                    <a:pt x="118" y="126"/>
                  </a:cubicBezTo>
                  <a:lnTo>
                    <a:pt x="228" y="126"/>
                  </a:lnTo>
                  <a:cubicBezTo>
                    <a:pt x="228" y="126"/>
                    <a:pt x="241" y="99"/>
                    <a:pt x="201" y="99"/>
                  </a:cubicBezTo>
                  <a:cubicBezTo>
                    <a:pt x="201" y="99"/>
                    <a:pt x="168" y="99"/>
                    <a:pt x="126" y="72"/>
                  </a:cubicBezTo>
                  <a:cubicBezTo>
                    <a:pt x="83" y="45"/>
                    <a:pt x="57" y="0"/>
                    <a:pt x="57" y="0"/>
                  </a:cubicBezTo>
                  <a:lnTo>
                    <a:pt x="5" y="10"/>
                  </a:lnTo>
                  <a:cubicBezTo>
                    <a:pt x="5" y="10"/>
                    <a:pt x="0" y="69"/>
                    <a:pt x="22" y="9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10563226" y="2703513"/>
              <a:ext cx="322263" cy="1371600"/>
            </a:xfrm>
            <a:custGeom>
              <a:avLst/>
              <a:gdLst>
                <a:gd name="T0" fmla="*/ 20 w 224"/>
                <a:gd name="T1" fmla="*/ 954 h 954"/>
                <a:gd name="T2" fmla="*/ 91 w 224"/>
                <a:gd name="T3" fmla="*/ 933 h 954"/>
                <a:gd name="T4" fmla="*/ 91 w 224"/>
                <a:gd name="T5" fmla="*/ 901 h 954"/>
                <a:gd name="T6" fmla="*/ 75 w 224"/>
                <a:gd name="T7" fmla="*/ 873 h 954"/>
                <a:gd name="T8" fmla="*/ 84 w 224"/>
                <a:gd name="T9" fmla="*/ 842 h 954"/>
                <a:gd name="T10" fmla="*/ 70 w 224"/>
                <a:gd name="T11" fmla="*/ 816 h 954"/>
                <a:gd name="T12" fmla="*/ 94 w 224"/>
                <a:gd name="T13" fmla="*/ 796 h 954"/>
                <a:gd name="T14" fmla="*/ 81 w 224"/>
                <a:gd name="T15" fmla="*/ 750 h 954"/>
                <a:gd name="T16" fmla="*/ 94 w 224"/>
                <a:gd name="T17" fmla="*/ 668 h 954"/>
                <a:gd name="T18" fmla="*/ 103 w 224"/>
                <a:gd name="T19" fmla="*/ 613 h 954"/>
                <a:gd name="T20" fmla="*/ 101 w 224"/>
                <a:gd name="T21" fmla="*/ 605 h 954"/>
                <a:gd name="T22" fmla="*/ 132 w 224"/>
                <a:gd name="T23" fmla="*/ 580 h 954"/>
                <a:gd name="T24" fmla="*/ 123 w 224"/>
                <a:gd name="T25" fmla="*/ 545 h 954"/>
                <a:gd name="T26" fmla="*/ 143 w 224"/>
                <a:gd name="T27" fmla="*/ 503 h 954"/>
                <a:gd name="T28" fmla="*/ 213 w 224"/>
                <a:gd name="T29" fmla="*/ 156 h 954"/>
                <a:gd name="T30" fmla="*/ 214 w 224"/>
                <a:gd name="T31" fmla="*/ 0 h 954"/>
                <a:gd name="T32" fmla="*/ 143 w 224"/>
                <a:gd name="T33" fmla="*/ 18 h 954"/>
                <a:gd name="T34" fmla="*/ 101 w 224"/>
                <a:gd name="T35" fmla="*/ 66 h 954"/>
                <a:gd name="T36" fmla="*/ 31 w 224"/>
                <a:gd name="T37" fmla="*/ 279 h 954"/>
                <a:gd name="T38" fmla="*/ 40 w 224"/>
                <a:gd name="T39" fmla="*/ 477 h 954"/>
                <a:gd name="T40" fmla="*/ 7 w 224"/>
                <a:gd name="T41" fmla="*/ 640 h 954"/>
                <a:gd name="T42" fmla="*/ 7 w 224"/>
                <a:gd name="T43" fmla="*/ 879 h 954"/>
                <a:gd name="T44" fmla="*/ 20 w 224"/>
                <a:gd name="T45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954">
                  <a:moveTo>
                    <a:pt x="20" y="954"/>
                  </a:moveTo>
                  <a:lnTo>
                    <a:pt x="91" y="933"/>
                  </a:lnTo>
                  <a:cubicBezTo>
                    <a:pt x="91" y="933"/>
                    <a:pt x="97" y="908"/>
                    <a:pt x="91" y="901"/>
                  </a:cubicBezTo>
                  <a:cubicBezTo>
                    <a:pt x="86" y="895"/>
                    <a:pt x="75" y="873"/>
                    <a:pt x="75" y="873"/>
                  </a:cubicBezTo>
                  <a:cubicBezTo>
                    <a:pt x="75" y="873"/>
                    <a:pt x="90" y="855"/>
                    <a:pt x="84" y="842"/>
                  </a:cubicBezTo>
                  <a:cubicBezTo>
                    <a:pt x="77" y="829"/>
                    <a:pt x="70" y="816"/>
                    <a:pt x="70" y="816"/>
                  </a:cubicBezTo>
                  <a:lnTo>
                    <a:pt x="94" y="796"/>
                  </a:lnTo>
                  <a:cubicBezTo>
                    <a:pt x="94" y="796"/>
                    <a:pt x="79" y="761"/>
                    <a:pt x="81" y="750"/>
                  </a:cubicBezTo>
                  <a:cubicBezTo>
                    <a:pt x="84" y="739"/>
                    <a:pt x="94" y="668"/>
                    <a:pt x="94" y="668"/>
                  </a:cubicBezTo>
                  <a:cubicBezTo>
                    <a:pt x="94" y="668"/>
                    <a:pt x="106" y="622"/>
                    <a:pt x="103" y="613"/>
                  </a:cubicBezTo>
                  <a:lnTo>
                    <a:pt x="101" y="605"/>
                  </a:lnTo>
                  <a:lnTo>
                    <a:pt x="132" y="580"/>
                  </a:lnTo>
                  <a:lnTo>
                    <a:pt x="123" y="545"/>
                  </a:lnTo>
                  <a:lnTo>
                    <a:pt x="143" y="503"/>
                  </a:lnTo>
                  <a:cubicBezTo>
                    <a:pt x="143" y="503"/>
                    <a:pt x="224" y="174"/>
                    <a:pt x="213" y="156"/>
                  </a:cubicBezTo>
                  <a:cubicBezTo>
                    <a:pt x="202" y="139"/>
                    <a:pt x="214" y="0"/>
                    <a:pt x="214" y="0"/>
                  </a:cubicBez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10563226" y="2703513"/>
              <a:ext cx="307975" cy="1371600"/>
            </a:xfrm>
            <a:custGeom>
              <a:avLst/>
              <a:gdLst>
                <a:gd name="T0" fmla="*/ 214 w 214"/>
                <a:gd name="T1" fmla="*/ 0 h 954"/>
                <a:gd name="T2" fmla="*/ 143 w 214"/>
                <a:gd name="T3" fmla="*/ 18 h 954"/>
                <a:gd name="T4" fmla="*/ 101 w 214"/>
                <a:gd name="T5" fmla="*/ 66 h 954"/>
                <a:gd name="T6" fmla="*/ 31 w 214"/>
                <a:gd name="T7" fmla="*/ 279 h 954"/>
                <a:gd name="T8" fmla="*/ 40 w 214"/>
                <a:gd name="T9" fmla="*/ 477 h 954"/>
                <a:gd name="T10" fmla="*/ 7 w 214"/>
                <a:gd name="T11" fmla="*/ 640 h 954"/>
                <a:gd name="T12" fmla="*/ 7 w 214"/>
                <a:gd name="T13" fmla="*/ 879 h 954"/>
                <a:gd name="T14" fmla="*/ 20 w 214"/>
                <a:gd name="T15" fmla="*/ 954 h 954"/>
                <a:gd name="T16" fmla="*/ 91 w 214"/>
                <a:gd name="T17" fmla="*/ 933 h 954"/>
                <a:gd name="T18" fmla="*/ 93 w 214"/>
                <a:gd name="T19" fmla="*/ 919 h 954"/>
                <a:gd name="T20" fmla="*/ 62 w 214"/>
                <a:gd name="T21" fmla="*/ 887 h 954"/>
                <a:gd name="T22" fmla="*/ 76 w 214"/>
                <a:gd name="T23" fmla="*/ 875 h 954"/>
                <a:gd name="T24" fmla="*/ 75 w 214"/>
                <a:gd name="T25" fmla="*/ 873 h 954"/>
                <a:gd name="T26" fmla="*/ 85 w 214"/>
                <a:gd name="T27" fmla="*/ 854 h 954"/>
                <a:gd name="T28" fmla="*/ 55 w 214"/>
                <a:gd name="T29" fmla="*/ 810 h 954"/>
                <a:gd name="T30" fmla="*/ 73 w 214"/>
                <a:gd name="T31" fmla="*/ 814 h 954"/>
                <a:gd name="T32" fmla="*/ 94 w 214"/>
                <a:gd name="T33" fmla="*/ 796 h 954"/>
                <a:gd name="T34" fmla="*/ 93 w 214"/>
                <a:gd name="T35" fmla="*/ 794 h 954"/>
                <a:gd name="T36" fmla="*/ 55 w 214"/>
                <a:gd name="T37" fmla="*/ 773 h 954"/>
                <a:gd name="T38" fmla="*/ 40 w 214"/>
                <a:gd name="T39" fmla="*/ 716 h 954"/>
                <a:gd name="T40" fmla="*/ 82 w 214"/>
                <a:gd name="T41" fmla="*/ 757 h 954"/>
                <a:gd name="T42" fmla="*/ 66 w 214"/>
                <a:gd name="T43" fmla="*/ 675 h 954"/>
                <a:gd name="T44" fmla="*/ 87 w 214"/>
                <a:gd name="T45" fmla="*/ 714 h 954"/>
                <a:gd name="T46" fmla="*/ 93 w 214"/>
                <a:gd name="T47" fmla="*/ 671 h 954"/>
                <a:gd name="T48" fmla="*/ 66 w 214"/>
                <a:gd name="T49" fmla="*/ 608 h 954"/>
                <a:gd name="T50" fmla="*/ 78 w 214"/>
                <a:gd name="T51" fmla="*/ 558 h 954"/>
                <a:gd name="T52" fmla="*/ 106 w 214"/>
                <a:gd name="T53" fmla="*/ 600 h 954"/>
                <a:gd name="T54" fmla="*/ 132 w 214"/>
                <a:gd name="T55" fmla="*/ 580 h 954"/>
                <a:gd name="T56" fmla="*/ 78 w 214"/>
                <a:gd name="T57" fmla="*/ 519 h 954"/>
                <a:gd name="T58" fmla="*/ 93 w 214"/>
                <a:gd name="T59" fmla="*/ 491 h 954"/>
                <a:gd name="T60" fmla="*/ 140 w 214"/>
                <a:gd name="T61" fmla="*/ 510 h 954"/>
                <a:gd name="T62" fmla="*/ 143 w 214"/>
                <a:gd name="T63" fmla="*/ 504 h 954"/>
                <a:gd name="T64" fmla="*/ 94 w 214"/>
                <a:gd name="T65" fmla="*/ 448 h 954"/>
                <a:gd name="T66" fmla="*/ 143 w 214"/>
                <a:gd name="T67" fmla="*/ 295 h 954"/>
                <a:gd name="T68" fmla="*/ 212 w 214"/>
                <a:gd name="T69" fmla="*/ 153 h 954"/>
                <a:gd name="T70" fmla="*/ 214 w 214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954">
                  <a:moveTo>
                    <a:pt x="214" y="0"/>
                  </a:move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lnTo>
                    <a:pt x="91" y="933"/>
                  </a:lnTo>
                  <a:cubicBezTo>
                    <a:pt x="91" y="933"/>
                    <a:pt x="93" y="926"/>
                    <a:pt x="93" y="919"/>
                  </a:cubicBezTo>
                  <a:cubicBezTo>
                    <a:pt x="72" y="906"/>
                    <a:pt x="54" y="893"/>
                    <a:pt x="62" y="887"/>
                  </a:cubicBezTo>
                  <a:cubicBezTo>
                    <a:pt x="66" y="884"/>
                    <a:pt x="71" y="880"/>
                    <a:pt x="76" y="875"/>
                  </a:cubicBezTo>
                  <a:cubicBezTo>
                    <a:pt x="75" y="874"/>
                    <a:pt x="75" y="873"/>
                    <a:pt x="75" y="873"/>
                  </a:cubicBezTo>
                  <a:cubicBezTo>
                    <a:pt x="75" y="873"/>
                    <a:pt x="83" y="864"/>
                    <a:pt x="85" y="854"/>
                  </a:cubicBezTo>
                  <a:cubicBezTo>
                    <a:pt x="29" y="866"/>
                    <a:pt x="55" y="810"/>
                    <a:pt x="55" y="810"/>
                  </a:cubicBezTo>
                  <a:cubicBezTo>
                    <a:pt x="58" y="811"/>
                    <a:pt x="65" y="813"/>
                    <a:pt x="73" y="814"/>
                  </a:cubicBezTo>
                  <a:lnTo>
                    <a:pt x="94" y="796"/>
                  </a:lnTo>
                  <a:cubicBezTo>
                    <a:pt x="94" y="796"/>
                    <a:pt x="93" y="795"/>
                    <a:pt x="93" y="794"/>
                  </a:cubicBezTo>
                  <a:cubicBezTo>
                    <a:pt x="78" y="788"/>
                    <a:pt x="62" y="781"/>
                    <a:pt x="55" y="773"/>
                  </a:cubicBezTo>
                  <a:cubicBezTo>
                    <a:pt x="39" y="757"/>
                    <a:pt x="40" y="716"/>
                    <a:pt x="40" y="716"/>
                  </a:cubicBezTo>
                  <a:cubicBezTo>
                    <a:pt x="49" y="739"/>
                    <a:pt x="82" y="757"/>
                    <a:pt x="82" y="757"/>
                  </a:cubicBezTo>
                  <a:lnTo>
                    <a:pt x="66" y="675"/>
                  </a:lnTo>
                  <a:lnTo>
                    <a:pt x="87" y="714"/>
                  </a:lnTo>
                  <a:cubicBezTo>
                    <a:pt x="90" y="696"/>
                    <a:pt x="92" y="677"/>
                    <a:pt x="93" y="671"/>
                  </a:cubicBezTo>
                  <a:cubicBezTo>
                    <a:pt x="81" y="645"/>
                    <a:pt x="69" y="618"/>
                    <a:pt x="66" y="608"/>
                  </a:cubicBezTo>
                  <a:cubicBezTo>
                    <a:pt x="62" y="588"/>
                    <a:pt x="78" y="558"/>
                    <a:pt x="78" y="558"/>
                  </a:cubicBezTo>
                  <a:cubicBezTo>
                    <a:pt x="85" y="576"/>
                    <a:pt x="96" y="590"/>
                    <a:pt x="106" y="600"/>
                  </a:cubicBezTo>
                  <a:lnTo>
                    <a:pt x="132" y="580"/>
                  </a:lnTo>
                  <a:lnTo>
                    <a:pt x="78" y="519"/>
                  </a:lnTo>
                  <a:lnTo>
                    <a:pt x="93" y="491"/>
                  </a:lnTo>
                  <a:cubicBezTo>
                    <a:pt x="102" y="488"/>
                    <a:pt x="125" y="500"/>
                    <a:pt x="140" y="510"/>
                  </a:cubicBezTo>
                  <a:lnTo>
                    <a:pt x="143" y="504"/>
                  </a:lnTo>
                  <a:lnTo>
                    <a:pt x="94" y="448"/>
                  </a:lnTo>
                  <a:cubicBezTo>
                    <a:pt x="85" y="416"/>
                    <a:pt x="133" y="318"/>
                    <a:pt x="143" y="295"/>
                  </a:cubicBezTo>
                  <a:cubicBezTo>
                    <a:pt x="149" y="282"/>
                    <a:pt x="183" y="213"/>
                    <a:pt x="212" y="153"/>
                  </a:cubicBezTo>
                  <a:cubicBezTo>
                    <a:pt x="203" y="125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10394951" y="2676525"/>
              <a:ext cx="438150" cy="1462087"/>
            </a:xfrm>
            <a:custGeom>
              <a:avLst/>
              <a:gdLst>
                <a:gd name="T0" fmla="*/ 35 w 304"/>
                <a:gd name="T1" fmla="*/ 865 h 1016"/>
                <a:gd name="T2" fmla="*/ 61 w 304"/>
                <a:gd name="T3" fmla="*/ 1016 h 1016"/>
                <a:gd name="T4" fmla="*/ 121 w 304"/>
                <a:gd name="T5" fmla="*/ 1016 h 1016"/>
                <a:gd name="T6" fmla="*/ 164 w 304"/>
                <a:gd name="T7" fmla="*/ 988 h 1016"/>
                <a:gd name="T8" fmla="*/ 164 w 304"/>
                <a:gd name="T9" fmla="*/ 915 h 1016"/>
                <a:gd name="T10" fmla="*/ 147 w 304"/>
                <a:gd name="T11" fmla="*/ 856 h 1016"/>
                <a:gd name="T12" fmla="*/ 147 w 304"/>
                <a:gd name="T13" fmla="*/ 755 h 1016"/>
                <a:gd name="T14" fmla="*/ 160 w 304"/>
                <a:gd name="T15" fmla="*/ 587 h 1016"/>
                <a:gd name="T16" fmla="*/ 184 w 304"/>
                <a:gd name="T17" fmla="*/ 495 h 1016"/>
                <a:gd name="T18" fmla="*/ 184 w 304"/>
                <a:gd name="T19" fmla="*/ 385 h 1016"/>
                <a:gd name="T20" fmla="*/ 226 w 304"/>
                <a:gd name="T21" fmla="*/ 291 h 1016"/>
                <a:gd name="T22" fmla="*/ 283 w 304"/>
                <a:gd name="T23" fmla="*/ 108 h 1016"/>
                <a:gd name="T24" fmla="*/ 304 w 304"/>
                <a:gd name="T25" fmla="*/ 25 h 1016"/>
                <a:gd name="T26" fmla="*/ 177 w 304"/>
                <a:gd name="T27" fmla="*/ 5 h 1016"/>
                <a:gd name="T28" fmla="*/ 50 w 304"/>
                <a:gd name="T29" fmla="*/ 5 h 1016"/>
                <a:gd name="T30" fmla="*/ 13 w 304"/>
                <a:gd name="T31" fmla="*/ 162 h 1016"/>
                <a:gd name="T32" fmla="*/ 26 w 304"/>
                <a:gd name="T33" fmla="*/ 282 h 1016"/>
                <a:gd name="T34" fmla="*/ 30 w 304"/>
                <a:gd name="T35" fmla="*/ 346 h 1016"/>
                <a:gd name="T36" fmla="*/ 39 w 304"/>
                <a:gd name="T37" fmla="*/ 449 h 1016"/>
                <a:gd name="T38" fmla="*/ 12 w 304"/>
                <a:gd name="T39" fmla="*/ 521 h 1016"/>
                <a:gd name="T40" fmla="*/ 10 w 304"/>
                <a:gd name="T41" fmla="*/ 737 h 1016"/>
                <a:gd name="T42" fmla="*/ 35 w 304"/>
                <a:gd name="T43" fmla="*/ 86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016">
                  <a:moveTo>
                    <a:pt x="35" y="865"/>
                  </a:moveTo>
                  <a:cubicBezTo>
                    <a:pt x="35" y="865"/>
                    <a:pt x="17" y="989"/>
                    <a:pt x="61" y="1016"/>
                  </a:cubicBezTo>
                  <a:lnTo>
                    <a:pt x="121" y="1016"/>
                  </a:lnTo>
                  <a:lnTo>
                    <a:pt x="164" y="988"/>
                  </a:lnTo>
                  <a:cubicBezTo>
                    <a:pt x="164" y="988"/>
                    <a:pt x="183" y="937"/>
                    <a:pt x="164" y="915"/>
                  </a:cubicBezTo>
                  <a:cubicBezTo>
                    <a:pt x="145" y="893"/>
                    <a:pt x="147" y="856"/>
                    <a:pt x="147" y="856"/>
                  </a:cubicBezTo>
                  <a:lnTo>
                    <a:pt x="147" y="755"/>
                  </a:lnTo>
                  <a:cubicBezTo>
                    <a:pt x="147" y="755"/>
                    <a:pt x="145" y="645"/>
                    <a:pt x="160" y="587"/>
                  </a:cubicBezTo>
                  <a:cubicBezTo>
                    <a:pt x="175" y="530"/>
                    <a:pt x="184" y="495"/>
                    <a:pt x="184" y="495"/>
                  </a:cubicBezTo>
                  <a:cubicBezTo>
                    <a:pt x="184" y="495"/>
                    <a:pt x="180" y="398"/>
                    <a:pt x="184" y="385"/>
                  </a:cubicBezTo>
                  <a:cubicBezTo>
                    <a:pt x="189" y="372"/>
                    <a:pt x="226" y="302"/>
                    <a:pt x="226" y="291"/>
                  </a:cubicBezTo>
                  <a:cubicBezTo>
                    <a:pt x="226" y="280"/>
                    <a:pt x="274" y="119"/>
                    <a:pt x="283" y="108"/>
                  </a:cubicBezTo>
                  <a:cubicBezTo>
                    <a:pt x="292" y="97"/>
                    <a:pt x="304" y="25"/>
                    <a:pt x="304" y="25"/>
                  </a:cubicBezTo>
                  <a:cubicBezTo>
                    <a:pt x="304" y="25"/>
                    <a:pt x="185" y="9"/>
                    <a:pt x="177" y="5"/>
                  </a:cubicBezTo>
                  <a:cubicBezTo>
                    <a:pt x="169" y="0"/>
                    <a:pt x="50" y="5"/>
                    <a:pt x="50" y="5"/>
                  </a:cubicBezTo>
                  <a:cubicBezTo>
                    <a:pt x="50" y="5"/>
                    <a:pt x="6" y="135"/>
                    <a:pt x="13" y="162"/>
                  </a:cubicBezTo>
                  <a:cubicBezTo>
                    <a:pt x="19" y="189"/>
                    <a:pt x="33" y="264"/>
                    <a:pt x="26" y="282"/>
                  </a:cubicBezTo>
                  <a:cubicBezTo>
                    <a:pt x="19" y="299"/>
                    <a:pt x="30" y="346"/>
                    <a:pt x="30" y="346"/>
                  </a:cubicBezTo>
                  <a:cubicBezTo>
                    <a:pt x="30" y="346"/>
                    <a:pt x="37" y="436"/>
                    <a:pt x="39" y="449"/>
                  </a:cubicBezTo>
                  <a:cubicBezTo>
                    <a:pt x="41" y="462"/>
                    <a:pt x="0" y="497"/>
                    <a:pt x="12" y="521"/>
                  </a:cubicBezTo>
                  <a:cubicBezTo>
                    <a:pt x="24" y="546"/>
                    <a:pt x="3" y="719"/>
                    <a:pt x="10" y="737"/>
                  </a:cubicBezTo>
                  <a:cubicBezTo>
                    <a:pt x="17" y="755"/>
                    <a:pt x="35" y="865"/>
                    <a:pt x="35" y="86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6" name="Freeform 40"/>
            <p:cNvSpPr/>
            <p:nvPr/>
          </p:nvSpPr>
          <p:spPr bwMode="auto">
            <a:xfrm>
              <a:off x="10396538" y="3327400"/>
              <a:ext cx="238125" cy="811212"/>
            </a:xfrm>
            <a:custGeom>
              <a:avLst/>
              <a:gdLst>
                <a:gd name="T0" fmla="*/ 165 w 165"/>
                <a:gd name="T1" fmla="*/ 57 h 564"/>
                <a:gd name="T2" fmla="*/ 38 w 165"/>
                <a:gd name="T3" fmla="*/ 0 h 564"/>
                <a:gd name="T4" fmla="*/ 11 w 165"/>
                <a:gd name="T5" fmla="*/ 69 h 564"/>
                <a:gd name="T6" fmla="*/ 8 w 165"/>
                <a:gd name="T7" fmla="*/ 279 h 564"/>
                <a:gd name="T8" fmla="*/ 8 w 165"/>
                <a:gd name="T9" fmla="*/ 281 h 564"/>
                <a:gd name="T10" fmla="*/ 8 w 165"/>
                <a:gd name="T11" fmla="*/ 282 h 564"/>
                <a:gd name="T12" fmla="*/ 8 w 165"/>
                <a:gd name="T13" fmla="*/ 283 h 564"/>
                <a:gd name="T14" fmla="*/ 9 w 165"/>
                <a:gd name="T15" fmla="*/ 285 h 564"/>
                <a:gd name="T16" fmla="*/ 34 w 165"/>
                <a:gd name="T17" fmla="*/ 413 h 564"/>
                <a:gd name="T18" fmla="*/ 56 w 165"/>
                <a:gd name="T19" fmla="*/ 561 h 564"/>
                <a:gd name="T20" fmla="*/ 57 w 165"/>
                <a:gd name="T21" fmla="*/ 560 h 564"/>
                <a:gd name="T22" fmla="*/ 60 w 165"/>
                <a:gd name="T23" fmla="*/ 564 h 564"/>
                <a:gd name="T24" fmla="*/ 120 w 165"/>
                <a:gd name="T25" fmla="*/ 564 h 564"/>
                <a:gd name="T26" fmla="*/ 159 w 165"/>
                <a:gd name="T27" fmla="*/ 539 h 564"/>
                <a:gd name="T28" fmla="*/ 138 w 165"/>
                <a:gd name="T29" fmla="*/ 504 h 564"/>
                <a:gd name="T30" fmla="*/ 74 w 165"/>
                <a:gd name="T31" fmla="*/ 504 h 564"/>
                <a:gd name="T32" fmla="*/ 163 w 165"/>
                <a:gd name="T33" fmla="*/ 463 h 564"/>
                <a:gd name="T34" fmla="*/ 50 w 165"/>
                <a:gd name="T35" fmla="*/ 479 h 564"/>
                <a:gd name="T36" fmla="*/ 51 w 165"/>
                <a:gd name="T37" fmla="*/ 414 h 564"/>
                <a:gd name="T38" fmla="*/ 93 w 165"/>
                <a:gd name="T39" fmla="*/ 440 h 564"/>
                <a:gd name="T40" fmla="*/ 53 w 165"/>
                <a:gd name="T41" fmla="*/ 371 h 564"/>
                <a:gd name="T42" fmla="*/ 93 w 165"/>
                <a:gd name="T43" fmla="*/ 380 h 564"/>
                <a:gd name="T44" fmla="*/ 51 w 165"/>
                <a:gd name="T45" fmla="*/ 339 h 564"/>
                <a:gd name="T46" fmla="*/ 93 w 165"/>
                <a:gd name="T47" fmla="*/ 296 h 564"/>
                <a:gd name="T48" fmla="*/ 79 w 165"/>
                <a:gd name="T49" fmla="*/ 243 h 564"/>
                <a:gd name="T50" fmla="*/ 40 w 165"/>
                <a:gd name="T51" fmla="*/ 234 h 564"/>
                <a:gd name="T52" fmla="*/ 42 w 165"/>
                <a:gd name="T53" fmla="*/ 225 h 564"/>
                <a:gd name="T54" fmla="*/ 93 w 165"/>
                <a:gd name="T55" fmla="*/ 154 h 564"/>
                <a:gd name="T56" fmla="*/ 37 w 165"/>
                <a:gd name="T57" fmla="*/ 154 h 564"/>
                <a:gd name="T58" fmla="*/ 108 w 165"/>
                <a:gd name="T59" fmla="*/ 110 h 564"/>
                <a:gd name="T60" fmla="*/ 90 w 165"/>
                <a:gd name="T61" fmla="*/ 99 h 564"/>
                <a:gd name="T62" fmla="*/ 37 w 165"/>
                <a:gd name="T63" fmla="*/ 90 h 564"/>
                <a:gd name="T64" fmla="*/ 74 w 165"/>
                <a:gd name="T65" fmla="*/ 81 h 564"/>
                <a:gd name="T66" fmla="*/ 40 w 165"/>
                <a:gd name="T67" fmla="*/ 57 h 564"/>
                <a:gd name="T68" fmla="*/ 165 w 165"/>
                <a:gd name="T69" fmla="*/ 5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564">
                  <a:moveTo>
                    <a:pt x="165" y="57"/>
                  </a:moveTo>
                  <a:cubicBezTo>
                    <a:pt x="148" y="40"/>
                    <a:pt x="82" y="15"/>
                    <a:pt x="38" y="0"/>
                  </a:cubicBezTo>
                  <a:cubicBezTo>
                    <a:pt x="34" y="15"/>
                    <a:pt x="0" y="47"/>
                    <a:pt x="11" y="69"/>
                  </a:cubicBezTo>
                  <a:cubicBezTo>
                    <a:pt x="22" y="92"/>
                    <a:pt x="5" y="243"/>
                    <a:pt x="8" y="279"/>
                  </a:cubicBezTo>
                  <a:cubicBezTo>
                    <a:pt x="8" y="279"/>
                    <a:pt x="8" y="280"/>
                    <a:pt x="8" y="281"/>
                  </a:cubicBezTo>
                  <a:cubicBezTo>
                    <a:pt x="8" y="281"/>
                    <a:pt x="8" y="282"/>
                    <a:pt x="8" y="282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9" y="284"/>
                    <a:pt x="9" y="284"/>
                    <a:pt x="9" y="285"/>
                  </a:cubicBezTo>
                  <a:cubicBezTo>
                    <a:pt x="16" y="303"/>
                    <a:pt x="34" y="413"/>
                    <a:pt x="34" y="413"/>
                  </a:cubicBezTo>
                  <a:cubicBezTo>
                    <a:pt x="34" y="413"/>
                    <a:pt x="17" y="530"/>
                    <a:pt x="56" y="561"/>
                  </a:cubicBezTo>
                  <a:lnTo>
                    <a:pt x="57" y="560"/>
                  </a:lnTo>
                  <a:cubicBezTo>
                    <a:pt x="58" y="561"/>
                    <a:pt x="59" y="563"/>
                    <a:pt x="60" y="564"/>
                  </a:cubicBezTo>
                  <a:lnTo>
                    <a:pt x="120" y="564"/>
                  </a:lnTo>
                  <a:lnTo>
                    <a:pt x="159" y="539"/>
                  </a:lnTo>
                  <a:cubicBezTo>
                    <a:pt x="148" y="521"/>
                    <a:pt x="138" y="504"/>
                    <a:pt x="138" y="504"/>
                  </a:cubicBezTo>
                  <a:lnTo>
                    <a:pt x="74" y="504"/>
                  </a:lnTo>
                  <a:cubicBezTo>
                    <a:pt x="79" y="471"/>
                    <a:pt x="163" y="463"/>
                    <a:pt x="163" y="463"/>
                  </a:cubicBezTo>
                  <a:cubicBezTo>
                    <a:pt x="150" y="443"/>
                    <a:pt x="81" y="467"/>
                    <a:pt x="50" y="479"/>
                  </a:cubicBezTo>
                  <a:cubicBezTo>
                    <a:pt x="41" y="463"/>
                    <a:pt x="48" y="429"/>
                    <a:pt x="51" y="414"/>
                  </a:cubicBezTo>
                  <a:cubicBezTo>
                    <a:pt x="71" y="417"/>
                    <a:pt x="93" y="440"/>
                    <a:pt x="93" y="440"/>
                  </a:cubicBezTo>
                  <a:lnTo>
                    <a:pt x="53" y="371"/>
                  </a:lnTo>
                  <a:cubicBezTo>
                    <a:pt x="49" y="357"/>
                    <a:pt x="93" y="380"/>
                    <a:pt x="93" y="380"/>
                  </a:cubicBezTo>
                  <a:lnTo>
                    <a:pt x="51" y="339"/>
                  </a:lnTo>
                  <a:cubicBezTo>
                    <a:pt x="51" y="339"/>
                    <a:pt x="76" y="325"/>
                    <a:pt x="93" y="296"/>
                  </a:cubicBezTo>
                  <a:cubicBezTo>
                    <a:pt x="110" y="266"/>
                    <a:pt x="79" y="243"/>
                    <a:pt x="79" y="243"/>
                  </a:cubicBezTo>
                  <a:cubicBezTo>
                    <a:pt x="79" y="243"/>
                    <a:pt x="30" y="277"/>
                    <a:pt x="40" y="234"/>
                  </a:cubicBezTo>
                  <a:cubicBezTo>
                    <a:pt x="40" y="231"/>
                    <a:pt x="41" y="228"/>
                    <a:pt x="42" y="225"/>
                  </a:cubicBezTo>
                  <a:cubicBezTo>
                    <a:pt x="54" y="186"/>
                    <a:pt x="93" y="154"/>
                    <a:pt x="93" y="154"/>
                  </a:cubicBezTo>
                  <a:lnTo>
                    <a:pt x="37" y="154"/>
                  </a:lnTo>
                  <a:cubicBezTo>
                    <a:pt x="49" y="122"/>
                    <a:pt x="124" y="129"/>
                    <a:pt x="108" y="110"/>
                  </a:cubicBezTo>
                  <a:cubicBezTo>
                    <a:pt x="104" y="106"/>
                    <a:pt x="98" y="102"/>
                    <a:pt x="90" y="99"/>
                  </a:cubicBezTo>
                  <a:cubicBezTo>
                    <a:pt x="68" y="91"/>
                    <a:pt x="37" y="90"/>
                    <a:pt x="37" y="90"/>
                  </a:cubicBezTo>
                  <a:lnTo>
                    <a:pt x="74" y="81"/>
                  </a:lnTo>
                  <a:lnTo>
                    <a:pt x="40" y="57"/>
                  </a:lnTo>
                  <a:cubicBezTo>
                    <a:pt x="68" y="45"/>
                    <a:pt x="165" y="57"/>
                    <a:pt x="165" y="57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7" name="Freeform 41"/>
            <p:cNvSpPr/>
            <p:nvPr/>
          </p:nvSpPr>
          <p:spPr bwMode="auto">
            <a:xfrm>
              <a:off x="10380663" y="2678113"/>
              <a:ext cx="452438" cy="608012"/>
            </a:xfrm>
            <a:custGeom>
              <a:avLst/>
              <a:gdLst>
                <a:gd name="T0" fmla="*/ 187 w 314"/>
                <a:gd name="T1" fmla="*/ 4 h 422"/>
                <a:gd name="T2" fmla="*/ 60 w 314"/>
                <a:gd name="T3" fmla="*/ 4 h 422"/>
                <a:gd name="T4" fmla="*/ 7 w 314"/>
                <a:gd name="T5" fmla="*/ 146 h 422"/>
                <a:gd name="T6" fmla="*/ 9 w 314"/>
                <a:gd name="T7" fmla="*/ 267 h 422"/>
                <a:gd name="T8" fmla="*/ 18 w 314"/>
                <a:gd name="T9" fmla="*/ 349 h 422"/>
                <a:gd name="T10" fmla="*/ 46 w 314"/>
                <a:gd name="T11" fmla="*/ 422 h 422"/>
                <a:gd name="T12" fmla="*/ 104 w 314"/>
                <a:gd name="T13" fmla="*/ 337 h 422"/>
                <a:gd name="T14" fmla="*/ 62 w 314"/>
                <a:gd name="T15" fmla="*/ 353 h 422"/>
                <a:gd name="T16" fmla="*/ 89 w 314"/>
                <a:gd name="T17" fmla="*/ 209 h 422"/>
                <a:gd name="T18" fmla="*/ 104 w 314"/>
                <a:gd name="T19" fmla="*/ 99 h 422"/>
                <a:gd name="T20" fmla="*/ 236 w 314"/>
                <a:gd name="T21" fmla="*/ 99 h 422"/>
                <a:gd name="T22" fmla="*/ 288 w 314"/>
                <a:gd name="T23" fmla="*/ 119 h 422"/>
                <a:gd name="T24" fmla="*/ 293 w 314"/>
                <a:gd name="T25" fmla="*/ 107 h 422"/>
                <a:gd name="T26" fmla="*/ 314 w 314"/>
                <a:gd name="T27" fmla="*/ 24 h 422"/>
                <a:gd name="T28" fmla="*/ 187 w 314"/>
                <a:gd name="T29" fmla="*/ 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22">
                  <a:moveTo>
                    <a:pt x="187" y="4"/>
                  </a:moveTo>
                  <a:cubicBezTo>
                    <a:pt x="179" y="0"/>
                    <a:pt x="60" y="4"/>
                    <a:pt x="60" y="4"/>
                  </a:cubicBezTo>
                  <a:cubicBezTo>
                    <a:pt x="60" y="4"/>
                    <a:pt x="0" y="119"/>
                    <a:pt x="7" y="146"/>
                  </a:cubicBezTo>
                  <a:cubicBezTo>
                    <a:pt x="13" y="173"/>
                    <a:pt x="15" y="250"/>
                    <a:pt x="9" y="267"/>
                  </a:cubicBezTo>
                  <a:cubicBezTo>
                    <a:pt x="2" y="285"/>
                    <a:pt x="18" y="349"/>
                    <a:pt x="18" y="349"/>
                  </a:cubicBezTo>
                  <a:cubicBezTo>
                    <a:pt x="18" y="349"/>
                    <a:pt x="44" y="391"/>
                    <a:pt x="46" y="422"/>
                  </a:cubicBezTo>
                  <a:cubicBezTo>
                    <a:pt x="79" y="388"/>
                    <a:pt x="104" y="337"/>
                    <a:pt x="104" y="337"/>
                  </a:cubicBezTo>
                  <a:cubicBezTo>
                    <a:pt x="91" y="346"/>
                    <a:pt x="62" y="353"/>
                    <a:pt x="62" y="353"/>
                  </a:cubicBezTo>
                  <a:cubicBezTo>
                    <a:pt x="65" y="321"/>
                    <a:pt x="89" y="209"/>
                    <a:pt x="89" y="209"/>
                  </a:cubicBezTo>
                  <a:cubicBezTo>
                    <a:pt x="89" y="209"/>
                    <a:pt x="202" y="129"/>
                    <a:pt x="104" y="99"/>
                  </a:cubicBezTo>
                  <a:cubicBezTo>
                    <a:pt x="114" y="60"/>
                    <a:pt x="236" y="99"/>
                    <a:pt x="236" y="99"/>
                  </a:cubicBezTo>
                  <a:lnTo>
                    <a:pt x="288" y="119"/>
                  </a:lnTo>
                  <a:cubicBezTo>
                    <a:pt x="290" y="113"/>
                    <a:pt x="292" y="109"/>
                    <a:pt x="293" y="107"/>
                  </a:cubicBezTo>
                  <a:cubicBezTo>
                    <a:pt x="302" y="96"/>
                    <a:pt x="314" y="24"/>
                    <a:pt x="314" y="24"/>
                  </a:cubicBezTo>
                  <a:cubicBezTo>
                    <a:pt x="314" y="24"/>
                    <a:pt x="195" y="8"/>
                    <a:pt x="18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10531476" y="2614613"/>
              <a:ext cx="339725" cy="120650"/>
            </a:xfrm>
            <a:custGeom>
              <a:avLst/>
              <a:gdLst>
                <a:gd name="T0" fmla="*/ 0 w 236"/>
                <a:gd name="T1" fmla="*/ 39 h 83"/>
                <a:gd name="T2" fmla="*/ 191 w 236"/>
                <a:gd name="T3" fmla="*/ 81 h 83"/>
                <a:gd name="T4" fmla="*/ 236 w 236"/>
                <a:gd name="T5" fmla="*/ 61 h 83"/>
                <a:gd name="T6" fmla="*/ 230 w 236"/>
                <a:gd name="T7" fmla="*/ 17 h 83"/>
                <a:gd name="T8" fmla="*/ 9 w 236"/>
                <a:gd name="T9" fmla="*/ 0 h 83"/>
                <a:gd name="T10" fmla="*/ 0 w 236"/>
                <a:gd name="T11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3">
                  <a:moveTo>
                    <a:pt x="0" y="39"/>
                  </a:moveTo>
                  <a:cubicBezTo>
                    <a:pt x="0" y="39"/>
                    <a:pt x="136" y="83"/>
                    <a:pt x="191" y="81"/>
                  </a:cubicBezTo>
                  <a:lnTo>
                    <a:pt x="236" y="61"/>
                  </a:lnTo>
                  <a:lnTo>
                    <a:pt x="230" y="17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2 w 215"/>
                <a:gd name="T1" fmla="*/ 534 h 596"/>
                <a:gd name="T2" fmla="*/ 71 w 215"/>
                <a:gd name="T3" fmla="*/ 586 h 596"/>
                <a:gd name="T4" fmla="*/ 215 w 215"/>
                <a:gd name="T5" fmla="*/ 576 h 596"/>
                <a:gd name="T6" fmla="*/ 193 w 215"/>
                <a:gd name="T7" fmla="*/ 388 h 596"/>
                <a:gd name="T8" fmla="*/ 204 w 215"/>
                <a:gd name="T9" fmla="*/ 267 h 596"/>
                <a:gd name="T10" fmla="*/ 149 w 215"/>
                <a:gd name="T11" fmla="*/ 111 h 596"/>
                <a:gd name="T12" fmla="*/ 141 w 215"/>
                <a:gd name="T13" fmla="*/ 32 h 596"/>
                <a:gd name="T14" fmla="*/ 123 w 215"/>
                <a:gd name="T15" fmla="*/ 79 h 596"/>
                <a:gd name="T16" fmla="*/ 25 w 215"/>
                <a:gd name="T17" fmla="*/ 0 h 596"/>
                <a:gd name="T18" fmla="*/ 2 w 215"/>
                <a:gd name="T19" fmla="*/ 28 h 596"/>
                <a:gd name="T20" fmla="*/ 2 w 215"/>
                <a:gd name="T21" fmla="*/ 53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596">
                  <a:moveTo>
                    <a:pt x="2" y="534"/>
                  </a:move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193" y="388"/>
                  </a:lnTo>
                  <a:cubicBezTo>
                    <a:pt x="193" y="388"/>
                    <a:pt x="208" y="305"/>
                    <a:pt x="204" y="267"/>
                  </a:cubicBezTo>
                  <a:cubicBezTo>
                    <a:pt x="200" y="228"/>
                    <a:pt x="149" y="111"/>
                    <a:pt x="149" y="111"/>
                  </a:cubicBezTo>
                  <a:cubicBezTo>
                    <a:pt x="149" y="111"/>
                    <a:pt x="161" y="54"/>
                    <a:pt x="141" y="32"/>
                  </a:cubicBezTo>
                  <a:lnTo>
                    <a:pt x="123" y="79"/>
                  </a:lnTo>
                  <a:cubicBezTo>
                    <a:pt x="123" y="79"/>
                    <a:pt x="103" y="79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lose/>
                </a:path>
              </a:pathLst>
            </a:custGeom>
            <a:solidFill>
              <a:srgbClr val="D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149 w 215"/>
                <a:gd name="T1" fmla="*/ 578 h 596"/>
                <a:gd name="T2" fmla="*/ 39 w 215"/>
                <a:gd name="T3" fmla="*/ 509 h 596"/>
                <a:gd name="T4" fmla="*/ 45 w 215"/>
                <a:gd name="T5" fmla="*/ 470 h 596"/>
                <a:gd name="T6" fmla="*/ 149 w 215"/>
                <a:gd name="T7" fmla="*/ 530 h 596"/>
                <a:gd name="T8" fmla="*/ 47 w 215"/>
                <a:gd name="T9" fmla="*/ 372 h 596"/>
                <a:gd name="T10" fmla="*/ 32 w 215"/>
                <a:gd name="T11" fmla="*/ 79 h 596"/>
                <a:gd name="T12" fmla="*/ 78 w 215"/>
                <a:gd name="T13" fmla="*/ 121 h 596"/>
                <a:gd name="T14" fmla="*/ 47 w 215"/>
                <a:gd name="T15" fmla="*/ 69 h 596"/>
                <a:gd name="T16" fmla="*/ 96 w 215"/>
                <a:gd name="T17" fmla="*/ 63 h 596"/>
                <a:gd name="T18" fmla="*/ 25 w 215"/>
                <a:gd name="T19" fmla="*/ 0 h 596"/>
                <a:gd name="T20" fmla="*/ 2 w 215"/>
                <a:gd name="T21" fmla="*/ 28 h 596"/>
                <a:gd name="T22" fmla="*/ 2 w 215"/>
                <a:gd name="T23" fmla="*/ 534 h 596"/>
                <a:gd name="T24" fmla="*/ 71 w 215"/>
                <a:gd name="T25" fmla="*/ 586 h 596"/>
                <a:gd name="T26" fmla="*/ 215 w 215"/>
                <a:gd name="T27" fmla="*/ 576 h 596"/>
                <a:gd name="T28" fmla="*/ 215 w 215"/>
                <a:gd name="T29" fmla="*/ 575 h 596"/>
                <a:gd name="T30" fmla="*/ 149 w 215"/>
                <a:gd name="T31" fmla="*/ 57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596">
                  <a:moveTo>
                    <a:pt x="149" y="578"/>
                  </a:moveTo>
                  <a:cubicBezTo>
                    <a:pt x="66" y="574"/>
                    <a:pt x="39" y="509"/>
                    <a:pt x="39" y="509"/>
                  </a:cubicBezTo>
                  <a:cubicBezTo>
                    <a:pt x="39" y="509"/>
                    <a:pt x="17" y="470"/>
                    <a:pt x="45" y="470"/>
                  </a:cubicBezTo>
                  <a:cubicBezTo>
                    <a:pt x="73" y="471"/>
                    <a:pt x="149" y="530"/>
                    <a:pt x="149" y="530"/>
                  </a:cubicBezTo>
                  <a:cubicBezTo>
                    <a:pt x="130" y="485"/>
                    <a:pt x="83" y="428"/>
                    <a:pt x="47" y="372"/>
                  </a:cubicBezTo>
                  <a:cubicBezTo>
                    <a:pt x="11" y="315"/>
                    <a:pt x="32" y="79"/>
                    <a:pt x="32" y="79"/>
                  </a:cubicBezTo>
                  <a:lnTo>
                    <a:pt x="78" y="121"/>
                  </a:lnTo>
                  <a:lnTo>
                    <a:pt x="47" y="69"/>
                  </a:lnTo>
                  <a:cubicBezTo>
                    <a:pt x="72" y="84"/>
                    <a:pt x="87" y="77"/>
                    <a:pt x="96" y="63"/>
                  </a:cubicBezTo>
                  <a:cubicBezTo>
                    <a:pt x="80" y="52"/>
                    <a:pt x="58" y="33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215" y="575"/>
                  </a:lnTo>
                  <a:cubicBezTo>
                    <a:pt x="192" y="577"/>
                    <a:pt x="169" y="578"/>
                    <a:pt x="149" y="578"/>
                  </a:cubicBezTo>
                  <a:close/>
                </a:path>
              </a:pathLst>
            </a:custGeom>
            <a:solidFill>
              <a:srgbClr val="AF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10256838" y="1855788"/>
              <a:ext cx="457200" cy="1096962"/>
            </a:xfrm>
            <a:custGeom>
              <a:avLst/>
              <a:gdLst>
                <a:gd name="T0" fmla="*/ 0 w 318"/>
                <a:gd name="T1" fmla="*/ 730 h 763"/>
                <a:gd name="T2" fmla="*/ 116 w 318"/>
                <a:gd name="T3" fmla="*/ 763 h 763"/>
                <a:gd name="T4" fmla="*/ 263 w 318"/>
                <a:gd name="T5" fmla="*/ 490 h 763"/>
                <a:gd name="T6" fmla="*/ 309 w 318"/>
                <a:gd name="T7" fmla="*/ 362 h 763"/>
                <a:gd name="T8" fmla="*/ 203 w 318"/>
                <a:gd name="T9" fmla="*/ 0 h 763"/>
                <a:gd name="T10" fmla="*/ 116 w 318"/>
                <a:gd name="T11" fmla="*/ 48 h 763"/>
                <a:gd name="T12" fmla="*/ 118 w 318"/>
                <a:gd name="T13" fmla="*/ 238 h 763"/>
                <a:gd name="T14" fmla="*/ 0 w 318"/>
                <a:gd name="T15" fmla="*/ 7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63">
                  <a:moveTo>
                    <a:pt x="0" y="730"/>
                  </a:moveTo>
                  <a:lnTo>
                    <a:pt x="116" y="763"/>
                  </a:lnTo>
                  <a:cubicBezTo>
                    <a:pt x="116" y="763"/>
                    <a:pt x="251" y="503"/>
                    <a:pt x="263" y="490"/>
                  </a:cubicBezTo>
                  <a:cubicBezTo>
                    <a:pt x="275" y="476"/>
                    <a:pt x="318" y="439"/>
                    <a:pt x="309" y="362"/>
                  </a:cubicBezTo>
                  <a:cubicBezTo>
                    <a:pt x="301" y="285"/>
                    <a:pt x="292" y="104"/>
                    <a:pt x="203" y="0"/>
                  </a:cubicBezTo>
                  <a:cubicBezTo>
                    <a:pt x="203" y="0"/>
                    <a:pt x="166" y="51"/>
                    <a:pt x="116" y="48"/>
                  </a:cubicBezTo>
                  <a:lnTo>
                    <a:pt x="118" y="238"/>
                  </a:lnTo>
                  <a:cubicBezTo>
                    <a:pt x="118" y="238"/>
                    <a:pt x="92" y="554"/>
                    <a:pt x="0" y="730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10687051" y="1941513"/>
              <a:ext cx="184150" cy="730250"/>
            </a:xfrm>
            <a:custGeom>
              <a:avLst/>
              <a:gdLst>
                <a:gd name="T0" fmla="*/ 68 w 127"/>
                <a:gd name="T1" fmla="*/ 472 h 507"/>
                <a:gd name="T2" fmla="*/ 101 w 127"/>
                <a:gd name="T3" fmla="*/ 507 h 507"/>
                <a:gd name="T4" fmla="*/ 127 w 127"/>
                <a:gd name="T5" fmla="*/ 478 h 507"/>
                <a:gd name="T6" fmla="*/ 98 w 127"/>
                <a:gd name="T7" fmla="*/ 218 h 507"/>
                <a:gd name="T8" fmla="*/ 43 w 127"/>
                <a:gd name="T9" fmla="*/ 53 h 507"/>
                <a:gd name="T10" fmla="*/ 31 w 127"/>
                <a:gd name="T11" fmla="*/ 0 h 507"/>
                <a:gd name="T12" fmla="*/ 0 w 127"/>
                <a:gd name="T13" fmla="*/ 32 h 507"/>
                <a:gd name="T14" fmla="*/ 14 w 127"/>
                <a:gd name="T15" fmla="*/ 59 h 507"/>
                <a:gd name="T16" fmla="*/ 41 w 127"/>
                <a:gd name="T17" fmla="*/ 184 h 507"/>
                <a:gd name="T18" fmla="*/ 68 w 127"/>
                <a:gd name="T19" fmla="*/ 47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507">
                  <a:moveTo>
                    <a:pt x="68" y="472"/>
                  </a:moveTo>
                  <a:lnTo>
                    <a:pt x="101" y="507"/>
                  </a:lnTo>
                  <a:lnTo>
                    <a:pt x="127" y="478"/>
                  </a:lnTo>
                  <a:cubicBezTo>
                    <a:pt x="127" y="478"/>
                    <a:pt x="107" y="272"/>
                    <a:pt x="98" y="218"/>
                  </a:cubicBezTo>
                  <a:cubicBezTo>
                    <a:pt x="88" y="164"/>
                    <a:pt x="43" y="53"/>
                    <a:pt x="43" y="53"/>
                  </a:cubicBezTo>
                  <a:cubicBezTo>
                    <a:pt x="43" y="53"/>
                    <a:pt x="61" y="22"/>
                    <a:pt x="31" y="0"/>
                  </a:cubicBezTo>
                  <a:cubicBezTo>
                    <a:pt x="31" y="0"/>
                    <a:pt x="6" y="5"/>
                    <a:pt x="0" y="32"/>
                  </a:cubicBezTo>
                  <a:lnTo>
                    <a:pt x="14" y="59"/>
                  </a:lnTo>
                  <a:cubicBezTo>
                    <a:pt x="14" y="59"/>
                    <a:pt x="36" y="146"/>
                    <a:pt x="41" y="184"/>
                  </a:cubicBezTo>
                  <a:cubicBezTo>
                    <a:pt x="46" y="223"/>
                    <a:pt x="48" y="451"/>
                    <a:pt x="68" y="472"/>
                  </a:cubicBezTo>
                  <a:close/>
                </a:path>
              </a:pathLst>
            </a:custGeom>
            <a:solidFill>
              <a:srgbClr val="9D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10871201" y="2209800"/>
              <a:ext cx="412750" cy="296862"/>
            </a:xfrm>
            <a:custGeom>
              <a:avLst/>
              <a:gdLst>
                <a:gd name="T0" fmla="*/ 277 w 287"/>
                <a:gd name="T1" fmla="*/ 151 h 206"/>
                <a:gd name="T2" fmla="*/ 239 w 287"/>
                <a:gd name="T3" fmla="*/ 54 h 206"/>
                <a:gd name="T4" fmla="*/ 154 w 287"/>
                <a:gd name="T5" fmla="*/ 76 h 206"/>
                <a:gd name="T6" fmla="*/ 127 w 287"/>
                <a:gd name="T7" fmla="*/ 90 h 206"/>
                <a:gd name="T8" fmla="*/ 87 w 287"/>
                <a:gd name="T9" fmla="*/ 90 h 206"/>
                <a:gd name="T10" fmla="*/ 50 w 287"/>
                <a:gd name="T11" fmla="*/ 90 h 206"/>
                <a:gd name="T12" fmla="*/ 37 w 287"/>
                <a:gd name="T13" fmla="*/ 77 h 206"/>
                <a:gd name="T14" fmla="*/ 12 w 287"/>
                <a:gd name="T15" fmla="*/ 0 h 206"/>
                <a:gd name="T16" fmla="*/ 0 w 287"/>
                <a:gd name="T17" fmla="*/ 175 h 206"/>
                <a:gd name="T18" fmla="*/ 6 w 287"/>
                <a:gd name="T19" fmla="*/ 205 h 206"/>
                <a:gd name="T20" fmla="*/ 122 w 287"/>
                <a:gd name="T21" fmla="*/ 192 h 206"/>
                <a:gd name="T22" fmla="*/ 277 w 287"/>
                <a:gd name="T23" fmla="*/ 15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06">
                  <a:moveTo>
                    <a:pt x="277" y="151"/>
                  </a:moveTo>
                  <a:cubicBezTo>
                    <a:pt x="277" y="151"/>
                    <a:pt x="287" y="89"/>
                    <a:pt x="239" y="54"/>
                  </a:cubicBezTo>
                  <a:cubicBezTo>
                    <a:pt x="239" y="54"/>
                    <a:pt x="158" y="69"/>
                    <a:pt x="154" y="76"/>
                  </a:cubicBezTo>
                  <a:cubicBezTo>
                    <a:pt x="151" y="82"/>
                    <a:pt x="127" y="90"/>
                    <a:pt x="127" y="90"/>
                  </a:cubicBezTo>
                  <a:cubicBezTo>
                    <a:pt x="127" y="90"/>
                    <a:pt x="92" y="88"/>
                    <a:pt x="87" y="90"/>
                  </a:cubicBezTo>
                  <a:cubicBezTo>
                    <a:pt x="82" y="92"/>
                    <a:pt x="58" y="76"/>
                    <a:pt x="50" y="90"/>
                  </a:cubicBezTo>
                  <a:lnTo>
                    <a:pt x="37" y="77"/>
                  </a:lnTo>
                  <a:cubicBezTo>
                    <a:pt x="37" y="77"/>
                    <a:pt x="42" y="34"/>
                    <a:pt x="12" y="0"/>
                  </a:cubicBezTo>
                  <a:lnTo>
                    <a:pt x="0" y="175"/>
                  </a:lnTo>
                  <a:lnTo>
                    <a:pt x="6" y="205"/>
                  </a:lnTo>
                  <a:cubicBezTo>
                    <a:pt x="6" y="205"/>
                    <a:pt x="95" y="206"/>
                    <a:pt x="122" y="192"/>
                  </a:cubicBezTo>
                  <a:cubicBezTo>
                    <a:pt x="149" y="178"/>
                    <a:pt x="260" y="165"/>
                    <a:pt x="277" y="151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4" name="Freeform 48"/>
            <p:cNvSpPr/>
            <p:nvPr/>
          </p:nvSpPr>
          <p:spPr bwMode="auto">
            <a:xfrm>
              <a:off x="10910888" y="2284413"/>
              <a:ext cx="357188" cy="190500"/>
            </a:xfrm>
            <a:custGeom>
              <a:avLst/>
              <a:gdLst>
                <a:gd name="T0" fmla="*/ 211 w 248"/>
                <a:gd name="T1" fmla="*/ 2 h 133"/>
                <a:gd name="T2" fmla="*/ 126 w 248"/>
                <a:gd name="T3" fmla="*/ 24 h 133"/>
                <a:gd name="T4" fmla="*/ 99 w 248"/>
                <a:gd name="T5" fmla="*/ 38 h 133"/>
                <a:gd name="T6" fmla="*/ 59 w 248"/>
                <a:gd name="T7" fmla="*/ 38 h 133"/>
                <a:gd name="T8" fmla="*/ 31 w 248"/>
                <a:gd name="T9" fmla="*/ 33 h 133"/>
                <a:gd name="T10" fmla="*/ 14 w 248"/>
                <a:gd name="T11" fmla="*/ 69 h 133"/>
                <a:gd name="T12" fmla="*/ 37 w 248"/>
                <a:gd name="T13" fmla="*/ 64 h 133"/>
                <a:gd name="T14" fmla="*/ 0 w 248"/>
                <a:gd name="T15" fmla="*/ 133 h 133"/>
                <a:gd name="T16" fmla="*/ 59 w 248"/>
                <a:gd name="T17" fmla="*/ 67 h 133"/>
                <a:gd name="T18" fmla="*/ 111 w 248"/>
                <a:gd name="T19" fmla="*/ 51 h 133"/>
                <a:gd name="T20" fmla="*/ 83 w 248"/>
                <a:gd name="T21" fmla="*/ 114 h 133"/>
                <a:gd name="T22" fmla="*/ 162 w 248"/>
                <a:gd name="T23" fmla="*/ 38 h 133"/>
                <a:gd name="T24" fmla="*/ 199 w 248"/>
                <a:gd name="T25" fmla="*/ 51 h 133"/>
                <a:gd name="T26" fmla="*/ 242 w 248"/>
                <a:gd name="T27" fmla="*/ 67 h 133"/>
                <a:gd name="T28" fmla="*/ 248 w 248"/>
                <a:gd name="T29" fmla="*/ 66 h 133"/>
                <a:gd name="T30" fmla="*/ 211 w 248"/>
                <a:gd name="T31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33">
                  <a:moveTo>
                    <a:pt x="211" y="2"/>
                  </a:moveTo>
                  <a:cubicBezTo>
                    <a:pt x="211" y="2"/>
                    <a:pt x="130" y="17"/>
                    <a:pt x="126" y="24"/>
                  </a:cubicBezTo>
                  <a:cubicBezTo>
                    <a:pt x="123" y="30"/>
                    <a:pt x="99" y="38"/>
                    <a:pt x="99" y="38"/>
                  </a:cubicBezTo>
                  <a:cubicBezTo>
                    <a:pt x="99" y="38"/>
                    <a:pt x="64" y="36"/>
                    <a:pt x="59" y="38"/>
                  </a:cubicBezTo>
                  <a:cubicBezTo>
                    <a:pt x="55" y="40"/>
                    <a:pt x="42" y="31"/>
                    <a:pt x="31" y="33"/>
                  </a:cubicBezTo>
                  <a:cubicBezTo>
                    <a:pt x="27" y="47"/>
                    <a:pt x="22" y="63"/>
                    <a:pt x="14" y="69"/>
                  </a:cubicBezTo>
                  <a:lnTo>
                    <a:pt x="37" y="64"/>
                  </a:lnTo>
                  <a:cubicBezTo>
                    <a:pt x="37" y="64"/>
                    <a:pt x="11" y="123"/>
                    <a:pt x="0" y="133"/>
                  </a:cubicBezTo>
                  <a:cubicBezTo>
                    <a:pt x="0" y="133"/>
                    <a:pt x="59" y="96"/>
                    <a:pt x="59" y="67"/>
                  </a:cubicBezTo>
                  <a:cubicBezTo>
                    <a:pt x="59" y="38"/>
                    <a:pt x="111" y="51"/>
                    <a:pt x="111" y="51"/>
                  </a:cubicBezTo>
                  <a:cubicBezTo>
                    <a:pt x="111" y="51"/>
                    <a:pt x="142" y="77"/>
                    <a:pt x="83" y="114"/>
                  </a:cubicBezTo>
                  <a:cubicBezTo>
                    <a:pt x="83" y="114"/>
                    <a:pt x="146" y="76"/>
                    <a:pt x="162" y="38"/>
                  </a:cubicBezTo>
                  <a:cubicBezTo>
                    <a:pt x="177" y="0"/>
                    <a:pt x="199" y="51"/>
                    <a:pt x="199" y="51"/>
                  </a:cubicBezTo>
                  <a:cubicBezTo>
                    <a:pt x="199" y="51"/>
                    <a:pt x="242" y="67"/>
                    <a:pt x="242" y="67"/>
                  </a:cubicBezTo>
                  <a:lnTo>
                    <a:pt x="248" y="66"/>
                  </a:lnTo>
                  <a:cubicBezTo>
                    <a:pt x="245" y="46"/>
                    <a:pt x="236" y="20"/>
                    <a:pt x="211" y="2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7" name="Freeform 49"/>
            <p:cNvSpPr/>
            <p:nvPr/>
          </p:nvSpPr>
          <p:spPr bwMode="auto">
            <a:xfrm>
              <a:off x="10520363" y="1876425"/>
              <a:ext cx="173038" cy="774700"/>
            </a:xfrm>
            <a:custGeom>
              <a:avLst/>
              <a:gdLst>
                <a:gd name="T0" fmla="*/ 43 w 120"/>
                <a:gd name="T1" fmla="*/ 538 h 538"/>
                <a:gd name="T2" fmla="*/ 79 w 120"/>
                <a:gd name="T3" fmla="*/ 475 h 538"/>
                <a:gd name="T4" fmla="*/ 114 w 120"/>
                <a:gd name="T5" fmla="*/ 427 h 538"/>
                <a:gd name="T6" fmla="*/ 116 w 120"/>
                <a:gd name="T7" fmla="*/ 334 h 538"/>
                <a:gd name="T8" fmla="*/ 16 w 120"/>
                <a:gd name="T9" fmla="*/ 77 h 538"/>
                <a:gd name="T10" fmla="*/ 26 w 120"/>
                <a:gd name="T11" fmla="*/ 60 h 538"/>
                <a:gd name="T12" fmla="*/ 6 w 120"/>
                <a:gd name="T13" fmla="*/ 0 h 538"/>
                <a:gd name="T14" fmla="*/ 0 w 120"/>
                <a:gd name="T15" fmla="*/ 5 h 538"/>
                <a:gd name="T16" fmla="*/ 7 w 120"/>
                <a:gd name="T17" fmla="*/ 55 h 538"/>
                <a:gd name="T18" fmla="*/ 7 w 120"/>
                <a:gd name="T19" fmla="*/ 77 h 538"/>
                <a:gd name="T20" fmla="*/ 103 w 120"/>
                <a:gd name="T21" fmla="*/ 338 h 538"/>
                <a:gd name="T22" fmla="*/ 63 w 120"/>
                <a:gd name="T23" fmla="*/ 461 h 538"/>
                <a:gd name="T24" fmla="*/ 43 w 120"/>
                <a:gd name="T2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538">
                  <a:moveTo>
                    <a:pt x="43" y="538"/>
                  </a:moveTo>
                  <a:cubicBezTo>
                    <a:pt x="61" y="504"/>
                    <a:pt x="76" y="479"/>
                    <a:pt x="79" y="475"/>
                  </a:cubicBezTo>
                  <a:cubicBezTo>
                    <a:pt x="86" y="467"/>
                    <a:pt x="102" y="452"/>
                    <a:pt x="114" y="427"/>
                  </a:cubicBezTo>
                  <a:cubicBezTo>
                    <a:pt x="118" y="389"/>
                    <a:pt x="120" y="350"/>
                    <a:pt x="116" y="334"/>
                  </a:cubicBezTo>
                  <a:cubicBezTo>
                    <a:pt x="106" y="297"/>
                    <a:pt x="16" y="77"/>
                    <a:pt x="16" y="77"/>
                  </a:cubicBezTo>
                  <a:lnTo>
                    <a:pt x="26" y="60"/>
                  </a:lnTo>
                  <a:lnTo>
                    <a:pt x="6" y="0"/>
                  </a:lnTo>
                  <a:cubicBezTo>
                    <a:pt x="4" y="2"/>
                    <a:pt x="2" y="3"/>
                    <a:pt x="0" y="5"/>
                  </a:cubicBezTo>
                  <a:lnTo>
                    <a:pt x="7" y="55"/>
                  </a:lnTo>
                  <a:lnTo>
                    <a:pt x="7" y="77"/>
                  </a:lnTo>
                  <a:cubicBezTo>
                    <a:pt x="7" y="77"/>
                    <a:pt x="95" y="313"/>
                    <a:pt x="103" y="338"/>
                  </a:cubicBezTo>
                  <a:cubicBezTo>
                    <a:pt x="112" y="362"/>
                    <a:pt x="76" y="437"/>
                    <a:pt x="63" y="461"/>
                  </a:cubicBezTo>
                  <a:cubicBezTo>
                    <a:pt x="56" y="474"/>
                    <a:pt x="49" y="509"/>
                    <a:pt x="43" y="538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8" name="Freeform 50"/>
            <p:cNvSpPr/>
            <p:nvPr/>
          </p:nvSpPr>
          <p:spPr bwMode="auto">
            <a:xfrm>
              <a:off x="10379076" y="1941513"/>
              <a:ext cx="198438" cy="841375"/>
            </a:xfrm>
            <a:custGeom>
              <a:avLst/>
              <a:gdLst>
                <a:gd name="T0" fmla="*/ 99 w 138"/>
                <a:gd name="T1" fmla="*/ 122 h 585"/>
                <a:gd name="T2" fmla="*/ 138 w 138"/>
                <a:gd name="T3" fmla="*/ 154 h 585"/>
                <a:gd name="T4" fmla="*/ 58 w 138"/>
                <a:gd name="T5" fmla="*/ 42 h 585"/>
                <a:gd name="T6" fmla="*/ 31 w 138"/>
                <a:gd name="T7" fmla="*/ 0 h 585"/>
                <a:gd name="T8" fmla="*/ 32 w 138"/>
                <a:gd name="T9" fmla="*/ 178 h 585"/>
                <a:gd name="T10" fmla="*/ 0 w 138"/>
                <a:gd name="T11" fmla="*/ 402 h 585"/>
                <a:gd name="T12" fmla="*/ 29 w 138"/>
                <a:gd name="T13" fmla="*/ 462 h 585"/>
                <a:gd name="T14" fmla="*/ 93 w 138"/>
                <a:gd name="T15" fmla="*/ 585 h 585"/>
                <a:gd name="T16" fmla="*/ 127 w 138"/>
                <a:gd name="T17" fmla="*/ 522 h 585"/>
                <a:gd name="T18" fmla="*/ 85 w 138"/>
                <a:gd name="T19" fmla="*/ 391 h 585"/>
                <a:gd name="T20" fmla="*/ 118 w 138"/>
                <a:gd name="T21" fmla="*/ 391 h 585"/>
                <a:gd name="T22" fmla="*/ 85 w 138"/>
                <a:gd name="T23" fmla="*/ 371 h 585"/>
                <a:gd name="T24" fmla="*/ 78 w 138"/>
                <a:gd name="T25" fmla="*/ 289 h 585"/>
                <a:gd name="T26" fmla="*/ 88 w 138"/>
                <a:gd name="T27" fmla="*/ 240 h 585"/>
                <a:gd name="T28" fmla="*/ 99 w 138"/>
                <a:gd name="T29" fmla="*/ 186 h 585"/>
                <a:gd name="T30" fmla="*/ 99 w 138"/>
                <a:gd name="T31" fmla="*/ 12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85">
                  <a:moveTo>
                    <a:pt x="99" y="122"/>
                  </a:moveTo>
                  <a:lnTo>
                    <a:pt x="138" y="154"/>
                  </a:lnTo>
                  <a:cubicBezTo>
                    <a:pt x="138" y="154"/>
                    <a:pt x="67" y="65"/>
                    <a:pt x="58" y="42"/>
                  </a:cubicBezTo>
                  <a:cubicBezTo>
                    <a:pt x="53" y="30"/>
                    <a:pt x="42" y="14"/>
                    <a:pt x="31" y="0"/>
                  </a:cubicBezTo>
                  <a:lnTo>
                    <a:pt x="32" y="178"/>
                  </a:lnTo>
                  <a:cubicBezTo>
                    <a:pt x="32" y="178"/>
                    <a:pt x="24" y="281"/>
                    <a:pt x="0" y="402"/>
                  </a:cubicBezTo>
                  <a:lnTo>
                    <a:pt x="29" y="462"/>
                  </a:lnTo>
                  <a:lnTo>
                    <a:pt x="93" y="585"/>
                  </a:lnTo>
                  <a:cubicBezTo>
                    <a:pt x="104" y="564"/>
                    <a:pt x="116" y="542"/>
                    <a:pt x="127" y="522"/>
                  </a:cubicBezTo>
                  <a:cubicBezTo>
                    <a:pt x="111" y="475"/>
                    <a:pt x="85" y="398"/>
                    <a:pt x="85" y="391"/>
                  </a:cubicBezTo>
                  <a:cubicBezTo>
                    <a:pt x="85" y="383"/>
                    <a:pt x="105" y="383"/>
                    <a:pt x="118" y="391"/>
                  </a:cubicBezTo>
                  <a:lnTo>
                    <a:pt x="85" y="371"/>
                  </a:lnTo>
                  <a:lnTo>
                    <a:pt x="78" y="289"/>
                  </a:lnTo>
                  <a:cubicBezTo>
                    <a:pt x="78" y="289"/>
                    <a:pt x="90" y="261"/>
                    <a:pt x="88" y="240"/>
                  </a:cubicBezTo>
                  <a:cubicBezTo>
                    <a:pt x="86" y="218"/>
                    <a:pt x="99" y="186"/>
                    <a:pt x="99" y="186"/>
                  </a:cubicBezTo>
                  <a:lnTo>
                    <a:pt x="99" y="12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9" name="Freeform 51"/>
            <p:cNvSpPr/>
            <p:nvPr/>
          </p:nvSpPr>
          <p:spPr bwMode="auto">
            <a:xfrm>
              <a:off x="10453688" y="1912938"/>
              <a:ext cx="77788" cy="134937"/>
            </a:xfrm>
            <a:custGeom>
              <a:avLst/>
              <a:gdLst>
                <a:gd name="T0" fmla="*/ 54 w 54"/>
                <a:gd name="T1" fmla="*/ 94 h 94"/>
                <a:gd name="T2" fmla="*/ 18 w 54"/>
                <a:gd name="T3" fmla="*/ 0 h 94"/>
                <a:gd name="T4" fmla="*/ 0 w 54"/>
                <a:gd name="T5" fmla="*/ 6 h 94"/>
                <a:gd name="T6" fmla="*/ 54 w 5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54" y="94"/>
                  </a:moveTo>
                  <a:lnTo>
                    <a:pt x="18" y="0"/>
                  </a:lnTo>
                  <a:cubicBezTo>
                    <a:pt x="12" y="3"/>
                    <a:pt x="6" y="5"/>
                    <a:pt x="0" y="6"/>
                  </a:cubicBezTo>
                  <a:cubicBezTo>
                    <a:pt x="14" y="21"/>
                    <a:pt x="32" y="48"/>
                    <a:pt x="54" y="9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0" name="Freeform 52"/>
            <p:cNvSpPr/>
            <p:nvPr/>
          </p:nvSpPr>
          <p:spPr bwMode="auto">
            <a:xfrm>
              <a:off x="10467976" y="2744788"/>
              <a:ext cx="123825" cy="214312"/>
            </a:xfrm>
            <a:custGeom>
              <a:avLst/>
              <a:gdLst>
                <a:gd name="T0" fmla="*/ 4 w 86"/>
                <a:gd name="T1" fmla="*/ 46 h 149"/>
                <a:gd name="T2" fmla="*/ 15 w 86"/>
                <a:gd name="T3" fmla="*/ 115 h 149"/>
                <a:gd name="T4" fmla="*/ 15 w 86"/>
                <a:gd name="T5" fmla="*/ 149 h 149"/>
                <a:gd name="T6" fmla="*/ 86 w 86"/>
                <a:gd name="T7" fmla="*/ 88 h 149"/>
                <a:gd name="T8" fmla="*/ 59 w 86"/>
                <a:gd name="T9" fmla="*/ 24 h 149"/>
                <a:gd name="T10" fmla="*/ 4 w 86"/>
                <a:gd name="T1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9">
                  <a:moveTo>
                    <a:pt x="4" y="46"/>
                  </a:moveTo>
                  <a:cubicBezTo>
                    <a:pt x="0" y="52"/>
                    <a:pt x="2" y="110"/>
                    <a:pt x="15" y="115"/>
                  </a:cubicBezTo>
                  <a:lnTo>
                    <a:pt x="15" y="149"/>
                  </a:lnTo>
                  <a:lnTo>
                    <a:pt x="86" y="88"/>
                  </a:lnTo>
                  <a:cubicBezTo>
                    <a:pt x="86" y="88"/>
                    <a:pt x="77" y="48"/>
                    <a:pt x="59" y="24"/>
                  </a:cubicBezTo>
                  <a:cubicBezTo>
                    <a:pt x="42" y="0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1" name="Freeform 53"/>
            <p:cNvSpPr/>
            <p:nvPr/>
          </p:nvSpPr>
          <p:spPr bwMode="auto">
            <a:xfrm>
              <a:off x="10277476" y="1924050"/>
              <a:ext cx="280988" cy="928687"/>
            </a:xfrm>
            <a:custGeom>
              <a:avLst/>
              <a:gdLst>
                <a:gd name="T0" fmla="*/ 109 w 195"/>
                <a:gd name="T1" fmla="*/ 645 h 645"/>
                <a:gd name="T2" fmla="*/ 195 w 195"/>
                <a:gd name="T3" fmla="*/ 587 h 645"/>
                <a:gd name="T4" fmla="*/ 134 w 195"/>
                <a:gd name="T5" fmla="*/ 383 h 645"/>
                <a:gd name="T6" fmla="*/ 140 w 195"/>
                <a:gd name="T7" fmla="*/ 243 h 645"/>
                <a:gd name="T8" fmla="*/ 169 w 195"/>
                <a:gd name="T9" fmla="*/ 134 h 645"/>
                <a:gd name="T10" fmla="*/ 101 w 195"/>
                <a:gd name="T11" fmla="*/ 0 h 645"/>
                <a:gd name="T12" fmla="*/ 50 w 195"/>
                <a:gd name="T13" fmla="*/ 25 h 645"/>
                <a:gd name="T14" fmla="*/ 40 w 195"/>
                <a:gd name="T15" fmla="*/ 39 h 645"/>
                <a:gd name="T16" fmla="*/ 19 w 195"/>
                <a:gd name="T17" fmla="*/ 92 h 645"/>
                <a:gd name="T18" fmla="*/ 19 w 195"/>
                <a:gd name="T19" fmla="*/ 157 h 645"/>
                <a:gd name="T20" fmla="*/ 5 w 195"/>
                <a:gd name="T21" fmla="*/ 173 h 645"/>
                <a:gd name="T22" fmla="*/ 5 w 195"/>
                <a:gd name="T23" fmla="*/ 213 h 645"/>
                <a:gd name="T24" fmla="*/ 22 w 195"/>
                <a:gd name="T25" fmla="*/ 229 h 645"/>
                <a:gd name="T26" fmla="*/ 12 w 195"/>
                <a:gd name="T27" fmla="*/ 288 h 645"/>
                <a:gd name="T28" fmla="*/ 10 w 195"/>
                <a:gd name="T29" fmla="*/ 361 h 645"/>
                <a:gd name="T30" fmla="*/ 27 w 195"/>
                <a:gd name="T31" fmla="*/ 430 h 645"/>
                <a:gd name="T32" fmla="*/ 109 w 195"/>
                <a:gd name="T3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645">
                  <a:moveTo>
                    <a:pt x="109" y="645"/>
                  </a:moveTo>
                  <a:cubicBezTo>
                    <a:pt x="109" y="645"/>
                    <a:pt x="170" y="592"/>
                    <a:pt x="195" y="587"/>
                  </a:cubicBezTo>
                  <a:cubicBezTo>
                    <a:pt x="195" y="587"/>
                    <a:pt x="144" y="410"/>
                    <a:pt x="134" y="383"/>
                  </a:cubicBezTo>
                  <a:lnTo>
                    <a:pt x="140" y="243"/>
                  </a:lnTo>
                  <a:cubicBezTo>
                    <a:pt x="140" y="243"/>
                    <a:pt x="171" y="159"/>
                    <a:pt x="169" y="134"/>
                  </a:cubicBezTo>
                  <a:cubicBezTo>
                    <a:pt x="168" y="109"/>
                    <a:pt x="101" y="0"/>
                    <a:pt x="101" y="0"/>
                  </a:cubicBezTo>
                  <a:cubicBezTo>
                    <a:pt x="101" y="0"/>
                    <a:pt x="64" y="13"/>
                    <a:pt x="50" y="25"/>
                  </a:cubicBezTo>
                  <a:cubicBezTo>
                    <a:pt x="37" y="37"/>
                    <a:pt x="40" y="39"/>
                    <a:pt x="40" y="39"/>
                  </a:cubicBezTo>
                  <a:cubicBezTo>
                    <a:pt x="40" y="39"/>
                    <a:pt x="22" y="87"/>
                    <a:pt x="19" y="92"/>
                  </a:cubicBezTo>
                  <a:cubicBezTo>
                    <a:pt x="15" y="97"/>
                    <a:pt x="19" y="157"/>
                    <a:pt x="19" y="157"/>
                  </a:cubicBezTo>
                  <a:cubicBezTo>
                    <a:pt x="19" y="157"/>
                    <a:pt x="3" y="161"/>
                    <a:pt x="5" y="173"/>
                  </a:cubicBezTo>
                  <a:cubicBezTo>
                    <a:pt x="7" y="185"/>
                    <a:pt x="0" y="205"/>
                    <a:pt x="5" y="213"/>
                  </a:cubicBezTo>
                  <a:cubicBezTo>
                    <a:pt x="10" y="222"/>
                    <a:pt x="22" y="229"/>
                    <a:pt x="22" y="229"/>
                  </a:cubicBezTo>
                  <a:cubicBezTo>
                    <a:pt x="22" y="229"/>
                    <a:pt x="13" y="279"/>
                    <a:pt x="12" y="288"/>
                  </a:cubicBezTo>
                  <a:cubicBezTo>
                    <a:pt x="10" y="297"/>
                    <a:pt x="7" y="349"/>
                    <a:pt x="10" y="361"/>
                  </a:cubicBezTo>
                  <a:cubicBezTo>
                    <a:pt x="13" y="373"/>
                    <a:pt x="27" y="430"/>
                    <a:pt x="27" y="430"/>
                  </a:cubicBezTo>
                  <a:cubicBezTo>
                    <a:pt x="27" y="430"/>
                    <a:pt x="88" y="632"/>
                    <a:pt x="109" y="645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3" name="Freeform 54"/>
            <p:cNvSpPr>
              <a:spLocks noEditPoints="1"/>
            </p:cNvSpPr>
            <p:nvPr/>
          </p:nvSpPr>
          <p:spPr bwMode="auto">
            <a:xfrm>
              <a:off x="10277476" y="1955800"/>
              <a:ext cx="214313" cy="896937"/>
            </a:xfrm>
            <a:custGeom>
              <a:avLst/>
              <a:gdLst>
                <a:gd name="T0" fmla="*/ 31 w 149"/>
                <a:gd name="T1" fmla="*/ 109 h 623"/>
                <a:gd name="T2" fmla="*/ 30 w 149"/>
                <a:gd name="T3" fmla="*/ 108 h 623"/>
                <a:gd name="T4" fmla="*/ 31 w 149"/>
                <a:gd name="T5" fmla="*/ 109 h 623"/>
                <a:gd name="T6" fmla="*/ 70 w 149"/>
                <a:gd name="T7" fmla="*/ 483 h 623"/>
                <a:gd name="T8" fmla="*/ 26 w 149"/>
                <a:gd name="T9" fmla="*/ 333 h 623"/>
                <a:gd name="T10" fmla="*/ 44 w 149"/>
                <a:gd name="T11" fmla="*/ 332 h 623"/>
                <a:gd name="T12" fmla="*/ 111 w 149"/>
                <a:gd name="T13" fmla="*/ 295 h 623"/>
                <a:gd name="T14" fmla="*/ 57 w 149"/>
                <a:gd name="T15" fmla="*/ 319 h 623"/>
                <a:gd name="T16" fmla="*/ 27 w 149"/>
                <a:gd name="T17" fmla="*/ 295 h 623"/>
                <a:gd name="T18" fmla="*/ 47 w 149"/>
                <a:gd name="T19" fmla="*/ 242 h 623"/>
                <a:gd name="T20" fmla="*/ 54 w 149"/>
                <a:gd name="T21" fmla="*/ 197 h 623"/>
                <a:gd name="T22" fmla="*/ 134 w 149"/>
                <a:gd name="T23" fmla="*/ 234 h 623"/>
                <a:gd name="T24" fmla="*/ 100 w 149"/>
                <a:gd name="T25" fmla="*/ 191 h 623"/>
                <a:gd name="T26" fmla="*/ 61 w 149"/>
                <a:gd name="T27" fmla="*/ 169 h 623"/>
                <a:gd name="T28" fmla="*/ 125 w 149"/>
                <a:gd name="T29" fmla="*/ 170 h 623"/>
                <a:gd name="T30" fmla="*/ 70 w 149"/>
                <a:gd name="T31" fmla="*/ 139 h 623"/>
                <a:gd name="T32" fmla="*/ 102 w 149"/>
                <a:gd name="T33" fmla="*/ 129 h 623"/>
                <a:gd name="T34" fmla="*/ 27 w 149"/>
                <a:gd name="T35" fmla="*/ 129 h 623"/>
                <a:gd name="T36" fmla="*/ 57 w 149"/>
                <a:gd name="T37" fmla="*/ 89 h 623"/>
                <a:gd name="T38" fmla="*/ 29 w 149"/>
                <a:gd name="T39" fmla="*/ 100 h 623"/>
                <a:gd name="T40" fmla="*/ 30 w 149"/>
                <a:gd name="T41" fmla="*/ 83 h 623"/>
                <a:gd name="T42" fmla="*/ 57 w 149"/>
                <a:gd name="T43" fmla="*/ 32 h 623"/>
                <a:gd name="T44" fmla="*/ 57 w 149"/>
                <a:gd name="T45" fmla="*/ 0 h 623"/>
                <a:gd name="T46" fmla="*/ 50 w 149"/>
                <a:gd name="T47" fmla="*/ 3 h 623"/>
                <a:gd name="T48" fmla="*/ 43 w 149"/>
                <a:gd name="T49" fmla="*/ 6 h 623"/>
                <a:gd name="T50" fmla="*/ 19 w 149"/>
                <a:gd name="T51" fmla="*/ 70 h 623"/>
                <a:gd name="T52" fmla="*/ 19 w 149"/>
                <a:gd name="T53" fmla="*/ 135 h 623"/>
                <a:gd name="T54" fmla="*/ 5 w 149"/>
                <a:gd name="T55" fmla="*/ 151 h 623"/>
                <a:gd name="T56" fmla="*/ 5 w 149"/>
                <a:gd name="T57" fmla="*/ 191 h 623"/>
                <a:gd name="T58" fmla="*/ 22 w 149"/>
                <a:gd name="T59" fmla="*/ 207 h 623"/>
                <a:gd name="T60" fmla="*/ 12 w 149"/>
                <a:gd name="T61" fmla="*/ 266 h 623"/>
                <a:gd name="T62" fmla="*/ 10 w 149"/>
                <a:gd name="T63" fmla="*/ 339 h 623"/>
                <a:gd name="T64" fmla="*/ 27 w 149"/>
                <a:gd name="T65" fmla="*/ 408 h 623"/>
                <a:gd name="T66" fmla="*/ 109 w 149"/>
                <a:gd name="T67" fmla="*/ 623 h 623"/>
                <a:gd name="T68" fmla="*/ 149 w 149"/>
                <a:gd name="T69" fmla="*/ 591 h 623"/>
                <a:gd name="T70" fmla="*/ 111 w 149"/>
                <a:gd name="T71" fmla="*/ 575 h 623"/>
                <a:gd name="T72" fmla="*/ 70 w 149"/>
                <a:gd name="T73" fmla="*/ 4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623">
                  <a:moveTo>
                    <a:pt x="31" y="109"/>
                  </a:move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8"/>
                    <a:pt x="31" y="109"/>
                  </a:cubicBezTo>
                  <a:close/>
                  <a:moveTo>
                    <a:pt x="70" y="483"/>
                  </a:moveTo>
                  <a:cubicBezTo>
                    <a:pt x="58" y="475"/>
                    <a:pt x="26" y="333"/>
                    <a:pt x="26" y="333"/>
                  </a:cubicBezTo>
                  <a:cubicBezTo>
                    <a:pt x="26" y="333"/>
                    <a:pt x="9" y="326"/>
                    <a:pt x="44" y="332"/>
                  </a:cubicBezTo>
                  <a:cubicBezTo>
                    <a:pt x="79" y="339"/>
                    <a:pt x="111" y="295"/>
                    <a:pt x="111" y="295"/>
                  </a:cubicBezTo>
                  <a:cubicBezTo>
                    <a:pt x="111" y="295"/>
                    <a:pt x="67" y="314"/>
                    <a:pt x="57" y="319"/>
                  </a:cubicBezTo>
                  <a:cubicBezTo>
                    <a:pt x="47" y="324"/>
                    <a:pt x="22" y="304"/>
                    <a:pt x="27" y="295"/>
                  </a:cubicBezTo>
                  <a:cubicBezTo>
                    <a:pt x="32" y="287"/>
                    <a:pt x="37" y="253"/>
                    <a:pt x="47" y="242"/>
                  </a:cubicBezTo>
                  <a:cubicBezTo>
                    <a:pt x="54" y="234"/>
                    <a:pt x="55" y="212"/>
                    <a:pt x="54" y="197"/>
                  </a:cubicBezTo>
                  <a:cubicBezTo>
                    <a:pt x="100" y="186"/>
                    <a:pt x="134" y="234"/>
                    <a:pt x="134" y="234"/>
                  </a:cubicBezTo>
                  <a:cubicBezTo>
                    <a:pt x="134" y="234"/>
                    <a:pt x="121" y="206"/>
                    <a:pt x="100" y="191"/>
                  </a:cubicBezTo>
                  <a:cubicBezTo>
                    <a:pt x="80" y="175"/>
                    <a:pt x="61" y="169"/>
                    <a:pt x="61" y="169"/>
                  </a:cubicBezTo>
                  <a:cubicBezTo>
                    <a:pt x="78" y="162"/>
                    <a:pt x="105" y="165"/>
                    <a:pt x="125" y="170"/>
                  </a:cubicBezTo>
                  <a:cubicBezTo>
                    <a:pt x="106" y="160"/>
                    <a:pt x="82" y="146"/>
                    <a:pt x="70" y="139"/>
                  </a:cubicBezTo>
                  <a:cubicBezTo>
                    <a:pt x="74" y="117"/>
                    <a:pt x="102" y="129"/>
                    <a:pt x="102" y="129"/>
                  </a:cubicBezTo>
                  <a:cubicBezTo>
                    <a:pt x="78" y="95"/>
                    <a:pt x="27" y="129"/>
                    <a:pt x="27" y="129"/>
                  </a:cubicBezTo>
                  <a:cubicBezTo>
                    <a:pt x="25" y="119"/>
                    <a:pt x="57" y="89"/>
                    <a:pt x="57" y="89"/>
                  </a:cubicBezTo>
                  <a:lnTo>
                    <a:pt x="29" y="100"/>
                  </a:lnTo>
                  <a:cubicBezTo>
                    <a:pt x="28" y="92"/>
                    <a:pt x="30" y="83"/>
                    <a:pt x="30" y="83"/>
                  </a:cubicBezTo>
                  <a:lnTo>
                    <a:pt x="57" y="32"/>
                  </a:lnTo>
                  <a:lnTo>
                    <a:pt x="57" y="0"/>
                  </a:lnTo>
                  <a:cubicBezTo>
                    <a:pt x="55" y="1"/>
                    <a:pt x="52" y="2"/>
                    <a:pt x="50" y="3"/>
                  </a:cubicBezTo>
                  <a:cubicBezTo>
                    <a:pt x="47" y="5"/>
                    <a:pt x="43" y="6"/>
                    <a:pt x="43" y="6"/>
                  </a:cubicBezTo>
                  <a:cubicBezTo>
                    <a:pt x="43" y="6"/>
                    <a:pt x="22" y="65"/>
                    <a:pt x="19" y="70"/>
                  </a:cubicBezTo>
                  <a:cubicBezTo>
                    <a:pt x="15" y="75"/>
                    <a:pt x="19" y="135"/>
                    <a:pt x="19" y="135"/>
                  </a:cubicBezTo>
                  <a:cubicBezTo>
                    <a:pt x="19" y="135"/>
                    <a:pt x="3" y="139"/>
                    <a:pt x="5" y="151"/>
                  </a:cubicBezTo>
                  <a:cubicBezTo>
                    <a:pt x="7" y="163"/>
                    <a:pt x="0" y="183"/>
                    <a:pt x="5" y="191"/>
                  </a:cubicBezTo>
                  <a:cubicBezTo>
                    <a:pt x="10" y="200"/>
                    <a:pt x="22" y="207"/>
                    <a:pt x="22" y="207"/>
                  </a:cubicBezTo>
                  <a:cubicBezTo>
                    <a:pt x="22" y="207"/>
                    <a:pt x="13" y="257"/>
                    <a:pt x="12" y="266"/>
                  </a:cubicBezTo>
                  <a:cubicBezTo>
                    <a:pt x="10" y="275"/>
                    <a:pt x="7" y="327"/>
                    <a:pt x="10" y="339"/>
                  </a:cubicBezTo>
                  <a:cubicBezTo>
                    <a:pt x="13" y="351"/>
                    <a:pt x="27" y="408"/>
                    <a:pt x="27" y="408"/>
                  </a:cubicBezTo>
                  <a:cubicBezTo>
                    <a:pt x="27" y="408"/>
                    <a:pt x="88" y="610"/>
                    <a:pt x="109" y="623"/>
                  </a:cubicBezTo>
                  <a:cubicBezTo>
                    <a:pt x="109" y="623"/>
                    <a:pt x="128" y="607"/>
                    <a:pt x="149" y="591"/>
                  </a:cubicBezTo>
                  <a:lnTo>
                    <a:pt x="111" y="575"/>
                  </a:lnTo>
                  <a:cubicBezTo>
                    <a:pt x="111" y="575"/>
                    <a:pt x="82" y="492"/>
                    <a:pt x="70" y="483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10467976" y="2203450"/>
              <a:ext cx="23813" cy="12700"/>
            </a:xfrm>
            <a:custGeom>
              <a:avLst/>
              <a:gdLst>
                <a:gd name="T0" fmla="*/ 17 w 17"/>
                <a:gd name="T1" fmla="*/ 4 h 9"/>
                <a:gd name="T2" fmla="*/ 0 w 17"/>
                <a:gd name="T3" fmla="*/ 0 h 9"/>
                <a:gd name="T4" fmla="*/ 17 w 1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4"/>
                    <a:pt x="14" y="3"/>
                    <a:pt x="0" y="0"/>
                  </a:cubicBezTo>
                  <a:cubicBezTo>
                    <a:pt x="14" y="9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10560051" y="1558925"/>
              <a:ext cx="280988" cy="354012"/>
            </a:xfrm>
            <a:custGeom>
              <a:avLst/>
              <a:gdLst>
                <a:gd name="T0" fmla="*/ 107 w 196"/>
                <a:gd name="T1" fmla="*/ 244 h 246"/>
                <a:gd name="T2" fmla="*/ 142 w 196"/>
                <a:gd name="T3" fmla="*/ 219 h 246"/>
                <a:gd name="T4" fmla="*/ 177 w 196"/>
                <a:gd name="T5" fmla="*/ 155 h 246"/>
                <a:gd name="T6" fmla="*/ 186 w 196"/>
                <a:gd name="T7" fmla="*/ 155 h 246"/>
                <a:gd name="T8" fmla="*/ 192 w 196"/>
                <a:gd name="T9" fmla="*/ 121 h 246"/>
                <a:gd name="T10" fmla="*/ 186 w 196"/>
                <a:gd name="T11" fmla="*/ 91 h 246"/>
                <a:gd name="T12" fmla="*/ 192 w 196"/>
                <a:gd name="T13" fmla="*/ 14 h 246"/>
                <a:gd name="T14" fmla="*/ 79 w 196"/>
                <a:gd name="T15" fmla="*/ 0 h 246"/>
                <a:gd name="T16" fmla="*/ 30 w 196"/>
                <a:gd name="T17" fmla="*/ 26 h 246"/>
                <a:gd name="T18" fmla="*/ 30 w 196"/>
                <a:gd name="T19" fmla="*/ 91 h 246"/>
                <a:gd name="T20" fmla="*/ 9 w 196"/>
                <a:gd name="T21" fmla="*/ 91 h 246"/>
                <a:gd name="T22" fmla="*/ 30 w 196"/>
                <a:gd name="T23" fmla="*/ 149 h 246"/>
                <a:gd name="T24" fmla="*/ 49 w 196"/>
                <a:gd name="T25" fmla="*/ 213 h 246"/>
                <a:gd name="T26" fmla="*/ 107 w 196"/>
                <a:gd name="T2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246">
                  <a:moveTo>
                    <a:pt x="107" y="244"/>
                  </a:moveTo>
                  <a:cubicBezTo>
                    <a:pt x="124" y="246"/>
                    <a:pt x="137" y="225"/>
                    <a:pt x="142" y="219"/>
                  </a:cubicBezTo>
                  <a:cubicBezTo>
                    <a:pt x="147" y="213"/>
                    <a:pt x="173" y="171"/>
                    <a:pt x="177" y="155"/>
                  </a:cubicBezTo>
                  <a:cubicBezTo>
                    <a:pt x="177" y="155"/>
                    <a:pt x="185" y="160"/>
                    <a:pt x="186" y="155"/>
                  </a:cubicBezTo>
                  <a:cubicBezTo>
                    <a:pt x="186" y="155"/>
                    <a:pt x="190" y="127"/>
                    <a:pt x="192" y="121"/>
                  </a:cubicBezTo>
                  <a:cubicBezTo>
                    <a:pt x="194" y="115"/>
                    <a:pt x="196" y="92"/>
                    <a:pt x="186" y="91"/>
                  </a:cubicBezTo>
                  <a:lnTo>
                    <a:pt x="192" y="14"/>
                  </a:lnTo>
                  <a:lnTo>
                    <a:pt x="79" y="0"/>
                  </a:lnTo>
                  <a:lnTo>
                    <a:pt x="30" y="26"/>
                  </a:lnTo>
                  <a:lnTo>
                    <a:pt x="30" y="91"/>
                  </a:lnTo>
                  <a:cubicBezTo>
                    <a:pt x="30" y="91"/>
                    <a:pt x="13" y="83"/>
                    <a:pt x="9" y="91"/>
                  </a:cubicBezTo>
                  <a:cubicBezTo>
                    <a:pt x="9" y="91"/>
                    <a:pt x="0" y="150"/>
                    <a:pt x="30" y="149"/>
                  </a:cubicBezTo>
                  <a:cubicBezTo>
                    <a:pt x="30" y="149"/>
                    <a:pt x="36" y="194"/>
                    <a:pt x="49" y="213"/>
                  </a:cubicBezTo>
                  <a:cubicBezTo>
                    <a:pt x="63" y="232"/>
                    <a:pt x="82" y="242"/>
                    <a:pt x="107" y="244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10560051" y="1560513"/>
              <a:ext cx="134938" cy="341312"/>
            </a:xfrm>
            <a:custGeom>
              <a:avLst/>
              <a:gdLst>
                <a:gd name="T0" fmla="*/ 82 w 94"/>
                <a:gd name="T1" fmla="*/ 237 h 237"/>
                <a:gd name="T2" fmla="*/ 55 w 94"/>
                <a:gd name="T3" fmla="*/ 169 h 237"/>
                <a:gd name="T4" fmla="*/ 64 w 94"/>
                <a:gd name="T5" fmla="*/ 134 h 237"/>
                <a:gd name="T6" fmla="*/ 55 w 94"/>
                <a:gd name="T7" fmla="*/ 113 h 237"/>
                <a:gd name="T8" fmla="*/ 73 w 94"/>
                <a:gd name="T9" fmla="*/ 96 h 237"/>
                <a:gd name="T10" fmla="*/ 85 w 94"/>
                <a:gd name="T11" fmla="*/ 59 h 237"/>
                <a:gd name="T12" fmla="*/ 94 w 94"/>
                <a:gd name="T13" fmla="*/ 1 h 237"/>
                <a:gd name="T14" fmla="*/ 79 w 94"/>
                <a:gd name="T15" fmla="*/ 0 h 237"/>
                <a:gd name="T16" fmla="*/ 30 w 94"/>
                <a:gd name="T17" fmla="*/ 25 h 237"/>
                <a:gd name="T18" fmla="*/ 30 w 94"/>
                <a:gd name="T19" fmla="*/ 90 h 237"/>
                <a:gd name="T20" fmla="*/ 9 w 94"/>
                <a:gd name="T21" fmla="*/ 90 h 237"/>
                <a:gd name="T22" fmla="*/ 30 w 94"/>
                <a:gd name="T23" fmla="*/ 148 h 237"/>
                <a:gd name="T24" fmla="*/ 49 w 94"/>
                <a:gd name="T25" fmla="*/ 212 h 237"/>
                <a:gd name="T26" fmla="*/ 82 w 94"/>
                <a:gd name="T2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237">
                  <a:moveTo>
                    <a:pt x="82" y="237"/>
                  </a:moveTo>
                  <a:cubicBezTo>
                    <a:pt x="68" y="217"/>
                    <a:pt x="55" y="169"/>
                    <a:pt x="55" y="169"/>
                  </a:cubicBezTo>
                  <a:cubicBezTo>
                    <a:pt x="53" y="157"/>
                    <a:pt x="64" y="134"/>
                    <a:pt x="64" y="134"/>
                  </a:cubicBezTo>
                  <a:lnTo>
                    <a:pt x="55" y="113"/>
                  </a:lnTo>
                  <a:cubicBezTo>
                    <a:pt x="55" y="106"/>
                    <a:pt x="73" y="96"/>
                    <a:pt x="73" y="96"/>
                  </a:cubicBezTo>
                  <a:cubicBezTo>
                    <a:pt x="73" y="96"/>
                    <a:pt x="84" y="69"/>
                    <a:pt x="85" y="59"/>
                  </a:cubicBezTo>
                  <a:cubicBezTo>
                    <a:pt x="86" y="53"/>
                    <a:pt x="91" y="26"/>
                    <a:pt x="94" y="1"/>
                  </a:cubicBezTo>
                  <a:lnTo>
                    <a:pt x="79" y="0"/>
                  </a:lnTo>
                  <a:lnTo>
                    <a:pt x="30" y="25"/>
                  </a:lnTo>
                  <a:lnTo>
                    <a:pt x="30" y="90"/>
                  </a:lnTo>
                  <a:cubicBezTo>
                    <a:pt x="30" y="90"/>
                    <a:pt x="13" y="82"/>
                    <a:pt x="9" y="90"/>
                  </a:cubicBezTo>
                  <a:cubicBezTo>
                    <a:pt x="9" y="90"/>
                    <a:pt x="0" y="149"/>
                    <a:pt x="30" y="148"/>
                  </a:cubicBezTo>
                  <a:cubicBezTo>
                    <a:pt x="30" y="148"/>
                    <a:pt x="36" y="193"/>
                    <a:pt x="49" y="212"/>
                  </a:cubicBezTo>
                  <a:cubicBezTo>
                    <a:pt x="58" y="224"/>
                    <a:pt x="69" y="232"/>
                    <a:pt x="82" y="237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10775951" y="1690688"/>
              <a:ext cx="68263" cy="166687"/>
            </a:xfrm>
            <a:custGeom>
              <a:avLst/>
              <a:gdLst>
                <a:gd name="T0" fmla="*/ 27 w 48"/>
                <a:gd name="T1" fmla="*/ 64 h 116"/>
                <a:gd name="T2" fmla="*/ 36 w 48"/>
                <a:gd name="T3" fmla="*/ 64 h 116"/>
                <a:gd name="T4" fmla="*/ 48 w 48"/>
                <a:gd name="T5" fmla="*/ 19 h 116"/>
                <a:gd name="T6" fmla="*/ 36 w 48"/>
                <a:gd name="T7" fmla="*/ 0 h 116"/>
                <a:gd name="T8" fmla="*/ 21 w 48"/>
                <a:gd name="T9" fmla="*/ 56 h 116"/>
                <a:gd name="T10" fmla="*/ 0 w 48"/>
                <a:gd name="T11" fmla="*/ 75 h 116"/>
                <a:gd name="T12" fmla="*/ 0 w 48"/>
                <a:gd name="T13" fmla="*/ 116 h 116"/>
                <a:gd name="T14" fmla="*/ 27 w 48"/>
                <a:gd name="T15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6">
                  <a:moveTo>
                    <a:pt x="27" y="64"/>
                  </a:moveTo>
                  <a:cubicBezTo>
                    <a:pt x="27" y="64"/>
                    <a:pt x="35" y="69"/>
                    <a:pt x="36" y="64"/>
                  </a:cubicBezTo>
                  <a:cubicBezTo>
                    <a:pt x="36" y="64"/>
                    <a:pt x="48" y="35"/>
                    <a:pt x="48" y="19"/>
                  </a:cubicBezTo>
                  <a:cubicBezTo>
                    <a:pt x="47" y="12"/>
                    <a:pt x="46" y="1"/>
                    <a:pt x="36" y="0"/>
                  </a:cubicBezTo>
                  <a:cubicBezTo>
                    <a:pt x="36" y="0"/>
                    <a:pt x="27" y="48"/>
                    <a:pt x="21" y="56"/>
                  </a:cubicBezTo>
                  <a:cubicBezTo>
                    <a:pt x="15" y="65"/>
                    <a:pt x="0" y="75"/>
                    <a:pt x="0" y="75"/>
                  </a:cubicBezTo>
                  <a:cubicBezTo>
                    <a:pt x="3" y="79"/>
                    <a:pt x="4" y="97"/>
                    <a:pt x="0" y="116"/>
                  </a:cubicBezTo>
                  <a:cubicBezTo>
                    <a:pt x="10" y="101"/>
                    <a:pt x="24" y="76"/>
                    <a:pt x="27" y="64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10583863" y="1484313"/>
              <a:ext cx="268288" cy="255587"/>
            </a:xfrm>
            <a:custGeom>
              <a:avLst/>
              <a:gdLst>
                <a:gd name="T0" fmla="*/ 185 w 186"/>
                <a:gd name="T1" fmla="*/ 76 h 178"/>
                <a:gd name="T2" fmla="*/ 127 w 186"/>
                <a:gd name="T3" fmla="*/ 0 h 178"/>
                <a:gd name="T4" fmla="*/ 93 w 186"/>
                <a:gd name="T5" fmla="*/ 7 h 178"/>
                <a:gd name="T6" fmla="*/ 55 w 186"/>
                <a:gd name="T7" fmla="*/ 11 h 178"/>
                <a:gd name="T8" fmla="*/ 34 w 186"/>
                <a:gd name="T9" fmla="*/ 22 h 178"/>
                <a:gd name="T10" fmla="*/ 0 w 186"/>
                <a:gd name="T11" fmla="*/ 71 h 178"/>
                <a:gd name="T12" fmla="*/ 3 w 186"/>
                <a:gd name="T13" fmla="*/ 140 h 178"/>
                <a:gd name="T14" fmla="*/ 11 w 186"/>
                <a:gd name="T15" fmla="*/ 142 h 178"/>
                <a:gd name="T16" fmla="*/ 15 w 186"/>
                <a:gd name="T17" fmla="*/ 169 h 178"/>
                <a:gd name="T18" fmla="*/ 20 w 186"/>
                <a:gd name="T19" fmla="*/ 165 h 178"/>
                <a:gd name="T20" fmla="*/ 25 w 186"/>
                <a:gd name="T21" fmla="*/ 126 h 178"/>
                <a:gd name="T22" fmla="*/ 25 w 186"/>
                <a:gd name="T23" fmla="*/ 96 h 178"/>
                <a:gd name="T24" fmla="*/ 44 w 186"/>
                <a:gd name="T25" fmla="*/ 79 h 178"/>
                <a:gd name="T26" fmla="*/ 80 w 186"/>
                <a:gd name="T27" fmla="*/ 91 h 178"/>
                <a:gd name="T28" fmla="*/ 107 w 186"/>
                <a:gd name="T29" fmla="*/ 105 h 178"/>
                <a:gd name="T30" fmla="*/ 110 w 186"/>
                <a:gd name="T31" fmla="*/ 105 h 178"/>
                <a:gd name="T32" fmla="*/ 124 w 186"/>
                <a:gd name="T33" fmla="*/ 104 h 178"/>
                <a:gd name="T34" fmla="*/ 150 w 186"/>
                <a:gd name="T35" fmla="*/ 116 h 178"/>
                <a:gd name="T36" fmla="*/ 144 w 186"/>
                <a:gd name="T37" fmla="*/ 97 h 178"/>
                <a:gd name="T38" fmla="*/ 149 w 186"/>
                <a:gd name="T39" fmla="*/ 96 h 178"/>
                <a:gd name="T40" fmla="*/ 157 w 186"/>
                <a:gd name="T41" fmla="*/ 108 h 178"/>
                <a:gd name="T42" fmla="*/ 160 w 186"/>
                <a:gd name="T43" fmla="*/ 143 h 178"/>
                <a:gd name="T44" fmla="*/ 159 w 186"/>
                <a:gd name="T45" fmla="*/ 174 h 178"/>
                <a:gd name="T46" fmla="*/ 161 w 186"/>
                <a:gd name="T47" fmla="*/ 178 h 178"/>
                <a:gd name="T48" fmla="*/ 169 w 186"/>
                <a:gd name="T49" fmla="*/ 143 h 178"/>
                <a:gd name="T50" fmla="*/ 176 w 186"/>
                <a:gd name="T51" fmla="*/ 147 h 178"/>
                <a:gd name="T52" fmla="*/ 184 w 186"/>
                <a:gd name="T53" fmla="*/ 115 h 178"/>
                <a:gd name="T54" fmla="*/ 185 w 186"/>
                <a:gd name="T5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78">
                  <a:moveTo>
                    <a:pt x="185" y="76"/>
                  </a:moveTo>
                  <a:cubicBezTo>
                    <a:pt x="185" y="69"/>
                    <a:pt x="181" y="20"/>
                    <a:pt x="127" y="0"/>
                  </a:cubicBezTo>
                  <a:cubicBezTo>
                    <a:pt x="127" y="0"/>
                    <a:pt x="115" y="2"/>
                    <a:pt x="93" y="7"/>
                  </a:cubicBezTo>
                  <a:cubicBezTo>
                    <a:pt x="93" y="7"/>
                    <a:pt x="62" y="6"/>
                    <a:pt x="55" y="11"/>
                  </a:cubicBezTo>
                  <a:cubicBezTo>
                    <a:pt x="49" y="16"/>
                    <a:pt x="34" y="22"/>
                    <a:pt x="34" y="22"/>
                  </a:cubicBezTo>
                  <a:cubicBezTo>
                    <a:pt x="34" y="22"/>
                    <a:pt x="4" y="32"/>
                    <a:pt x="0" y="71"/>
                  </a:cubicBezTo>
                  <a:cubicBezTo>
                    <a:pt x="0" y="71"/>
                    <a:pt x="0" y="121"/>
                    <a:pt x="3" y="140"/>
                  </a:cubicBezTo>
                  <a:cubicBezTo>
                    <a:pt x="3" y="140"/>
                    <a:pt x="7" y="139"/>
                    <a:pt x="11" y="142"/>
                  </a:cubicBezTo>
                  <a:lnTo>
                    <a:pt x="15" y="169"/>
                  </a:lnTo>
                  <a:lnTo>
                    <a:pt x="20" y="165"/>
                  </a:lnTo>
                  <a:cubicBezTo>
                    <a:pt x="20" y="165"/>
                    <a:pt x="17" y="135"/>
                    <a:pt x="25" y="126"/>
                  </a:cubicBezTo>
                  <a:cubicBezTo>
                    <a:pt x="28" y="122"/>
                    <a:pt x="25" y="96"/>
                    <a:pt x="25" y="96"/>
                  </a:cubicBezTo>
                  <a:cubicBezTo>
                    <a:pt x="25" y="96"/>
                    <a:pt x="42" y="80"/>
                    <a:pt x="44" y="79"/>
                  </a:cubicBezTo>
                  <a:cubicBezTo>
                    <a:pt x="44" y="79"/>
                    <a:pt x="68" y="84"/>
                    <a:pt x="80" y="91"/>
                  </a:cubicBezTo>
                  <a:cubicBezTo>
                    <a:pt x="80" y="91"/>
                    <a:pt x="83" y="101"/>
                    <a:pt x="107" y="105"/>
                  </a:cubicBezTo>
                  <a:cubicBezTo>
                    <a:pt x="108" y="105"/>
                    <a:pt x="109" y="105"/>
                    <a:pt x="110" y="105"/>
                  </a:cubicBezTo>
                  <a:cubicBezTo>
                    <a:pt x="114" y="105"/>
                    <a:pt x="119" y="105"/>
                    <a:pt x="124" y="104"/>
                  </a:cubicBezTo>
                  <a:cubicBezTo>
                    <a:pt x="149" y="96"/>
                    <a:pt x="150" y="116"/>
                    <a:pt x="150" y="116"/>
                  </a:cubicBezTo>
                  <a:cubicBezTo>
                    <a:pt x="153" y="107"/>
                    <a:pt x="149" y="101"/>
                    <a:pt x="144" y="97"/>
                  </a:cubicBezTo>
                  <a:lnTo>
                    <a:pt x="149" y="96"/>
                  </a:lnTo>
                  <a:cubicBezTo>
                    <a:pt x="149" y="96"/>
                    <a:pt x="154" y="100"/>
                    <a:pt x="157" y="108"/>
                  </a:cubicBezTo>
                  <a:cubicBezTo>
                    <a:pt x="159" y="119"/>
                    <a:pt x="155" y="132"/>
                    <a:pt x="160" y="143"/>
                  </a:cubicBezTo>
                  <a:cubicBezTo>
                    <a:pt x="164" y="151"/>
                    <a:pt x="159" y="174"/>
                    <a:pt x="159" y="174"/>
                  </a:cubicBezTo>
                  <a:lnTo>
                    <a:pt x="161" y="178"/>
                  </a:lnTo>
                  <a:lnTo>
                    <a:pt x="169" y="143"/>
                  </a:lnTo>
                  <a:cubicBezTo>
                    <a:pt x="169" y="143"/>
                    <a:pt x="175" y="144"/>
                    <a:pt x="176" y="147"/>
                  </a:cubicBezTo>
                  <a:lnTo>
                    <a:pt x="184" y="115"/>
                  </a:lnTo>
                  <a:cubicBezTo>
                    <a:pt x="184" y="115"/>
                    <a:pt x="186" y="82"/>
                    <a:pt x="185" y="76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10871201" y="2224088"/>
              <a:ext cx="50800" cy="280987"/>
            </a:xfrm>
            <a:custGeom>
              <a:avLst/>
              <a:gdLst>
                <a:gd name="T0" fmla="*/ 28 w 36"/>
                <a:gd name="T1" fmla="*/ 109 h 195"/>
                <a:gd name="T2" fmla="*/ 11 w 36"/>
                <a:gd name="T3" fmla="*/ 0 h 195"/>
                <a:gd name="T4" fmla="*/ 0 w 36"/>
                <a:gd name="T5" fmla="*/ 165 h 195"/>
                <a:gd name="T6" fmla="*/ 6 w 36"/>
                <a:gd name="T7" fmla="*/ 195 h 195"/>
                <a:gd name="T8" fmla="*/ 34 w 36"/>
                <a:gd name="T9" fmla="*/ 195 h 195"/>
                <a:gd name="T10" fmla="*/ 28 w 36"/>
                <a:gd name="T11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5">
                  <a:moveTo>
                    <a:pt x="28" y="109"/>
                  </a:moveTo>
                  <a:cubicBezTo>
                    <a:pt x="36" y="79"/>
                    <a:pt x="20" y="16"/>
                    <a:pt x="11" y="0"/>
                  </a:cubicBezTo>
                  <a:lnTo>
                    <a:pt x="0" y="165"/>
                  </a:lnTo>
                  <a:lnTo>
                    <a:pt x="6" y="195"/>
                  </a:lnTo>
                  <a:cubicBezTo>
                    <a:pt x="6" y="195"/>
                    <a:pt x="18" y="195"/>
                    <a:pt x="34" y="195"/>
                  </a:cubicBezTo>
                  <a:cubicBezTo>
                    <a:pt x="29" y="170"/>
                    <a:pt x="23" y="129"/>
                    <a:pt x="28" y="10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10769601" y="1960563"/>
              <a:ext cx="173038" cy="1022350"/>
            </a:xfrm>
            <a:custGeom>
              <a:avLst/>
              <a:gdLst>
                <a:gd name="T0" fmla="*/ 55 w 120"/>
                <a:gd name="T1" fmla="*/ 694 h 711"/>
                <a:gd name="T2" fmla="*/ 108 w 120"/>
                <a:gd name="T3" fmla="*/ 711 h 711"/>
                <a:gd name="T4" fmla="*/ 120 w 120"/>
                <a:gd name="T5" fmla="*/ 703 h 711"/>
                <a:gd name="T6" fmla="*/ 88 w 120"/>
                <a:gd name="T7" fmla="*/ 368 h 711"/>
                <a:gd name="T8" fmla="*/ 88 w 120"/>
                <a:gd name="T9" fmla="*/ 218 h 711"/>
                <a:gd name="T10" fmla="*/ 88 w 120"/>
                <a:gd name="T11" fmla="*/ 126 h 711"/>
                <a:gd name="T12" fmla="*/ 55 w 120"/>
                <a:gd name="T13" fmla="*/ 40 h 711"/>
                <a:gd name="T14" fmla="*/ 1 w 120"/>
                <a:gd name="T15" fmla="*/ 0 h 711"/>
                <a:gd name="T16" fmla="*/ 0 w 120"/>
                <a:gd name="T17" fmla="*/ 40 h 711"/>
                <a:gd name="T18" fmla="*/ 55 w 120"/>
                <a:gd name="T19" fmla="*/ 193 h 711"/>
                <a:gd name="T20" fmla="*/ 44 w 120"/>
                <a:gd name="T21" fmla="*/ 296 h 711"/>
                <a:gd name="T22" fmla="*/ 66 w 120"/>
                <a:gd name="T23" fmla="*/ 509 h 711"/>
                <a:gd name="T24" fmla="*/ 55 w 120"/>
                <a:gd name="T25" fmla="*/ 69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711">
                  <a:moveTo>
                    <a:pt x="55" y="694"/>
                  </a:moveTo>
                  <a:lnTo>
                    <a:pt x="108" y="711"/>
                  </a:lnTo>
                  <a:lnTo>
                    <a:pt x="120" y="703"/>
                  </a:lnTo>
                  <a:cubicBezTo>
                    <a:pt x="120" y="703"/>
                    <a:pt x="111" y="437"/>
                    <a:pt x="88" y="368"/>
                  </a:cubicBezTo>
                  <a:cubicBezTo>
                    <a:pt x="88" y="368"/>
                    <a:pt x="87" y="244"/>
                    <a:pt x="88" y="218"/>
                  </a:cubicBezTo>
                  <a:cubicBezTo>
                    <a:pt x="88" y="193"/>
                    <a:pt x="89" y="140"/>
                    <a:pt x="88" y="126"/>
                  </a:cubicBezTo>
                  <a:cubicBezTo>
                    <a:pt x="87" y="113"/>
                    <a:pt x="67" y="57"/>
                    <a:pt x="55" y="40"/>
                  </a:cubicBezTo>
                  <a:lnTo>
                    <a:pt x="1" y="0"/>
                  </a:lnTo>
                  <a:lnTo>
                    <a:pt x="0" y="40"/>
                  </a:lnTo>
                  <a:cubicBezTo>
                    <a:pt x="0" y="40"/>
                    <a:pt x="57" y="160"/>
                    <a:pt x="55" y="193"/>
                  </a:cubicBezTo>
                  <a:cubicBezTo>
                    <a:pt x="55" y="193"/>
                    <a:pt x="43" y="288"/>
                    <a:pt x="44" y="296"/>
                  </a:cubicBezTo>
                  <a:cubicBezTo>
                    <a:pt x="45" y="304"/>
                    <a:pt x="66" y="492"/>
                    <a:pt x="66" y="509"/>
                  </a:cubicBezTo>
                  <a:cubicBezTo>
                    <a:pt x="66" y="526"/>
                    <a:pt x="55" y="694"/>
                    <a:pt x="55" y="694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泄漏处理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659255" y="1048385"/>
            <a:ext cx="1245870" cy="1245870"/>
            <a:chOff x="4839347" y="1216928"/>
            <a:chExt cx="2447635" cy="2447635"/>
          </a:xfrm>
        </p:grpSpPr>
        <p:sp>
          <p:nvSpPr>
            <p:cNvPr id="61" name="椭圆 60"/>
            <p:cNvSpPr/>
            <p:nvPr/>
          </p:nvSpPr>
          <p:spPr>
            <a:xfrm>
              <a:off x="4839347" y="1216928"/>
              <a:ext cx="2447635" cy="2447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2" name="椭圆 61"/>
            <p:cNvSpPr/>
            <p:nvPr/>
          </p:nvSpPr>
          <p:spPr>
            <a:xfrm>
              <a:off x="4943078" y="1320658"/>
              <a:ext cx="2240177" cy="224017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64" name="矩形 63"/>
          <p:cNvSpPr/>
          <p:nvPr/>
        </p:nvSpPr>
        <p:spPr>
          <a:xfrm>
            <a:off x="2265134" y="2293951"/>
            <a:ext cx="34289" cy="24480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5" name="矩形 64"/>
          <p:cNvSpPr/>
          <p:nvPr/>
        </p:nvSpPr>
        <p:spPr>
          <a:xfrm rot="5400000">
            <a:off x="5296357" y="1677695"/>
            <a:ext cx="36000" cy="6120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1713865" y="1283970"/>
            <a:ext cx="10718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环境注意事项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06420" y="2100580"/>
            <a:ext cx="5335270" cy="159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穿戴供气密式全身防护服以达最大防护效果。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移除所有引火源(危险区内禁止抽烟，严禁火花、明火或火焰)。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报告公司EHS管理部门。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6416" y="1110370"/>
            <a:ext cx="1597488" cy="3916349"/>
            <a:chOff x="10256838" y="1484313"/>
            <a:chExt cx="1163638" cy="2852737"/>
          </a:xfrm>
        </p:grpSpPr>
        <p:sp>
          <p:nvSpPr>
            <p:cNvPr id="8" name="Freeform 33"/>
            <p:cNvSpPr/>
            <p:nvPr/>
          </p:nvSpPr>
          <p:spPr bwMode="auto">
            <a:xfrm>
              <a:off x="10591801" y="1736725"/>
              <a:ext cx="188913" cy="273050"/>
            </a:xfrm>
            <a:custGeom>
              <a:avLst/>
              <a:gdLst>
                <a:gd name="T0" fmla="*/ 0 w 132"/>
                <a:gd name="T1" fmla="*/ 83 h 190"/>
                <a:gd name="T2" fmla="*/ 5 w 132"/>
                <a:gd name="T3" fmla="*/ 7 h 190"/>
                <a:gd name="T4" fmla="*/ 90 w 132"/>
                <a:gd name="T5" fmla="*/ 44 h 190"/>
                <a:gd name="T6" fmla="*/ 124 w 132"/>
                <a:gd name="T7" fmla="*/ 131 h 190"/>
                <a:gd name="T8" fmla="*/ 62 w 132"/>
                <a:gd name="T9" fmla="*/ 190 h 190"/>
                <a:gd name="T10" fmla="*/ 0 w 132"/>
                <a:gd name="T11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0">
                  <a:moveTo>
                    <a:pt x="0" y="83"/>
                  </a:moveTo>
                  <a:cubicBezTo>
                    <a:pt x="0" y="83"/>
                    <a:pt x="5" y="15"/>
                    <a:pt x="5" y="7"/>
                  </a:cubicBezTo>
                  <a:cubicBezTo>
                    <a:pt x="5" y="0"/>
                    <a:pt x="90" y="44"/>
                    <a:pt x="90" y="44"/>
                  </a:cubicBezTo>
                  <a:cubicBezTo>
                    <a:pt x="90" y="44"/>
                    <a:pt x="116" y="103"/>
                    <a:pt x="124" y="131"/>
                  </a:cubicBezTo>
                  <a:cubicBezTo>
                    <a:pt x="132" y="159"/>
                    <a:pt x="62" y="190"/>
                    <a:pt x="62" y="19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C6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9" name="Freeform 34"/>
            <p:cNvSpPr/>
            <p:nvPr/>
          </p:nvSpPr>
          <p:spPr bwMode="auto">
            <a:xfrm>
              <a:off x="10456863" y="4075113"/>
              <a:ext cx="282575" cy="261937"/>
            </a:xfrm>
            <a:custGeom>
              <a:avLst/>
              <a:gdLst>
                <a:gd name="T0" fmla="*/ 27 w 196"/>
                <a:gd name="T1" fmla="*/ 16 h 182"/>
                <a:gd name="T2" fmla="*/ 16 w 196"/>
                <a:gd name="T3" fmla="*/ 102 h 182"/>
                <a:gd name="T4" fmla="*/ 11 w 196"/>
                <a:gd name="T5" fmla="*/ 126 h 182"/>
                <a:gd name="T6" fmla="*/ 38 w 196"/>
                <a:gd name="T7" fmla="*/ 126 h 182"/>
                <a:gd name="T8" fmla="*/ 129 w 196"/>
                <a:gd name="T9" fmla="*/ 174 h 182"/>
                <a:gd name="T10" fmla="*/ 196 w 196"/>
                <a:gd name="T11" fmla="*/ 153 h 182"/>
                <a:gd name="T12" fmla="*/ 161 w 196"/>
                <a:gd name="T13" fmla="*/ 96 h 182"/>
                <a:gd name="T14" fmla="*/ 121 w 196"/>
                <a:gd name="T15" fmla="*/ 16 h 182"/>
                <a:gd name="T16" fmla="*/ 27 w 196"/>
                <a:gd name="T1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82">
                  <a:moveTo>
                    <a:pt x="27" y="16"/>
                  </a:moveTo>
                  <a:cubicBezTo>
                    <a:pt x="27" y="16"/>
                    <a:pt x="0" y="81"/>
                    <a:pt x="16" y="102"/>
                  </a:cubicBezTo>
                  <a:lnTo>
                    <a:pt x="11" y="126"/>
                  </a:lnTo>
                  <a:lnTo>
                    <a:pt x="38" y="126"/>
                  </a:lnTo>
                  <a:cubicBezTo>
                    <a:pt x="38" y="126"/>
                    <a:pt x="46" y="182"/>
                    <a:pt x="129" y="174"/>
                  </a:cubicBezTo>
                  <a:lnTo>
                    <a:pt x="196" y="153"/>
                  </a:lnTo>
                  <a:cubicBezTo>
                    <a:pt x="196" y="153"/>
                    <a:pt x="166" y="103"/>
                    <a:pt x="161" y="96"/>
                  </a:cubicBezTo>
                  <a:cubicBezTo>
                    <a:pt x="156" y="89"/>
                    <a:pt x="124" y="33"/>
                    <a:pt x="121" y="16"/>
                  </a:cubicBezTo>
                  <a:cubicBezTo>
                    <a:pt x="118" y="0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35"/>
            <p:cNvSpPr/>
            <p:nvPr/>
          </p:nvSpPr>
          <p:spPr bwMode="auto">
            <a:xfrm>
              <a:off x="11185526" y="2214563"/>
              <a:ext cx="234950" cy="152400"/>
            </a:xfrm>
            <a:custGeom>
              <a:avLst/>
              <a:gdLst>
                <a:gd name="T0" fmla="*/ 29 w 163"/>
                <a:gd name="T1" fmla="*/ 101 h 106"/>
                <a:gd name="T2" fmla="*/ 91 w 163"/>
                <a:gd name="T3" fmla="*/ 101 h 106"/>
                <a:gd name="T4" fmla="*/ 163 w 163"/>
                <a:gd name="T5" fmla="*/ 61 h 106"/>
                <a:gd name="T6" fmla="*/ 163 w 163"/>
                <a:gd name="T7" fmla="*/ 40 h 106"/>
                <a:gd name="T8" fmla="*/ 120 w 163"/>
                <a:gd name="T9" fmla="*/ 40 h 106"/>
                <a:gd name="T10" fmla="*/ 62 w 163"/>
                <a:gd name="T11" fmla="*/ 48 h 106"/>
                <a:gd name="T12" fmla="*/ 48 w 163"/>
                <a:gd name="T13" fmla="*/ 35 h 106"/>
                <a:gd name="T14" fmla="*/ 56 w 163"/>
                <a:gd name="T15" fmla="*/ 7 h 106"/>
                <a:gd name="T16" fmla="*/ 29 w 163"/>
                <a:gd name="T17" fmla="*/ 42 h 106"/>
                <a:gd name="T18" fmla="*/ 0 w 163"/>
                <a:gd name="T19" fmla="*/ 69 h 106"/>
                <a:gd name="T20" fmla="*/ 29 w 163"/>
                <a:gd name="T2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6">
                  <a:moveTo>
                    <a:pt x="29" y="101"/>
                  </a:moveTo>
                  <a:cubicBezTo>
                    <a:pt x="29" y="101"/>
                    <a:pt x="80" y="106"/>
                    <a:pt x="91" y="101"/>
                  </a:cubicBezTo>
                  <a:cubicBezTo>
                    <a:pt x="102" y="96"/>
                    <a:pt x="163" y="61"/>
                    <a:pt x="163" y="61"/>
                  </a:cubicBezTo>
                  <a:lnTo>
                    <a:pt x="163" y="40"/>
                  </a:lnTo>
                  <a:cubicBezTo>
                    <a:pt x="163" y="40"/>
                    <a:pt x="131" y="29"/>
                    <a:pt x="120" y="40"/>
                  </a:cubicBezTo>
                  <a:cubicBezTo>
                    <a:pt x="120" y="40"/>
                    <a:pt x="72" y="48"/>
                    <a:pt x="62" y="48"/>
                  </a:cubicBezTo>
                  <a:lnTo>
                    <a:pt x="48" y="35"/>
                  </a:lnTo>
                  <a:cubicBezTo>
                    <a:pt x="48" y="35"/>
                    <a:pt x="64" y="16"/>
                    <a:pt x="56" y="7"/>
                  </a:cubicBezTo>
                  <a:cubicBezTo>
                    <a:pt x="48" y="0"/>
                    <a:pt x="29" y="42"/>
                    <a:pt x="29" y="42"/>
                  </a:cubicBezTo>
                  <a:lnTo>
                    <a:pt x="0" y="69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10599738" y="4027488"/>
              <a:ext cx="347663" cy="182562"/>
            </a:xfrm>
            <a:custGeom>
              <a:avLst/>
              <a:gdLst>
                <a:gd name="T0" fmla="*/ 22 w 241"/>
                <a:gd name="T1" fmla="*/ 99 h 127"/>
                <a:gd name="T2" fmla="*/ 118 w 241"/>
                <a:gd name="T3" fmla="*/ 126 h 127"/>
                <a:gd name="T4" fmla="*/ 228 w 241"/>
                <a:gd name="T5" fmla="*/ 126 h 127"/>
                <a:gd name="T6" fmla="*/ 201 w 241"/>
                <a:gd name="T7" fmla="*/ 99 h 127"/>
                <a:gd name="T8" fmla="*/ 126 w 241"/>
                <a:gd name="T9" fmla="*/ 72 h 127"/>
                <a:gd name="T10" fmla="*/ 57 w 241"/>
                <a:gd name="T11" fmla="*/ 0 h 127"/>
                <a:gd name="T12" fmla="*/ 5 w 241"/>
                <a:gd name="T13" fmla="*/ 10 h 127"/>
                <a:gd name="T14" fmla="*/ 22 w 241"/>
                <a:gd name="T15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27">
                  <a:moveTo>
                    <a:pt x="22" y="99"/>
                  </a:moveTo>
                  <a:cubicBezTo>
                    <a:pt x="22" y="99"/>
                    <a:pt x="75" y="127"/>
                    <a:pt x="118" y="126"/>
                  </a:cubicBezTo>
                  <a:lnTo>
                    <a:pt x="228" y="126"/>
                  </a:lnTo>
                  <a:cubicBezTo>
                    <a:pt x="228" y="126"/>
                    <a:pt x="241" y="99"/>
                    <a:pt x="201" y="99"/>
                  </a:cubicBezTo>
                  <a:cubicBezTo>
                    <a:pt x="201" y="99"/>
                    <a:pt x="168" y="99"/>
                    <a:pt x="126" y="72"/>
                  </a:cubicBezTo>
                  <a:cubicBezTo>
                    <a:pt x="83" y="45"/>
                    <a:pt x="57" y="0"/>
                    <a:pt x="57" y="0"/>
                  </a:cubicBezTo>
                  <a:lnTo>
                    <a:pt x="5" y="10"/>
                  </a:lnTo>
                  <a:cubicBezTo>
                    <a:pt x="5" y="10"/>
                    <a:pt x="0" y="69"/>
                    <a:pt x="22" y="9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10563226" y="2703513"/>
              <a:ext cx="322263" cy="1371600"/>
            </a:xfrm>
            <a:custGeom>
              <a:avLst/>
              <a:gdLst>
                <a:gd name="T0" fmla="*/ 20 w 224"/>
                <a:gd name="T1" fmla="*/ 954 h 954"/>
                <a:gd name="T2" fmla="*/ 91 w 224"/>
                <a:gd name="T3" fmla="*/ 933 h 954"/>
                <a:gd name="T4" fmla="*/ 91 w 224"/>
                <a:gd name="T5" fmla="*/ 901 h 954"/>
                <a:gd name="T6" fmla="*/ 75 w 224"/>
                <a:gd name="T7" fmla="*/ 873 h 954"/>
                <a:gd name="T8" fmla="*/ 84 w 224"/>
                <a:gd name="T9" fmla="*/ 842 h 954"/>
                <a:gd name="T10" fmla="*/ 70 w 224"/>
                <a:gd name="T11" fmla="*/ 816 h 954"/>
                <a:gd name="T12" fmla="*/ 94 w 224"/>
                <a:gd name="T13" fmla="*/ 796 h 954"/>
                <a:gd name="T14" fmla="*/ 81 w 224"/>
                <a:gd name="T15" fmla="*/ 750 h 954"/>
                <a:gd name="T16" fmla="*/ 94 w 224"/>
                <a:gd name="T17" fmla="*/ 668 h 954"/>
                <a:gd name="T18" fmla="*/ 103 w 224"/>
                <a:gd name="T19" fmla="*/ 613 h 954"/>
                <a:gd name="T20" fmla="*/ 101 w 224"/>
                <a:gd name="T21" fmla="*/ 605 h 954"/>
                <a:gd name="T22" fmla="*/ 132 w 224"/>
                <a:gd name="T23" fmla="*/ 580 h 954"/>
                <a:gd name="T24" fmla="*/ 123 w 224"/>
                <a:gd name="T25" fmla="*/ 545 h 954"/>
                <a:gd name="T26" fmla="*/ 143 w 224"/>
                <a:gd name="T27" fmla="*/ 503 h 954"/>
                <a:gd name="T28" fmla="*/ 213 w 224"/>
                <a:gd name="T29" fmla="*/ 156 h 954"/>
                <a:gd name="T30" fmla="*/ 214 w 224"/>
                <a:gd name="T31" fmla="*/ 0 h 954"/>
                <a:gd name="T32" fmla="*/ 143 w 224"/>
                <a:gd name="T33" fmla="*/ 18 h 954"/>
                <a:gd name="T34" fmla="*/ 101 w 224"/>
                <a:gd name="T35" fmla="*/ 66 h 954"/>
                <a:gd name="T36" fmla="*/ 31 w 224"/>
                <a:gd name="T37" fmla="*/ 279 h 954"/>
                <a:gd name="T38" fmla="*/ 40 w 224"/>
                <a:gd name="T39" fmla="*/ 477 h 954"/>
                <a:gd name="T40" fmla="*/ 7 w 224"/>
                <a:gd name="T41" fmla="*/ 640 h 954"/>
                <a:gd name="T42" fmla="*/ 7 w 224"/>
                <a:gd name="T43" fmla="*/ 879 h 954"/>
                <a:gd name="T44" fmla="*/ 20 w 224"/>
                <a:gd name="T45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954">
                  <a:moveTo>
                    <a:pt x="20" y="954"/>
                  </a:moveTo>
                  <a:lnTo>
                    <a:pt x="91" y="933"/>
                  </a:lnTo>
                  <a:cubicBezTo>
                    <a:pt x="91" y="933"/>
                    <a:pt x="97" y="908"/>
                    <a:pt x="91" y="901"/>
                  </a:cubicBezTo>
                  <a:cubicBezTo>
                    <a:pt x="86" y="895"/>
                    <a:pt x="75" y="873"/>
                    <a:pt x="75" y="873"/>
                  </a:cubicBezTo>
                  <a:cubicBezTo>
                    <a:pt x="75" y="873"/>
                    <a:pt x="90" y="855"/>
                    <a:pt x="84" y="842"/>
                  </a:cubicBezTo>
                  <a:cubicBezTo>
                    <a:pt x="77" y="829"/>
                    <a:pt x="70" y="816"/>
                    <a:pt x="70" y="816"/>
                  </a:cubicBezTo>
                  <a:lnTo>
                    <a:pt x="94" y="796"/>
                  </a:lnTo>
                  <a:cubicBezTo>
                    <a:pt x="94" y="796"/>
                    <a:pt x="79" y="761"/>
                    <a:pt x="81" y="750"/>
                  </a:cubicBezTo>
                  <a:cubicBezTo>
                    <a:pt x="84" y="739"/>
                    <a:pt x="94" y="668"/>
                    <a:pt x="94" y="668"/>
                  </a:cubicBezTo>
                  <a:cubicBezTo>
                    <a:pt x="94" y="668"/>
                    <a:pt x="106" y="622"/>
                    <a:pt x="103" y="613"/>
                  </a:cubicBezTo>
                  <a:lnTo>
                    <a:pt x="101" y="605"/>
                  </a:lnTo>
                  <a:lnTo>
                    <a:pt x="132" y="580"/>
                  </a:lnTo>
                  <a:lnTo>
                    <a:pt x="123" y="545"/>
                  </a:lnTo>
                  <a:lnTo>
                    <a:pt x="143" y="503"/>
                  </a:lnTo>
                  <a:cubicBezTo>
                    <a:pt x="143" y="503"/>
                    <a:pt x="224" y="174"/>
                    <a:pt x="213" y="156"/>
                  </a:cubicBezTo>
                  <a:cubicBezTo>
                    <a:pt x="202" y="139"/>
                    <a:pt x="214" y="0"/>
                    <a:pt x="214" y="0"/>
                  </a:cubicBez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10563226" y="2703513"/>
              <a:ext cx="307975" cy="1371600"/>
            </a:xfrm>
            <a:custGeom>
              <a:avLst/>
              <a:gdLst>
                <a:gd name="T0" fmla="*/ 214 w 214"/>
                <a:gd name="T1" fmla="*/ 0 h 954"/>
                <a:gd name="T2" fmla="*/ 143 w 214"/>
                <a:gd name="T3" fmla="*/ 18 h 954"/>
                <a:gd name="T4" fmla="*/ 101 w 214"/>
                <a:gd name="T5" fmla="*/ 66 h 954"/>
                <a:gd name="T6" fmla="*/ 31 w 214"/>
                <a:gd name="T7" fmla="*/ 279 h 954"/>
                <a:gd name="T8" fmla="*/ 40 w 214"/>
                <a:gd name="T9" fmla="*/ 477 h 954"/>
                <a:gd name="T10" fmla="*/ 7 w 214"/>
                <a:gd name="T11" fmla="*/ 640 h 954"/>
                <a:gd name="T12" fmla="*/ 7 w 214"/>
                <a:gd name="T13" fmla="*/ 879 h 954"/>
                <a:gd name="T14" fmla="*/ 20 w 214"/>
                <a:gd name="T15" fmla="*/ 954 h 954"/>
                <a:gd name="T16" fmla="*/ 91 w 214"/>
                <a:gd name="T17" fmla="*/ 933 h 954"/>
                <a:gd name="T18" fmla="*/ 93 w 214"/>
                <a:gd name="T19" fmla="*/ 919 h 954"/>
                <a:gd name="T20" fmla="*/ 62 w 214"/>
                <a:gd name="T21" fmla="*/ 887 h 954"/>
                <a:gd name="T22" fmla="*/ 76 w 214"/>
                <a:gd name="T23" fmla="*/ 875 h 954"/>
                <a:gd name="T24" fmla="*/ 75 w 214"/>
                <a:gd name="T25" fmla="*/ 873 h 954"/>
                <a:gd name="T26" fmla="*/ 85 w 214"/>
                <a:gd name="T27" fmla="*/ 854 h 954"/>
                <a:gd name="T28" fmla="*/ 55 w 214"/>
                <a:gd name="T29" fmla="*/ 810 h 954"/>
                <a:gd name="T30" fmla="*/ 73 w 214"/>
                <a:gd name="T31" fmla="*/ 814 h 954"/>
                <a:gd name="T32" fmla="*/ 94 w 214"/>
                <a:gd name="T33" fmla="*/ 796 h 954"/>
                <a:gd name="T34" fmla="*/ 93 w 214"/>
                <a:gd name="T35" fmla="*/ 794 h 954"/>
                <a:gd name="T36" fmla="*/ 55 w 214"/>
                <a:gd name="T37" fmla="*/ 773 h 954"/>
                <a:gd name="T38" fmla="*/ 40 w 214"/>
                <a:gd name="T39" fmla="*/ 716 h 954"/>
                <a:gd name="T40" fmla="*/ 82 w 214"/>
                <a:gd name="T41" fmla="*/ 757 h 954"/>
                <a:gd name="T42" fmla="*/ 66 w 214"/>
                <a:gd name="T43" fmla="*/ 675 h 954"/>
                <a:gd name="T44" fmla="*/ 87 w 214"/>
                <a:gd name="T45" fmla="*/ 714 h 954"/>
                <a:gd name="T46" fmla="*/ 93 w 214"/>
                <a:gd name="T47" fmla="*/ 671 h 954"/>
                <a:gd name="T48" fmla="*/ 66 w 214"/>
                <a:gd name="T49" fmla="*/ 608 h 954"/>
                <a:gd name="T50" fmla="*/ 78 w 214"/>
                <a:gd name="T51" fmla="*/ 558 h 954"/>
                <a:gd name="T52" fmla="*/ 106 w 214"/>
                <a:gd name="T53" fmla="*/ 600 h 954"/>
                <a:gd name="T54" fmla="*/ 132 w 214"/>
                <a:gd name="T55" fmla="*/ 580 h 954"/>
                <a:gd name="T56" fmla="*/ 78 w 214"/>
                <a:gd name="T57" fmla="*/ 519 h 954"/>
                <a:gd name="T58" fmla="*/ 93 w 214"/>
                <a:gd name="T59" fmla="*/ 491 h 954"/>
                <a:gd name="T60" fmla="*/ 140 w 214"/>
                <a:gd name="T61" fmla="*/ 510 h 954"/>
                <a:gd name="T62" fmla="*/ 143 w 214"/>
                <a:gd name="T63" fmla="*/ 504 h 954"/>
                <a:gd name="T64" fmla="*/ 94 w 214"/>
                <a:gd name="T65" fmla="*/ 448 h 954"/>
                <a:gd name="T66" fmla="*/ 143 w 214"/>
                <a:gd name="T67" fmla="*/ 295 h 954"/>
                <a:gd name="T68" fmla="*/ 212 w 214"/>
                <a:gd name="T69" fmla="*/ 153 h 954"/>
                <a:gd name="T70" fmla="*/ 214 w 214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954">
                  <a:moveTo>
                    <a:pt x="214" y="0"/>
                  </a:move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lnTo>
                    <a:pt x="91" y="933"/>
                  </a:lnTo>
                  <a:cubicBezTo>
                    <a:pt x="91" y="933"/>
                    <a:pt x="93" y="926"/>
                    <a:pt x="93" y="919"/>
                  </a:cubicBezTo>
                  <a:cubicBezTo>
                    <a:pt x="72" y="906"/>
                    <a:pt x="54" y="893"/>
                    <a:pt x="62" y="887"/>
                  </a:cubicBezTo>
                  <a:cubicBezTo>
                    <a:pt x="66" y="884"/>
                    <a:pt x="71" y="880"/>
                    <a:pt x="76" y="875"/>
                  </a:cubicBezTo>
                  <a:cubicBezTo>
                    <a:pt x="75" y="874"/>
                    <a:pt x="75" y="873"/>
                    <a:pt x="75" y="873"/>
                  </a:cubicBezTo>
                  <a:cubicBezTo>
                    <a:pt x="75" y="873"/>
                    <a:pt x="83" y="864"/>
                    <a:pt x="85" y="854"/>
                  </a:cubicBezTo>
                  <a:cubicBezTo>
                    <a:pt x="29" y="866"/>
                    <a:pt x="55" y="810"/>
                    <a:pt x="55" y="810"/>
                  </a:cubicBezTo>
                  <a:cubicBezTo>
                    <a:pt x="58" y="811"/>
                    <a:pt x="65" y="813"/>
                    <a:pt x="73" y="814"/>
                  </a:cubicBezTo>
                  <a:lnTo>
                    <a:pt x="94" y="796"/>
                  </a:lnTo>
                  <a:cubicBezTo>
                    <a:pt x="94" y="796"/>
                    <a:pt x="93" y="795"/>
                    <a:pt x="93" y="794"/>
                  </a:cubicBezTo>
                  <a:cubicBezTo>
                    <a:pt x="78" y="788"/>
                    <a:pt x="62" y="781"/>
                    <a:pt x="55" y="773"/>
                  </a:cubicBezTo>
                  <a:cubicBezTo>
                    <a:pt x="39" y="757"/>
                    <a:pt x="40" y="716"/>
                    <a:pt x="40" y="716"/>
                  </a:cubicBezTo>
                  <a:cubicBezTo>
                    <a:pt x="49" y="739"/>
                    <a:pt x="82" y="757"/>
                    <a:pt x="82" y="757"/>
                  </a:cubicBezTo>
                  <a:lnTo>
                    <a:pt x="66" y="675"/>
                  </a:lnTo>
                  <a:lnTo>
                    <a:pt x="87" y="714"/>
                  </a:lnTo>
                  <a:cubicBezTo>
                    <a:pt x="90" y="696"/>
                    <a:pt x="92" y="677"/>
                    <a:pt x="93" y="671"/>
                  </a:cubicBezTo>
                  <a:cubicBezTo>
                    <a:pt x="81" y="645"/>
                    <a:pt x="69" y="618"/>
                    <a:pt x="66" y="608"/>
                  </a:cubicBezTo>
                  <a:cubicBezTo>
                    <a:pt x="62" y="588"/>
                    <a:pt x="78" y="558"/>
                    <a:pt x="78" y="558"/>
                  </a:cubicBezTo>
                  <a:cubicBezTo>
                    <a:pt x="85" y="576"/>
                    <a:pt x="96" y="590"/>
                    <a:pt x="106" y="600"/>
                  </a:cubicBezTo>
                  <a:lnTo>
                    <a:pt x="132" y="580"/>
                  </a:lnTo>
                  <a:lnTo>
                    <a:pt x="78" y="519"/>
                  </a:lnTo>
                  <a:lnTo>
                    <a:pt x="93" y="491"/>
                  </a:lnTo>
                  <a:cubicBezTo>
                    <a:pt x="102" y="488"/>
                    <a:pt x="125" y="500"/>
                    <a:pt x="140" y="510"/>
                  </a:cubicBezTo>
                  <a:lnTo>
                    <a:pt x="143" y="504"/>
                  </a:lnTo>
                  <a:lnTo>
                    <a:pt x="94" y="448"/>
                  </a:lnTo>
                  <a:cubicBezTo>
                    <a:pt x="85" y="416"/>
                    <a:pt x="133" y="318"/>
                    <a:pt x="143" y="295"/>
                  </a:cubicBezTo>
                  <a:cubicBezTo>
                    <a:pt x="149" y="282"/>
                    <a:pt x="183" y="213"/>
                    <a:pt x="212" y="153"/>
                  </a:cubicBezTo>
                  <a:cubicBezTo>
                    <a:pt x="203" y="125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10394951" y="2676525"/>
              <a:ext cx="438150" cy="1462087"/>
            </a:xfrm>
            <a:custGeom>
              <a:avLst/>
              <a:gdLst>
                <a:gd name="T0" fmla="*/ 35 w 304"/>
                <a:gd name="T1" fmla="*/ 865 h 1016"/>
                <a:gd name="T2" fmla="*/ 61 w 304"/>
                <a:gd name="T3" fmla="*/ 1016 h 1016"/>
                <a:gd name="T4" fmla="*/ 121 w 304"/>
                <a:gd name="T5" fmla="*/ 1016 h 1016"/>
                <a:gd name="T6" fmla="*/ 164 w 304"/>
                <a:gd name="T7" fmla="*/ 988 h 1016"/>
                <a:gd name="T8" fmla="*/ 164 w 304"/>
                <a:gd name="T9" fmla="*/ 915 h 1016"/>
                <a:gd name="T10" fmla="*/ 147 w 304"/>
                <a:gd name="T11" fmla="*/ 856 h 1016"/>
                <a:gd name="T12" fmla="*/ 147 w 304"/>
                <a:gd name="T13" fmla="*/ 755 h 1016"/>
                <a:gd name="T14" fmla="*/ 160 w 304"/>
                <a:gd name="T15" fmla="*/ 587 h 1016"/>
                <a:gd name="T16" fmla="*/ 184 w 304"/>
                <a:gd name="T17" fmla="*/ 495 h 1016"/>
                <a:gd name="T18" fmla="*/ 184 w 304"/>
                <a:gd name="T19" fmla="*/ 385 h 1016"/>
                <a:gd name="T20" fmla="*/ 226 w 304"/>
                <a:gd name="T21" fmla="*/ 291 h 1016"/>
                <a:gd name="T22" fmla="*/ 283 w 304"/>
                <a:gd name="T23" fmla="*/ 108 h 1016"/>
                <a:gd name="T24" fmla="*/ 304 w 304"/>
                <a:gd name="T25" fmla="*/ 25 h 1016"/>
                <a:gd name="T26" fmla="*/ 177 w 304"/>
                <a:gd name="T27" fmla="*/ 5 h 1016"/>
                <a:gd name="T28" fmla="*/ 50 w 304"/>
                <a:gd name="T29" fmla="*/ 5 h 1016"/>
                <a:gd name="T30" fmla="*/ 13 w 304"/>
                <a:gd name="T31" fmla="*/ 162 h 1016"/>
                <a:gd name="T32" fmla="*/ 26 w 304"/>
                <a:gd name="T33" fmla="*/ 282 h 1016"/>
                <a:gd name="T34" fmla="*/ 30 w 304"/>
                <a:gd name="T35" fmla="*/ 346 h 1016"/>
                <a:gd name="T36" fmla="*/ 39 w 304"/>
                <a:gd name="T37" fmla="*/ 449 h 1016"/>
                <a:gd name="T38" fmla="*/ 12 w 304"/>
                <a:gd name="T39" fmla="*/ 521 h 1016"/>
                <a:gd name="T40" fmla="*/ 10 w 304"/>
                <a:gd name="T41" fmla="*/ 737 h 1016"/>
                <a:gd name="T42" fmla="*/ 35 w 304"/>
                <a:gd name="T43" fmla="*/ 86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016">
                  <a:moveTo>
                    <a:pt x="35" y="865"/>
                  </a:moveTo>
                  <a:cubicBezTo>
                    <a:pt x="35" y="865"/>
                    <a:pt x="17" y="989"/>
                    <a:pt x="61" y="1016"/>
                  </a:cubicBezTo>
                  <a:lnTo>
                    <a:pt x="121" y="1016"/>
                  </a:lnTo>
                  <a:lnTo>
                    <a:pt x="164" y="988"/>
                  </a:lnTo>
                  <a:cubicBezTo>
                    <a:pt x="164" y="988"/>
                    <a:pt x="183" y="937"/>
                    <a:pt x="164" y="915"/>
                  </a:cubicBezTo>
                  <a:cubicBezTo>
                    <a:pt x="145" y="893"/>
                    <a:pt x="147" y="856"/>
                    <a:pt x="147" y="856"/>
                  </a:cubicBezTo>
                  <a:lnTo>
                    <a:pt x="147" y="755"/>
                  </a:lnTo>
                  <a:cubicBezTo>
                    <a:pt x="147" y="755"/>
                    <a:pt x="145" y="645"/>
                    <a:pt x="160" y="587"/>
                  </a:cubicBezTo>
                  <a:cubicBezTo>
                    <a:pt x="175" y="530"/>
                    <a:pt x="184" y="495"/>
                    <a:pt x="184" y="495"/>
                  </a:cubicBezTo>
                  <a:cubicBezTo>
                    <a:pt x="184" y="495"/>
                    <a:pt x="180" y="398"/>
                    <a:pt x="184" y="385"/>
                  </a:cubicBezTo>
                  <a:cubicBezTo>
                    <a:pt x="189" y="372"/>
                    <a:pt x="226" y="302"/>
                    <a:pt x="226" y="291"/>
                  </a:cubicBezTo>
                  <a:cubicBezTo>
                    <a:pt x="226" y="280"/>
                    <a:pt x="274" y="119"/>
                    <a:pt x="283" y="108"/>
                  </a:cubicBezTo>
                  <a:cubicBezTo>
                    <a:pt x="292" y="97"/>
                    <a:pt x="304" y="25"/>
                    <a:pt x="304" y="25"/>
                  </a:cubicBezTo>
                  <a:cubicBezTo>
                    <a:pt x="304" y="25"/>
                    <a:pt x="185" y="9"/>
                    <a:pt x="177" y="5"/>
                  </a:cubicBezTo>
                  <a:cubicBezTo>
                    <a:pt x="169" y="0"/>
                    <a:pt x="50" y="5"/>
                    <a:pt x="50" y="5"/>
                  </a:cubicBezTo>
                  <a:cubicBezTo>
                    <a:pt x="50" y="5"/>
                    <a:pt x="6" y="135"/>
                    <a:pt x="13" y="162"/>
                  </a:cubicBezTo>
                  <a:cubicBezTo>
                    <a:pt x="19" y="189"/>
                    <a:pt x="33" y="264"/>
                    <a:pt x="26" y="282"/>
                  </a:cubicBezTo>
                  <a:cubicBezTo>
                    <a:pt x="19" y="299"/>
                    <a:pt x="30" y="346"/>
                    <a:pt x="30" y="346"/>
                  </a:cubicBezTo>
                  <a:cubicBezTo>
                    <a:pt x="30" y="346"/>
                    <a:pt x="37" y="436"/>
                    <a:pt x="39" y="449"/>
                  </a:cubicBezTo>
                  <a:cubicBezTo>
                    <a:pt x="41" y="462"/>
                    <a:pt x="0" y="497"/>
                    <a:pt x="12" y="521"/>
                  </a:cubicBezTo>
                  <a:cubicBezTo>
                    <a:pt x="24" y="546"/>
                    <a:pt x="3" y="719"/>
                    <a:pt x="10" y="737"/>
                  </a:cubicBezTo>
                  <a:cubicBezTo>
                    <a:pt x="17" y="755"/>
                    <a:pt x="35" y="865"/>
                    <a:pt x="35" y="86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10396538" y="3327400"/>
              <a:ext cx="238125" cy="811212"/>
            </a:xfrm>
            <a:custGeom>
              <a:avLst/>
              <a:gdLst>
                <a:gd name="T0" fmla="*/ 165 w 165"/>
                <a:gd name="T1" fmla="*/ 57 h 564"/>
                <a:gd name="T2" fmla="*/ 38 w 165"/>
                <a:gd name="T3" fmla="*/ 0 h 564"/>
                <a:gd name="T4" fmla="*/ 11 w 165"/>
                <a:gd name="T5" fmla="*/ 69 h 564"/>
                <a:gd name="T6" fmla="*/ 8 w 165"/>
                <a:gd name="T7" fmla="*/ 279 h 564"/>
                <a:gd name="T8" fmla="*/ 8 w 165"/>
                <a:gd name="T9" fmla="*/ 281 h 564"/>
                <a:gd name="T10" fmla="*/ 8 w 165"/>
                <a:gd name="T11" fmla="*/ 282 h 564"/>
                <a:gd name="T12" fmla="*/ 8 w 165"/>
                <a:gd name="T13" fmla="*/ 283 h 564"/>
                <a:gd name="T14" fmla="*/ 9 w 165"/>
                <a:gd name="T15" fmla="*/ 285 h 564"/>
                <a:gd name="T16" fmla="*/ 34 w 165"/>
                <a:gd name="T17" fmla="*/ 413 h 564"/>
                <a:gd name="T18" fmla="*/ 56 w 165"/>
                <a:gd name="T19" fmla="*/ 561 h 564"/>
                <a:gd name="T20" fmla="*/ 57 w 165"/>
                <a:gd name="T21" fmla="*/ 560 h 564"/>
                <a:gd name="T22" fmla="*/ 60 w 165"/>
                <a:gd name="T23" fmla="*/ 564 h 564"/>
                <a:gd name="T24" fmla="*/ 120 w 165"/>
                <a:gd name="T25" fmla="*/ 564 h 564"/>
                <a:gd name="T26" fmla="*/ 159 w 165"/>
                <a:gd name="T27" fmla="*/ 539 h 564"/>
                <a:gd name="T28" fmla="*/ 138 w 165"/>
                <a:gd name="T29" fmla="*/ 504 h 564"/>
                <a:gd name="T30" fmla="*/ 74 w 165"/>
                <a:gd name="T31" fmla="*/ 504 h 564"/>
                <a:gd name="T32" fmla="*/ 163 w 165"/>
                <a:gd name="T33" fmla="*/ 463 h 564"/>
                <a:gd name="T34" fmla="*/ 50 w 165"/>
                <a:gd name="T35" fmla="*/ 479 h 564"/>
                <a:gd name="T36" fmla="*/ 51 w 165"/>
                <a:gd name="T37" fmla="*/ 414 h 564"/>
                <a:gd name="T38" fmla="*/ 93 w 165"/>
                <a:gd name="T39" fmla="*/ 440 h 564"/>
                <a:gd name="T40" fmla="*/ 53 w 165"/>
                <a:gd name="T41" fmla="*/ 371 h 564"/>
                <a:gd name="T42" fmla="*/ 93 w 165"/>
                <a:gd name="T43" fmla="*/ 380 h 564"/>
                <a:gd name="T44" fmla="*/ 51 w 165"/>
                <a:gd name="T45" fmla="*/ 339 h 564"/>
                <a:gd name="T46" fmla="*/ 93 w 165"/>
                <a:gd name="T47" fmla="*/ 296 h 564"/>
                <a:gd name="T48" fmla="*/ 79 w 165"/>
                <a:gd name="T49" fmla="*/ 243 h 564"/>
                <a:gd name="T50" fmla="*/ 40 w 165"/>
                <a:gd name="T51" fmla="*/ 234 h 564"/>
                <a:gd name="T52" fmla="*/ 42 w 165"/>
                <a:gd name="T53" fmla="*/ 225 h 564"/>
                <a:gd name="T54" fmla="*/ 93 w 165"/>
                <a:gd name="T55" fmla="*/ 154 h 564"/>
                <a:gd name="T56" fmla="*/ 37 w 165"/>
                <a:gd name="T57" fmla="*/ 154 h 564"/>
                <a:gd name="T58" fmla="*/ 108 w 165"/>
                <a:gd name="T59" fmla="*/ 110 h 564"/>
                <a:gd name="T60" fmla="*/ 90 w 165"/>
                <a:gd name="T61" fmla="*/ 99 h 564"/>
                <a:gd name="T62" fmla="*/ 37 w 165"/>
                <a:gd name="T63" fmla="*/ 90 h 564"/>
                <a:gd name="T64" fmla="*/ 74 w 165"/>
                <a:gd name="T65" fmla="*/ 81 h 564"/>
                <a:gd name="T66" fmla="*/ 40 w 165"/>
                <a:gd name="T67" fmla="*/ 57 h 564"/>
                <a:gd name="T68" fmla="*/ 165 w 165"/>
                <a:gd name="T69" fmla="*/ 5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564">
                  <a:moveTo>
                    <a:pt x="165" y="57"/>
                  </a:moveTo>
                  <a:cubicBezTo>
                    <a:pt x="148" y="40"/>
                    <a:pt x="82" y="15"/>
                    <a:pt x="38" y="0"/>
                  </a:cubicBezTo>
                  <a:cubicBezTo>
                    <a:pt x="34" y="15"/>
                    <a:pt x="0" y="47"/>
                    <a:pt x="11" y="69"/>
                  </a:cubicBezTo>
                  <a:cubicBezTo>
                    <a:pt x="22" y="92"/>
                    <a:pt x="5" y="243"/>
                    <a:pt x="8" y="279"/>
                  </a:cubicBezTo>
                  <a:cubicBezTo>
                    <a:pt x="8" y="279"/>
                    <a:pt x="8" y="280"/>
                    <a:pt x="8" y="281"/>
                  </a:cubicBezTo>
                  <a:cubicBezTo>
                    <a:pt x="8" y="281"/>
                    <a:pt x="8" y="282"/>
                    <a:pt x="8" y="282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9" y="284"/>
                    <a:pt x="9" y="284"/>
                    <a:pt x="9" y="285"/>
                  </a:cubicBezTo>
                  <a:cubicBezTo>
                    <a:pt x="16" y="303"/>
                    <a:pt x="34" y="413"/>
                    <a:pt x="34" y="413"/>
                  </a:cubicBezTo>
                  <a:cubicBezTo>
                    <a:pt x="34" y="413"/>
                    <a:pt x="17" y="530"/>
                    <a:pt x="56" y="561"/>
                  </a:cubicBezTo>
                  <a:lnTo>
                    <a:pt x="57" y="560"/>
                  </a:lnTo>
                  <a:cubicBezTo>
                    <a:pt x="58" y="561"/>
                    <a:pt x="59" y="563"/>
                    <a:pt x="60" y="564"/>
                  </a:cubicBezTo>
                  <a:lnTo>
                    <a:pt x="120" y="564"/>
                  </a:lnTo>
                  <a:lnTo>
                    <a:pt x="159" y="539"/>
                  </a:lnTo>
                  <a:cubicBezTo>
                    <a:pt x="148" y="521"/>
                    <a:pt x="138" y="504"/>
                    <a:pt x="138" y="504"/>
                  </a:cubicBezTo>
                  <a:lnTo>
                    <a:pt x="74" y="504"/>
                  </a:lnTo>
                  <a:cubicBezTo>
                    <a:pt x="79" y="471"/>
                    <a:pt x="163" y="463"/>
                    <a:pt x="163" y="463"/>
                  </a:cubicBezTo>
                  <a:cubicBezTo>
                    <a:pt x="150" y="443"/>
                    <a:pt x="81" y="467"/>
                    <a:pt x="50" y="479"/>
                  </a:cubicBezTo>
                  <a:cubicBezTo>
                    <a:pt x="41" y="463"/>
                    <a:pt x="48" y="429"/>
                    <a:pt x="51" y="414"/>
                  </a:cubicBezTo>
                  <a:cubicBezTo>
                    <a:pt x="71" y="417"/>
                    <a:pt x="93" y="440"/>
                    <a:pt x="93" y="440"/>
                  </a:cubicBezTo>
                  <a:lnTo>
                    <a:pt x="53" y="371"/>
                  </a:lnTo>
                  <a:cubicBezTo>
                    <a:pt x="49" y="357"/>
                    <a:pt x="93" y="380"/>
                    <a:pt x="93" y="380"/>
                  </a:cubicBezTo>
                  <a:lnTo>
                    <a:pt x="51" y="339"/>
                  </a:lnTo>
                  <a:cubicBezTo>
                    <a:pt x="51" y="339"/>
                    <a:pt x="76" y="325"/>
                    <a:pt x="93" y="296"/>
                  </a:cubicBezTo>
                  <a:cubicBezTo>
                    <a:pt x="110" y="266"/>
                    <a:pt x="79" y="243"/>
                    <a:pt x="79" y="243"/>
                  </a:cubicBezTo>
                  <a:cubicBezTo>
                    <a:pt x="79" y="243"/>
                    <a:pt x="30" y="277"/>
                    <a:pt x="40" y="234"/>
                  </a:cubicBezTo>
                  <a:cubicBezTo>
                    <a:pt x="40" y="231"/>
                    <a:pt x="41" y="228"/>
                    <a:pt x="42" y="225"/>
                  </a:cubicBezTo>
                  <a:cubicBezTo>
                    <a:pt x="54" y="186"/>
                    <a:pt x="93" y="154"/>
                    <a:pt x="93" y="154"/>
                  </a:cubicBezTo>
                  <a:lnTo>
                    <a:pt x="37" y="154"/>
                  </a:lnTo>
                  <a:cubicBezTo>
                    <a:pt x="49" y="122"/>
                    <a:pt x="124" y="129"/>
                    <a:pt x="108" y="110"/>
                  </a:cubicBezTo>
                  <a:cubicBezTo>
                    <a:pt x="104" y="106"/>
                    <a:pt x="98" y="102"/>
                    <a:pt x="90" y="99"/>
                  </a:cubicBezTo>
                  <a:cubicBezTo>
                    <a:pt x="68" y="91"/>
                    <a:pt x="37" y="90"/>
                    <a:pt x="37" y="90"/>
                  </a:cubicBezTo>
                  <a:lnTo>
                    <a:pt x="74" y="81"/>
                  </a:lnTo>
                  <a:lnTo>
                    <a:pt x="40" y="57"/>
                  </a:lnTo>
                  <a:cubicBezTo>
                    <a:pt x="68" y="45"/>
                    <a:pt x="165" y="57"/>
                    <a:pt x="165" y="57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6" name="Freeform 41"/>
            <p:cNvSpPr/>
            <p:nvPr/>
          </p:nvSpPr>
          <p:spPr bwMode="auto">
            <a:xfrm>
              <a:off x="10380663" y="2678113"/>
              <a:ext cx="452438" cy="608012"/>
            </a:xfrm>
            <a:custGeom>
              <a:avLst/>
              <a:gdLst>
                <a:gd name="T0" fmla="*/ 187 w 314"/>
                <a:gd name="T1" fmla="*/ 4 h 422"/>
                <a:gd name="T2" fmla="*/ 60 w 314"/>
                <a:gd name="T3" fmla="*/ 4 h 422"/>
                <a:gd name="T4" fmla="*/ 7 w 314"/>
                <a:gd name="T5" fmla="*/ 146 h 422"/>
                <a:gd name="T6" fmla="*/ 9 w 314"/>
                <a:gd name="T7" fmla="*/ 267 h 422"/>
                <a:gd name="T8" fmla="*/ 18 w 314"/>
                <a:gd name="T9" fmla="*/ 349 h 422"/>
                <a:gd name="T10" fmla="*/ 46 w 314"/>
                <a:gd name="T11" fmla="*/ 422 h 422"/>
                <a:gd name="T12" fmla="*/ 104 w 314"/>
                <a:gd name="T13" fmla="*/ 337 h 422"/>
                <a:gd name="T14" fmla="*/ 62 w 314"/>
                <a:gd name="T15" fmla="*/ 353 h 422"/>
                <a:gd name="T16" fmla="*/ 89 w 314"/>
                <a:gd name="T17" fmla="*/ 209 h 422"/>
                <a:gd name="T18" fmla="*/ 104 w 314"/>
                <a:gd name="T19" fmla="*/ 99 h 422"/>
                <a:gd name="T20" fmla="*/ 236 w 314"/>
                <a:gd name="T21" fmla="*/ 99 h 422"/>
                <a:gd name="T22" fmla="*/ 288 w 314"/>
                <a:gd name="T23" fmla="*/ 119 h 422"/>
                <a:gd name="T24" fmla="*/ 293 w 314"/>
                <a:gd name="T25" fmla="*/ 107 h 422"/>
                <a:gd name="T26" fmla="*/ 314 w 314"/>
                <a:gd name="T27" fmla="*/ 24 h 422"/>
                <a:gd name="T28" fmla="*/ 187 w 314"/>
                <a:gd name="T29" fmla="*/ 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22">
                  <a:moveTo>
                    <a:pt x="187" y="4"/>
                  </a:moveTo>
                  <a:cubicBezTo>
                    <a:pt x="179" y="0"/>
                    <a:pt x="60" y="4"/>
                    <a:pt x="60" y="4"/>
                  </a:cubicBezTo>
                  <a:cubicBezTo>
                    <a:pt x="60" y="4"/>
                    <a:pt x="0" y="119"/>
                    <a:pt x="7" y="146"/>
                  </a:cubicBezTo>
                  <a:cubicBezTo>
                    <a:pt x="13" y="173"/>
                    <a:pt x="15" y="250"/>
                    <a:pt x="9" y="267"/>
                  </a:cubicBezTo>
                  <a:cubicBezTo>
                    <a:pt x="2" y="285"/>
                    <a:pt x="18" y="349"/>
                    <a:pt x="18" y="349"/>
                  </a:cubicBezTo>
                  <a:cubicBezTo>
                    <a:pt x="18" y="349"/>
                    <a:pt x="44" y="391"/>
                    <a:pt x="46" y="422"/>
                  </a:cubicBezTo>
                  <a:cubicBezTo>
                    <a:pt x="79" y="388"/>
                    <a:pt x="104" y="337"/>
                    <a:pt x="104" y="337"/>
                  </a:cubicBezTo>
                  <a:cubicBezTo>
                    <a:pt x="91" y="346"/>
                    <a:pt x="62" y="353"/>
                    <a:pt x="62" y="353"/>
                  </a:cubicBezTo>
                  <a:cubicBezTo>
                    <a:pt x="65" y="321"/>
                    <a:pt x="89" y="209"/>
                    <a:pt x="89" y="209"/>
                  </a:cubicBezTo>
                  <a:cubicBezTo>
                    <a:pt x="89" y="209"/>
                    <a:pt x="202" y="129"/>
                    <a:pt x="104" y="99"/>
                  </a:cubicBezTo>
                  <a:cubicBezTo>
                    <a:pt x="114" y="60"/>
                    <a:pt x="236" y="99"/>
                    <a:pt x="236" y="99"/>
                  </a:cubicBezTo>
                  <a:lnTo>
                    <a:pt x="288" y="119"/>
                  </a:lnTo>
                  <a:cubicBezTo>
                    <a:pt x="290" y="113"/>
                    <a:pt x="292" y="109"/>
                    <a:pt x="293" y="107"/>
                  </a:cubicBezTo>
                  <a:cubicBezTo>
                    <a:pt x="302" y="96"/>
                    <a:pt x="314" y="24"/>
                    <a:pt x="314" y="24"/>
                  </a:cubicBezTo>
                  <a:cubicBezTo>
                    <a:pt x="314" y="24"/>
                    <a:pt x="195" y="8"/>
                    <a:pt x="18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7" name="Freeform 42"/>
            <p:cNvSpPr/>
            <p:nvPr/>
          </p:nvSpPr>
          <p:spPr bwMode="auto">
            <a:xfrm>
              <a:off x="10531476" y="2614613"/>
              <a:ext cx="339725" cy="120650"/>
            </a:xfrm>
            <a:custGeom>
              <a:avLst/>
              <a:gdLst>
                <a:gd name="T0" fmla="*/ 0 w 236"/>
                <a:gd name="T1" fmla="*/ 39 h 83"/>
                <a:gd name="T2" fmla="*/ 191 w 236"/>
                <a:gd name="T3" fmla="*/ 81 h 83"/>
                <a:gd name="T4" fmla="*/ 236 w 236"/>
                <a:gd name="T5" fmla="*/ 61 h 83"/>
                <a:gd name="T6" fmla="*/ 230 w 236"/>
                <a:gd name="T7" fmla="*/ 17 h 83"/>
                <a:gd name="T8" fmla="*/ 9 w 236"/>
                <a:gd name="T9" fmla="*/ 0 h 83"/>
                <a:gd name="T10" fmla="*/ 0 w 236"/>
                <a:gd name="T11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3">
                  <a:moveTo>
                    <a:pt x="0" y="39"/>
                  </a:moveTo>
                  <a:cubicBezTo>
                    <a:pt x="0" y="39"/>
                    <a:pt x="136" y="83"/>
                    <a:pt x="191" y="81"/>
                  </a:cubicBezTo>
                  <a:lnTo>
                    <a:pt x="236" y="61"/>
                  </a:lnTo>
                  <a:lnTo>
                    <a:pt x="230" y="17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2 w 215"/>
                <a:gd name="T1" fmla="*/ 534 h 596"/>
                <a:gd name="T2" fmla="*/ 71 w 215"/>
                <a:gd name="T3" fmla="*/ 586 h 596"/>
                <a:gd name="T4" fmla="*/ 215 w 215"/>
                <a:gd name="T5" fmla="*/ 576 h 596"/>
                <a:gd name="T6" fmla="*/ 193 w 215"/>
                <a:gd name="T7" fmla="*/ 388 h 596"/>
                <a:gd name="T8" fmla="*/ 204 w 215"/>
                <a:gd name="T9" fmla="*/ 267 h 596"/>
                <a:gd name="T10" fmla="*/ 149 w 215"/>
                <a:gd name="T11" fmla="*/ 111 h 596"/>
                <a:gd name="T12" fmla="*/ 141 w 215"/>
                <a:gd name="T13" fmla="*/ 32 h 596"/>
                <a:gd name="T14" fmla="*/ 123 w 215"/>
                <a:gd name="T15" fmla="*/ 79 h 596"/>
                <a:gd name="T16" fmla="*/ 25 w 215"/>
                <a:gd name="T17" fmla="*/ 0 h 596"/>
                <a:gd name="T18" fmla="*/ 2 w 215"/>
                <a:gd name="T19" fmla="*/ 28 h 596"/>
                <a:gd name="T20" fmla="*/ 2 w 215"/>
                <a:gd name="T21" fmla="*/ 53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596">
                  <a:moveTo>
                    <a:pt x="2" y="534"/>
                  </a:move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193" y="388"/>
                  </a:lnTo>
                  <a:cubicBezTo>
                    <a:pt x="193" y="388"/>
                    <a:pt x="208" y="305"/>
                    <a:pt x="204" y="267"/>
                  </a:cubicBezTo>
                  <a:cubicBezTo>
                    <a:pt x="200" y="228"/>
                    <a:pt x="149" y="111"/>
                    <a:pt x="149" y="111"/>
                  </a:cubicBezTo>
                  <a:cubicBezTo>
                    <a:pt x="149" y="111"/>
                    <a:pt x="161" y="54"/>
                    <a:pt x="141" y="32"/>
                  </a:cubicBezTo>
                  <a:lnTo>
                    <a:pt x="123" y="79"/>
                  </a:lnTo>
                  <a:cubicBezTo>
                    <a:pt x="123" y="79"/>
                    <a:pt x="103" y="79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lose/>
                </a:path>
              </a:pathLst>
            </a:custGeom>
            <a:solidFill>
              <a:srgbClr val="D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9" name="Freeform 44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149 w 215"/>
                <a:gd name="T1" fmla="*/ 578 h 596"/>
                <a:gd name="T2" fmla="*/ 39 w 215"/>
                <a:gd name="T3" fmla="*/ 509 h 596"/>
                <a:gd name="T4" fmla="*/ 45 w 215"/>
                <a:gd name="T5" fmla="*/ 470 h 596"/>
                <a:gd name="T6" fmla="*/ 149 w 215"/>
                <a:gd name="T7" fmla="*/ 530 h 596"/>
                <a:gd name="T8" fmla="*/ 47 w 215"/>
                <a:gd name="T9" fmla="*/ 372 h 596"/>
                <a:gd name="T10" fmla="*/ 32 w 215"/>
                <a:gd name="T11" fmla="*/ 79 h 596"/>
                <a:gd name="T12" fmla="*/ 78 w 215"/>
                <a:gd name="T13" fmla="*/ 121 h 596"/>
                <a:gd name="T14" fmla="*/ 47 w 215"/>
                <a:gd name="T15" fmla="*/ 69 h 596"/>
                <a:gd name="T16" fmla="*/ 96 w 215"/>
                <a:gd name="T17" fmla="*/ 63 h 596"/>
                <a:gd name="T18" fmla="*/ 25 w 215"/>
                <a:gd name="T19" fmla="*/ 0 h 596"/>
                <a:gd name="T20" fmla="*/ 2 w 215"/>
                <a:gd name="T21" fmla="*/ 28 h 596"/>
                <a:gd name="T22" fmla="*/ 2 w 215"/>
                <a:gd name="T23" fmla="*/ 534 h 596"/>
                <a:gd name="T24" fmla="*/ 71 w 215"/>
                <a:gd name="T25" fmla="*/ 586 h 596"/>
                <a:gd name="T26" fmla="*/ 215 w 215"/>
                <a:gd name="T27" fmla="*/ 576 h 596"/>
                <a:gd name="T28" fmla="*/ 215 w 215"/>
                <a:gd name="T29" fmla="*/ 575 h 596"/>
                <a:gd name="T30" fmla="*/ 149 w 215"/>
                <a:gd name="T31" fmla="*/ 57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596">
                  <a:moveTo>
                    <a:pt x="149" y="578"/>
                  </a:moveTo>
                  <a:cubicBezTo>
                    <a:pt x="66" y="574"/>
                    <a:pt x="39" y="509"/>
                    <a:pt x="39" y="509"/>
                  </a:cubicBezTo>
                  <a:cubicBezTo>
                    <a:pt x="39" y="509"/>
                    <a:pt x="17" y="470"/>
                    <a:pt x="45" y="470"/>
                  </a:cubicBezTo>
                  <a:cubicBezTo>
                    <a:pt x="73" y="471"/>
                    <a:pt x="149" y="530"/>
                    <a:pt x="149" y="530"/>
                  </a:cubicBezTo>
                  <a:cubicBezTo>
                    <a:pt x="130" y="485"/>
                    <a:pt x="83" y="428"/>
                    <a:pt x="47" y="372"/>
                  </a:cubicBezTo>
                  <a:cubicBezTo>
                    <a:pt x="11" y="315"/>
                    <a:pt x="32" y="79"/>
                    <a:pt x="32" y="79"/>
                  </a:cubicBezTo>
                  <a:lnTo>
                    <a:pt x="78" y="121"/>
                  </a:lnTo>
                  <a:lnTo>
                    <a:pt x="47" y="69"/>
                  </a:lnTo>
                  <a:cubicBezTo>
                    <a:pt x="72" y="84"/>
                    <a:pt x="87" y="77"/>
                    <a:pt x="96" y="63"/>
                  </a:cubicBezTo>
                  <a:cubicBezTo>
                    <a:pt x="80" y="52"/>
                    <a:pt x="58" y="33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215" y="575"/>
                  </a:lnTo>
                  <a:cubicBezTo>
                    <a:pt x="192" y="577"/>
                    <a:pt x="169" y="578"/>
                    <a:pt x="149" y="578"/>
                  </a:cubicBezTo>
                  <a:close/>
                </a:path>
              </a:pathLst>
            </a:custGeom>
            <a:solidFill>
              <a:srgbClr val="AF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0" name="Freeform 45"/>
            <p:cNvSpPr/>
            <p:nvPr/>
          </p:nvSpPr>
          <p:spPr bwMode="auto">
            <a:xfrm>
              <a:off x="10256838" y="1855788"/>
              <a:ext cx="457200" cy="1096962"/>
            </a:xfrm>
            <a:custGeom>
              <a:avLst/>
              <a:gdLst>
                <a:gd name="T0" fmla="*/ 0 w 318"/>
                <a:gd name="T1" fmla="*/ 730 h 763"/>
                <a:gd name="T2" fmla="*/ 116 w 318"/>
                <a:gd name="T3" fmla="*/ 763 h 763"/>
                <a:gd name="T4" fmla="*/ 263 w 318"/>
                <a:gd name="T5" fmla="*/ 490 h 763"/>
                <a:gd name="T6" fmla="*/ 309 w 318"/>
                <a:gd name="T7" fmla="*/ 362 h 763"/>
                <a:gd name="T8" fmla="*/ 203 w 318"/>
                <a:gd name="T9" fmla="*/ 0 h 763"/>
                <a:gd name="T10" fmla="*/ 116 w 318"/>
                <a:gd name="T11" fmla="*/ 48 h 763"/>
                <a:gd name="T12" fmla="*/ 118 w 318"/>
                <a:gd name="T13" fmla="*/ 238 h 763"/>
                <a:gd name="T14" fmla="*/ 0 w 318"/>
                <a:gd name="T15" fmla="*/ 7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63">
                  <a:moveTo>
                    <a:pt x="0" y="730"/>
                  </a:moveTo>
                  <a:lnTo>
                    <a:pt x="116" y="763"/>
                  </a:lnTo>
                  <a:cubicBezTo>
                    <a:pt x="116" y="763"/>
                    <a:pt x="251" y="503"/>
                    <a:pt x="263" y="490"/>
                  </a:cubicBezTo>
                  <a:cubicBezTo>
                    <a:pt x="275" y="476"/>
                    <a:pt x="318" y="439"/>
                    <a:pt x="309" y="362"/>
                  </a:cubicBezTo>
                  <a:cubicBezTo>
                    <a:pt x="301" y="285"/>
                    <a:pt x="292" y="104"/>
                    <a:pt x="203" y="0"/>
                  </a:cubicBezTo>
                  <a:cubicBezTo>
                    <a:pt x="203" y="0"/>
                    <a:pt x="166" y="51"/>
                    <a:pt x="116" y="48"/>
                  </a:cubicBezTo>
                  <a:lnTo>
                    <a:pt x="118" y="238"/>
                  </a:lnTo>
                  <a:cubicBezTo>
                    <a:pt x="118" y="238"/>
                    <a:pt x="92" y="554"/>
                    <a:pt x="0" y="730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1" name="Freeform 46"/>
            <p:cNvSpPr/>
            <p:nvPr/>
          </p:nvSpPr>
          <p:spPr bwMode="auto">
            <a:xfrm>
              <a:off x="10687051" y="1941513"/>
              <a:ext cx="184150" cy="730250"/>
            </a:xfrm>
            <a:custGeom>
              <a:avLst/>
              <a:gdLst>
                <a:gd name="T0" fmla="*/ 68 w 127"/>
                <a:gd name="T1" fmla="*/ 472 h 507"/>
                <a:gd name="T2" fmla="*/ 101 w 127"/>
                <a:gd name="T3" fmla="*/ 507 h 507"/>
                <a:gd name="T4" fmla="*/ 127 w 127"/>
                <a:gd name="T5" fmla="*/ 478 h 507"/>
                <a:gd name="T6" fmla="*/ 98 w 127"/>
                <a:gd name="T7" fmla="*/ 218 h 507"/>
                <a:gd name="T8" fmla="*/ 43 w 127"/>
                <a:gd name="T9" fmla="*/ 53 h 507"/>
                <a:gd name="T10" fmla="*/ 31 w 127"/>
                <a:gd name="T11" fmla="*/ 0 h 507"/>
                <a:gd name="T12" fmla="*/ 0 w 127"/>
                <a:gd name="T13" fmla="*/ 32 h 507"/>
                <a:gd name="T14" fmla="*/ 14 w 127"/>
                <a:gd name="T15" fmla="*/ 59 h 507"/>
                <a:gd name="T16" fmla="*/ 41 w 127"/>
                <a:gd name="T17" fmla="*/ 184 h 507"/>
                <a:gd name="T18" fmla="*/ 68 w 127"/>
                <a:gd name="T19" fmla="*/ 47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507">
                  <a:moveTo>
                    <a:pt x="68" y="472"/>
                  </a:moveTo>
                  <a:lnTo>
                    <a:pt x="101" y="507"/>
                  </a:lnTo>
                  <a:lnTo>
                    <a:pt x="127" y="478"/>
                  </a:lnTo>
                  <a:cubicBezTo>
                    <a:pt x="127" y="478"/>
                    <a:pt x="107" y="272"/>
                    <a:pt x="98" y="218"/>
                  </a:cubicBezTo>
                  <a:cubicBezTo>
                    <a:pt x="88" y="164"/>
                    <a:pt x="43" y="53"/>
                    <a:pt x="43" y="53"/>
                  </a:cubicBezTo>
                  <a:cubicBezTo>
                    <a:pt x="43" y="53"/>
                    <a:pt x="61" y="22"/>
                    <a:pt x="31" y="0"/>
                  </a:cubicBezTo>
                  <a:cubicBezTo>
                    <a:pt x="31" y="0"/>
                    <a:pt x="6" y="5"/>
                    <a:pt x="0" y="32"/>
                  </a:cubicBezTo>
                  <a:lnTo>
                    <a:pt x="14" y="59"/>
                  </a:lnTo>
                  <a:cubicBezTo>
                    <a:pt x="14" y="59"/>
                    <a:pt x="36" y="146"/>
                    <a:pt x="41" y="184"/>
                  </a:cubicBezTo>
                  <a:cubicBezTo>
                    <a:pt x="46" y="223"/>
                    <a:pt x="48" y="451"/>
                    <a:pt x="68" y="472"/>
                  </a:cubicBezTo>
                  <a:close/>
                </a:path>
              </a:pathLst>
            </a:custGeom>
            <a:solidFill>
              <a:srgbClr val="9D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2" name="Freeform 47"/>
            <p:cNvSpPr/>
            <p:nvPr/>
          </p:nvSpPr>
          <p:spPr bwMode="auto">
            <a:xfrm>
              <a:off x="10871201" y="2209800"/>
              <a:ext cx="412750" cy="296862"/>
            </a:xfrm>
            <a:custGeom>
              <a:avLst/>
              <a:gdLst>
                <a:gd name="T0" fmla="*/ 277 w 287"/>
                <a:gd name="T1" fmla="*/ 151 h 206"/>
                <a:gd name="T2" fmla="*/ 239 w 287"/>
                <a:gd name="T3" fmla="*/ 54 h 206"/>
                <a:gd name="T4" fmla="*/ 154 w 287"/>
                <a:gd name="T5" fmla="*/ 76 h 206"/>
                <a:gd name="T6" fmla="*/ 127 w 287"/>
                <a:gd name="T7" fmla="*/ 90 h 206"/>
                <a:gd name="T8" fmla="*/ 87 w 287"/>
                <a:gd name="T9" fmla="*/ 90 h 206"/>
                <a:gd name="T10" fmla="*/ 50 w 287"/>
                <a:gd name="T11" fmla="*/ 90 h 206"/>
                <a:gd name="T12" fmla="*/ 37 w 287"/>
                <a:gd name="T13" fmla="*/ 77 h 206"/>
                <a:gd name="T14" fmla="*/ 12 w 287"/>
                <a:gd name="T15" fmla="*/ 0 h 206"/>
                <a:gd name="T16" fmla="*/ 0 w 287"/>
                <a:gd name="T17" fmla="*/ 175 h 206"/>
                <a:gd name="T18" fmla="*/ 6 w 287"/>
                <a:gd name="T19" fmla="*/ 205 h 206"/>
                <a:gd name="T20" fmla="*/ 122 w 287"/>
                <a:gd name="T21" fmla="*/ 192 h 206"/>
                <a:gd name="T22" fmla="*/ 277 w 287"/>
                <a:gd name="T23" fmla="*/ 15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06">
                  <a:moveTo>
                    <a:pt x="277" y="151"/>
                  </a:moveTo>
                  <a:cubicBezTo>
                    <a:pt x="277" y="151"/>
                    <a:pt x="287" y="89"/>
                    <a:pt x="239" y="54"/>
                  </a:cubicBezTo>
                  <a:cubicBezTo>
                    <a:pt x="239" y="54"/>
                    <a:pt x="158" y="69"/>
                    <a:pt x="154" y="76"/>
                  </a:cubicBezTo>
                  <a:cubicBezTo>
                    <a:pt x="151" y="82"/>
                    <a:pt x="127" y="90"/>
                    <a:pt x="127" y="90"/>
                  </a:cubicBezTo>
                  <a:cubicBezTo>
                    <a:pt x="127" y="90"/>
                    <a:pt x="92" y="88"/>
                    <a:pt x="87" y="90"/>
                  </a:cubicBezTo>
                  <a:cubicBezTo>
                    <a:pt x="82" y="92"/>
                    <a:pt x="58" y="76"/>
                    <a:pt x="50" y="90"/>
                  </a:cubicBezTo>
                  <a:lnTo>
                    <a:pt x="37" y="77"/>
                  </a:lnTo>
                  <a:cubicBezTo>
                    <a:pt x="37" y="77"/>
                    <a:pt x="42" y="34"/>
                    <a:pt x="12" y="0"/>
                  </a:cubicBezTo>
                  <a:lnTo>
                    <a:pt x="0" y="175"/>
                  </a:lnTo>
                  <a:lnTo>
                    <a:pt x="6" y="205"/>
                  </a:lnTo>
                  <a:cubicBezTo>
                    <a:pt x="6" y="205"/>
                    <a:pt x="95" y="206"/>
                    <a:pt x="122" y="192"/>
                  </a:cubicBezTo>
                  <a:cubicBezTo>
                    <a:pt x="149" y="178"/>
                    <a:pt x="260" y="165"/>
                    <a:pt x="277" y="151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3" name="Freeform 48"/>
            <p:cNvSpPr/>
            <p:nvPr/>
          </p:nvSpPr>
          <p:spPr bwMode="auto">
            <a:xfrm>
              <a:off x="10910888" y="2284413"/>
              <a:ext cx="357188" cy="190500"/>
            </a:xfrm>
            <a:custGeom>
              <a:avLst/>
              <a:gdLst>
                <a:gd name="T0" fmla="*/ 211 w 248"/>
                <a:gd name="T1" fmla="*/ 2 h 133"/>
                <a:gd name="T2" fmla="*/ 126 w 248"/>
                <a:gd name="T3" fmla="*/ 24 h 133"/>
                <a:gd name="T4" fmla="*/ 99 w 248"/>
                <a:gd name="T5" fmla="*/ 38 h 133"/>
                <a:gd name="T6" fmla="*/ 59 w 248"/>
                <a:gd name="T7" fmla="*/ 38 h 133"/>
                <a:gd name="T8" fmla="*/ 31 w 248"/>
                <a:gd name="T9" fmla="*/ 33 h 133"/>
                <a:gd name="T10" fmla="*/ 14 w 248"/>
                <a:gd name="T11" fmla="*/ 69 h 133"/>
                <a:gd name="T12" fmla="*/ 37 w 248"/>
                <a:gd name="T13" fmla="*/ 64 h 133"/>
                <a:gd name="T14" fmla="*/ 0 w 248"/>
                <a:gd name="T15" fmla="*/ 133 h 133"/>
                <a:gd name="T16" fmla="*/ 59 w 248"/>
                <a:gd name="T17" fmla="*/ 67 h 133"/>
                <a:gd name="T18" fmla="*/ 111 w 248"/>
                <a:gd name="T19" fmla="*/ 51 h 133"/>
                <a:gd name="T20" fmla="*/ 83 w 248"/>
                <a:gd name="T21" fmla="*/ 114 h 133"/>
                <a:gd name="T22" fmla="*/ 162 w 248"/>
                <a:gd name="T23" fmla="*/ 38 h 133"/>
                <a:gd name="T24" fmla="*/ 199 w 248"/>
                <a:gd name="T25" fmla="*/ 51 h 133"/>
                <a:gd name="T26" fmla="*/ 242 w 248"/>
                <a:gd name="T27" fmla="*/ 67 h 133"/>
                <a:gd name="T28" fmla="*/ 248 w 248"/>
                <a:gd name="T29" fmla="*/ 66 h 133"/>
                <a:gd name="T30" fmla="*/ 211 w 248"/>
                <a:gd name="T31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33">
                  <a:moveTo>
                    <a:pt x="211" y="2"/>
                  </a:moveTo>
                  <a:cubicBezTo>
                    <a:pt x="211" y="2"/>
                    <a:pt x="130" y="17"/>
                    <a:pt x="126" y="24"/>
                  </a:cubicBezTo>
                  <a:cubicBezTo>
                    <a:pt x="123" y="30"/>
                    <a:pt x="99" y="38"/>
                    <a:pt x="99" y="38"/>
                  </a:cubicBezTo>
                  <a:cubicBezTo>
                    <a:pt x="99" y="38"/>
                    <a:pt x="64" y="36"/>
                    <a:pt x="59" y="38"/>
                  </a:cubicBezTo>
                  <a:cubicBezTo>
                    <a:pt x="55" y="40"/>
                    <a:pt x="42" y="31"/>
                    <a:pt x="31" y="33"/>
                  </a:cubicBezTo>
                  <a:cubicBezTo>
                    <a:pt x="27" y="47"/>
                    <a:pt x="22" y="63"/>
                    <a:pt x="14" y="69"/>
                  </a:cubicBezTo>
                  <a:lnTo>
                    <a:pt x="37" y="64"/>
                  </a:lnTo>
                  <a:cubicBezTo>
                    <a:pt x="37" y="64"/>
                    <a:pt x="11" y="123"/>
                    <a:pt x="0" y="133"/>
                  </a:cubicBezTo>
                  <a:cubicBezTo>
                    <a:pt x="0" y="133"/>
                    <a:pt x="59" y="96"/>
                    <a:pt x="59" y="67"/>
                  </a:cubicBezTo>
                  <a:cubicBezTo>
                    <a:pt x="59" y="38"/>
                    <a:pt x="111" y="51"/>
                    <a:pt x="111" y="51"/>
                  </a:cubicBezTo>
                  <a:cubicBezTo>
                    <a:pt x="111" y="51"/>
                    <a:pt x="142" y="77"/>
                    <a:pt x="83" y="114"/>
                  </a:cubicBezTo>
                  <a:cubicBezTo>
                    <a:pt x="83" y="114"/>
                    <a:pt x="146" y="76"/>
                    <a:pt x="162" y="38"/>
                  </a:cubicBezTo>
                  <a:cubicBezTo>
                    <a:pt x="177" y="0"/>
                    <a:pt x="199" y="51"/>
                    <a:pt x="199" y="51"/>
                  </a:cubicBezTo>
                  <a:cubicBezTo>
                    <a:pt x="199" y="51"/>
                    <a:pt x="242" y="67"/>
                    <a:pt x="242" y="67"/>
                  </a:cubicBezTo>
                  <a:lnTo>
                    <a:pt x="248" y="66"/>
                  </a:lnTo>
                  <a:cubicBezTo>
                    <a:pt x="245" y="46"/>
                    <a:pt x="236" y="20"/>
                    <a:pt x="211" y="2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4" name="Freeform 49"/>
            <p:cNvSpPr/>
            <p:nvPr/>
          </p:nvSpPr>
          <p:spPr bwMode="auto">
            <a:xfrm>
              <a:off x="10520363" y="1876425"/>
              <a:ext cx="173038" cy="774700"/>
            </a:xfrm>
            <a:custGeom>
              <a:avLst/>
              <a:gdLst>
                <a:gd name="T0" fmla="*/ 43 w 120"/>
                <a:gd name="T1" fmla="*/ 538 h 538"/>
                <a:gd name="T2" fmla="*/ 79 w 120"/>
                <a:gd name="T3" fmla="*/ 475 h 538"/>
                <a:gd name="T4" fmla="*/ 114 w 120"/>
                <a:gd name="T5" fmla="*/ 427 h 538"/>
                <a:gd name="T6" fmla="*/ 116 w 120"/>
                <a:gd name="T7" fmla="*/ 334 h 538"/>
                <a:gd name="T8" fmla="*/ 16 w 120"/>
                <a:gd name="T9" fmla="*/ 77 h 538"/>
                <a:gd name="T10" fmla="*/ 26 w 120"/>
                <a:gd name="T11" fmla="*/ 60 h 538"/>
                <a:gd name="T12" fmla="*/ 6 w 120"/>
                <a:gd name="T13" fmla="*/ 0 h 538"/>
                <a:gd name="T14" fmla="*/ 0 w 120"/>
                <a:gd name="T15" fmla="*/ 5 h 538"/>
                <a:gd name="T16" fmla="*/ 7 w 120"/>
                <a:gd name="T17" fmla="*/ 55 h 538"/>
                <a:gd name="T18" fmla="*/ 7 w 120"/>
                <a:gd name="T19" fmla="*/ 77 h 538"/>
                <a:gd name="T20" fmla="*/ 103 w 120"/>
                <a:gd name="T21" fmla="*/ 338 h 538"/>
                <a:gd name="T22" fmla="*/ 63 w 120"/>
                <a:gd name="T23" fmla="*/ 461 h 538"/>
                <a:gd name="T24" fmla="*/ 43 w 120"/>
                <a:gd name="T2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538">
                  <a:moveTo>
                    <a:pt x="43" y="538"/>
                  </a:moveTo>
                  <a:cubicBezTo>
                    <a:pt x="61" y="504"/>
                    <a:pt x="76" y="479"/>
                    <a:pt x="79" y="475"/>
                  </a:cubicBezTo>
                  <a:cubicBezTo>
                    <a:pt x="86" y="467"/>
                    <a:pt x="102" y="452"/>
                    <a:pt x="114" y="427"/>
                  </a:cubicBezTo>
                  <a:cubicBezTo>
                    <a:pt x="118" y="389"/>
                    <a:pt x="120" y="350"/>
                    <a:pt x="116" y="334"/>
                  </a:cubicBezTo>
                  <a:cubicBezTo>
                    <a:pt x="106" y="297"/>
                    <a:pt x="16" y="77"/>
                    <a:pt x="16" y="77"/>
                  </a:cubicBezTo>
                  <a:lnTo>
                    <a:pt x="26" y="60"/>
                  </a:lnTo>
                  <a:lnTo>
                    <a:pt x="6" y="0"/>
                  </a:lnTo>
                  <a:cubicBezTo>
                    <a:pt x="4" y="2"/>
                    <a:pt x="2" y="3"/>
                    <a:pt x="0" y="5"/>
                  </a:cubicBezTo>
                  <a:lnTo>
                    <a:pt x="7" y="55"/>
                  </a:lnTo>
                  <a:lnTo>
                    <a:pt x="7" y="77"/>
                  </a:lnTo>
                  <a:cubicBezTo>
                    <a:pt x="7" y="77"/>
                    <a:pt x="95" y="313"/>
                    <a:pt x="103" y="338"/>
                  </a:cubicBezTo>
                  <a:cubicBezTo>
                    <a:pt x="112" y="362"/>
                    <a:pt x="76" y="437"/>
                    <a:pt x="63" y="461"/>
                  </a:cubicBezTo>
                  <a:cubicBezTo>
                    <a:pt x="56" y="474"/>
                    <a:pt x="49" y="509"/>
                    <a:pt x="43" y="538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7" name="Freeform 50"/>
            <p:cNvSpPr/>
            <p:nvPr/>
          </p:nvSpPr>
          <p:spPr bwMode="auto">
            <a:xfrm>
              <a:off x="10379076" y="1941513"/>
              <a:ext cx="198438" cy="841375"/>
            </a:xfrm>
            <a:custGeom>
              <a:avLst/>
              <a:gdLst>
                <a:gd name="T0" fmla="*/ 99 w 138"/>
                <a:gd name="T1" fmla="*/ 122 h 585"/>
                <a:gd name="T2" fmla="*/ 138 w 138"/>
                <a:gd name="T3" fmla="*/ 154 h 585"/>
                <a:gd name="T4" fmla="*/ 58 w 138"/>
                <a:gd name="T5" fmla="*/ 42 h 585"/>
                <a:gd name="T6" fmla="*/ 31 w 138"/>
                <a:gd name="T7" fmla="*/ 0 h 585"/>
                <a:gd name="T8" fmla="*/ 32 w 138"/>
                <a:gd name="T9" fmla="*/ 178 h 585"/>
                <a:gd name="T10" fmla="*/ 0 w 138"/>
                <a:gd name="T11" fmla="*/ 402 h 585"/>
                <a:gd name="T12" fmla="*/ 29 w 138"/>
                <a:gd name="T13" fmla="*/ 462 h 585"/>
                <a:gd name="T14" fmla="*/ 93 w 138"/>
                <a:gd name="T15" fmla="*/ 585 h 585"/>
                <a:gd name="T16" fmla="*/ 127 w 138"/>
                <a:gd name="T17" fmla="*/ 522 h 585"/>
                <a:gd name="T18" fmla="*/ 85 w 138"/>
                <a:gd name="T19" fmla="*/ 391 h 585"/>
                <a:gd name="T20" fmla="*/ 118 w 138"/>
                <a:gd name="T21" fmla="*/ 391 h 585"/>
                <a:gd name="T22" fmla="*/ 85 w 138"/>
                <a:gd name="T23" fmla="*/ 371 h 585"/>
                <a:gd name="T24" fmla="*/ 78 w 138"/>
                <a:gd name="T25" fmla="*/ 289 h 585"/>
                <a:gd name="T26" fmla="*/ 88 w 138"/>
                <a:gd name="T27" fmla="*/ 240 h 585"/>
                <a:gd name="T28" fmla="*/ 99 w 138"/>
                <a:gd name="T29" fmla="*/ 186 h 585"/>
                <a:gd name="T30" fmla="*/ 99 w 138"/>
                <a:gd name="T31" fmla="*/ 12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85">
                  <a:moveTo>
                    <a:pt x="99" y="122"/>
                  </a:moveTo>
                  <a:lnTo>
                    <a:pt x="138" y="154"/>
                  </a:lnTo>
                  <a:cubicBezTo>
                    <a:pt x="138" y="154"/>
                    <a:pt x="67" y="65"/>
                    <a:pt x="58" y="42"/>
                  </a:cubicBezTo>
                  <a:cubicBezTo>
                    <a:pt x="53" y="30"/>
                    <a:pt x="42" y="14"/>
                    <a:pt x="31" y="0"/>
                  </a:cubicBezTo>
                  <a:lnTo>
                    <a:pt x="32" y="178"/>
                  </a:lnTo>
                  <a:cubicBezTo>
                    <a:pt x="32" y="178"/>
                    <a:pt x="24" y="281"/>
                    <a:pt x="0" y="402"/>
                  </a:cubicBezTo>
                  <a:lnTo>
                    <a:pt x="29" y="462"/>
                  </a:lnTo>
                  <a:lnTo>
                    <a:pt x="93" y="585"/>
                  </a:lnTo>
                  <a:cubicBezTo>
                    <a:pt x="104" y="564"/>
                    <a:pt x="116" y="542"/>
                    <a:pt x="127" y="522"/>
                  </a:cubicBezTo>
                  <a:cubicBezTo>
                    <a:pt x="111" y="475"/>
                    <a:pt x="85" y="398"/>
                    <a:pt x="85" y="391"/>
                  </a:cubicBezTo>
                  <a:cubicBezTo>
                    <a:pt x="85" y="383"/>
                    <a:pt x="105" y="383"/>
                    <a:pt x="118" y="391"/>
                  </a:cubicBezTo>
                  <a:lnTo>
                    <a:pt x="85" y="371"/>
                  </a:lnTo>
                  <a:lnTo>
                    <a:pt x="78" y="289"/>
                  </a:lnTo>
                  <a:cubicBezTo>
                    <a:pt x="78" y="289"/>
                    <a:pt x="90" y="261"/>
                    <a:pt x="88" y="240"/>
                  </a:cubicBezTo>
                  <a:cubicBezTo>
                    <a:pt x="86" y="218"/>
                    <a:pt x="99" y="186"/>
                    <a:pt x="99" y="186"/>
                  </a:cubicBezTo>
                  <a:lnTo>
                    <a:pt x="99" y="12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8" name="Freeform 51"/>
            <p:cNvSpPr/>
            <p:nvPr/>
          </p:nvSpPr>
          <p:spPr bwMode="auto">
            <a:xfrm>
              <a:off x="10453688" y="1912938"/>
              <a:ext cx="77788" cy="134937"/>
            </a:xfrm>
            <a:custGeom>
              <a:avLst/>
              <a:gdLst>
                <a:gd name="T0" fmla="*/ 54 w 54"/>
                <a:gd name="T1" fmla="*/ 94 h 94"/>
                <a:gd name="T2" fmla="*/ 18 w 54"/>
                <a:gd name="T3" fmla="*/ 0 h 94"/>
                <a:gd name="T4" fmla="*/ 0 w 54"/>
                <a:gd name="T5" fmla="*/ 6 h 94"/>
                <a:gd name="T6" fmla="*/ 54 w 5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54" y="94"/>
                  </a:moveTo>
                  <a:lnTo>
                    <a:pt x="18" y="0"/>
                  </a:lnTo>
                  <a:cubicBezTo>
                    <a:pt x="12" y="3"/>
                    <a:pt x="6" y="5"/>
                    <a:pt x="0" y="6"/>
                  </a:cubicBezTo>
                  <a:cubicBezTo>
                    <a:pt x="14" y="21"/>
                    <a:pt x="32" y="48"/>
                    <a:pt x="54" y="9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9" name="Freeform 52"/>
            <p:cNvSpPr/>
            <p:nvPr/>
          </p:nvSpPr>
          <p:spPr bwMode="auto">
            <a:xfrm>
              <a:off x="10467976" y="2744788"/>
              <a:ext cx="123825" cy="214312"/>
            </a:xfrm>
            <a:custGeom>
              <a:avLst/>
              <a:gdLst>
                <a:gd name="T0" fmla="*/ 4 w 86"/>
                <a:gd name="T1" fmla="*/ 46 h 149"/>
                <a:gd name="T2" fmla="*/ 15 w 86"/>
                <a:gd name="T3" fmla="*/ 115 h 149"/>
                <a:gd name="T4" fmla="*/ 15 w 86"/>
                <a:gd name="T5" fmla="*/ 149 h 149"/>
                <a:gd name="T6" fmla="*/ 86 w 86"/>
                <a:gd name="T7" fmla="*/ 88 h 149"/>
                <a:gd name="T8" fmla="*/ 59 w 86"/>
                <a:gd name="T9" fmla="*/ 24 h 149"/>
                <a:gd name="T10" fmla="*/ 4 w 86"/>
                <a:gd name="T1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9">
                  <a:moveTo>
                    <a:pt x="4" y="46"/>
                  </a:moveTo>
                  <a:cubicBezTo>
                    <a:pt x="0" y="52"/>
                    <a:pt x="2" y="110"/>
                    <a:pt x="15" y="115"/>
                  </a:cubicBezTo>
                  <a:lnTo>
                    <a:pt x="15" y="149"/>
                  </a:lnTo>
                  <a:lnTo>
                    <a:pt x="86" y="88"/>
                  </a:lnTo>
                  <a:cubicBezTo>
                    <a:pt x="86" y="88"/>
                    <a:pt x="77" y="48"/>
                    <a:pt x="59" y="24"/>
                  </a:cubicBezTo>
                  <a:cubicBezTo>
                    <a:pt x="42" y="0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0" name="Freeform 53"/>
            <p:cNvSpPr/>
            <p:nvPr/>
          </p:nvSpPr>
          <p:spPr bwMode="auto">
            <a:xfrm>
              <a:off x="10277476" y="1924050"/>
              <a:ext cx="280988" cy="928687"/>
            </a:xfrm>
            <a:custGeom>
              <a:avLst/>
              <a:gdLst>
                <a:gd name="T0" fmla="*/ 109 w 195"/>
                <a:gd name="T1" fmla="*/ 645 h 645"/>
                <a:gd name="T2" fmla="*/ 195 w 195"/>
                <a:gd name="T3" fmla="*/ 587 h 645"/>
                <a:gd name="T4" fmla="*/ 134 w 195"/>
                <a:gd name="T5" fmla="*/ 383 h 645"/>
                <a:gd name="T6" fmla="*/ 140 w 195"/>
                <a:gd name="T7" fmla="*/ 243 h 645"/>
                <a:gd name="T8" fmla="*/ 169 w 195"/>
                <a:gd name="T9" fmla="*/ 134 h 645"/>
                <a:gd name="T10" fmla="*/ 101 w 195"/>
                <a:gd name="T11" fmla="*/ 0 h 645"/>
                <a:gd name="T12" fmla="*/ 50 w 195"/>
                <a:gd name="T13" fmla="*/ 25 h 645"/>
                <a:gd name="T14" fmla="*/ 40 w 195"/>
                <a:gd name="T15" fmla="*/ 39 h 645"/>
                <a:gd name="T16" fmla="*/ 19 w 195"/>
                <a:gd name="T17" fmla="*/ 92 h 645"/>
                <a:gd name="T18" fmla="*/ 19 w 195"/>
                <a:gd name="T19" fmla="*/ 157 h 645"/>
                <a:gd name="T20" fmla="*/ 5 w 195"/>
                <a:gd name="T21" fmla="*/ 173 h 645"/>
                <a:gd name="T22" fmla="*/ 5 w 195"/>
                <a:gd name="T23" fmla="*/ 213 h 645"/>
                <a:gd name="T24" fmla="*/ 22 w 195"/>
                <a:gd name="T25" fmla="*/ 229 h 645"/>
                <a:gd name="T26" fmla="*/ 12 w 195"/>
                <a:gd name="T27" fmla="*/ 288 h 645"/>
                <a:gd name="T28" fmla="*/ 10 w 195"/>
                <a:gd name="T29" fmla="*/ 361 h 645"/>
                <a:gd name="T30" fmla="*/ 27 w 195"/>
                <a:gd name="T31" fmla="*/ 430 h 645"/>
                <a:gd name="T32" fmla="*/ 109 w 195"/>
                <a:gd name="T3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645">
                  <a:moveTo>
                    <a:pt x="109" y="645"/>
                  </a:moveTo>
                  <a:cubicBezTo>
                    <a:pt x="109" y="645"/>
                    <a:pt x="170" y="592"/>
                    <a:pt x="195" y="587"/>
                  </a:cubicBezTo>
                  <a:cubicBezTo>
                    <a:pt x="195" y="587"/>
                    <a:pt x="144" y="410"/>
                    <a:pt x="134" y="383"/>
                  </a:cubicBezTo>
                  <a:lnTo>
                    <a:pt x="140" y="243"/>
                  </a:lnTo>
                  <a:cubicBezTo>
                    <a:pt x="140" y="243"/>
                    <a:pt x="171" y="159"/>
                    <a:pt x="169" y="134"/>
                  </a:cubicBezTo>
                  <a:cubicBezTo>
                    <a:pt x="168" y="109"/>
                    <a:pt x="101" y="0"/>
                    <a:pt x="101" y="0"/>
                  </a:cubicBezTo>
                  <a:cubicBezTo>
                    <a:pt x="101" y="0"/>
                    <a:pt x="64" y="13"/>
                    <a:pt x="50" y="25"/>
                  </a:cubicBezTo>
                  <a:cubicBezTo>
                    <a:pt x="37" y="37"/>
                    <a:pt x="40" y="39"/>
                    <a:pt x="40" y="39"/>
                  </a:cubicBezTo>
                  <a:cubicBezTo>
                    <a:pt x="40" y="39"/>
                    <a:pt x="22" y="87"/>
                    <a:pt x="19" y="92"/>
                  </a:cubicBezTo>
                  <a:cubicBezTo>
                    <a:pt x="15" y="97"/>
                    <a:pt x="19" y="157"/>
                    <a:pt x="19" y="157"/>
                  </a:cubicBezTo>
                  <a:cubicBezTo>
                    <a:pt x="19" y="157"/>
                    <a:pt x="3" y="161"/>
                    <a:pt x="5" y="173"/>
                  </a:cubicBezTo>
                  <a:cubicBezTo>
                    <a:pt x="7" y="185"/>
                    <a:pt x="0" y="205"/>
                    <a:pt x="5" y="213"/>
                  </a:cubicBezTo>
                  <a:cubicBezTo>
                    <a:pt x="10" y="222"/>
                    <a:pt x="22" y="229"/>
                    <a:pt x="22" y="229"/>
                  </a:cubicBezTo>
                  <a:cubicBezTo>
                    <a:pt x="22" y="229"/>
                    <a:pt x="13" y="279"/>
                    <a:pt x="12" y="288"/>
                  </a:cubicBezTo>
                  <a:cubicBezTo>
                    <a:pt x="10" y="297"/>
                    <a:pt x="7" y="349"/>
                    <a:pt x="10" y="361"/>
                  </a:cubicBezTo>
                  <a:cubicBezTo>
                    <a:pt x="13" y="373"/>
                    <a:pt x="27" y="430"/>
                    <a:pt x="27" y="430"/>
                  </a:cubicBezTo>
                  <a:cubicBezTo>
                    <a:pt x="27" y="430"/>
                    <a:pt x="88" y="632"/>
                    <a:pt x="109" y="645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1" name="Freeform 54"/>
            <p:cNvSpPr>
              <a:spLocks noEditPoints="1"/>
            </p:cNvSpPr>
            <p:nvPr/>
          </p:nvSpPr>
          <p:spPr bwMode="auto">
            <a:xfrm>
              <a:off x="10277476" y="1955800"/>
              <a:ext cx="214313" cy="896937"/>
            </a:xfrm>
            <a:custGeom>
              <a:avLst/>
              <a:gdLst>
                <a:gd name="T0" fmla="*/ 31 w 149"/>
                <a:gd name="T1" fmla="*/ 109 h 623"/>
                <a:gd name="T2" fmla="*/ 30 w 149"/>
                <a:gd name="T3" fmla="*/ 108 h 623"/>
                <a:gd name="T4" fmla="*/ 31 w 149"/>
                <a:gd name="T5" fmla="*/ 109 h 623"/>
                <a:gd name="T6" fmla="*/ 70 w 149"/>
                <a:gd name="T7" fmla="*/ 483 h 623"/>
                <a:gd name="T8" fmla="*/ 26 w 149"/>
                <a:gd name="T9" fmla="*/ 333 h 623"/>
                <a:gd name="T10" fmla="*/ 44 w 149"/>
                <a:gd name="T11" fmla="*/ 332 h 623"/>
                <a:gd name="T12" fmla="*/ 111 w 149"/>
                <a:gd name="T13" fmla="*/ 295 h 623"/>
                <a:gd name="T14" fmla="*/ 57 w 149"/>
                <a:gd name="T15" fmla="*/ 319 h 623"/>
                <a:gd name="T16" fmla="*/ 27 w 149"/>
                <a:gd name="T17" fmla="*/ 295 h 623"/>
                <a:gd name="T18" fmla="*/ 47 w 149"/>
                <a:gd name="T19" fmla="*/ 242 h 623"/>
                <a:gd name="T20" fmla="*/ 54 w 149"/>
                <a:gd name="T21" fmla="*/ 197 h 623"/>
                <a:gd name="T22" fmla="*/ 134 w 149"/>
                <a:gd name="T23" fmla="*/ 234 h 623"/>
                <a:gd name="T24" fmla="*/ 100 w 149"/>
                <a:gd name="T25" fmla="*/ 191 h 623"/>
                <a:gd name="T26" fmla="*/ 61 w 149"/>
                <a:gd name="T27" fmla="*/ 169 h 623"/>
                <a:gd name="T28" fmla="*/ 125 w 149"/>
                <a:gd name="T29" fmla="*/ 170 h 623"/>
                <a:gd name="T30" fmla="*/ 70 w 149"/>
                <a:gd name="T31" fmla="*/ 139 h 623"/>
                <a:gd name="T32" fmla="*/ 102 w 149"/>
                <a:gd name="T33" fmla="*/ 129 h 623"/>
                <a:gd name="T34" fmla="*/ 27 w 149"/>
                <a:gd name="T35" fmla="*/ 129 h 623"/>
                <a:gd name="T36" fmla="*/ 57 w 149"/>
                <a:gd name="T37" fmla="*/ 89 h 623"/>
                <a:gd name="T38" fmla="*/ 29 w 149"/>
                <a:gd name="T39" fmla="*/ 100 h 623"/>
                <a:gd name="T40" fmla="*/ 30 w 149"/>
                <a:gd name="T41" fmla="*/ 83 h 623"/>
                <a:gd name="T42" fmla="*/ 57 w 149"/>
                <a:gd name="T43" fmla="*/ 32 h 623"/>
                <a:gd name="T44" fmla="*/ 57 w 149"/>
                <a:gd name="T45" fmla="*/ 0 h 623"/>
                <a:gd name="T46" fmla="*/ 50 w 149"/>
                <a:gd name="T47" fmla="*/ 3 h 623"/>
                <a:gd name="T48" fmla="*/ 43 w 149"/>
                <a:gd name="T49" fmla="*/ 6 h 623"/>
                <a:gd name="T50" fmla="*/ 19 w 149"/>
                <a:gd name="T51" fmla="*/ 70 h 623"/>
                <a:gd name="T52" fmla="*/ 19 w 149"/>
                <a:gd name="T53" fmla="*/ 135 h 623"/>
                <a:gd name="T54" fmla="*/ 5 w 149"/>
                <a:gd name="T55" fmla="*/ 151 h 623"/>
                <a:gd name="T56" fmla="*/ 5 w 149"/>
                <a:gd name="T57" fmla="*/ 191 h 623"/>
                <a:gd name="T58" fmla="*/ 22 w 149"/>
                <a:gd name="T59" fmla="*/ 207 h 623"/>
                <a:gd name="T60" fmla="*/ 12 w 149"/>
                <a:gd name="T61" fmla="*/ 266 h 623"/>
                <a:gd name="T62" fmla="*/ 10 w 149"/>
                <a:gd name="T63" fmla="*/ 339 h 623"/>
                <a:gd name="T64" fmla="*/ 27 w 149"/>
                <a:gd name="T65" fmla="*/ 408 h 623"/>
                <a:gd name="T66" fmla="*/ 109 w 149"/>
                <a:gd name="T67" fmla="*/ 623 h 623"/>
                <a:gd name="T68" fmla="*/ 149 w 149"/>
                <a:gd name="T69" fmla="*/ 591 h 623"/>
                <a:gd name="T70" fmla="*/ 111 w 149"/>
                <a:gd name="T71" fmla="*/ 575 h 623"/>
                <a:gd name="T72" fmla="*/ 70 w 149"/>
                <a:gd name="T73" fmla="*/ 4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623">
                  <a:moveTo>
                    <a:pt x="31" y="109"/>
                  </a:move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8"/>
                    <a:pt x="31" y="109"/>
                  </a:cubicBezTo>
                  <a:close/>
                  <a:moveTo>
                    <a:pt x="70" y="483"/>
                  </a:moveTo>
                  <a:cubicBezTo>
                    <a:pt x="58" y="475"/>
                    <a:pt x="26" y="333"/>
                    <a:pt x="26" y="333"/>
                  </a:cubicBezTo>
                  <a:cubicBezTo>
                    <a:pt x="26" y="333"/>
                    <a:pt x="9" y="326"/>
                    <a:pt x="44" y="332"/>
                  </a:cubicBezTo>
                  <a:cubicBezTo>
                    <a:pt x="79" y="339"/>
                    <a:pt x="111" y="295"/>
                    <a:pt x="111" y="295"/>
                  </a:cubicBezTo>
                  <a:cubicBezTo>
                    <a:pt x="111" y="295"/>
                    <a:pt x="67" y="314"/>
                    <a:pt x="57" y="319"/>
                  </a:cubicBezTo>
                  <a:cubicBezTo>
                    <a:pt x="47" y="324"/>
                    <a:pt x="22" y="304"/>
                    <a:pt x="27" y="295"/>
                  </a:cubicBezTo>
                  <a:cubicBezTo>
                    <a:pt x="32" y="287"/>
                    <a:pt x="37" y="253"/>
                    <a:pt x="47" y="242"/>
                  </a:cubicBezTo>
                  <a:cubicBezTo>
                    <a:pt x="54" y="234"/>
                    <a:pt x="55" y="212"/>
                    <a:pt x="54" y="197"/>
                  </a:cubicBezTo>
                  <a:cubicBezTo>
                    <a:pt x="100" y="186"/>
                    <a:pt x="134" y="234"/>
                    <a:pt x="134" y="234"/>
                  </a:cubicBezTo>
                  <a:cubicBezTo>
                    <a:pt x="134" y="234"/>
                    <a:pt x="121" y="206"/>
                    <a:pt x="100" y="191"/>
                  </a:cubicBezTo>
                  <a:cubicBezTo>
                    <a:pt x="80" y="175"/>
                    <a:pt x="61" y="169"/>
                    <a:pt x="61" y="169"/>
                  </a:cubicBezTo>
                  <a:cubicBezTo>
                    <a:pt x="78" y="162"/>
                    <a:pt x="105" y="165"/>
                    <a:pt x="125" y="170"/>
                  </a:cubicBezTo>
                  <a:cubicBezTo>
                    <a:pt x="106" y="160"/>
                    <a:pt x="82" y="146"/>
                    <a:pt x="70" y="139"/>
                  </a:cubicBezTo>
                  <a:cubicBezTo>
                    <a:pt x="74" y="117"/>
                    <a:pt x="102" y="129"/>
                    <a:pt x="102" y="129"/>
                  </a:cubicBezTo>
                  <a:cubicBezTo>
                    <a:pt x="78" y="95"/>
                    <a:pt x="27" y="129"/>
                    <a:pt x="27" y="129"/>
                  </a:cubicBezTo>
                  <a:cubicBezTo>
                    <a:pt x="25" y="119"/>
                    <a:pt x="57" y="89"/>
                    <a:pt x="57" y="89"/>
                  </a:cubicBezTo>
                  <a:lnTo>
                    <a:pt x="29" y="100"/>
                  </a:lnTo>
                  <a:cubicBezTo>
                    <a:pt x="28" y="92"/>
                    <a:pt x="30" y="83"/>
                    <a:pt x="30" y="83"/>
                  </a:cubicBezTo>
                  <a:lnTo>
                    <a:pt x="57" y="32"/>
                  </a:lnTo>
                  <a:lnTo>
                    <a:pt x="57" y="0"/>
                  </a:lnTo>
                  <a:cubicBezTo>
                    <a:pt x="55" y="1"/>
                    <a:pt x="52" y="2"/>
                    <a:pt x="50" y="3"/>
                  </a:cubicBezTo>
                  <a:cubicBezTo>
                    <a:pt x="47" y="5"/>
                    <a:pt x="43" y="6"/>
                    <a:pt x="43" y="6"/>
                  </a:cubicBezTo>
                  <a:cubicBezTo>
                    <a:pt x="43" y="6"/>
                    <a:pt x="22" y="65"/>
                    <a:pt x="19" y="70"/>
                  </a:cubicBezTo>
                  <a:cubicBezTo>
                    <a:pt x="15" y="75"/>
                    <a:pt x="19" y="135"/>
                    <a:pt x="19" y="135"/>
                  </a:cubicBezTo>
                  <a:cubicBezTo>
                    <a:pt x="19" y="135"/>
                    <a:pt x="3" y="139"/>
                    <a:pt x="5" y="151"/>
                  </a:cubicBezTo>
                  <a:cubicBezTo>
                    <a:pt x="7" y="163"/>
                    <a:pt x="0" y="183"/>
                    <a:pt x="5" y="191"/>
                  </a:cubicBezTo>
                  <a:cubicBezTo>
                    <a:pt x="10" y="200"/>
                    <a:pt x="22" y="207"/>
                    <a:pt x="22" y="207"/>
                  </a:cubicBezTo>
                  <a:cubicBezTo>
                    <a:pt x="22" y="207"/>
                    <a:pt x="13" y="257"/>
                    <a:pt x="12" y="266"/>
                  </a:cubicBezTo>
                  <a:cubicBezTo>
                    <a:pt x="10" y="275"/>
                    <a:pt x="7" y="327"/>
                    <a:pt x="10" y="339"/>
                  </a:cubicBezTo>
                  <a:cubicBezTo>
                    <a:pt x="13" y="351"/>
                    <a:pt x="27" y="408"/>
                    <a:pt x="27" y="408"/>
                  </a:cubicBezTo>
                  <a:cubicBezTo>
                    <a:pt x="27" y="408"/>
                    <a:pt x="88" y="610"/>
                    <a:pt x="109" y="623"/>
                  </a:cubicBezTo>
                  <a:cubicBezTo>
                    <a:pt x="109" y="623"/>
                    <a:pt x="128" y="607"/>
                    <a:pt x="149" y="591"/>
                  </a:cubicBezTo>
                  <a:lnTo>
                    <a:pt x="111" y="575"/>
                  </a:lnTo>
                  <a:cubicBezTo>
                    <a:pt x="111" y="575"/>
                    <a:pt x="82" y="492"/>
                    <a:pt x="70" y="483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10467976" y="2203450"/>
              <a:ext cx="23813" cy="12700"/>
            </a:xfrm>
            <a:custGeom>
              <a:avLst/>
              <a:gdLst>
                <a:gd name="T0" fmla="*/ 17 w 17"/>
                <a:gd name="T1" fmla="*/ 4 h 9"/>
                <a:gd name="T2" fmla="*/ 0 w 17"/>
                <a:gd name="T3" fmla="*/ 0 h 9"/>
                <a:gd name="T4" fmla="*/ 17 w 1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4"/>
                    <a:pt x="14" y="3"/>
                    <a:pt x="0" y="0"/>
                  </a:cubicBezTo>
                  <a:cubicBezTo>
                    <a:pt x="14" y="9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10560051" y="1558925"/>
              <a:ext cx="280988" cy="354012"/>
            </a:xfrm>
            <a:custGeom>
              <a:avLst/>
              <a:gdLst>
                <a:gd name="T0" fmla="*/ 107 w 196"/>
                <a:gd name="T1" fmla="*/ 244 h 246"/>
                <a:gd name="T2" fmla="*/ 142 w 196"/>
                <a:gd name="T3" fmla="*/ 219 h 246"/>
                <a:gd name="T4" fmla="*/ 177 w 196"/>
                <a:gd name="T5" fmla="*/ 155 h 246"/>
                <a:gd name="T6" fmla="*/ 186 w 196"/>
                <a:gd name="T7" fmla="*/ 155 h 246"/>
                <a:gd name="T8" fmla="*/ 192 w 196"/>
                <a:gd name="T9" fmla="*/ 121 h 246"/>
                <a:gd name="T10" fmla="*/ 186 w 196"/>
                <a:gd name="T11" fmla="*/ 91 h 246"/>
                <a:gd name="T12" fmla="*/ 192 w 196"/>
                <a:gd name="T13" fmla="*/ 14 h 246"/>
                <a:gd name="T14" fmla="*/ 79 w 196"/>
                <a:gd name="T15" fmla="*/ 0 h 246"/>
                <a:gd name="T16" fmla="*/ 30 w 196"/>
                <a:gd name="T17" fmla="*/ 26 h 246"/>
                <a:gd name="T18" fmla="*/ 30 w 196"/>
                <a:gd name="T19" fmla="*/ 91 h 246"/>
                <a:gd name="T20" fmla="*/ 9 w 196"/>
                <a:gd name="T21" fmla="*/ 91 h 246"/>
                <a:gd name="T22" fmla="*/ 30 w 196"/>
                <a:gd name="T23" fmla="*/ 149 h 246"/>
                <a:gd name="T24" fmla="*/ 49 w 196"/>
                <a:gd name="T25" fmla="*/ 213 h 246"/>
                <a:gd name="T26" fmla="*/ 107 w 196"/>
                <a:gd name="T2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246">
                  <a:moveTo>
                    <a:pt x="107" y="244"/>
                  </a:moveTo>
                  <a:cubicBezTo>
                    <a:pt x="124" y="246"/>
                    <a:pt x="137" y="225"/>
                    <a:pt x="142" y="219"/>
                  </a:cubicBezTo>
                  <a:cubicBezTo>
                    <a:pt x="147" y="213"/>
                    <a:pt x="173" y="171"/>
                    <a:pt x="177" y="155"/>
                  </a:cubicBezTo>
                  <a:cubicBezTo>
                    <a:pt x="177" y="155"/>
                    <a:pt x="185" y="160"/>
                    <a:pt x="186" y="155"/>
                  </a:cubicBezTo>
                  <a:cubicBezTo>
                    <a:pt x="186" y="155"/>
                    <a:pt x="190" y="127"/>
                    <a:pt x="192" y="121"/>
                  </a:cubicBezTo>
                  <a:cubicBezTo>
                    <a:pt x="194" y="115"/>
                    <a:pt x="196" y="92"/>
                    <a:pt x="186" y="91"/>
                  </a:cubicBezTo>
                  <a:lnTo>
                    <a:pt x="192" y="14"/>
                  </a:lnTo>
                  <a:lnTo>
                    <a:pt x="79" y="0"/>
                  </a:lnTo>
                  <a:lnTo>
                    <a:pt x="30" y="26"/>
                  </a:lnTo>
                  <a:lnTo>
                    <a:pt x="30" y="91"/>
                  </a:lnTo>
                  <a:cubicBezTo>
                    <a:pt x="30" y="91"/>
                    <a:pt x="13" y="83"/>
                    <a:pt x="9" y="91"/>
                  </a:cubicBezTo>
                  <a:cubicBezTo>
                    <a:pt x="9" y="91"/>
                    <a:pt x="0" y="150"/>
                    <a:pt x="30" y="149"/>
                  </a:cubicBezTo>
                  <a:cubicBezTo>
                    <a:pt x="30" y="149"/>
                    <a:pt x="36" y="194"/>
                    <a:pt x="49" y="213"/>
                  </a:cubicBezTo>
                  <a:cubicBezTo>
                    <a:pt x="63" y="232"/>
                    <a:pt x="82" y="242"/>
                    <a:pt x="107" y="244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10560051" y="1560513"/>
              <a:ext cx="134938" cy="341312"/>
            </a:xfrm>
            <a:custGeom>
              <a:avLst/>
              <a:gdLst>
                <a:gd name="T0" fmla="*/ 82 w 94"/>
                <a:gd name="T1" fmla="*/ 237 h 237"/>
                <a:gd name="T2" fmla="*/ 55 w 94"/>
                <a:gd name="T3" fmla="*/ 169 h 237"/>
                <a:gd name="T4" fmla="*/ 64 w 94"/>
                <a:gd name="T5" fmla="*/ 134 h 237"/>
                <a:gd name="T6" fmla="*/ 55 w 94"/>
                <a:gd name="T7" fmla="*/ 113 h 237"/>
                <a:gd name="T8" fmla="*/ 73 w 94"/>
                <a:gd name="T9" fmla="*/ 96 h 237"/>
                <a:gd name="T10" fmla="*/ 85 w 94"/>
                <a:gd name="T11" fmla="*/ 59 h 237"/>
                <a:gd name="T12" fmla="*/ 94 w 94"/>
                <a:gd name="T13" fmla="*/ 1 h 237"/>
                <a:gd name="T14" fmla="*/ 79 w 94"/>
                <a:gd name="T15" fmla="*/ 0 h 237"/>
                <a:gd name="T16" fmla="*/ 30 w 94"/>
                <a:gd name="T17" fmla="*/ 25 h 237"/>
                <a:gd name="T18" fmla="*/ 30 w 94"/>
                <a:gd name="T19" fmla="*/ 90 h 237"/>
                <a:gd name="T20" fmla="*/ 9 w 94"/>
                <a:gd name="T21" fmla="*/ 90 h 237"/>
                <a:gd name="T22" fmla="*/ 30 w 94"/>
                <a:gd name="T23" fmla="*/ 148 h 237"/>
                <a:gd name="T24" fmla="*/ 49 w 94"/>
                <a:gd name="T25" fmla="*/ 212 h 237"/>
                <a:gd name="T26" fmla="*/ 82 w 94"/>
                <a:gd name="T2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237">
                  <a:moveTo>
                    <a:pt x="82" y="237"/>
                  </a:moveTo>
                  <a:cubicBezTo>
                    <a:pt x="68" y="217"/>
                    <a:pt x="55" y="169"/>
                    <a:pt x="55" y="169"/>
                  </a:cubicBezTo>
                  <a:cubicBezTo>
                    <a:pt x="53" y="157"/>
                    <a:pt x="64" y="134"/>
                    <a:pt x="64" y="134"/>
                  </a:cubicBezTo>
                  <a:lnTo>
                    <a:pt x="55" y="113"/>
                  </a:lnTo>
                  <a:cubicBezTo>
                    <a:pt x="55" y="106"/>
                    <a:pt x="73" y="96"/>
                    <a:pt x="73" y="96"/>
                  </a:cubicBezTo>
                  <a:cubicBezTo>
                    <a:pt x="73" y="96"/>
                    <a:pt x="84" y="69"/>
                    <a:pt x="85" y="59"/>
                  </a:cubicBezTo>
                  <a:cubicBezTo>
                    <a:pt x="86" y="53"/>
                    <a:pt x="91" y="26"/>
                    <a:pt x="94" y="1"/>
                  </a:cubicBezTo>
                  <a:lnTo>
                    <a:pt x="79" y="0"/>
                  </a:lnTo>
                  <a:lnTo>
                    <a:pt x="30" y="25"/>
                  </a:lnTo>
                  <a:lnTo>
                    <a:pt x="30" y="90"/>
                  </a:lnTo>
                  <a:cubicBezTo>
                    <a:pt x="30" y="90"/>
                    <a:pt x="13" y="82"/>
                    <a:pt x="9" y="90"/>
                  </a:cubicBezTo>
                  <a:cubicBezTo>
                    <a:pt x="9" y="90"/>
                    <a:pt x="0" y="149"/>
                    <a:pt x="30" y="148"/>
                  </a:cubicBezTo>
                  <a:cubicBezTo>
                    <a:pt x="30" y="148"/>
                    <a:pt x="36" y="193"/>
                    <a:pt x="49" y="212"/>
                  </a:cubicBezTo>
                  <a:cubicBezTo>
                    <a:pt x="58" y="224"/>
                    <a:pt x="69" y="232"/>
                    <a:pt x="82" y="237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10775951" y="1690688"/>
              <a:ext cx="68263" cy="166687"/>
            </a:xfrm>
            <a:custGeom>
              <a:avLst/>
              <a:gdLst>
                <a:gd name="T0" fmla="*/ 27 w 48"/>
                <a:gd name="T1" fmla="*/ 64 h 116"/>
                <a:gd name="T2" fmla="*/ 36 w 48"/>
                <a:gd name="T3" fmla="*/ 64 h 116"/>
                <a:gd name="T4" fmla="*/ 48 w 48"/>
                <a:gd name="T5" fmla="*/ 19 h 116"/>
                <a:gd name="T6" fmla="*/ 36 w 48"/>
                <a:gd name="T7" fmla="*/ 0 h 116"/>
                <a:gd name="T8" fmla="*/ 21 w 48"/>
                <a:gd name="T9" fmla="*/ 56 h 116"/>
                <a:gd name="T10" fmla="*/ 0 w 48"/>
                <a:gd name="T11" fmla="*/ 75 h 116"/>
                <a:gd name="T12" fmla="*/ 0 w 48"/>
                <a:gd name="T13" fmla="*/ 116 h 116"/>
                <a:gd name="T14" fmla="*/ 27 w 48"/>
                <a:gd name="T15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6">
                  <a:moveTo>
                    <a:pt x="27" y="64"/>
                  </a:moveTo>
                  <a:cubicBezTo>
                    <a:pt x="27" y="64"/>
                    <a:pt x="35" y="69"/>
                    <a:pt x="36" y="64"/>
                  </a:cubicBezTo>
                  <a:cubicBezTo>
                    <a:pt x="36" y="64"/>
                    <a:pt x="48" y="35"/>
                    <a:pt x="48" y="19"/>
                  </a:cubicBezTo>
                  <a:cubicBezTo>
                    <a:pt x="47" y="12"/>
                    <a:pt x="46" y="1"/>
                    <a:pt x="36" y="0"/>
                  </a:cubicBezTo>
                  <a:cubicBezTo>
                    <a:pt x="36" y="0"/>
                    <a:pt x="27" y="48"/>
                    <a:pt x="21" y="56"/>
                  </a:cubicBezTo>
                  <a:cubicBezTo>
                    <a:pt x="15" y="65"/>
                    <a:pt x="0" y="75"/>
                    <a:pt x="0" y="75"/>
                  </a:cubicBezTo>
                  <a:cubicBezTo>
                    <a:pt x="3" y="79"/>
                    <a:pt x="4" y="97"/>
                    <a:pt x="0" y="116"/>
                  </a:cubicBezTo>
                  <a:cubicBezTo>
                    <a:pt x="10" y="101"/>
                    <a:pt x="24" y="76"/>
                    <a:pt x="27" y="64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10583863" y="1484313"/>
              <a:ext cx="268288" cy="255587"/>
            </a:xfrm>
            <a:custGeom>
              <a:avLst/>
              <a:gdLst>
                <a:gd name="T0" fmla="*/ 185 w 186"/>
                <a:gd name="T1" fmla="*/ 76 h 178"/>
                <a:gd name="T2" fmla="*/ 127 w 186"/>
                <a:gd name="T3" fmla="*/ 0 h 178"/>
                <a:gd name="T4" fmla="*/ 93 w 186"/>
                <a:gd name="T5" fmla="*/ 7 h 178"/>
                <a:gd name="T6" fmla="*/ 55 w 186"/>
                <a:gd name="T7" fmla="*/ 11 h 178"/>
                <a:gd name="T8" fmla="*/ 34 w 186"/>
                <a:gd name="T9" fmla="*/ 22 h 178"/>
                <a:gd name="T10" fmla="*/ 0 w 186"/>
                <a:gd name="T11" fmla="*/ 71 h 178"/>
                <a:gd name="T12" fmla="*/ 3 w 186"/>
                <a:gd name="T13" fmla="*/ 140 h 178"/>
                <a:gd name="T14" fmla="*/ 11 w 186"/>
                <a:gd name="T15" fmla="*/ 142 h 178"/>
                <a:gd name="T16" fmla="*/ 15 w 186"/>
                <a:gd name="T17" fmla="*/ 169 h 178"/>
                <a:gd name="T18" fmla="*/ 20 w 186"/>
                <a:gd name="T19" fmla="*/ 165 h 178"/>
                <a:gd name="T20" fmla="*/ 25 w 186"/>
                <a:gd name="T21" fmla="*/ 126 h 178"/>
                <a:gd name="T22" fmla="*/ 25 w 186"/>
                <a:gd name="T23" fmla="*/ 96 h 178"/>
                <a:gd name="T24" fmla="*/ 44 w 186"/>
                <a:gd name="T25" fmla="*/ 79 h 178"/>
                <a:gd name="T26" fmla="*/ 80 w 186"/>
                <a:gd name="T27" fmla="*/ 91 h 178"/>
                <a:gd name="T28" fmla="*/ 107 w 186"/>
                <a:gd name="T29" fmla="*/ 105 h 178"/>
                <a:gd name="T30" fmla="*/ 110 w 186"/>
                <a:gd name="T31" fmla="*/ 105 h 178"/>
                <a:gd name="T32" fmla="*/ 124 w 186"/>
                <a:gd name="T33" fmla="*/ 104 h 178"/>
                <a:gd name="T34" fmla="*/ 150 w 186"/>
                <a:gd name="T35" fmla="*/ 116 h 178"/>
                <a:gd name="T36" fmla="*/ 144 w 186"/>
                <a:gd name="T37" fmla="*/ 97 h 178"/>
                <a:gd name="T38" fmla="*/ 149 w 186"/>
                <a:gd name="T39" fmla="*/ 96 h 178"/>
                <a:gd name="T40" fmla="*/ 157 w 186"/>
                <a:gd name="T41" fmla="*/ 108 h 178"/>
                <a:gd name="T42" fmla="*/ 160 w 186"/>
                <a:gd name="T43" fmla="*/ 143 h 178"/>
                <a:gd name="T44" fmla="*/ 159 w 186"/>
                <a:gd name="T45" fmla="*/ 174 h 178"/>
                <a:gd name="T46" fmla="*/ 161 w 186"/>
                <a:gd name="T47" fmla="*/ 178 h 178"/>
                <a:gd name="T48" fmla="*/ 169 w 186"/>
                <a:gd name="T49" fmla="*/ 143 h 178"/>
                <a:gd name="T50" fmla="*/ 176 w 186"/>
                <a:gd name="T51" fmla="*/ 147 h 178"/>
                <a:gd name="T52" fmla="*/ 184 w 186"/>
                <a:gd name="T53" fmla="*/ 115 h 178"/>
                <a:gd name="T54" fmla="*/ 185 w 186"/>
                <a:gd name="T5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78">
                  <a:moveTo>
                    <a:pt x="185" y="76"/>
                  </a:moveTo>
                  <a:cubicBezTo>
                    <a:pt x="185" y="69"/>
                    <a:pt x="181" y="20"/>
                    <a:pt x="127" y="0"/>
                  </a:cubicBezTo>
                  <a:cubicBezTo>
                    <a:pt x="127" y="0"/>
                    <a:pt x="115" y="2"/>
                    <a:pt x="93" y="7"/>
                  </a:cubicBezTo>
                  <a:cubicBezTo>
                    <a:pt x="93" y="7"/>
                    <a:pt x="62" y="6"/>
                    <a:pt x="55" y="11"/>
                  </a:cubicBezTo>
                  <a:cubicBezTo>
                    <a:pt x="49" y="16"/>
                    <a:pt x="34" y="22"/>
                    <a:pt x="34" y="22"/>
                  </a:cubicBezTo>
                  <a:cubicBezTo>
                    <a:pt x="34" y="22"/>
                    <a:pt x="4" y="32"/>
                    <a:pt x="0" y="71"/>
                  </a:cubicBezTo>
                  <a:cubicBezTo>
                    <a:pt x="0" y="71"/>
                    <a:pt x="0" y="121"/>
                    <a:pt x="3" y="140"/>
                  </a:cubicBezTo>
                  <a:cubicBezTo>
                    <a:pt x="3" y="140"/>
                    <a:pt x="7" y="139"/>
                    <a:pt x="11" y="142"/>
                  </a:cubicBezTo>
                  <a:lnTo>
                    <a:pt x="15" y="169"/>
                  </a:lnTo>
                  <a:lnTo>
                    <a:pt x="20" y="165"/>
                  </a:lnTo>
                  <a:cubicBezTo>
                    <a:pt x="20" y="165"/>
                    <a:pt x="17" y="135"/>
                    <a:pt x="25" y="126"/>
                  </a:cubicBezTo>
                  <a:cubicBezTo>
                    <a:pt x="28" y="122"/>
                    <a:pt x="25" y="96"/>
                    <a:pt x="25" y="96"/>
                  </a:cubicBezTo>
                  <a:cubicBezTo>
                    <a:pt x="25" y="96"/>
                    <a:pt x="42" y="80"/>
                    <a:pt x="44" y="79"/>
                  </a:cubicBezTo>
                  <a:cubicBezTo>
                    <a:pt x="44" y="79"/>
                    <a:pt x="68" y="84"/>
                    <a:pt x="80" y="91"/>
                  </a:cubicBezTo>
                  <a:cubicBezTo>
                    <a:pt x="80" y="91"/>
                    <a:pt x="83" y="101"/>
                    <a:pt x="107" y="105"/>
                  </a:cubicBezTo>
                  <a:cubicBezTo>
                    <a:pt x="108" y="105"/>
                    <a:pt x="109" y="105"/>
                    <a:pt x="110" y="105"/>
                  </a:cubicBezTo>
                  <a:cubicBezTo>
                    <a:pt x="114" y="105"/>
                    <a:pt x="119" y="105"/>
                    <a:pt x="124" y="104"/>
                  </a:cubicBezTo>
                  <a:cubicBezTo>
                    <a:pt x="149" y="96"/>
                    <a:pt x="150" y="116"/>
                    <a:pt x="150" y="116"/>
                  </a:cubicBezTo>
                  <a:cubicBezTo>
                    <a:pt x="153" y="107"/>
                    <a:pt x="149" y="101"/>
                    <a:pt x="144" y="97"/>
                  </a:cubicBezTo>
                  <a:lnTo>
                    <a:pt x="149" y="96"/>
                  </a:lnTo>
                  <a:cubicBezTo>
                    <a:pt x="149" y="96"/>
                    <a:pt x="154" y="100"/>
                    <a:pt x="157" y="108"/>
                  </a:cubicBezTo>
                  <a:cubicBezTo>
                    <a:pt x="159" y="119"/>
                    <a:pt x="155" y="132"/>
                    <a:pt x="160" y="143"/>
                  </a:cubicBezTo>
                  <a:cubicBezTo>
                    <a:pt x="164" y="151"/>
                    <a:pt x="159" y="174"/>
                    <a:pt x="159" y="174"/>
                  </a:cubicBezTo>
                  <a:lnTo>
                    <a:pt x="161" y="178"/>
                  </a:lnTo>
                  <a:lnTo>
                    <a:pt x="169" y="143"/>
                  </a:lnTo>
                  <a:cubicBezTo>
                    <a:pt x="169" y="143"/>
                    <a:pt x="175" y="144"/>
                    <a:pt x="176" y="147"/>
                  </a:cubicBezTo>
                  <a:lnTo>
                    <a:pt x="184" y="115"/>
                  </a:lnTo>
                  <a:cubicBezTo>
                    <a:pt x="184" y="115"/>
                    <a:pt x="186" y="82"/>
                    <a:pt x="185" y="76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10871201" y="2224088"/>
              <a:ext cx="50800" cy="280987"/>
            </a:xfrm>
            <a:custGeom>
              <a:avLst/>
              <a:gdLst>
                <a:gd name="T0" fmla="*/ 28 w 36"/>
                <a:gd name="T1" fmla="*/ 109 h 195"/>
                <a:gd name="T2" fmla="*/ 11 w 36"/>
                <a:gd name="T3" fmla="*/ 0 h 195"/>
                <a:gd name="T4" fmla="*/ 0 w 36"/>
                <a:gd name="T5" fmla="*/ 165 h 195"/>
                <a:gd name="T6" fmla="*/ 6 w 36"/>
                <a:gd name="T7" fmla="*/ 195 h 195"/>
                <a:gd name="T8" fmla="*/ 34 w 36"/>
                <a:gd name="T9" fmla="*/ 195 h 195"/>
                <a:gd name="T10" fmla="*/ 28 w 36"/>
                <a:gd name="T11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5">
                  <a:moveTo>
                    <a:pt x="28" y="109"/>
                  </a:moveTo>
                  <a:cubicBezTo>
                    <a:pt x="36" y="79"/>
                    <a:pt x="20" y="16"/>
                    <a:pt x="11" y="0"/>
                  </a:cubicBezTo>
                  <a:lnTo>
                    <a:pt x="0" y="165"/>
                  </a:lnTo>
                  <a:lnTo>
                    <a:pt x="6" y="195"/>
                  </a:lnTo>
                  <a:cubicBezTo>
                    <a:pt x="6" y="195"/>
                    <a:pt x="18" y="195"/>
                    <a:pt x="34" y="195"/>
                  </a:cubicBezTo>
                  <a:cubicBezTo>
                    <a:pt x="29" y="170"/>
                    <a:pt x="23" y="129"/>
                    <a:pt x="28" y="10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10769601" y="1960563"/>
              <a:ext cx="173038" cy="1022350"/>
            </a:xfrm>
            <a:custGeom>
              <a:avLst/>
              <a:gdLst>
                <a:gd name="T0" fmla="*/ 55 w 120"/>
                <a:gd name="T1" fmla="*/ 694 h 711"/>
                <a:gd name="T2" fmla="*/ 108 w 120"/>
                <a:gd name="T3" fmla="*/ 711 h 711"/>
                <a:gd name="T4" fmla="*/ 120 w 120"/>
                <a:gd name="T5" fmla="*/ 703 h 711"/>
                <a:gd name="T6" fmla="*/ 88 w 120"/>
                <a:gd name="T7" fmla="*/ 368 h 711"/>
                <a:gd name="T8" fmla="*/ 88 w 120"/>
                <a:gd name="T9" fmla="*/ 218 h 711"/>
                <a:gd name="T10" fmla="*/ 88 w 120"/>
                <a:gd name="T11" fmla="*/ 126 h 711"/>
                <a:gd name="T12" fmla="*/ 55 w 120"/>
                <a:gd name="T13" fmla="*/ 40 h 711"/>
                <a:gd name="T14" fmla="*/ 1 w 120"/>
                <a:gd name="T15" fmla="*/ 0 h 711"/>
                <a:gd name="T16" fmla="*/ 0 w 120"/>
                <a:gd name="T17" fmla="*/ 40 h 711"/>
                <a:gd name="T18" fmla="*/ 55 w 120"/>
                <a:gd name="T19" fmla="*/ 193 h 711"/>
                <a:gd name="T20" fmla="*/ 44 w 120"/>
                <a:gd name="T21" fmla="*/ 296 h 711"/>
                <a:gd name="T22" fmla="*/ 66 w 120"/>
                <a:gd name="T23" fmla="*/ 509 h 711"/>
                <a:gd name="T24" fmla="*/ 55 w 120"/>
                <a:gd name="T25" fmla="*/ 69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711">
                  <a:moveTo>
                    <a:pt x="55" y="694"/>
                  </a:moveTo>
                  <a:lnTo>
                    <a:pt x="108" y="711"/>
                  </a:lnTo>
                  <a:lnTo>
                    <a:pt x="120" y="703"/>
                  </a:lnTo>
                  <a:cubicBezTo>
                    <a:pt x="120" y="703"/>
                    <a:pt x="111" y="437"/>
                    <a:pt x="88" y="368"/>
                  </a:cubicBezTo>
                  <a:cubicBezTo>
                    <a:pt x="88" y="368"/>
                    <a:pt x="87" y="244"/>
                    <a:pt x="88" y="218"/>
                  </a:cubicBezTo>
                  <a:cubicBezTo>
                    <a:pt x="88" y="193"/>
                    <a:pt x="89" y="140"/>
                    <a:pt x="88" y="126"/>
                  </a:cubicBezTo>
                  <a:cubicBezTo>
                    <a:pt x="87" y="113"/>
                    <a:pt x="67" y="57"/>
                    <a:pt x="55" y="40"/>
                  </a:cubicBezTo>
                  <a:lnTo>
                    <a:pt x="1" y="0"/>
                  </a:lnTo>
                  <a:lnTo>
                    <a:pt x="0" y="40"/>
                  </a:lnTo>
                  <a:cubicBezTo>
                    <a:pt x="0" y="40"/>
                    <a:pt x="57" y="160"/>
                    <a:pt x="55" y="193"/>
                  </a:cubicBezTo>
                  <a:cubicBezTo>
                    <a:pt x="55" y="193"/>
                    <a:pt x="43" y="288"/>
                    <a:pt x="44" y="296"/>
                  </a:cubicBezTo>
                  <a:cubicBezTo>
                    <a:pt x="45" y="304"/>
                    <a:pt x="66" y="492"/>
                    <a:pt x="66" y="509"/>
                  </a:cubicBezTo>
                  <a:cubicBezTo>
                    <a:pt x="66" y="526"/>
                    <a:pt x="55" y="694"/>
                    <a:pt x="55" y="694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泄漏处理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659255" y="1048385"/>
            <a:ext cx="1245870" cy="1245870"/>
            <a:chOff x="4839347" y="1216928"/>
            <a:chExt cx="2447635" cy="2447635"/>
          </a:xfrm>
        </p:grpSpPr>
        <p:sp>
          <p:nvSpPr>
            <p:cNvPr id="61" name="椭圆 60"/>
            <p:cNvSpPr/>
            <p:nvPr/>
          </p:nvSpPr>
          <p:spPr>
            <a:xfrm>
              <a:off x="4839347" y="1216928"/>
              <a:ext cx="2447635" cy="2447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2" name="椭圆 61"/>
            <p:cNvSpPr/>
            <p:nvPr/>
          </p:nvSpPr>
          <p:spPr>
            <a:xfrm>
              <a:off x="4943078" y="1320658"/>
              <a:ext cx="2240177" cy="224017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64" name="矩形 63"/>
          <p:cNvSpPr/>
          <p:nvPr/>
        </p:nvSpPr>
        <p:spPr>
          <a:xfrm>
            <a:off x="2265134" y="2293951"/>
            <a:ext cx="34289" cy="24480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5" name="矩形 64"/>
          <p:cNvSpPr/>
          <p:nvPr/>
        </p:nvSpPr>
        <p:spPr>
          <a:xfrm rot="5400000">
            <a:off x="5296357" y="1677695"/>
            <a:ext cx="36000" cy="6120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1742440" y="1407795"/>
            <a:ext cx="1071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清理方法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34995" y="1338580"/>
            <a:ext cx="5335270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在未着适当防护装备时，勿碰触泄漏物或危险容器。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避免外泄物流入下水道，水沟或其他密闭空间。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在安全许可状况下，设法阻止或减少泄漏。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使用蒸气抑制泡沫以减少蒸气。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使用洒水以减少蒸气量或驱离蒸气云，但避免水流至外泄物。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用水冲洗泄漏区域。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若可能则将外泄容器倒转，使气体逸出，代替液体流出。 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若不能阻漏时，将漏泄容器移至安全处所泄空修理。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6416" y="1110370"/>
            <a:ext cx="1597488" cy="3916349"/>
            <a:chOff x="10256838" y="1484313"/>
            <a:chExt cx="1163638" cy="2852737"/>
          </a:xfrm>
        </p:grpSpPr>
        <p:sp>
          <p:nvSpPr>
            <p:cNvPr id="3" name="Freeform 33"/>
            <p:cNvSpPr/>
            <p:nvPr/>
          </p:nvSpPr>
          <p:spPr bwMode="auto">
            <a:xfrm>
              <a:off x="10591801" y="1736725"/>
              <a:ext cx="188913" cy="273050"/>
            </a:xfrm>
            <a:custGeom>
              <a:avLst/>
              <a:gdLst>
                <a:gd name="T0" fmla="*/ 0 w 132"/>
                <a:gd name="T1" fmla="*/ 83 h 190"/>
                <a:gd name="T2" fmla="*/ 5 w 132"/>
                <a:gd name="T3" fmla="*/ 7 h 190"/>
                <a:gd name="T4" fmla="*/ 90 w 132"/>
                <a:gd name="T5" fmla="*/ 44 h 190"/>
                <a:gd name="T6" fmla="*/ 124 w 132"/>
                <a:gd name="T7" fmla="*/ 131 h 190"/>
                <a:gd name="T8" fmla="*/ 62 w 132"/>
                <a:gd name="T9" fmla="*/ 190 h 190"/>
                <a:gd name="T10" fmla="*/ 0 w 132"/>
                <a:gd name="T11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0">
                  <a:moveTo>
                    <a:pt x="0" y="83"/>
                  </a:moveTo>
                  <a:cubicBezTo>
                    <a:pt x="0" y="83"/>
                    <a:pt x="5" y="15"/>
                    <a:pt x="5" y="7"/>
                  </a:cubicBezTo>
                  <a:cubicBezTo>
                    <a:pt x="5" y="0"/>
                    <a:pt x="90" y="44"/>
                    <a:pt x="90" y="44"/>
                  </a:cubicBezTo>
                  <a:cubicBezTo>
                    <a:pt x="90" y="44"/>
                    <a:pt x="116" y="103"/>
                    <a:pt x="124" y="131"/>
                  </a:cubicBezTo>
                  <a:cubicBezTo>
                    <a:pt x="132" y="159"/>
                    <a:pt x="62" y="190"/>
                    <a:pt x="62" y="19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C6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" name="Freeform 34"/>
            <p:cNvSpPr/>
            <p:nvPr/>
          </p:nvSpPr>
          <p:spPr bwMode="auto">
            <a:xfrm>
              <a:off x="10456863" y="4075113"/>
              <a:ext cx="282575" cy="261937"/>
            </a:xfrm>
            <a:custGeom>
              <a:avLst/>
              <a:gdLst>
                <a:gd name="T0" fmla="*/ 27 w 196"/>
                <a:gd name="T1" fmla="*/ 16 h 182"/>
                <a:gd name="T2" fmla="*/ 16 w 196"/>
                <a:gd name="T3" fmla="*/ 102 h 182"/>
                <a:gd name="T4" fmla="*/ 11 w 196"/>
                <a:gd name="T5" fmla="*/ 126 h 182"/>
                <a:gd name="T6" fmla="*/ 38 w 196"/>
                <a:gd name="T7" fmla="*/ 126 h 182"/>
                <a:gd name="T8" fmla="*/ 129 w 196"/>
                <a:gd name="T9" fmla="*/ 174 h 182"/>
                <a:gd name="T10" fmla="*/ 196 w 196"/>
                <a:gd name="T11" fmla="*/ 153 h 182"/>
                <a:gd name="T12" fmla="*/ 161 w 196"/>
                <a:gd name="T13" fmla="*/ 96 h 182"/>
                <a:gd name="T14" fmla="*/ 121 w 196"/>
                <a:gd name="T15" fmla="*/ 16 h 182"/>
                <a:gd name="T16" fmla="*/ 27 w 196"/>
                <a:gd name="T1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82">
                  <a:moveTo>
                    <a:pt x="27" y="16"/>
                  </a:moveTo>
                  <a:cubicBezTo>
                    <a:pt x="27" y="16"/>
                    <a:pt x="0" y="81"/>
                    <a:pt x="16" y="102"/>
                  </a:cubicBezTo>
                  <a:lnTo>
                    <a:pt x="11" y="126"/>
                  </a:lnTo>
                  <a:lnTo>
                    <a:pt x="38" y="126"/>
                  </a:lnTo>
                  <a:cubicBezTo>
                    <a:pt x="38" y="126"/>
                    <a:pt x="46" y="182"/>
                    <a:pt x="129" y="174"/>
                  </a:cubicBezTo>
                  <a:lnTo>
                    <a:pt x="196" y="153"/>
                  </a:lnTo>
                  <a:cubicBezTo>
                    <a:pt x="196" y="153"/>
                    <a:pt x="166" y="103"/>
                    <a:pt x="161" y="96"/>
                  </a:cubicBezTo>
                  <a:cubicBezTo>
                    <a:pt x="156" y="89"/>
                    <a:pt x="124" y="33"/>
                    <a:pt x="121" y="16"/>
                  </a:cubicBezTo>
                  <a:cubicBezTo>
                    <a:pt x="118" y="0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8" name="Freeform 35"/>
            <p:cNvSpPr/>
            <p:nvPr/>
          </p:nvSpPr>
          <p:spPr bwMode="auto">
            <a:xfrm>
              <a:off x="11185526" y="2214563"/>
              <a:ext cx="234950" cy="152400"/>
            </a:xfrm>
            <a:custGeom>
              <a:avLst/>
              <a:gdLst>
                <a:gd name="T0" fmla="*/ 29 w 163"/>
                <a:gd name="T1" fmla="*/ 101 h 106"/>
                <a:gd name="T2" fmla="*/ 91 w 163"/>
                <a:gd name="T3" fmla="*/ 101 h 106"/>
                <a:gd name="T4" fmla="*/ 163 w 163"/>
                <a:gd name="T5" fmla="*/ 61 h 106"/>
                <a:gd name="T6" fmla="*/ 163 w 163"/>
                <a:gd name="T7" fmla="*/ 40 h 106"/>
                <a:gd name="T8" fmla="*/ 120 w 163"/>
                <a:gd name="T9" fmla="*/ 40 h 106"/>
                <a:gd name="T10" fmla="*/ 62 w 163"/>
                <a:gd name="T11" fmla="*/ 48 h 106"/>
                <a:gd name="T12" fmla="*/ 48 w 163"/>
                <a:gd name="T13" fmla="*/ 35 h 106"/>
                <a:gd name="T14" fmla="*/ 56 w 163"/>
                <a:gd name="T15" fmla="*/ 7 h 106"/>
                <a:gd name="T16" fmla="*/ 29 w 163"/>
                <a:gd name="T17" fmla="*/ 42 h 106"/>
                <a:gd name="T18" fmla="*/ 0 w 163"/>
                <a:gd name="T19" fmla="*/ 69 h 106"/>
                <a:gd name="T20" fmla="*/ 29 w 163"/>
                <a:gd name="T2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6">
                  <a:moveTo>
                    <a:pt x="29" y="101"/>
                  </a:moveTo>
                  <a:cubicBezTo>
                    <a:pt x="29" y="101"/>
                    <a:pt x="80" y="106"/>
                    <a:pt x="91" y="101"/>
                  </a:cubicBezTo>
                  <a:cubicBezTo>
                    <a:pt x="102" y="96"/>
                    <a:pt x="163" y="61"/>
                    <a:pt x="163" y="61"/>
                  </a:cubicBezTo>
                  <a:lnTo>
                    <a:pt x="163" y="40"/>
                  </a:lnTo>
                  <a:cubicBezTo>
                    <a:pt x="163" y="40"/>
                    <a:pt x="131" y="29"/>
                    <a:pt x="120" y="40"/>
                  </a:cubicBezTo>
                  <a:cubicBezTo>
                    <a:pt x="120" y="40"/>
                    <a:pt x="72" y="48"/>
                    <a:pt x="62" y="48"/>
                  </a:cubicBezTo>
                  <a:lnTo>
                    <a:pt x="48" y="35"/>
                  </a:lnTo>
                  <a:cubicBezTo>
                    <a:pt x="48" y="35"/>
                    <a:pt x="64" y="16"/>
                    <a:pt x="56" y="7"/>
                  </a:cubicBezTo>
                  <a:cubicBezTo>
                    <a:pt x="48" y="0"/>
                    <a:pt x="29" y="42"/>
                    <a:pt x="29" y="42"/>
                  </a:cubicBezTo>
                  <a:lnTo>
                    <a:pt x="0" y="69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9" name="Freeform 36"/>
            <p:cNvSpPr/>
            <p:nvPr/>
          </p:nvSpPr>
          <p:spPr bwMode="auto">
            <a:xfrm>
              <a:off x="10599738" y="4027488"/>
              <a:ext cx="347663" cy="182562"/>
            </a:xfrm>
            <a:custGeom>
              <a:avLst/>
              <a:gdLst>
                <a:gd name="T0" fmla="*/ 22 w 241"/>
                <a:gd name="T1" fmla="*/ 99 h 127"/>
                <a:gd name="T2" fmla="*/ 118 w 241"/>
                <a:gd name="T3" fmla="*/ 126 h 127"/>
                <a:gd name="T4" fmla="*/ 228 w 241"/>
                <a:gd name="T5" fmla="*/ 126 h 127"/>
                <a:gd name="T6" fmla="*/ 201 w 241"/>
                <a:gd name="T7" fmla="*/ 99 h 127"/>
                <a:gd name="T8" fmla="*/ 126 w 241"/>
                <a:gd name="T9" fmla="*/ 72 h 127"/>
                <a:gd name="T10" fmla="*/ 57 w 241"/>
                <a:gd name="T11" fmla="*/ 0 h 127"/>
                <a:gd name="T12" fmla="*/ 5 w 241"/>
                <a:gd name="T13" fmla="*/ 10 h 127"/>
                <a:gd name="T14" fmla="*/ 22 w 241"/>
                <a:gd name="T15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27">
                  <a:moveTo>
                    <a:pt x="22" y="99"/>
                  </a:moveTo>
                  <a:cubicBezTo>
                    <a:pt x="22" y="99"/>
                    <a:pt x="75" y="127"/>
                    <a:pt x="118" y="126"/>
                  </a:cubicBezTo>
                  <a:lnTo>
                    <a:pt x="228" y="126"/>
                  </a:lnTo>
                  <a:cubicBezTo>
                    <a:pt x="228" y="126"/>
                    <a:pt x="241" y="99"/>
                    <a:pt x="201" y="99"/>
                  </a:cubicBezTo>
                  <a:cubicBezTo>
                    <a:pt x="201" y="99"/>
                    <a:pt x="168" y="99"/>
                    <a:pt x="126" y="72"/>
                  </a:cubicBezTo>
                  <a:cubicBezTo>
                    <a:pt x="83" y="45"/>
                    <a:pt x="57" y="0"/>
                    <a:pt x="57" y="0"/>
                  </a:cubicBezTo>
                  <a:lnTo>
                    <a:pt x="5" y="10"/>
                  </a:lnTo>
                  <a:cubicBezTo>
                    <a:pt x="5" y="10"/>
                    <a:pt x="0" y="69"/>
                    <a:pt x="22" y="9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37"/>
            <p:cNvSpPr/>
            <p:nvPr/>
          </p:nvSpPr>
          <p:spPr bwMode="auto">
            <a:xfrm>
              <a:off x="10563226" y="2703513"/>
              <a:ext cx="322263" cy="1371600"/>
            </a:xfrm>
            <a:custGeom>
              <a:avLst/>
              <a:gdLst>
                <a:gd name="T0" fmla="*/ 20 w 224"/>
                <a:gd name="T1" fmla="*/ 954 h 954"/>
                <a:gd name="T2" fmla="*/ 91 w 224"/>
                <a:gd name="T3" fmla="*/ 933 h 954"/>
                <a:gd name="T4" fmla="*/ 91 w 224"/>
                <a:gd name="T5" fmla="*/ 901 h 954"/>
                <a:gd name="T6" fmla="*/ 75 w 224"/>
                <a:gd name="T7" fmla="*/ 873 h 954"/>
                <a:gd name="T8" fmla="*/ 84 w 224"/>
                <a:gd name="T9" fmla="*/ 842 h 954"/>
                <a:gd name="T10" fmla="*/ 70 w 224"/>
                <a:gd name="T11" fmla="*/ 816 h 954"/>
                <a:gd name="T12" fmla="*/ 94 w 224"/>
                <a:gd name="T13" fmla="*/ 796 h 954"/>
                <a:gd name="T14" fmla="*/ 81 w 224"/>
                <a:gd name="T15" fmla="*/ 750 h 954"/>
                <a:gd name="T16" fmla="*/ 94 w 224"/>
                <a:gd name="T17" fmla="*/ 668 h 954"/>
                <a:gd name="T18" fmla="*/ 103 w 224"/>
                <a:gd name="T19" fmla="*/ 613 h 954"/>
                <a:gd name="T20" fmla="*/ 101 w 224"/>
                <a:gd name="T21" fmla="*/ 605 h 954"/>
                <a:gd name="T22" fmla="*/ 132 w 224"/>
                <a:gd name="T23" fmla="*/ 580 h 954"/>
                <a:gd name="T24" fmla="*/ 123 w 224"/>
                <a:gd name="T25" fmla="*/ 545 h 954"/>
                <a:gd name="T26" fmla="*/ 143 w 224"/>
                <a:gd name="T27" fmla="*/ 503 h 954"/>
                <a:gd name="T28" fmla="*/ 213 w 224"/>
                <a:gd name="T29" fmla="*/ 156 h 954"/>
                <a:gd name="T30" fmla="*/ 214 w 224"/>
                <a:gd name="T31" fmla="*/ 0 h 954"/>
                <a:gd name="T32" fmla="*/ 143 w 224"/>
                <a:gd name="T33" fmla="*/ 18 h 954"/>
                <a:gd name="T34" fmla="*/ 101 w 224"/>
                <a:gd name="T35" fmla="*/ 66 h 954"/>
                <a:gd name="T36" fmla="*/ 31 w 224"/>
                <a:gd name="T37" fmla="*/ 279 h 954"/>
                <a:gd name="T38" fmla="*/ 40 w 224"/>
                <a:gd name="T39" fmla="*/ 477 h 954"/>
                <a:gd name="T40" fmla="*/ 7 w 224"/>
                <a:gd name="T41" fmla="*/ 640 h 954"/>
                <a:gd name="T42" fmla="*/ 7 w 224"/>
                <a:gd name="T43" fmla="*/ 879 h 954"/>
                <a:gd name="T44" fmla="*/ 20 w 224"/>
                <a:gd name="T45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954">
                  <a:moveTo>
                    <a:pt x="20" y="954"/>
                  </a:moveTo>
                  <a:lnTo>
                    <a:pt x="91" y="933"/>
                  </a:lnTo>
                  <a:cubicBezTo>
                    <a:pt x="91" y="933"/>
                    <a:pt x="97" y="908"/>
                    <a:pt x="91" y="901"/>
                  </a:cubicBezTo>
                  <a:cubicBezTo>
                    <a:pt x="86" y="895"/>
                    <a:pt x="75" y="873"/>
                    <a:pt x="75" y="873"/>
                  </a:cubicBezTo>
                  <a:cubicBezTo>
                    <a:pt x="75" y="873"/>
                    <a:pt x="90" y="855"/>
                    <a:pt x="84" y="842"/>
                  </a:cubicBezTo>
                  <a:cubicBezTo>
                    <a:pt x="77" y="829"/>
                    <a:pt x="70" y="816"/>
                    <a:pt x="70" y="816"/>
                  </a:cubicBezTo>
                  <a:lnTo>
                    <a:pt x="94" y="796"/>
                  </a:lnTo>
                  <a:cubicBezTo>
                    <a:pt x="94" y="796"/>
                    <a:pt x="79" y="761"/>
                    <a:pt x="81" y="750"/>
                  </a:cubicBezTo>
                  <a:cubicBezTo>
                    <a:pt x="84" y="739"/>
                    <a:pt x="94" y="668"/>
                    <a:pt x="94" y="668"/>
                  </a:cubicBezTo>
                  <a:cubicBezTo>
                    <a:pt x="94" y="668"/>
                    <a:pt x="106" y="622"/>
                    <a:pt x="103" y="613"/>
                  </a:cubicBezTo>
                  <a:lnTo>
                    <a:pt x="101" y="605"/>
                  </a:lnTo>
                  <a:lnTo>
                    <a:pt x="132" y="580"/>
                  </a:lnTo>
                  <a:lnTo>
                    <a:pt x="123" y="545"/>
                  </a:lnTo>
                  <a:lnTo>
                    <a:pt x="143" y="503"/>
                  </a:lnTo>
                  <a:cubicBezTo>
                    <a:pt x="143" y="503"/>
                    <a:pt x="224" y="174"/>
                    <a:pt x="213" y="156"/>
                  </a:cubicBezTo>
                  <a:cubicBezTo>
                    <a:pt x="202" y="139"/>
                    <a:pt x="214" y="0"/>
                    <a:pt x="214" y="0"/>
                  </a:cubicBez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38"/>
            <p:cNvSpPr/>
            <p:nvPr/>
          </p:nvSpPr>
          <p:spPr bwMode="auto">
            <a:xfrm>
              <a:off x="10563226" y="2703513"/>
              <a:ext cx="307975" cy="1371600"/>
            </a:xfrm>
            <a:custGeom>
              <a:avLst/>
              <a:gdLst>
                <a:gd name="T0" fmla="*/ 214 w 214"/>
                <a:gd name="T1" fmla="*/ 0 h 954"/>
                <a:gd name="T2" fmla="*/ 143 w 214"/>
                <a:gd name="T3" fmla="*/ 18 h 954"/>
                <a:gd name="T4" fmla="*/ 101 w 214"/>
                <a:gd name="T5" fmla="*/ 66 h 954"/>
                <a:gd name="T6" fmla="*/ 31 w 214"/>
                <a:gd name="T7" fmla="*/ 279 h 954"/>
                <a:gd name="T8" fmla="*/ 40 w 214"/>
                <a:gd name="T9" fmla="*/ 477 h 954"/>
                <a:gd name="T10" fmla="*/ 7 w 214"/>
                <a:gd name="T11" fmla="*/ 640 h 954"/>
                <a:gd name="T12" fmla="*/ 7 w 214"/>
                <a:gd name="T13" fmla="*/ 879 h 954"/>
                <a:gd name="T14" fmla="*/ 20 w 214"/>
                <a:gd name="T15" fmla="*/ 954 h 954"/>
                <a:gd name="T16" fmla="*/ 91 w 214"/>
                <a:gd name="T17" fmla="*/ 933 h 954"/>
                <a:gd name="T18" fmla="*/ 93 w 214"/>
                <a:gd name="T19" fmla="*/ 919 h 954"/>
                <a:gd name="T20" fmla="*/ 62 w 214"/>
                <a:gd name="T21" fmla="*/ 887 h 954"/>
                <a:gd name="T22" fmla="*/ 76 w 214"/>
                <a:gd name="T23" fmla="*/ 875 h 954"/>
                <a:gd name="T24" fmla="*/ 75 w 214"/>
                <a:gd name="T25" fmla="*/ 873 h 954"/>
                <a:gd name="T26" fmla="*/ 85 w 214"/>
                <a:gd name="T27" fmla="*/ 854 h 954"/>
                <a:gd name="T28" fmla="*/ 55 w 214"/>
                <a:gd name="T29" fmla="*/ 810 h 954"/>
                <a:gd name="T30" fmla="*/ 73 w 214"/>
                <a:gd name="T31" fmla="*/ 814 h 954"/>
                <a:gd name="T32" fmla="*/ 94 w 214"/>
                <a:gd name="T33" fmla="*/ 796 h 954"/>
                <a:gd name="T34" fmla="*/ 93 w 214"/>
                <a:gd name="T35" fmla="*/ 794 h 954"/>
                <a:gd name="T36" fmla="*/ 55 w 214"/>
                <a:gd name="T37" fmla="*/ 773 h 954"/>
                <a:gd name="T38" fmla="*/ 40 w 214"/>
                <a:gd name="T39" fmla="*/ 716 h 954"/>
                <a:gd name="T40" fmla="*/ 82 w 214"/>
                <a:gd name="T41" fmla="*/ 757 h 954"/>
                <a:gd name="T42" fmla="*/ 66 w 214"/>
                <a:gd name="T43" fmla="*/ 675 h 954"/>
                <a:gd name="T44" fmla="*/ 87 w 214"/>
                <a:gd name="T45" fmla="*/ 714 h 954"/>
                <a:gd name="T46" fmla="*/ 93 w 214"/>
                <a:gd name="T47" fmla="*/ 671 h 954"/>
                <a:gd name="T48" fmla="*/ 66 w 214"/>
                <a:gd name="T49" fmla="*/ 608 h 954"/>
                <a:gd name="T50" fmla="*/ 78 w 214"/>
                <a:gd name="T51" fmla="*/ 558 h 954"/>
                <a:gd name="T52" fmla="*/ 106 w 214"/>
                <a:gd name="T53" fmla="*/ 600 h 954"/>
                <a:gd name="T54" fmla="*/ 132 w 214"/>
                <a:gd name="T55" fmla="*/ 580 h 954"/>
                <a:gd name="T56" fmla="*/ 78 w 214"/>
                <a:gd name="T57" fmla="*/ 519 h 954"/>
                <a:gd name="T58" fmla="*/ 93 w 214"/>
                <a:gd name="T59" fmla="*/ 491 h 954"/>
                <a:gd name="T60" fmla="*/ 140 w 214"/>
                <a:gd name="T61" fmla="*/ 510 h 954"/>
                <a:gd name="T62" fmla="*/ 143 w 214"/>
                <a:gd name="T63" fmla="*/ 504 h 954"/>
                <a:gd name="T64" fmla="*/ 94 w 214"/>
                <a:gd name="T65" fmla="*/ 448 h 954"/>
                <a:gd name="T66" fmla="*/ 143 w 214"/>
                <a:gd name="T67" fmla="*/ 295 h 954"/>
                <a:gd name="T68" fmla="*/ 212 w 214"/>
                <a:gd name="T69" fmla="*/ 153 h 954"/>
                <a:gd name="T70" fmla="*/ 214 w 214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954">
                  <a:moveTo>
                    <a:pt x="214" y="0"/>
                  </a:move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lnTo>
                    <a:pt x="91" y="933"/>
                  </a:lnTo>
                  <a:cubicBezTo>
                    <a:pt x="91" y="933"/>
                    <a:pt x="93" y="926"/>
                    <a:pt x="93" y="919"/>
                  </a:cubicBezTo>
                  <a:cubicBezTo>
                    <a:pt x="72" y="906"/>
                    <a:pt x="54" y="893"/>
                    <a:pt x="62" y="887"/>
                  </a:cubicBezTo>
                  <a:cubicBezTo>
                    <a:pt x="66" y="884"/>
                    <a:pt x="71" y="880"/>
                    <a:pt x="76" y="875"/>
                  </a:cubicBezTo>
                  <a:cubicBezTo>
                    <a:pt x="75" y="874"/>
                    <a:pt x="75" y="873"/>
                    <a:pt x="75" y="873"/>
                  </a:cubicBezTo>
                  <a:cubicBezTo>
                    <a:pt x="75" y="873"/>
                    <a:pt x="83" y="864"/>
                    <a:pt x="85" y="854"/>
                  </a:cubicBezTo>
                  <a:cubicBezTo>
                    <a:pt x="29" y="866"/>
                    <a:pt x="55" y="810"/>
                    <a:pt x="55" y="810"/>
                  </a:cubicBezTo>
                  <a:cubicBezTo>
                    <a:pt x="58" y="811"/>
                    <a:pt x="65" y="813"/>
                    <a:pt x="73" y="814"/>
                  </a:cubicBezTo>
                  <a:lnTo>
                    <a:pt x="94" y="796"/>
                  </a:lnTo>
                  <a:cubicBezTo>
                    <a:pt x="94" y="796"/>
                    <a:pt x="93" y="795"/>
                    <a:pt x="93" y="794"/>
                  </a:cubicBezTo>
                  <a:cubicBezTo>
                    <a:pt x="78" y="788"/>
                    <a:pt x="62" y="781"/>
                    <a:pt x="55" y="773"/>
                  </a:cubicBezTo>
                  <a:cubicBezTo>
                    <a:pt x="39" y="757"/>
                    <a:pt x="40" y="716"/>
                    <a:pt x="40" y="716"/>
                  </a:cubicBezTo>
                  <a:cubicBezTo>
                    <a:pt x="49" y="739"/>
                    <a:pt x="82" y="757"/>
                    <a:pt x="82" y="757"/>
                  </a:cubicBezTo>
                  <a:lnTo>
                    <a:pt x="66" y="675"/>
                  </a:lnTo>
                  <a:lnTo>
                    <a:pt x="87" y="714"/>
                  </a:lnTo>
                  <a:cubicBezTo>
                    <a:pt x="90" y="696"/>
                    <a:pt x="92" y="677"/>
                    <a:pt x="93" y="671"/>
                  </a:cubicBezTo>
                  <a:cubicBezTo>
                    <a:pt x="81" y="645"/>
                    <a:pt x="69" y="618"/>
                    <a:pt x="66" y="608"/>
                  </a:cubicBezTo>
                  <a:cubicBezTo>
                    <a:pt x="62" y="588"/>
                    <a:pt x="78" y="558"/>
                    <a:pt x="78" y="558"/>
                  </a:cubicBezTo>
                  <a:cubicBezTo>
                    <a:pt x="85" y="576"/>
                    <a:pt x="96" y="590"/>
                    <a:pt x="106" y="600"/>
                  </a:cubicBezTo>
                  <a:lnTo>
                    <a:pt x="132" y="580"/>
                  </a:lnTo>
                  <a:lnTo>
                    <a:pt x="78" y="519"/>
                  </a:lnTo>
                  <a:lnTo>
                    <a:pt x="93" y="491"/>
                  </a:lnTo>
                  <a:cubicBezTo>
                    <a:pt x="102" y="488"/>
                    <a:pt x="125" y="500"/>
                    <a:pt x="140" y="510"/>
                  </a:cubicBezTo>
                  <a:lnTo>
                    <a:pt x="143" y="504"/>
                  </a:lnTo>
                  <a:lnTo>
                    <a:pt x="94" y="448"/>
                  </a:lnTo>
                  <a:cubicBezTo>
                    <a:pt x="85" y="416"/>
                    <a:pt x="133" y="318"/>
                    <a:pt x="143" y="295"/>
                  </a:cubicBezTo>
                  <a:cubicBezTo>
                    <a:pt x="149" y="282"/>
                    <a:pt x="183" y="213"/>
                    <a:pt x="212" y="153"/>
                  </a:cubicBezTo>
                  <a:cubicBezTo>
                    <a:pt x="203" y="125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2" name="Freeform 39"/>
            <p:cNvSpPr/>
            <p:nvPr/>
          </p:nvSpPr>
          <p:spPr bwMode="auto">
            <a:xfrm>
              <a:off x="10394951" y="2676525"/>
              <a:ext cx="438150" cy="1462087"/>
            </a:xfrm>
            <a:custGeom>
              <a:avLst/>
              <a:gdLst>
                <a:gd name="T0" fmla="*/ 35 w 304"/>
                <a:gd name="T1" fmla="*/ 865 h 1016"/>
                <a:gd name="T2" fmla="*/ 61 w 304"/>
                <a:gd name="T3" fmla="*/ 1016 h 1016"/>
                <a:gd name="T4" fmla="*/ 121 w 304"/>
                <a:gd name="T5" fmla="*/ 1016 h 1016"/>
                <a:gd name="T6" fmla="*/ 164 w 304"/>
                <a:gd name="T7" fmla="*/ 988 h 1016"/>
                <a:gd name="T8" fmla="*/ 164 w 304"/>
                <a:gd name="T9" fmla="*/ 915 h 1016"/>
                <a:gd name="T10" fmla="*/ 147 w 304"/>
                <a:gd name="T11" fmla="*/ 856 h 1016"/>
                <a:gd name="T12" fmla="*/ 147 w 304"/>
                <a:gd name="T13" fmla="*/ 755 h 1016"/>
                <a:gd name="T14" fmla="*/ 160 w 304"/>
                <a:gd name="T15" fmla="*/ 587 h 1016"/>
                <a:gd name="T16" fmla="*/ 184 w 304"/>
                <a:gd name="T17" fmla="*/ 495 h 1016"/>
                <a:gd name="T18" fmla="*/ 184 w 304"/>
                <a:gd name="T19" fmla="*/ 385 h 1016"/>
                <a:gd name="T20" fmla="*/ 226 w 304"/>
                <a:gd name="T21" fmla="*/ 291 h 1016"/>
                <a:gd name="T22" fmla="*/ 283 w 304"/>
                <a:gd name="T23" fmla="*/ 108 h 1016"/>
                <a:gd name="T24" fmla="*/ 304 w 304"/>
                <a:gd name="T25" fmla="*/ 25 h 1016"/>
                <a:gd name="T26" fmla="*/ 177 w 304"/>
                <a:gd name="T27" fmla="*/ 5 h 1016"/>
                <a:gd name="T28" fmla="*/ 50 w 304"/>
                <a:gd name="T29" fmla="*/ 5 h 1016"/>
                <a:gd name="T30" fmla="*/ 13 w 304"/>
                <a:gd name="T31" fmla="*/ 162 h 1016"/>
                <a:gd name="T32" fmla="*/ 26 w 304"/>
                <a:gd name="T33" fmla="*/ 282 h 1016"/>
                <a:gd name="T34" fmla="*/ 30 w 304"/>
                <a:gd name="T35" fmla="*/ 346 h 1016"/>
                <a:gd name="T36" fmla="*/ 39 w 304"/>
                <a:gd name="T37" fmla="*/ 449 h 1016"/>
                <a:gd name="T38" fmla="*/ 12 w 304"/>
                <a:gd name="T39" fmla="*/ 521 h 1016"/>
                <a:gd name="T40" fmla="*/ 10 w 304"/>
                <a:gd name="T41" fmla="*/ 737 h 1016"/>
                <a:gd name="T42" fmla="*/ 35 w 304"/>
                <a:gd name="T43" fmla="*/ 86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016">
                  <a:moveTo>
                    <a:pt x="35" y="865"/>
                  </a:moveTo>
                  <a:cubicBezTo>
                    <a:pt x="35" y="865"/>
                    <a:pt x="17" y="989"/>
                    <a:pt x="61" y="1016"/>
                  </a:cubicBezTo>
                  <a:lnTo>
                    <a:pt x="121" y="1016"/>
                  </a:lnTo>
                  <a:lnTo>
                    <a:pt x="164" y="988"/>
                  </a:lnTo>
                  <a:cubicBezTo>
                    <a:pt x="164" y="988"/>
                    <a:pt x="183" y="937"/>
                    <a:pt x="164" y="915"/>
                  </a:cubicBezTo>
                  <a:cubicBezTo>
                    <a:pt x="145" y="893"/>
                    <a:pt x="147" y="856"/>
                    <a:pt x="147" y="856"/>
                  </a:cubicBezTo>
                  <a:lnTo>
                    <a:pt x="147" y="755"/>
                  </a:lnTo>
                  <a:cubicBezTo>
                    <a:pt x="147" y="755"/>
                    <a:pt x="145" y="645"/>
                    <a:pt x="160" y="587"/>
                  </a:cubicBezTo>
                  <a:cubicBezTo>
                    <a:pt x="175" y="530"/>
                    <a:pt x="184" y="495"/>
                    <a:pt x="184" y="495"/>
                  </a:cubicBezTo>
                  <a:cubicBezTo>
                    <a:pt x="184" y="495"/>
                    <a:pt x="180" y="398"/>
                    <a:pt x="184" y="385"/>
                  </a:cubicBezTo>
                  <a:cubicBezTo>
                    <a:pt x="189" y="372"/>
                    <a:pt x="226" y="302"/>
                    <a:pt x="226" y="291"/>
                  </a:cubicBezTo>
                  <a:cubicBezTo>
                    <a:pt x="226" y="280"/>
                    <a:pt x="274" y="119"/>
                    <a:pt x="283" y="108"/>
                  </a:cubicBezTo>
                  <a:cubicBezTo>
                    <a:pt x="292" y="97"/>
                    <a:pt x="304" y="25"/>
                    <a:pt x="304" y="25"/>
                  </a:cubicBezTo>
                  <a:cubicBezTo>
                    <a:pt x="304" y="25"/>
                    <a:pt x="185" y="9"/>
                    <a:pt x="177" y="5"/>
                  </a:cubicBezTo>
                  <a:cubicBezTo>
                    <a:pt x="169" y="0"/>
                    <a:pt x="50" y="5"/>
                    <a:pt x="50" y="5"/>
                  </a:cubicBezTo>
                  <a:cubicBezTo>
                    <a:pt x="50" y="5"/>
                    <a:pt x="6" y="135"/>
                    <a:pt x="13" y="162"/>
                  </a:cubicBezTo>
                  <a:cubicBezTo>
                    <a:pt x="19" y="189"/>
                    <a:pt x="33" y="264"/>
                    <a:pt x="26" y="282"/>
                  </a:cubicBezTo>
                  <a:cubicBezTo>
                    <a:pt x="19" y="299"/>
                    <a:pt x="30" y="346"/>
                    <a:pt x="30" y="346"/>
                  </a:cubicBezTo>
                  <a:cubicBezTo>
                    <a:pt x="30" y="346"/>
                    <a:pt x="37" y="436"/>
                    <a:pt x="39" y="449"/>
                  </a:cubicBezTo>
                  <a:cubicBezTo>
                    <a:pt x="41" y="462"/>
                    <a:pt x="0" y="497"/>
                    <a:pt x="12" y="521"/>
                  </a:cubicBezTo>
                  <a:cubicBezTo>
                    <a:pt x="24" y="546"/>
                    <a:pt x="3" y="719"/>
                    <a:pt x="10" y="737"/>
                  </a:cubicBezTo>
                  <a:cubicBezTo>
                    <a:pt x="17" y="755"/>
                    <a:pt x="35" y="865"/>
                    <a:pt x="35" y="86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3" name="Freeform 40"/>
            <p:cNvSpPr/>
            <p:nvPr/>
          </p:nvSpPr>
          <p:spPr bwMode="auto">
            <a:xfrm>
              <a:off x="10396538" y="3327400"/>
              <a:ext cx="238125" cy="811212"/>
            </a:xfrm>
            <a:custGeom>
              <a:avLst/>
              <a:gdLst>
                <a:gd name="T0" fmla="*/ 165 w 165"/>
                <a:gd name="T1" fmla="*/ 57 h 564"/>
                <a:gd name="T2" fmla="*/ 38 w 165"/>
                <a:gd name="T3" fmla="*/ 0 h 564"/>
                <a:gd name="T4" fmla="*/ 11 w 165"/>
                <a:gd name="T5" fmla="*/ 69 h 564"/>
                <a:gd name="T6" fmla="*/ 8 w 165"/>
                <a:gd name="T7" fmla="*/ 279 h 564"/>
                <a:gd name="T8" fmla="*/ 8 w 165"/>
                <a:gd name="T9" fmla="*/ 281 h 564"/>
                <a:gd name="T10" fmla="*/ 8 w 165"/>
                <a:gd name="T11" fmla="*/ 282 h 564"/>
                <a:gd name="T12" fmla="*/ 8 w 165"/>
                <a:gd name="T13" fmla="*/ 283 h 564"/>
                <a:gd name="T14" fmla="*/ 9 w 165"/>
                <a:gd name="T15" fmla="*/ 285 h 564"/>
                <a:gd name="T16" fmla="*/ 34 w 165"/>
                <a:gd name="T17" fmla="*/ 413 h 564"/>
                <a:gd name="T18" fmla="*/ 56 w 165"/>
                <a:gd name="T19" fmla="*/ 561 h 564"/>
                <a:gd name="T20" fmla="*/ 57 w 165"/>
                <a:gd name="T21" fmla="*/ 560 h 564"/>
                <a:gd name="T22" fmla="*/ 60 w 165"/>
                <a:gd name="T23" fmla="*/ 564 h 564"/>
                <a:gd name="T24" fmla="*/ 120 w 165"/>
                <a:gd name="T25" fmla="*/ 564 h 564"/>
                <a:gd name="T26" fmla="*/ 159 w 165"/>
                <a:gd name="T27" fmla="*/ 539 h 564"/>
                <a:gd name="T28" fmla="*/ 138 w 165"/>
                <a:gd name="T29" fmla="*/ 504 h 564"/>
                <a:gd name="T30" fmla="*/ 74 w 165"/>
                <a:gd name="T31" fmla="*/ 504 h 564"/>
                <a:gd name="T32" fmla="*/ 163 w 165"/>
                <a:gd name="T33" fmla="*/ 463 h 564"/>
                <a:gd name="T34" fmla="*/ 50 w 165"/>
                <a:gd name="T35" fmla="*/ 479 h 564"/>
                <a:gd name="T36" fmla="*/ 51 w 165"/>
                <a:gd name="T37" fmla="*/ 414 h 564"/>
                <a:gd name="T38" fmla="*/ 93 w 165"/>
                <a:gd name="T39" fmla="*/ 440 h 564"/>
                <a:gd name="T40" fmla="*/ 53 w 165"/>
                <a:gd name="T41" fmla="*/ 371 h 564"/>
                <a:gd name="T42" fmla="*/ 93 w 165"/>
                <a:gd name="T43" fmla="*/ 380 h 564"/>
                <a:gd name="T44" fmla="*/ 51 w 165"/>
                <a:gd name="T45" fmla="*/ 339 h 564"/>
                <a:gd name="T46" fmla="*/ 93 w 165"/>
                <a:gd name="T47" fmla="*/ 296 h 564"/>
                <a:gd name="T48" fmla="*/ 79 w 165"/>
                <a:gd name="T49" fmla="*/ 243 h 564"/>
                <a:gd name="T50" fmla="*/ 40 w 165"/>
                <a:gd name="T51" fmla="*/ 234 h 564"/>
                <a:gd name="T52" fmla="*/ 42 w 165"/>
                <a:gd name="T53" fmla="*/ 225 h 564"/>
                <a:gd name="T54" fmla="*/ 93 w 165"/>
                <a:gd name="T55" fmla="*/ 154 h 564"/>
                <a:gd name="T56" fmla="*/ 37 w 165"/>
                <a:gd name="T57" fmla="*/ 154 h 564"/>
                <a:gd name="T58" fmla="*/ 108 w 165"/>
                <a:gd name="T59" fmla="*/ 110 h 564"/>
                <a:gd name="T60" fmla="*/ 90 w 165"/>
                <a:gd name="T61" fmla="*/ 99 h 564"/>
                <a:gd name="T62" fmla="*/ 37 w 165"/>
                <a:gd name="T63" fmla="*/ 90 h 564"/>
                <a:gd name="T64" fmla="*/ 74 w 165"/>
                <a:gd name="T65" fmla="*/ 81 h 564"/>
                <a:gd name="T66" fmla="*/ 40 w 165"/>
                <a:gd name="T67" fmla="*/ 57 h 564"/>
                <a:gd name="T68" fmla="*/ 165 w 165"/>
                <a:gd name="T69" fmla="*/ 5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564">
                  <a:moveTo>
                    <a:pt x="165" y="57"/>
                  </a:moveTo>
                  <a:cubicBezTo>
                    <a:pt x="148" y="40"/>
                    <a:pt x="82" y="15"/>
                    <a:pt x="38" y="0"/>
                  </a:cubicBezTo>
                  <a:cubicBezTo>
                    <a:pt x="34" y="15"/>
                    <a:pt x="0" y="47"/>
                    <a:pt x="11" y="69"/>
                  </a:cubicBezTo>
                  <a:cubicBezTo>
                    <a:pt x="22" y="92"/>
                    <a:pt x="5" y="243"/>
                    <a:pt x="8" y="279"/>
                  </a:cubicBezTo>
                  <a:cubicBezTo>
                    <a:pt x="8" y="279"/>
                    <a:pt x="8" y="280"/>
                    <a:pt x="8" y="281"/>
                  </a:cubicBezTo>
                  <a:cubicBezTo>
                    <a:pt x="8" y="281"/>
                    <a:pt x="8" y="282"/>
                    <a:pt x="8" y="282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9" y="284"/>
                    <a:pt x="9" y="284"/>
                    <a:pt x="9" y="285"/>
                  </a:cubicBezTo>
                  <a:cubicBezTo>
                    <a:pt x="16" y="303"/>
                    <a:pt x="34" y="413"/>
                    <a:pt x="34" y="413"/>
                  </a:cubicBezTo>
                  <a:cubicBezTo>
                    <a:pt x="34" y="413"/>
                    <a:pt x="17" y="530"/>
                    <a:pt x="56" y="561"/>
                  </a:cubicBezTo>
                  <a:lnTo>
                    <a:pt x="57" y="560"/>
                  </a:lnTo>
                  <a:cubicBezTo>
                    <a:pt x="58" y="561"/>
                    <a:pt x="59" y="563"/>
                    <a:pt x="60" y="564"/>
                  </a:cubicBezTo>
                  <a:lnTo>
                    <a:pt x="120" y="564"/>
                  </a:lnTo>
                  <a:lnTo>
                    <a:pt x="159" y="539"/>
                  </a:lnTo>
                  <a:cubicBezTo>
                    <a:pt x="148" y="521"/>
                    <a:pt x="138" y="504"/>
                    <a:pt x="138" y="504"/>
                  </a:cubicBezTo>
                  <a:lnTo>
                    <a:pt x="74" y="504"/>
                  </a:lnTo>
                  <a:cubicBezTo>
                    <a:pt x="79" y="471"/>
                    <a:pt x="163" y="463"/>
                    <a:pt x="163" y="463"/>
                  </a:cubicBezTo>
                  <a:cubicBezTo>
                    <a:pt x="150" y="443"/>
                    <a:pt x="81" y="467"/>
                    <a:pt x="50" y="479"/>
                  </a:cubicBezTo>
                  <a:cubicBezTo>
                    <a:pt x="41" y="463"/>
                    <a:pt x="48" y="429"/>
                    <a:pt x="51" y="414"/>
                  </a:cubicBezTo>
                  <a:cubicBezTo>
                    <a:pt x="71" y="417"/>
                    <a:pt x="93" y="440"/>
                    <a:pt x="93" y="440"/>
                  </a:cubicBezTo>
                  <a:lnTo>
                    <a:pt x="53" y="371"/>
                  </a:lnTo>
                  <a:cubicBezTo>
                    <a:pt x="49" y="357"/>
                    <a:pt x="93" y="380"/>
                    <a:pt x="93" y="380"/>
                  </a:cubicBezTo>
                  <a:lnTo>
                    <a:pt x="51" y="339"/>
                  </a:lnTo>
                  <a:cubicBezTo>
                    <a:pt x="51" y="339"/>
                    <a:pt x="76" y="325"/>
                    <a:pt x="93" y="296"/>
                  </a:cubicBezTo>
                  <a:cubicBezTo>
                    <a:pt x="110" y="266"/>
                    <a:pt x="79" y="243"/>
                    <a:pt x="79" y="243"/>
                  </a:cubicBezTo>
                  <a:cubicBezTo>
                    <a:pt x="79" y="243"/>
                    <a:pt x="30" y="277"/>
                    <a:pt x="40" y="234"/>
                  </a:cubicBezTo>
                  <a:cubicBezTo>
                    <a:pt x="40" y="231"/>
                    <a:pt x="41" y="228"/>
                    <a:pt x="42" y="225"/>
                  </a:cubicBezTo>
                  <a:cubicBezTo>
                    <a:pt x="54" y="186"/>
                    <a:pt x="93" y="154"/>
                    <a:pt x="93" y="154"/>
                  </a:cubicBezTo>
                  <a:lnTo>
                    <a:pt x="37" y="154"/>
                  </a:lnTo>
                  <a:cubicBezTo>
                    <a:pt x="49" y="122"/>
                    <a:pt x="124" y="129"/>
                    <a:pt x="108" y="110"/>
                  </a:cubicBezTo>
                  <a:cubicBezTo>
                    <a:pt x="104" y="106"/>
                    <a:pt x="98" y="102"/>
                    <a:pt x="90" y="99"/>
                  </a:cubicBezTo>
                  <a:cubicBezTo>
                    <a:pt x="68" y="91"/>
                    <a:pt x="37" y="90"/>
                    <a:pt x="37" y="90"/>
                  </a:cubicBezTo>
                  <a:lnTo>
                    <a:pt x="74" y="81"/>
                  </a:lnTo>
                  <a:lnTo>
                    <a:pt x="40" y="57"/>
                  </a:lnTo>
                  <a:cubicBezTo>
                    <a:pt x="68" y="45"/>
                    <a:pt x="165" y="57"/>
                    <a:pt x="165" y="57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10380663" y="2678113"/>
              <a:ext cx="452438" cy="608012"/>
            </a:xfrm>
            <a:custGeom>
              <a:avLst/>
              <a:gdLst>
                <a:gd name="T0" fmla="*/ 187 w 314"/>
                <a:gd name="T1" fmla="*/ 4 h 422"/>
                <a:gd name="T2" fmla="*/ 60 w 314"/>
                <a:gd name="T3" fmla="*/ 4 h 422"/>
                <a:gd name="T4" fmla="*/ 7 w 314"/>
                <a:gd name="T5" fmla="*/ 146 h 422"/>
                <a:gd name="T6" fmla="*/ 9 w 314"/>
                <a:gd name="T7" fmla="*/ 267 h 422"/>
                <a:gd name="T8" fmla="*/ 18 w 314"/>
                <a:gd name="T9" fmla="*/ 349 h 422"/>
                <a:gd name="T10" fmla="*/ 46 w 314"/>
                <a:gd name="T11" fmla="*/ 422 h 422"/>
                <a:gd name="T12" fmla="*/ 104 w 314"/>
                <a:gd name="T13" fmla="*/ 337 h 422"/>
                <a:gd name="T14" fmla="*/ 62 w 314"/>
                <a:gd name="T15" fmla="*/ 353 h 422"/>
                <a:gd name="T16" fmla="*/ 89 w 314"/>
                <a:gd name="T17" fmla="*/ 209 h 422"/>
                <a:gd name="T18" fmla="*/ 104 w 314"/>
                <a:gd name="T19" fmla="*/ 99 h 422"/>
                <a:gd name="T20" fmla="*/ 236 w 314"/>
                <a:gd name="T21" fmla="*/ 99 h 422"/>
                <a:gd name="T22" fmla="*/ 288 w 314"/>
                <a:gd name="T23" fmla="*/ 119 h 422"/>
                <a:gd name="T24" fmla="*/ 293 w 314"/>
                <a:gd name="T25" fmla="*/ 107 h 422"/>
                <a:gd name="T26" fmla="*/ 314 w 314"/>
                <a:gd name="T27" fmla="*/ 24 h 422"/>
                <a:gd name="T28" fmla="*/ 187 w 314"/>
                <a:gd name="T29" fmla="*/ 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22">
                  <a:moveTo>
                    <a:pt x="187" y="4"/>
                  </a:moveTo>
                  <a:cubicBezTo>
                    <a:pt x="179" y="0"/>
                    <a:pt x="60" y="4"/>
                    <a:pt x="60" y="4"/>
                  </a:cubicBezTo>
                  <a:cubicBezTo>
                    <a:pt x="60" y="4"/>
                    <a:pt x="0" y="119"/>
                    <a:pt x="7" y="146"/>
                  </a:cubicBezTo>
                  <a:cubicBezTo>
                    <a:pt x="13" y="173"/>
                    <a:pt x="15" y="250"/>
                    <a:pt x="9" y="267"/>
                  </a:cubicBezTo>
                  <a:cubicBezTo>
                    <a:pt x="2" y="285"/>
                    <a:pt x="18" y="349"/>
                    <a:pt x="18" y="349"/>
                  </a:cubicBezTo>
                  <a:cubicBezTo>
                    <a:pt x="18" y="349"/>
                    <a:pt x="44" y="391"/>
                    <a:pt x="46" y="422"/>
                  </a:cubicBezTo>
                  <a:cubicBezTo>
                    <a:pt x="79" y="388"/>
                    <a:pt x="104" y="337"/>
                    <a:pt x="104" y="337"/>
                  </a:cubicBezTo>
                  <a:cubicBezTo>
                    <a:pt x="91" y="346"/>
                    <a:pt x="62" y="353"/>
                    <a:pt x="62" y="353"/>
                  </a:cubicBezTo>
                  <a:cubicBezTo>
                    <a:pt x="65" y="321"/>
                    <a:pt x="89" y="209"/>
                    <a:pt x="89" y="209"/>
                  </a:cubicBezTo>
                  <a:cubicBezTo>
                    <a:pt x="89" y="209"/>
                    <a:pt x="202" y="129"/>
                    <a:pt x="104" y="99"/>
                  </a:cubicBezTo>
                  <a:cubicBezTo>
                    <a:pt x="114" y="60"/>
                    <a:pt x="236" y="99"/>
                    <a:pt x="236" y="99"/>
                  </a:cubicBezTo>
                  <a:lnTo>
                    <a:pt x="288" y="119"/>
                  </a:lnTo>
                  <a:cubicBezTo>
                    <a:pt x="290" y="113"/>
                    <a:pt x="292" y="109"/>
                    <a:pt x="293" y="107"/>
                  </a:cubicBezTo>
                  <a:cubicBezTo>
                    <a:pt x="302" y="96"/>
                    <a:pt x="314" y="24"/>
                    <a:pt x="314" y="24"/>
                  </a:cubicBezTo>
                  <a:cubicBezTo>
                    <a:pt x="314" y="24"/>
                    <a:pt x="195" y="8"/>
                    <a:pt x="18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10531476" y="2614613"/>
              <a:ext cx="339725" cy="120650"/>
            </a:xfrm>
            <a:custGeom>
              <a:avLst/>
              <a:gdLst>
                <a:gd name="T0" fmla="*/ 0 w 236"/>
                <a:gd name="T1" fmla="*/ 39 h 83"/>
                <a:gd name="T2" fmla="*/ 191 w 236"/>
                <a:gd name="T3" fmla="*/ 81 h 83"/>
                <a:gd name="T4" fmla="*/ 236 w 236"/>
                <a:gd name="T5" fmla="*/ 61 h 83"/>
                <a:gd name="T6" fmla="*/ 230 w 236"/>
                <a:gd name="T7" fmla="*/ 17 h 83"/>
                <a:gd name="T8" fmla="*/ 9 w 236"/>
                <a:gd name="T9" fmla="*/ 0 h 83"/>
                <a:gd name="T10" fmla="*/ 0 w 236"/>
                <a:gd name="T11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3">
                  <a:moveTo>
                    <a:pt x="0" y="39"/>
                  </a:moveTo>
                  <a:cubicBezTo>
                    <a:pt x="0" y="39"/>
                    <a:pt x="136" y="83"/>
                    <a:pt x="191" y="81"/>
                  </a:cubicBezTo>
                  <a:lnTo>
                    <a:pt x="236" y="61"/>
                  </a:lnTo>
                  <a:lnTo>
                    <a:pt x="230" y="17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2 w 215"/>
                <a:gd name="T1" fmla="*/ 534 h 596"/>
                <a:gd name="T2" fmla="*/ 71 w 215"/>
                <a:gd name="T3" fmla="*/ 586 h 596"/>
                <a:gd name="T4" fmla="*/ 215 w 215"/>
                <a:gd name="T5" fmla="*/ 576 h 596"/>
                <a:gd name="T6" fmla="*/ 193 w 215"/>
                <a:gd name="T7" fmla="*/ 388 h 596"/>
                <a:gd name="T8" fmla="*/ 204 w 215"/>
                <a:gd name="T9" fmla="*/ 267 h 596"/>
                <a:gd name="T10" fmla="*/ 149 w 215"/>
                <a:gd name="T11" fmla="*/ 111 h 596"/>
                <a:gd name="T12" fmla="*/ 141 w 215"/>
                <a:gd name="T13" fmla="*/ 32 h 596"/>
                <a:gd name="T14" fmla="*/ 123 w 215"/>
                <a:gd name="T15" fmla="*/ 79 h 596"/>
                <a:gd name="T16" fmla="*/ 25 w 215"/>
                <a:gd name="T17" fmla="*/ 0 h 596"/>
                <a:gd name="T18" fmla="*/ 2 w 215"/>
                <a:gd name="T19" fmla="*/ 28 h 596"/>
                <a:gd name="T20" fmla="*/ 2 w 215"/>
                <a:gd name="T21" fmla="*/ 53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596">
                  <a:moveTo>
                    <a:pt x="2" y="534"/>
                  </a:move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193" y="388"/>
                  </a:lnTo>
                  <a:cubicBezTo>
                    <a:pt x="193" y="388"/>
                    <a:pt x="208" y="305"/>
                    <a:pt x="204" y="267"/>
                  </a:cubicBezTo>
                  <a:cubicBezTo>
                    <a:pt x="200" y="228"/>
                    <a:pt x="149" y="111"/>
                    <a:pt x="149" y="111"/>
                  </a:cubicBezTo>
                  <a:cubicBezTo>
                    <a:pt x="149" y="111"/>
                    <a:pt x="161" y="54"/>
                    <a:pt x="141" y="32"/>
                  </a:cubicBezTo>
                  <a:lnTo>
                    <a:pt x="123" y="79"/>
                  </a:lnTo>
                  <a:cubicBezTo>
                    <a:pt x="123" y="79"/>
                    <a:pt x="103" y="79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lose/>
                </a:path>
              </a:pathLst>
            </a:custGeom>
            <a:solidFill>
              <a:srgbClr val="D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149 w 215"/>
                <a:gd name="T1" fmla="*/ 578 h 596"/>
                <a:gd name="T2" fmla="*/ 39 w 215"/>
                <a:gd name="T3" fmla="*/ 509 h 596"/>
                <a:gd name="T4" fmla="*/ 45 w 215"/>
                <a:gd name="T5" fmla="*/ 470 h 596"/>
                <a:gd name="T6" fmla="*/ 149 w 215"/>
                <a:gd name="T7" fmla="*/ 530 h 596"/>
                <a:gd name="T8" fmla="*/ 47 w 215"/>
                <a:gd name="T9" fmla="*/ 372 h 596"/>
                <a:gd name="T10" fmla="*/ 32 w 215"/>
                <a:gd name="T11" fmla="*/ 79 h 596"/>
                <a:gd name="T12" fmla="*/ 78 w 215"/>
                <a:gd name="T13" fmla="*/ 121 h 596"/>
                <a:gd name="T14" fmla="*/ 47 w 215"/>
                <a:gd name="T15" fmla="*/ 69 h 596"/>
                <a:gd name="T16" fmla="*/ 96 w 215"/>
                <a:gd name="T17" fmla="*/ 63 h 596"/>
                <a:gd name="T18" fmla="*/ 25 w 215"/>
                <a:gd name="T19" fmla="*/ 0 h 596"/>
                <a:gd name="T20" fmla="*/ 2 w 215"/>
                <a:gd name="T21" fmla="*/ 28 h 596"/>
                <a:gd name="T22" fmla="*/ 2 w 215"/>
                <a:gd name="T23" fmla="*/ 534 h 596"/>
                <a:gd name="T24" fmla="*/ 71 w 215"/>
                <a:gd name="T25" fmla="*/ 586 h 596"/>
                <a:gd name="T26" fmla="*/ 215 w 215"/>
                <a:gd name="T27" fmla="*/ 576 h 596"/>
                <a:gd name="T28" fmla="*/ 215 w 215"/>
                <a:gd name="T29" fmla="*/ 575 h 596"/>
                <a:gd name="T30" fmla="*/ 149 w 215"/>
                <a:gd name="T31" fmla="*/ 57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596">
                  <a:moveTo>
                    <a:pt x="149" y="578"/>
                  </a:moveTo>
                  <a:cubicBezTo>
                    <a:pt x="66" y="574"/>
                    <a:pt x="39" y="509"/>
                    <a:pt x="39" y="509"/>
                  </a:cubicBezTo>
                  <a:cubicBezTo>
                    <a:pt x="39" y="509"/>
                    <a:pt x="17" y="470"/>
                    <a:pt x="45" y="470"/>
                  </a:cubicBezTo>
                  <a:cubicBezTo>
                    <a:pt x="73" y="471"/>
                    <a:pt x="149" y="530"/>
                    <a:pt x="149" y="530"/>
                  </a:cubicBezTo>
                  <a:cubicBezTo>
                    <a:pt x="130" y="485"/>
                    <a:pt x="83" y="428"/>
                    <a:pt x="47" y="372"/>
                  </a:cubicBezTo>
                  <a:cubicBezTo>
                    <a:pt x="11" y="315"/>
                    <a:pt x="32" y="79"/>
                    <a:pt x="32" y="79"/>
                  </a:cubicBezTo>
                  <a:lnTo>
                    <a:pt x="78" y="121"/>
                  </a:lnTo>
                  <a:lnTo>
                    <a:pt x="47" y="69"/>
                  </a:lnTo>
                  <a:cubicBezTo>
                    <a:pt x="72" y="84"/>
                    <a:pt x="87" y="77"/>
                    <a:pt x="96" y="63"/>
                  </a:cubicBezTo>
                  <a:cubicBezTo>
                    <a:pt x="80" y="52"/>
                    <a:pt x="58" y="33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215" y="575"/>
                  </a:lnTo>
                  <a:cubicBezTo>
                    <a:pt x="192" y="577"/>
                    <a:pt x="169" y="578"/>
                    <a:pt x="149" y="578"/>
                  </a:cubicBezTo>
                  <a:close/>
                </a:path>
              </a:pathLst>
            </a:custGeom>
            <a:solidFill>
              <a:srgbClr val="AF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10256838" y="1855788"/>
              <a:ext cx="457200" cy="1096962"/>
            </a:xfrm>
            <a:custGeom>
              <a:avLst/>
              <a:gdLst>
                <a:gd name="T0" fmla="*/ 0 w 318"/>
                <a:gd name="T1" fmla="*/ 730 h 763"/>
                <a:gd name="T2" fmla="*/ 116 w 318"/>
                <a:gd name="T3" fmla="*/ 763 h 763"/>
                <a:gd name="T4" fmla="*/ 263 w 318"/>
                <a:gd name="T5" fmla="*/ 490 h 763"/>
                <a:gd name="T6" fmla="*/ 309 w 318"/>
                <a:gd name="T7" fmla="*/ 362 h 763"/>
                <a:gd name="T8" fmla="*/ 203 w 318"/>
                <a:gd name="T9" fmla="*/ 0 h 763"/>
                <a:gd name="T10" fmla="*/ 116 w 318"/>
                <a:gd name="T11" fmla="*/ 48 h 763"/>
                <a:gd name="T12" fmla="*/ 118 w 318"/>
                <a:gd name="T13" fmla="*/ 238 h 763"/>
                <a:gd name="T14" fmla="*/ 0 w 318"/>
                <a:gd name="T15" fmla="*/ 7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63">
                  <a:moveTo>
                    <a:pt x="0" y="730"/>
                  </a:moveTo>
                  <a:lnTo>
                    <a:pt x="116" y="763"/>
                  </a:lnTo>
                  <a:cubicBezTo>
                    <a:pt x="116" y="763"/>
                    <a:pt x="251" y="503"/>
                    <a:pt x="263" y="490"/>
                  </a:cubicBezTo>
                  <a:cubicBezTo>
                    <a:pt x="275" y="476"/>
                    <a:pt x="318" y="439"/>
                    <a:pt x="309" y="362"/>
                  </a:cubicBezTo>
                  <a:cubicBezTo>
                    <a:pt x="301" y="285"/>
                    <a:pt x="292" y="104"/>
                    <a:pt x="203" y="0"/>
                  </a:cubicBezTo>
                  <a:cubicBezTo>
                    <a:pt x="203" y="0"/>
                    <a:pt x="166" y="51"/>
                    <a:pt x="116" y="48"/>
                  </a:cubicBezTo>
                  <a:lnTo>
                    <a:pt x="118" y="238"/>
                  </a:lnTo>
                  <a:cubicBezTo>
                    <a:pt x="118" y="238"/>
                    <a:pt x="92" y="554"/>
                    <a:pt x="0" y="730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10687051" y="1941513"/>
              <a:ext cx="184150" cy="730250"/>
            </a:xfrm>
            <a:custGeom>
              <a:avLst/>
              <a:gdLst>
                <a:gd name="T0" fmla="*/ 68 w 127"/>
                <a:gd name="T1" fmla="*/ 472 h 507"/>
                <a:gd name="T2" fmla="*/ 101 w 127"/>
                <a:gd name="T3" fmla="*/ 507 h 507"/>
                <a:gd name="T4" fmla="*/ 127 w 127"/>
                <a:gd name="T5" fmla="*/ 478 h 507"/>
                <a:gd name="T6" fmla="*/ 98 w 127"/>
                <a:gd name="T7" fmla="*/ 218 h 507"/>
                <a:gd name="T8" fmla="*/ 43 w 127"/>
                <a:gd name="T9" fmla="*/ 53 h 507"/>
                <a:gd name="T10" fmla="*/ 31 w 127"/>
                <a:gd name="T11" fmla="*/ 0 h 507"/>
                <a:gd name="T12" fmla="*/ 0 w 127"/>
                <a:gd name="T13" fmla="*/ 32 h 507"/>
                <a:gd name="T14" fmla="*/ 14 w 127"/>
                <a:gd name="T15" fmla="*/ 59 h 507"/>
                <a:gd name="T16" fmla="*/ 41 w 127"/>
                <a:gd name="T17" fmla="*/ 184 h 507"/>
                <a:gd name="T18" fmla="*/ 68 w 127"/>
                <a:gd name="T19" fmla="*/ 47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507">
                  <a:moveTo>
                    <a:pt x="68" y="472"/>
                  </a:moveTo>
                  <a:lnTo>
                    <a:pt x="101" y="507"/>
                  </a:lnTo>
                  <a:lnTo>
                    <a:pt x="127" y="478"/>
                  </a:lnTo>
                  <a:cubicBezTo>
                    <a:pt x="127" y="478"/>
                    <a:pt x="107" y="272"/>
                    <a:pt x="98" y="218"/>
                  </a:cubicBezTo>
                  <a:cubicBezTo>
                    <a:pt x="88" y="164"/>
                    <a:pt x="43" y="53"/>
                    <a:pt x="43" y="53"/>
                  </a:cubicBezTo>
                  <a:cubicBezTo>
                    <a:pt x="43" y="53"/>
                    <a:pt x="61" y="22"/>
                    <a:pt x="31" y="0"/>
                  </a:cubicBezTo>
                  <a:cubicBezTo>
                    <a:pt x="31" y="0"/>
                    <a:pt x="6" y="5"/>
                    <a:pt x="0" y="32"/>
                  </a:cubicBezTo>
                  <a:lnTo>
                    <a:pt x="14" y="59"/>
                  </a:lnTo>
                  <a:cubicBezTo>
                    <a:pt x="14" y="59"/>
                    <a:pt x="36" y="146"/>
                    <a:pt x="41" y="184"/>
                  </a:cubicBezTo>
                  <a:cubicBezTo>
                    <a:pt x="46" y="223"/>
                    <a:pt x="48" y="451"/>
                    <a:pt x="68" y="472"/>
                  </a:cubicBezTo>
                  <a:close/>
                </a:path>
              </a:pathLst>
            </a:custGeom>
            <a:solidFill>
              <a:srgbClr val="9D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10871201" y="2209800"/>
              <a:ext cx="412750" cy="296862"/>
            </a:xfrm>
            <a:custGeom>
              <a:avLst/>
              <a:gdLst>
                <a:gd name="T0" fmla="*/ 277 w 287"/>
                <a:gd name="T1" fmla="*/ 151 h 206"/>
                <a:gd name="T2" fmla="*/ 239 w 287"/>
                <a:gd name="T3" fmla="*/ 54 h 206"/>
                <a:gd name="T4" fmla="*/ 154 w 287"/>
                <a:gd name="T5" fmla="*/ 76 h 206"/>
                <a:gd name="T6" fmla="*/ 127 w 287"/>
                <a:gd name="T7" fmla="*/ 90 h 206"/>
                <a:gd name="T8" fmla="*/ 87 w 287"/>
                <a:gd name="T9" fmla="*/ 90 h 206"/>
                <a:gd name="T10" fmla="*/ 50 w 287"/>
                <a:gd name="T11" fmla="*/ 90 h 206"/>
                <a:gd name="T12" fmla="*/ 37 w 287"/>
                <a:gd name="T13" fmla="*/ 77 h 206"/>
                <a:gd name="T14" fmla="*/ 12 w 287"/>
                <a:gd name="T15" fmla="*/ 0 h 206"/>
                <a:gd name="T16" fmla="*/ 0 w 287"/>
                <a:gd name="T17" fmla="*/ 175 h 206"/>
                <a:gd name="T18" fmla="*/ 6 w 287"/>
                <a:gd name="T19" fmla="*/ 205 h 206"/>
                <a:gd name="T20" fmla="*/ 122 w 287"/>
                <a:gd name="T21" fmla="*/ 192 h 206"/>
                <a:gd name="T22" fmla="*/ 277 w 287"/>
                <a:gd name="T23" fmla="*/ 15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06">
                  <a:moveTo>
                    <a:pt x="277" y="151"/>
                  </a:moveTo>
                  <a:cubicBezTo>
                    <a:pt x="277" y="151"/>
                    <a:pt x="287" y="89"/>
                    <a:pt x="239" y="54"/>
                  </a:cubicBezTo>
                  <a:cubicBezTo>
                    <a:pt x="239" y="54"/>
                    <a:pt x="158" y="69"/>
                    <a:pt x="154" y="76"/>
                  </a:cubicBezTo>
                  <a:cubicBezTo>
                    <a:pt x="151" y="82"/>
                    <a:pt x="127" y="90"/>
                    <a:pt x="127" y="90"/>
                  </a:cubicBezTo>
                  <a:cubicBezTo>
                    <a:pt x="127" y="90"/>
                    <a:pt x="92" y="88"/>
                    <a:pt x="87" y="90"/>
                  </a:cubicBezTo>
                  <a:cubicBezTo>
                    <a:pt x="82" y="92"/>
                    <a:pt x="58" y="76"/>
                    <a:pt x="50" y="90"/>
                  </a:cubicBezTo>
                  <a:lnTo>
                    <a:pt x="37" y="77"/>
                  </a:lnTo>
                  <a:cubicBezTo>
                    <a:pt x="37" y="77"/>
                    <a:pt x="42" y="34"/>
                    <a:pt x="12" y="0"/>
                  </a:cubicBezTo>
                  <a:lnTo>
                    <a:pt x="0" y="175"/>
                  </a:lnTo>
                  <a:lnTo>
                    <a:pt x="6" y="205"/>
                  </a:lnTo>
                  <a:cubicBezTo>
                    <a:pt x="6" y="205"/>
                    <a:pt x="95" y="206"/>
                    <a:pt x="122" y="192"/>
                  </a:cubicBezTo>
                  <a:cubicBezTo>
                    <a:pt x="149" y="178"/>
                    <a:pt x="260" y="165"/>
                    <a:pt x="277" y="151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10910888" y="2284413"/>
              <a:ext cx="357188" cy="190500"/>
            </a:xfrm>
            <a:custGeom>
              <a:avLst/>
              <a:gdLst>
                <a:gd name="T0" fmla="*/ 211 w 248"/>
                <a:gd name="T1" fmla="*/ 2 h 133"/>
                <a:gd name="T2" fmla="*/ 126 w 248"/>
                <a:gd name="T3" fmla="*/ 24 h 133"/>
                <a:gd name="T4" fmla="*/ 99 w 248"/>
                <a:gd name="T5" fmla="*/ 38 h 133"/>
                <a:gd name="T6" fmla="*/ 59 w 248"/>
                <a:gd name="T7" fmla="*/ 38 h 133"/>
                <a:gd name="T8" fmla="*/ 31 w 248"/>
                <a:gd name="T9" fmla="*/ 33 h 133"/>
                <a:gd name="T10" fmla="*/ 14 w 248"/>
                <a:gd name="T11" fmla="*/ 69 h 133"/>
                <a:gd name="T12" fmla="*/ 37 w 248"/>
                <a:gd name="T13" fmla="*/ 64 h 133"/>
                <a:gd name="T14" fmla="*/ 0 w 248"/>
                <a:gd name="T15" fmla="*/ 133 h 133"/>
                <a:gd name="T16" fmla="*/ 59 w 248"/>
                <a:gd name="T17" fmla="*/ 67 h 133"/>
                <a:gd name="T18" fmla="*/ 111 w 248"/>
                <a:gd name="T19" fmla="*/ 51 h 133"/>
                <a:gd name="T20" fmla="*/ 83 w 248"/>
                <a:gd name="T21" fmla="*/ 114 h 133"/>
                <a:gd name="T22" fmla="*/ 162 w 248"/>
                <a:gd name="T23" fmla="*/ 38 h 133"/>
                <a:gd name="T24" fmla="*/ 199 w 248"/>
                <a:gd name="T25" fmla="*/ 51 h 133"/>
                <a:gd name="T26" fmla="*/ 242 w 248"/>
                <a:gd name="T27" fmla="*/ 67 h 133"/>
                <a:gd name="T28" fmla="*/ 248 w 248"/>
                <a:gd name="T29" fmla="*/ 66 h 133"/>
                <a:gd name="T30" fmla="*/ 211 w 248"/>
                <a:gd name="T31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33">
                  <a:moveTo>
                    <a:pt x="211" y="2"/>
                  </a:moveTo>
                  <a:cubicBezTo>
                    <a:pt x="211" y="2"/>
                    <a:pt x="130" y="17"/>
                    <a:pt x="126" y="24"/>
                  </a:cubicBezTo>
                  <a:cubicBezTo>
                    <a:pt x="123" y="30"/>
                    <a:pt x="99" y="38"/>
                    <a:pt x="99" y="38"/>
                  </a:cubicBezTo>
                  <a:cubicBezTo>
                    <a:pt x="99" y="38"/>
                    <a:pt x="64" y="36"/>
                    <a:pt x="59" y="38"/>
                  </a:cubicBezTo>
                  <a:cubicBezTo>
                    <a:pt x="55" y="40"/>
                    <a:pt x="42" y="31"/>
                    <a:pt x="31" y="33"/>
                  </a:cubicBezTo>
                  <a:cubicBezTo>
                    <a:pt x="27" y="47"/>
                    <a:pt x="22" y="63"/>
                    <a:pt x="14" y="69"/>
                  </a:cubicBezTo>
                  <a:lnTo>
                    <a:pt x="37" y="64"/>
                  </a:lnTo>
                  <a:cubicBezTo>
                    <a:pt x="37" y="64"/>
                    <a:pt x="11" y="123"/>
                    <a:pt x="0" y="133"/>
                  </a:cubicBezTo>
                  <a:cubicBezTo>
                    <a:pt x="0" y="133"/>
                    <a:pt x="59" y="96"/>
                    <a:pt x="59" y="67"/>
                  </a:cubicBezTo>
                  <a:cubicBezTo>
                    <a:pt x="59" y="38"/>
                    <a:pt x="111" y="51"/>
                    <a:pt x="111" y="51"/>
                  </a:cubicBezTo>
                  <a:cubicBezTo>
                    <a:pt x="111" y="51"/>
                    <a:pt x="142" y="77"/>
                    <a:pt x="83" y="114"/>
                  </a:cubicBezTo>
                  <a:cubicBezTo>
                    <a:pt x="83" y="114"/>
                    <a:pt x="146" y="76"/>
                    <a:pt x="162" y="38"/>
                  </a:cubicBezTo>
                  <a:cubicBezTo>
                    <a:pt x="177" y="0"/>
                    <a:pt x="199" y="51"/>
                    <a:pt x="199" y="51"/>
                  </a:cubicBezTo>
                  <a:cubicBezTo>
                    <a:pt x="199" y="51"/>
                    <a:pt x="242" y="67"/>
                    <a:pt x="242" y="67"/>
                  </a:cubicBezTo>
                  <a:lnTo>
                    <a:pt x="248" y="66"/>
                  </a:lnTo>
                  <a:cubicBezTo>
                    <a:pt x="245" y="46"/>
                    <a:pt x="236" y="20"/>
                    <a:pt x="211" y="2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10520363" y="1876425"/>
              <a:ext cx="173038" cy="774700"/>
            </a:xfrm>
            <a:custGeom>
              <a:avLst/>
              <a:gdLst>
                <a:gd name="T0" fmla="*/ 43 w 120"/>
                <a:gd name="T1" fmla="*/ 538 h 538"/>
                <a:gd name="T2" fmla="*/ 79 w 120"/>
                <a:gd name="T3" fmla="*/ 475 h 538"/>
                <a:gd name="T4" fmla="*/ 114 w 120"/>
                <a:gd name="T5" fmla="*/ 427 h 538"/>
                <a:gd name="T6" fmla="*/ 116 w 120"/>
                <a:gd name="T7" fmla="*/ 334 h 538"/>
                <a:gd name="T8" fmla="*/ 16 w 120"/>
                <a:gd name="T9" fmla="*/ 77 h 538"/>
                <a:gd name="T10" fmla="*/ 26 w 120"/>
                <a:gd name="T11" fmla="*/ 60 h 538"/>
                <a:gd name="T12" fmla="*/ 6 w 120"/>
                <a:gd name="T13" fmla="*/ 0 h 538"/>
                <a:gd name="T14" fmla="*/ 0 w 120"/>
                <a:gd name="T15" fmla="*/ 5 h 538"/>
                <a:gd name="T16" fmla="*/ 7 w 120"/>
                <a:gd name="T17" fmla="*/ 55 h 538"/>
                <a:gd name="T18" fmla="*/ 7 w 120"/>
                <a:gd name="T19" fmla="*/ 77 h 538"/>
                <a:gd name="T20" fmla="*/ 103 w 120"/>
                <a:gd name="T21" fmla="*/ 338 h 538"/>
                <a:gd name="T22" fmla="*/ 63 w 120"/>
                <a:gd name="T23" fmla="*/ 461 h 538"/>
                <a:gd name="T24" fmla="*/ 43 w 120"/>
                <a:gd name="T2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538">
                  <a:moveTo>
                    <a:pt x="43" y="538"/>
                  </a:moveTo>
                  <a:cubicBezTo>
                    <a:pt x="61" y="504"/>
                    <a:pt x="76" y="479"/>
                    <a:pt x="79" y="475"/>
                  </a:cubicBezTo>
                  <a:cubicBezTo>
                    <a:pt x="86" y="467"/>
                    <a:pt x="102" y="452"/>
                    <a:pt x="114" y="427"/>
                  </a:cubicBezTo>
                  <a:cubicBezTo>
                    <a:pt x="118" y="389"/>
                    <a:pt x="120" y="350"/>
                    <a:pt x="116" y="334"/>
                  </a:cubicBezTo>
                  <a:cubicBezTo>
                    <a:pt x="106" y="297"/>
                    <a:pt x="16" y="77"/>
                    <a:pt x="16" y="77"/>
                  </a:cubicBezTo>
                  <a:lnTo>
                    <a:pt x="26" y="60"/>
                  </a:lnTo>
                  <a:lnTo>
                    <a:pt x="6" y="0"/>
                  </a:lnTo>
                  <a:cubicBezTo>
                    <a:pt x="4" y="2"/>
                    <a:pt x="2" y="3"/>
                    <a:pt x="0" y="5"/>
                  </a:cubicBezTo>
                  <a:lnTo>
                    <a:pt x="7" y="55"/>
                  </a:lnTo>
                  <a:lnTo>
                    <a:pt x="7" y="77"/>
                  </a:lnTo>
                  <a:cubicBezTo>
                    <a:pt x="7" y="77"/>
                    <a:pt x="95" y="313"/>
                    <a:pt x="103" y="338"/>
                  </a:cubicBezTo>
                  <a:cubicBezTo>
                    <a:pt x="112" y="362"/>
                    <a:pt x="76" y="437"/>
                    <a:pt x="63" y="461"/>
                  </a:cubicBezTo>
                  <a:cubicBezTo>
                    <a:pt x="56" y="474"/>
                    <a:pt x="49" y="509"/>
                    <a:pt x="43" y="538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10379076" y="1941513"/>
              <a:ext cx="198438" cy="841375"/>
            </a:xfrm>
            <a:custGeom>
              <a:avLst/>
              <a:gdLst>
                <a:gd name="T0" fmla="*/ 99 w 138"/>
                <a:gd name="T1" fmla="*/ 122 h 585"/>
                <a:gd name="T2" fmla="*/ 138 w 138"/>
                <a:gd name="T3" fmla="*/ 154 h 585"/>
                <a:gd name="T4" fmla="*/ 58 w 138"/>
                <a:gd name="T5" fmla="*/ 42 h 585"/>
                <a:gd name="T6" fmla="*/ 31 w 138"/>
                <a:gd name="T7" fmla="*/ 0 h 585"/>
                <a:gd name="T8" fmla="*/ 32 w 138"/>
                <a:gd name="T9" fmla="*/ 178 h 585"/>
                <a:gd name="T10" fmla="*/ 0 w 138"/>
                <a:gd name="T11" fmla="*/ 402 h 585"/>
                <a:gd name="T12" fmla="*/ 29 w 138"/>
                <a:gd name="T13" fmla="*/ 462 h 585"/>
                <a:gd name="T14" fmla="*/ 93 w 138"/>
                <a:gd name="T15" fmla="*/ 585 h 585"/>
                <a:gd name="T16" fmla="*/ 127 w 138"/>
                <a:gd name="T17" fmla="*/ 522 h 585"/>
                <a:gd name="T18" fmla="*/ 85 w 138"/>
                <a:gd name="T19" fmla="*/ 391 h 585"/>
                <a:gd name="T20" fmla="*/ 118 w 138"/>
                <a:gd name="T21" fmla="*/ 391 h 585"/>
                <a:gd name="T22" fmla="*/ 85 w 138"/>
                <a:gd name="T23" fmla="*/ 371 h 585"/>
                <a:gd name="T24" fmla="*/ 78 w 138"/>
                <a:gd name="T25" fmla="*/ 289 h 585"/>
                <a:gd name="T26" fmla="*/ 88 w 138"/>
                <a:gd name="T27" fmla="*/ 240 h 585"/>
                <a:gd name="T28" fmla="*/ 99 w 138"/>
                <a:gd name="T29" fmla="*/ 186 h 585"/>
                <a:gd name="T30" fmla="*/ 99 w 138"/>
                <a:gd name="T31" fmla="*/ 12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85">
                  <a:moveTo>
                    <a:pt x="99" y="122"/>
                  </a:moveTo>
                  <a:lnTo>
                    <a:pt x="138" y="154"/>
                  </a:lnTo>
                  <a:cubicBezTo>
                    <a:pt x="138" y="154"/>
                    <a:pt x="67" y="65"/>
                    <a:pt x="58" y="42"/>
                  </a:cubicBezTo>
                  <a:cubicBezTo>
                    <a:pt x="53" y="30"/>
                    <a:pt x="42" y="14"/>
                    <a:pt x="31" y="0"/>
                  </a:cubicBezTo>
                  <a:lnTo>
                    <a:pt x="32" y="178"/>
                  </a:lnTo>
                  <a:cubicBezTo>
                    <a:pt x="32" y="178"/>
                    <a:pt x="24" y="281"/>
                    <a:pt x="0" y="402"/>
                  </a:cubicBezTo>
                  <a:lnTo>
                    <a:pt x="29" y="462"/>
                  </a:lnTo>
                  <a:lnTo>
                    <a:pt x="93" y="585"/>
                  </a:lnTo>
                  <a:cubicBezTo>
                    <a:pt x="104" y="564"/>
                    <a:pt x="116" y="542"/>
                    <a:pt x="127" y="522"/>
                  </a:cubicBezTo>
                  <a:cubicBezTo>
                    <a:pt x="111" y="475"/>
                    <a:pt x="85" y="398"/>
                    <a:pt x="85" y="391"/>
                  </a:cubicBezTo>
                  <a:cubicBezTo>
                    <a:pt x="85" y="383"/>
                    <a:pt x="105" y="383"/>
                    <a:pt x="118" y="391"/>
                  </a:cubicBezTo>
                  <a:lnTo>
                    <a:pt x="85" y="371"/>
                  </a:lnTo>
                  <a:lnTo>
                    <a:pt x="78" y="289"/>
                  </a:lnTo>
                  <a:cubicBezTo>
                    <a:pt x="78" y="289"/>
                    <a:pt x="90" y="261"/>
                    <a:pt x="88" y="240"/>
                  </a:cubicBezTo>
                  <a:cubicBezTo>
                    <a:pt x="86" y="218"/>
                    <a:pt x="99" y="186"/>
                    <a:pt x="99" y="186"/>
                  </a:cubicBezTo>
                  <a:lnTo>
                    <a:pt x="99" y="12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10453688" y="1912938"/>
              <a:ext cx="77788" cy="134937"/>
            </a:xfrm>
            <a:custGeom>
              <a:avLst/>
              <a:gdLst>
                <a:gd name="T0" fmla="*/ 54 w 54"/>
                <a:gd name="T1" fmla="*/ 94 h 94"/>
                <a:gd name="T2" fmla="*/ 18 w 54"/>
                <a:gd name="T3" fmla="*/ 0 h 94"/>
                <a:gd name="T4" fmla="*/ 0 w 54"/>
                <a:gd name="T5" fmla="*/ 6 h 94"/>
                <a:gd name="T6" fmla="*/ 54 w 5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54" y="94"/>
                  </a:moveTo>
                  <a:lnTo>
                    <a:pt x="18" y="0"/>
                  </a:lnTo>
                  <a:cubicBezTo>
                    <a:pt x="12" y="3"/>
                    <a:pt x="6" y="5"/>
                    <a:pt x="0" y="6"/>
                  </a:cubicBezTo>
                  <a:cubicBezTo>
                    <a:pt x="14" y="21"/>
                    <a:pt x="32" y="48"/>
                    <a:pt x="54" y="9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7" name="Freeform 52"/>
            <p:cNvSpPr/>
            <p:nvPr/>
          </p:nvSpPr>
          <p:spPr bwMode="auto">
            <a:xfrm>
              <a:off x="10467976" y="2744788"/>
              <a:ext cx="123825" cy="214312"/>
            </a:xfrm>
            <a:custGeom>
              <a:avLst/>
              <a:gdLst>
                <a:gd name="T0" fmla="*/ 4 w 86"/>
                <a:gd name="T1" fmla="*/ 46 h 149"/>
                <a:gd name="T2" fmla="*/ 15 w 86"/>
                <a:gd name="T3" fmla="*/ 115 h 149"/>
                <a:gd name="T4" fmla="*/ 15 w 86"/>
                <a:gd name="T5" fmla="*/ 149 h 149"/>
                <a:gd name="T6" fmla="*/ 86 w 86"/>
                <a:gd name="T7" fmla="*/ 88 h 149"/>
                <a:gd name="T8" fmla="*/ 59 w 86"/>
                <a:gd name="T9" fmla="*/ 24 h 149"/>
                <a:gd name="T10" fmla="*/ 4 w 86"/>
                <a:gd name="T1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9">
                  <a:moveTo>
                    <a:pt x="4" y="46"/>
                  </a:moveTo>
                  <a:cubicBezTo>
                    <a:pt x="0" y="52"/>
                    <a:pt x="2" y="110"/>
                    <a:pt x="15" y="115"/>
                  </a:cubicBezTo>
                  <a:lnTo>
                    <a:pt x="15" y="149"/>
                  </a:lnTo>
                  <a:lnTo>
                    <a:pt x="86" y="88"/>
                  </a:lnTo>
                  <a:cubicBezTo>
                    <a:pt x="86" y="88"/>
                    <a:pt x="77" y="48"/>
                    <a:pt x="59" y="24"/>
                  </a:cubicBezTo>
                  <a:cubicBezTo>
                    <a:pt x="42" y="0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8" name="Freeform 53"/>
            <p:cNvSpPr/>
            <p:nvPr/>
          </p:nvSpPr>
          <p:spPr bwMode="auto">
            <a:xfrm>
              <a:off x="10277476" y="1924050"/>
              <a:ext cx="280988" cy="928687"/>
            </a:xfrm>
            <a:custGeom>
              <a:avLst/>
              <a:gdLst>
                <a:gd name="T0" fmla="*/ 109 w 195"/>
                <a:gd name="T1" fmla="*/ 645 h 645"/>
                <a:gd name="T2" fmla="*/ 195 w 195"/>
                <a:gd name="T3" fmla="*/ 587 h 645"/>
                <a:gd name="T4" fmla="*/ 134 w 195"/>
                <a:gd name="T5" fmla="*/ 383 h 645"/>
                <a:gd name="T6" fmla="*/ 140 w 195"/>
                <a:gd name="T7" fmla="*/ 243 h 645"/>
                <a:gd name="T8" fmla="*/ 169 w 195"/>
                <a:gd name="T9" fmla="*/ 134 h 645"/>
                <a:gd name="T10" fmla="*/ 101 w 195"/>
                <a:gd name="T11" fmla="*/ 0 h 645"/>
                <a:gd name="T12" fmla="*/ 50 w 195"/>
                <a:gd name="T13" fmla="*/ 25 h 645"/>
                <a:gd name="T14" fmla="*/ 40 w 195"/>
                <a:gd name="T15" fmla="*/ 39 h 645"/>
                <a:gd name="T16" fmla="*/ 19 w 195"/>
                <a:gd name="T17" fmla="*/ 92 h 645"/>
                <a:gd name="T18" fmla="*/ 19 w 195"/>
                <a:gd name="T19" fmla="*/ 157 h 645"/>
                <a:gd name="T20" fmla="*/ 5 w 195"/>
                <a:gd name="T21" fmla="*/ 173 h 645"/>
                <a:gd name="T22" fmla="*/ 5 w 195"/>
                <a:gd name="T23" fmla="*/ 213 h 645"/>
                <a:gd name="T24" fmla="*/ 22 w 195"/>
                <a:gd name="T25" fmla="*/ 229 h 645"/>
                <a:gd name="T26" fmla="*/ 12 w 195"/>
                <a:gd name="T27" fmla="*/ 288 h 645"/>
                <a:gd name="T28" fmla="*/ 10 w 195"/>
                <a:gd name="T29" fmla="*/ 361 h 645"/>
                <a:gd name="T30" fmla="*/ 27 w 195"/>
                <a:gd name="T31" fmla="*/ 430 h 645"/>
                <a:gd name="T32" fmla="*/ 109 w 195"/>
                <a:gd name="T3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645">
                  <a:moveTo>
                    <a:pt x="109" y="645"/>
                  </a:moveTo>
                  <a:cubicBezTo>
                    <a:pt x="109" y="645"/>
                    <a:pt x="170" y="592"/>
                    <a:pt x="195" y="587"/>
                  </a:cubicBezTo>
                  <a:cubicBezTo>
                    <a:pt x="195" y="587"/>
                    <a:pt x="144" y="410"/>
                    <a:pt x="134" y="383"/>
                  </a:cubicBezTo>
                  <a:lnTo>
                    <a:pt x="140" y="243"/>
                  </a:lnTo>
                  <a:cubicBezTo>
                    <a:pt x="140" y="243"/>
                    <a:pt x="171" y="159"/>
                    <a:pt x="169" y="134"/>
                  </a:cubicBezTo>
                  <a:cubicBezTo>
                    <a:pt x="168" y="109"/>
                    <a:pt x="101" y="0"/>
                    <a:pt x="101" y="0"/>
                  </a:cubicBezTo>
                  <a:cubicBezTo>
                    <a:pt x="101" y="0"/>
                    <a:pt x="64" y="13"/>
                    <a:pt x="50" y="25"/>
                  </a:cubicBezTo>
                  <a:cubicBezTo>
                    <a:pt x="37" y="37"/>
                    <a:pt x="40" y="39"/>
                    <a:pt x="40" y="39"/>
                  </a:cubicBezTo>
                  <a:cubicBezTo>
                    <a:pt x="40" y="39"/>
                    <a:pt x="22" y="87"/>
                    <a:pt x="19" y="92"/>
                  </a:cubicBezTo>
                  <a:cubicBezTo>
                    <a:pt x="15" y="97"/>
                    <a:pt x="19" y="157"/>
                    <a:pt x="19" y="157"/>
                  </a:cubicBezTo>
                  <a:cubicBezTo>
                    <a:pt x="19" y="157"/>
                    <a:pt x="3" y="161"/>
                    <a:pt x="5" y="173"/>
                  </a:cubicBezTo>
                  <a:cubicBezTo>
                    <a:pt x="7" y="185"/>
                    <a:pt x="0" y="205"/>
                    <a:pt x="5" y="213"/>
                  </a:cubicBezTo>
                  <a:cubicBezTo>
                    <a:pt x="10" y="222"/>
                    <a:pt x="22" y="229"/>
                    <a:pt x="22" y="229"/>
                  </a:cubicBezTo>
                  <a:cubicBezTo>
                    <a:pt x="22" y="229"/>
                    <a:pt x="13" y="279"/>
                    <a:pt x="12" y="288"/>
                  </a:cubicBezTo>
                  <a:cubicBezTo>
                    <a:pt x="10" y="297"/>
                    <a:pt x="7" y="349"/>
                    <a:pt x="10" y="361"/>
                  </a:cubicBezTo>
                  <a:cubicBezTo>
                    <a:pt x="13" y="373"/>
                    <a:pt x="27" y="430"/>
                    <a:pt x="27" y="430"/>
                  </a:cubicBezTo>
                  <a:cubicBezTo>
                    <a:pt x="27" y="430"/>
                    <a:pt x="88" y="632"/>
                    <a:pt x="109" y="645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9" name="Freeform 54"/>
            <p:cNvSpPr>
              <a:spLocks noEditPoints="1"/>
            </p:cNvSpPr>
            <p:nvPr/>
          </p:nvSpPr>
          <p:spPr bwMode="auto">
            <a:xfrm>
              <a:off x="10277476" y="1955800"/>
              <a:ext cx="214313" cy="896937"/>
            </a:xfrm>
            <a:custGeom>
              <a:avLst/>
              <a:gdLst>
                <a:gd name="T0" fmla="*/ 31 w 149"/>
                <a:gd name="T1" fmla="*/ 109 h 623"/>
                <a:gd name="T2" fmla="*/ 30 w 149"/>
                <a:gd name="T3" fmla="*/ 108 h 623"/>
                <a:gd name="T4" fmla="*/ 31 w 149"/>
                <a:gd name="T5" fmla="*/ 109 h 623"/>
                <a:gd name="T6" fmla="*/ 70 w 149"/>
                <a:gd name="T7" fmla="*/ 483 h 623"/>
                <a:gd name="T8" fmla="*/ 26 w 149"/>
                <a:gd name="T9" fmla="*/ 333 h 623"/>
                <a:gd name="T10" fmla="*/ 44 w 149"/>
                <a:gd name="T11" fmla="*/ 332 h 623"/>
                <a:gd name="T12" fmla="*/ 111 w 149"/>
                <a:gd name="T13" fmla="*/ 295 h 623"/>
                <a:gd name="T14" fmla="*/ 57 w 149"/>
                <a:gd name="T15" fmla="*/ 319 h 623"/>
                <a:gd name="T16" fmla="*/ 27 w 149"/>
                <a:gd name="T17" fmla="*/ 295 h 623"/>
                <a:gd name="T18" fmla="*/ 47 w 149"/>
                <a:gd name="T19" fmla="*/ 242 h 623"/>
                <a:gd name="T20" fmla="*/ 54 w 149"/>
                <a:gd name="T21" fmla="*/ 197 h 623"/>
                <a:gd name="T22" fmla="*/ 134 w 149"/>
                <a:gd name="T23" fmla="*/ 234 h 623"/>
                <a:gd name="T24" fmla="*/ 100 w 149"/>
                <a:gd name="T25" fmla="*/ 191 h 623"/>
                <a:gd name="T26" fmla="*/ 61 w 149"/>
                <a:gd name="T27" fmla="*/ 169 h 623"/>
                <a:gd name="T28" fmla="*/ 125 w 149"/>
                <a:gd name="T29" fmla="*/ 170 h 623"/>
                <a:gd name="T30" fmla="*/ 70 w 149"/>
                <a:gd name="T31" fmla="*/ 139 h 623"/>
                <a:gd name="T32" fmla="*/ 102 w 149"/>
                <a:gd name="T33" fmla="*/ 129 h 623"/>
                <a:gd name="T34" fmla="*/ 27 w 149"/>
                <a:gd name="T35" fmla="*/ 129 h 623"/>
                <a:gd name="T36" fmla="*/ 57 w 149"/>
                <a:gd name="T37" fmla="*/ 89 h 623"/>
                <a:gd name="T38" fmla="*/ 29 w 149"/>
                <a:gd name="T39" fmla="*/ 100 h 623"/>
                <a:gd name="T40" fmla="*/ 30 w 149"/>
                <a:gd name="T41" fmla="*/ 83 h 623"/>
                <a:gd name="T42" fmla="*/ 57 w 149"/>
                <a:gd name="T43" fmla="*/ 32 h 623"/>
                <a:gd name="T44" fmla="*/ 57 w 149"/>
                <a:gd name="T45" fmla="*/ 0 h 623"/>
                <a:gd name="T46" fmla="*/ 50 w 149"/>
                <a:gd name="T47" fmla="*/ 3 h 623"/>
                <a:gd name="T48" fmla="*/ 43 w 149"/>
                <a:gd name="T49" fmla="*/ 6 h 623"/>
                <a:gd name="T50" fmla="*/ 19 w 149"/>
                <a:gd name="T51" fmla="*/ 70 h 623"/>
                <a:gd name="T52" fmla="*/ 19 w 149"/>
                <a:gd name="T53" fmla="*/ 135 h 623"/>
                <a:gd name="T54" fmla="*/ 5 w 149"/>
                <a:gd name="T55" fmla="*/ 151 h 623"/>
                <a:gd name="T56" fmla="*/ 5 w 149"/>
                <a:gd name="T57" fmla="*/ 191 h 623"/>
                <a:gd name="T58" fmla="*/ 22 w 149"/>
                <a:gd name="T59" fmla="*/ 207 h 623"/>
                <a:gd name="T60" fmla="*/ 12 w 149"/>
                <a:gd name="T61" fmla="*/ 266 h 623"/>
                <a:gd name="T62" fmla="*/ 10 w 149"/>
                <a:gd name="T63" fmla="*/ 339 h 623"/>
                <a:gd name="T64" fmla="*/ 27 w 149"/>
                <a:gd name="T65" fmla="*/ 408 h 623"/>
                <a:gd name="T66" fmla="*/ 109 w 149"/>
                <a:gd name="T67" fmla="*/ 623 h 623"/>
                <a:gd name="T68" fmla="*/ 149 w 149"/>
                <a:gd name="T69" fmla="*/ 591 h 623"/>
                <a:gd name="T70" fmla="*/ 111 w 149"/>
                <a:gd name="T71" fmla="*/ 575 h 623"/>
                <a:gd name="T72" fmla="*/ 70 w 149"/>
                <a:gd name="T73" fmla="*/ 4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623">
                  <a:moveTo>
                    <a:pt x="31" y="109"/>
                  </a:move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8"/>
                    <a:pt x="31" y="109"/>
                  </a:cubicBezTo>
                  <a:close/>
                  <a:moveTo>
                    <a:pt x="70" y="483"/>
                  </a:moveTo>
                  <a:cubicBezTo>
                    <a:pt x="58" y="475"/>
                    <a:pt x="26" y="333"/>
                    <a:pt x="26" y="333"/>
                  </a:cubicBezTo>
                  <a:cubicBezTo>
                    <a:pt x="26" y="333"/>
                    <a:pt x="9" y="326"/>
                    <a:pt x="44" y="332"/>
                  </a:cubicBezTo>
                  <a:cubicBezTo>
                    <a:pt x="79" y="339"/>
                    <a:pt x="111" y="295"/>
                    <a:pt x="111" y="295"/>
                  </a:cubicBezTo>
                  <a:cubicBezTo>
                    <a:pt x="111" y="295"/>
                    <a:pt x="67" y="314"/>
                    <a:pt x="57" y="319"/>
                  </a:cubicBezTo>
                  <a:cubicBezTo>
                    <a:pt x="47" y="324"/>
                    <a:pt x="22" y="304"/>
                    <a:pt x="27" y="295"/>
                  </a:cubicBezTo>
                  <a:cubicBezTo>
                    <a:pt x="32" y="287"/>
                    <a:pt x="37" y="253"/>
                    <a:pt x="47" y="242"/>
                  </a:cubicBezTo>
                  <a:cubicBezTo>
                    <a:pt x="54" y="234"/>
                    <a:pt x="55" y="212"/>
                    <a:pt x="54" y="197"/>
                  </a:cubicBezTo>
                  <a:cubicBezTo>
                    <a:pt x="100" y="186"/>
                    <a:pt x="134" y="234"/>
                    <a:pt x="134" y="234"/>
                  </a:cubicBezTo>
                  <a:cubicBezTo>
                    <a:pt x="134" y="234"/>
                    <a:pt x="121" y="206"/>
                    <a:pt x="100" y="191"/>
                  </a:cubicBezTo>
                  <a:cubicBezTo>
                    <a:pt x="80" y="175"/>
                    <a:pt x="61" y="169"/>
                    <a:pt x="61" y="169"/>
                  </a:cubicBezTo>
                  <a:cubicBezTo>
                    <a:pt x="78" y="162"/>
                    <a:pt x="105" y="165"/>
                    <a:pt x="125" y="170"/>
                  </a:cubicBezTo>
                  <a:cubicBezTo>
                    <a:pt x="106" y="160"/>
                    <a:pt x="82" y="146"/>
                    <a:pt x="70" y="139"/>
                  </a:cubicBezTo>
                  <a:cubicBezTo>
                    <a:pt x="74" y="117"/>
                    <a:pt x="102" y="129"/>
                    <a:pt x="102" y="129"/>
                  </a:cubicBezTo>
                  <a:cubicBezTo>
                    <a:pt x="78" y="95"/>
                    <a:pt x="27" y="129"/>
                    <a:pt x="27" y="129"/>
                  </a:cubicBezTo>
                  <a:cubicBezTo>
                    <a:pt x="25" y="119"/>
                    <a:pt x="57" y="89"/>
                    <a:pt x="57" y="89"/>
                  </a:cubicBezTo>
                  <a:lnTo>
                    <a:pt x="29" y="100"/>
                  </a:lnTo>
                  <a:cubicBezTo>
                    <a:pt x="28" y="92"/>
                    <a:pt x="30" y="83"/>
                    <a:pt x="30" y="83"/>
                  </a:cubicBezTo>
                  <a:lnTo>
                    <a:pt x="57" y="32"/>
                  </a:lnTo>
                  <a:lnTo>
                    <a:pt x="57" y="0"/>
                  </a:lnTo>
                  <a:cubicBezTo>
                    <a:pt x="55" y="1"/>
                    <a:pt x="52" y="2"/>
                    <a:pt x="50" y="3"/>
                  </a:cubicBezTo>
                  <a:cubicBezTo>
                    <a:pt x="47" y="5"/>
                    <a:pt x="43" y="6"/>
                    <a:pt x="43" y="6"/>
                  </a:cubicBezTo>
                  <a:cubicBezTo>
                    <a:pt x="43" y="6"/>
                    <a:pt x="22" y="65"/>
                    <a:pt x="19" y="70"/>
                  </a:cubicBezTo>
                  <a:cubicBezTo>
                    <a:pt x="15" y="75"/>
                    <a:pt x="19" y="135"/>
                    <a:pt x="19" y="135"/>
                  </a:cubicBezTo>
                  <a:cubicBezTo>
                    <a:pt x="19" y="135"/>
                    <a:pt x="3" y="139"/>
                    <a:pt x="5" y="151"/>
                  </a:cubicBezTo>
                  <a:cubicBezTo>
                    <a:pt x="7" y="163"/>
                    <a:pt x="0" y="183"/>
                    <a:pt x="5" y="191"/>
                  </a:cubicBezTo>
                  <a:cubicBezTo>
                    <a:pt x="10" y="200"/>
                    <a:pt x="22" y="207"/>
                    <a:pt x="22" y="207"/>
                  </a:cubicBezTo>
                  <a:cubicBezTo>
                    <a:pt x="22" y="207"/>
                    <a:pt x="13" y="257"/>
                    <a:pt x="12" y="266"/>
                  </a:cubicBezTo>
                  <a:cubicBezTo>
                    <a:pt x="10" y="275"/>
                    <a:pt x="7" y="327"/>
                    <a:pt x="10" y="339"/>
                  </a:cubicBezTo>
                  <a:cubicBezTo>
                    <a:pt x="13" y="351"/>
                    <a:pt x="27" y="408"/>
                    <a:pt x="27" y="408"/>
                  </a:cubicBezTo>
                  <a:cubicBezTo>
                    <a:pt x="27" y="408"/>
                    <a:pt x="88" y="610"/>
                    <a:pt x="109" y="623"/>
                  </a:cubicBezTo>
                  <a:cubicBezTo>
                    <a:pt x="109" y="623"/>
                    <a:pt x="128" y="607"/>
                    <a:pt x="149" y="591"/>
                  </a:cubicBezTo>
                  <a:lnTo>
                    <a:pt x="111" y="575"/>
                  </a:lnTo>
                  <a:cubicBezTo>
                    <a:pt x="111" y="575"/>
                    <a:pt x="82" y="492"/>
                    <a:pt x="70" y="483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0" name="Freeform 55"/>
            <p:cNvSpPr/>
            <p:nvPr/>
          </p:nvSpPr>
          <p:spPr bwMode="auto">
            <a:xfrm>
              <a:off x="10467976" y="2203450"/>
              <a:ext cx="23813" cy="12700"/>
            </a:xfrm>
            <a:custGeom>
              <a:avLst/>
              <a:gdLst>
                <a:gd name="T0" fmla="*/ 17 w 17"/>
                <a:gd name="T1" fmla="*/ 4 h 9"/>
                <a:gd name="T2" fmla="*/ 0 w 17"/>
                <a:gd name="T3" fmla="*/ 0 h 9"/>
                <a:gd name="T4" fmla="*/ 17 w 1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4"/>
                    <a:pt x="14" y="3"/>
                    <a:pt x="0" y="0"/>
                  </a:cubicBezTo>
                  <a:cubicBezTo>
                    <a:pt x="14" y="9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1" name="Freeform 56"/>
            <p:cNvSpPr/>
            <p:nvPr/>
          </p:nvSpPr>
          <p:spPr bwMode="auto">
            <a:xfrm>
              <a:off x="10560051" y="1558925"/>
              <a:ext cx="280988" cy="354012"/>
            </a:xfrm>
            <a:custGeom>
              <a:avLst/>
              <a:gdLst>
                <a:gd name="T0" fmla="*/ 107 w 196"/>
                <a:gd name="T1" fmla="*/ 244 h 246"/>
                <a:gd name="T2" fmla="*/ 142 w 196"/>
                <a:gd name="T3" fmla="*/ 219 h 246"/>
                <a:gd name="T4" fmla="*/ 177 w 196"/>
                <a:gd name="T5" fmla="*/ 155 h 246"/>
                <a:gd name="T6" fmla="*/ 186 w 196"/>
                <a:gd name="T7" fmla="*/ 155 h 246"/>
                <a:gd name="T8" fmla="*/ 192 w 196"/>
                <a:gd name="T9" fmla="*/ 121 h 246"/>
                <a:gd name="T10" fmla="*/ 186 w 196"/>
                <a:gd name="T11" fmla="*/ 91 h 246"/>
                <a:gd name="T12" fmla="*/ 192 w 196"/>
                <a:gd name="T13" fmla="*/ 14 h 246"/>
                <a:gd name="T14" fmla="*/ 79 w 196"/>
                <a:gd name="T15" fmla="*/ 0 h 246"/>
                <a:gd name="T16" fmla="*/ 30 w 196"/>
                <a:gd name="T17" fmla="*/ 26 h 246"/>
                <a:gd name="T18" fmla="*/ 30 w 196"/>
                <a:gd name="T19" fmla="*/ 91 h 246"/>
                <a:gd name="T20" fmla="*/ 9 w 196"/>
                <a:gd name="T21" fmla="*/ 91 h 246"/>
                <a:gd name="T22" fmla="*/ 30 w 196"/>
                <a:gd name="T23" fmla="*/ 149 h 246"/>
                <a:gd name="T24" fmla="*/ 49 w 196"/>
                <a:gd name="T25" fmla="*/ 213 h 246"/>
                <a:gd name="T26" fmla="*/ 107 w 196"/>
                <a:gd name="T2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246">
                  <a:moveTo>
                    <a:pt x="107" y="244"/>
                  </a:moveTo>
                  <a:cubicBezTo>
                    <a:pt x="124" y="246"/>
                    <a:pt x="137" y="225"/>
                    <a:pt x="142" y="219"/>
                  </a:cubicBezTo>
                  <a:cubicBezTo>
                    <a:pt x="147" y="213"/>
                    <a:pt x="173" y="171"/>
                    <a:pt x="177" y="155"/>
                  </a:cubicBezTo>
                  <a:cubicBezTo>
                    <a:pt x="177" y="155"/>
                    <a:pt x="185" y="160"/>
                    <a:pt x="186" y="155"/>
                  </a:cubicBezTo>
                  <a:cubicBezTo>
                    <a:pt x="186" y="155"/>
                    <a:pt x="190" y="127"/>
                    <a:pt x="192" y="121"/>
                  </a:cubicBezTo>
                  <a:cubicBezTo>
                    <a:pt x="194" y="115"/>
                    <a:pt x="196" y="92"/>
                    <a:pt x="186" y="91"/>
                  </a:cubicBezTo>
                  <a:lnTo>
                    <a:pt x="192" y="14"/>
                  </a:lnTo>
                  <a:lnTo>
                    <a:pt x="79" y="0"/>
                  </a:lnTo>
                  <a:lnTo>
                    <a:pt x="30" y="26"/>
                  </a:lnTo>
                  <a:lnTo>
                    <a:pt x="30" y="91"/>
                  </a:lnTo>
                  <a:cubicBezTo>
                    <a:pt x="30" y="91"/>
                    <a:pt x="13" y="83"/>
                    <a:pt x="9" y="91"/>
                  </a:cubicBezTo>
                  <a:cubicBezTo>
                    <a:pt x="9" y="91"/>
                    <a:pt x="0" y="150"/>
                    <a:pt x="30" y="149"/>
                  </a:cubicBezTo>
                  <a:cubicBezTo>
                    <a:pt x="30" y="149"/>
                    <a:pt x="36" y="194"/>
                    <a:pt x="49" y="213"/>
                  </a:cubicBezTo>
                  <a:cubicBezTo>
                    <a:pt x="63" y="232"/>
                    <a:pt x="82" y="242"/>
                    <a:pt x="107" y="244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10560051" y="1560513"/>
              <a:ext cx="134938" cy="341312"/>
            </a:xfrm>
            <a:custGeom>
              <a:avLst/>
              <a:gdLst>
                <a:gd name="T0" fmla="*/ 82 w 94"/>
                <a:gd name="T1" fmla="*/ 237 h 237"/>
                <a:gd name="T2" fmla="*/ 55 w 94"/>
                <a:gd name="T3" fmla="*/ 169 h 237"/>
                <a:gd name="T4" fmla="*/ 64 w 94"/>
                <a:gd name="T5" fmla="*/ 134 h 237"/>
                <a:gd name="T6" fmla="*/ 55 w 94"/>
                <a:gd name="T7" fmla="*/ 113 h 237"/>
                <a:gd name="T8" fmla="*/ 73 w 94"/>
                <a:gd name="T9" fmla="*/ 96 h 237"/>
                <a:gd name="T10" fmla="*/ 85 w 94"/>
                <a:gd name="T11" fmla="*/ 59 h 237"/>
                <a:gd name="T12" fmla="*/ 94 w 94"/>
                <a:gd name="T13" fmla="*/ 1 h 237"/>
                <a:gd name="T14" fmla="*/ 79 w 94"/>
                <a:gd name="T15" fmla="*/ 0 h 237"/>
                <a:gd name="T16" fmla="*/ 30 w 94"/>
                <a:gd name="T17" fmla="*/ 25 h 237"/>
                <a:gd name="T18" fmla="*/ 30 w 94"/>
                <a:gd name="T19" fmla="*/ 90 h 237"/>
                <a:gd name="T20" fmla="*/ 9 w 94"/>
                <a:gd name="T21" fmla="*/ 90 h 237"/>
                <a:gd name="T22" fmla="*/ 30 w 94"/>
                <a:gd name="T23" fmla="*/ 148 h 237"/>
                <a:gd name="T24" fmla="*/ 49 w 94"/>
                <a:gd name="T25" fmla="*/ 212 h 237"/>
                <a:gd name="T26" fmla="*/ 82 w 94"/>
                <a:gd name="T2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237">
                  <a:moveTo>
                    <a:pt x="82" y="237"/>
                  </a:moveTo>
                  <a:cubicBezTo>
                    <a:pt x="68" y="217"/>
                    <a:pt x="55" y="169"/>
                    <a:pt x="55" y="169"/>
                  </a:cubicBezTo>
                  <a:cubicBezTo>
                    <a:pt x="53" y="157"/>
                    <a:pt x="64" y="134"/>
                    <a:pt x="64" y="134"/>
                  </a:cubicBezTo>
                  <a:lnTo>
                    <a:pt x="55" y="113"/>
                  </a:lnTo>
                  <a:cubicBezTo>
                    <a:pt x="55" y="106"/>
                    <a:pt x="73" y="96"/>
                    <a:pt x="73" y="96"/>
                  </a:cubicBezTo>
                  <a:cubicBezTo>
                    <a:pt x="73" y="96"/>
                    <a:pt x="84" y="69"/>
                    <a:pt x="85" y="59"/>
                  </a:cubicBezTo>
                  <a:cubicBezTo>
                    <a:pt x="86" y="53"/>
                    <a:pt x="91" y="26"/>
                    <a:pt x="94" y="1"/>
                  </a:cubicBezTo>
                  <a:lnTo>
                    <a:pt x="79" y="0"/>
                  </a:lnTo>
                  <a:lnTo>
                    <a:pt x="30" y="25"/>
                  </a:lnTo>
                  <a:lnTo>
                    <a:pt x="30" y="90"/>
                  </a:lnTo>
                  <a:cubicBezTo>
                    <a:pt x="30" y="90"/>
                    <a:pt x="13" y="82"/>
                    <a:pt x="9" y="90"/>
                  </a:cubicBezTo>
                  <a:cubicBezTo>
                    <a:pt x="9" y="90"/>
                    <a:pt x="0" y="149"/>
                    <a:pt x="30" y="148"/>
                  </a:cubicBezTo>
                  <a:cubicBezTo>
                    <a:pt x="30" y="148"/>
                    <a:pt x="36" y="193"/>
                    <a:pt x="49" y="212"/>
                  </a:cubicBezTo>
                  <a:cubicBezTo>
                    <a:pt x="58" y="224"/>
                    <a:pt x="69" y="232"/>
                    <a:pt x="82" y="237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10775951" y="1690688"/>
              <a:ext cx="68263" cy="166687"/>
            </a:xfrm>
            <a:custGeom>
              <a:avLst/>
              <a:gdLst>
                <a:gd name="T0" fmla="*/ 27 w 48"/>
                <a:gd name="T1" fmla="*/ 64 h 116"/>
                <a:gd name="T2" fmla="*/ 36 w 48"/>
                <a:gd name="T3" fmla="*/ 64 h 116"/>
                <a:gd name="T4" fmla="*/ 48 w 48"/>
                <a:gd name="T5" fmla="*/ 19 h 116"/>
                <a:gd name="T6" fmla="*/ 36 w 48"/>
                <a:gd name="T7" fmla="*/ 0 h 116"/>
                <a:gd name="T8" fmla="*/ 21 w 48"/>
                <a:gd name="T9" fmla="*/ 56 h 116"/>
                <a:gd name="T10" fmla="*/ 0 w 48"/>
                <a:gd name="T11" fmla="*/ 75 h 116"/>
                <a:gd name="T12" fmla="*/ 0 w 48"/>
                <a:gd name="T13" fmla="*/ 116 h 116"/>
                <a:gd name="T14" fmla="*/ 27 w 48"/>
                <a:gd name="T15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6">
                  <a:moveTo>
                    <a:pt x="27" y="64"/>
                  </a:moveTo>
                  <a:cubicBezTo>
                    <a:pt x="27" y="64"/>
                    <a:pt x="35" y="69"/>
                    <a:pt x="36" y="64"/>
                  </a:cubicBezTo>
                  <a:cubicBezTo>
                    <a:pt x="36" y="64"/>
                    <a:pt x="48" y="35"/>
                    <a:pt x="48" y="19"/>
                  </a:cubicBezTo>
                  <a:cubicBezTo>
                    <a:pt x="47" y="12"/>
                    <a:pt x="46" y="1"/>
                    <a:pt x="36" y="0"/>
                  </a:cubicBezTo>
                  <a:cubicBezTo>
                    <a:pt x="36" y="0"/>
                    <a:pt x="27" y="48"/>
                    <a:pt x="21" y="56"/>
                  </a:cubicBezTo>
                  <a:cubicBezTo>
                    <a:pt x="15" y="65"/>
                    <a:pt x="0" y="75"/>
                    <a:pt x="0" y="75"/>
                  </a:cubicBezTo>
                  <a:cubicBezTo>
                    <a:pt x="3" y="79"/>
                    <a:pt x="4" y="97"/>
                    <a:pt x="0" y="116"/>
                  </a:cubicBezTo>
                  <a:cubicBezTo>
                    <a:pt x="10" y="101"/>
                    <a:pt x="24" y="76"/>
                    <a:pt x="27" y="64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10583863" y="1484313"/>
              <a:ext cx="268288" cy="255587"/>
            </a:xfrm>
            <a:custGeom>
              <a:avLst/>
              <a:gdLst>
                <a:gd name="T0" fmla="*/ 185 w 186"/>
                <a:gd name="T1" fmla="*/ 76 h 178"/>
                <a:gd name="T2" fmla="*/ 127 w 186"/>
                <a:gd name="T3" fmla="*/ 0 h 178"/>
                <a:gd name="T4" fmla="*/ 93 w 186"/>
                <a:gd name="T5" fmla="*/ 7 h 178"/>
                <a:gd name="T6" fmla="*/ 55 w 186"/>
                <a:gd name="T7" fmla="*/ 11 h 178"/>
                <a:gd name="T8" fmla="*/ 34 w 186"/>
                <a:gd name="T9" fmla="*/ 22 h 178"/>
                <a:gd name="T10" fmla="*/ 0 w 186"/>
                <a:gd name="T11" fmla="*/ 71 h 178"/>
                <a:gd name="T12" fmla="*/ 3 w 186"/>
                <a:gd name="T13" fmla="*/ 140 h 178"/>
                <a:gd name="T14" fmla="*/ 11 w 186"/>
                <a:gd name="T15" fmla="*/ 142 h 178"/>
                <a:gd name="T16" fmla="*/ 15 w 186"/>
                <a:gd name="T17" fmla="*/ 169 h 178"/>
                <a:gd name="T18" fmla="*/ 20 w 186"/>
                <a:gd name="T19" fmla="*/ 165 h 178"/>
                <a:gd name="T20" fmla="*/ 25 w 186"/>
                <a:gd name="T21" fmla="*/ 126 h 178"/>
                <a:gd name="T22" fmla="*/ 25 w 186"/>
                <a:gd name="T23" fmla="*/ 96 h 178"/>
                <a:gd name="T24" fmla="*/ 44 w 186"/>
                <a:gd name="T25" fmla="*/ 79 h 178"/>
                <a:gd name="T26" fmla="*/ 80 w 186"/>
                <a:gd name="T27" fmla="*/ 91 h 178"/>
                <a:gd name="T28" fmla="*/ 107 w 186"/>
                <a:gd name="T29" fmla="*/ 105 h 178"/>
                <a:gd name="T30" fmla="*/ 110 w 186"/>
                <a:gd name="T31" fmla="*/ 105 h 178"/>
                <a:gd name="T32" fmla="*/ 124 w 186"/>
                <a:gd name="T33" fmla="*/ 104 h 178"/>
                <a:gd name="T34" fmla="*/ 150 w 186"/>
                <a:gd name="T35" fmla="*/ 116 h 178"/>
                <a:gd name="T36" fmla="*/ 144 w 186"/>
                <a:gd name="T37" fmla="*/ 97 h 178"/>
                <a:gd name="T38" fmla="*/ 149 w 186"/>
                <a:gd name="T39" fmla="*/ 96 h 178"/>
                <a:gd name="T40" fmla="*/ 157 w 186"/>
                <a:gd name="T41" fmla="*/ 108 h 178"/>
                <a:gd name="T42" fmla="*/ 160 w 186"/>
                <a:gd name="T43" fmla="*/ 143 h 178"/>
                <a:gd name="T44" fmla="*/ 159 w 186"/>
                <a:gd name="T45" fmla="*/ 174 h 178"/>
                <a:gd name="T46" fmla="*/ 161 w 186"/>
                <a:gd name="T47" fmla="*/ 178 h 178"/>
                <a:gd name="T48" fmla="*/ 169 w 186"/>
                <a:gd name="T49" fmla="*/ 143 h 178"/>
                <a:gd name="T50" fmla="*/ 176 w 186"/>
                <a:gd name="T51" fmla="*/ 147 h 178"/>
                <a:gd name="T52" fmla="*/ 184 w 186"/>
                <a:gd name="T53" fmla="*/ 115 h 178"/>
                <a:gd name="T54" fmla="*/ 185 w 186"/>
                <a:gd name="T5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78">
                  <a:moveTo>
                    <a:pt x="185" y="76"/>
                  </a:moveTo>
                  <a:cubicBezTo>
                    <a:pt x="185" y="69"/>
                    <a:pt x="181" y="20"/>
                    <a:pt x="127" y="0"/>
                  </a:cubicBezTo>
                  <a:cubicBezTo>
                    <a:pt x="127" y="0"/>
                    <a:pt x="115" y="2"/>
                    <a:pt x="93" y="7"/>
                  </a:cubicBezTo>
                  <a:cubicBezTo>
                    <a:pt x="93" y="7"/>
                    <a:pt x="62" y="6"/>
                    <a:pt x="55" y="11"/>
                  </a:cubicBezTo>
                  <a:cubicBezTo>
                    <a:pt x="49" y="16"/>
                    <a:pt x="34" y="22"/>
                    <a:pt x="34" y="22"/>
                  </a:cubicBezTo>
                  <a:cubicBezTo>
                    <a:pt x="34" y="22"/>
                    <a:pt x="4" y="32"/>
                    <a:pt x="0" y="71"/>
                  </a:cubicBezTo>
                  <a:cubicBezTo>
                    <a:pt x="0" y="71"/>
                    <a:pt x="0" y="121"/>
                    <a:pt x="3" y="140"/>
                  </a:cubicBezTo>
                  <a:cubicBezTo>
                    <a:pt x="3" y="140"/>
                    <a:pt x="7" y="139"/>
                    <a:pt x="11" y="142"/>
                  </a:cubicBezTo>
                  <a:lnTo>
                    <a:pt x="15" y="169"/>
                  </a:lnTo>
                  <a:lnTo>
                    <a:pt x="20" y="165"/>
                  </a:lnTo>
                  <a:cubicBezTo>
                    <a:pt x="20" y="165"/>
                    <a:pt x="17" y="135"/>
                    <a:pt x="25" y="126"/>
                  </a:cubicBezTo>
                  <a:cubicBezTo>
                    <a:pt x="28" y="122"/>
                    <a:pt x="25" y="96"/>
                    <a:pt x="25" y="96"/>
                  </a:cubicBezTo>
                  <a:cubicBezTo>
                    <a:pt x="25" y="96"/>
                    <a:pt x="42" y="80"/>
                    <a:pt x="44" y="79"/>
                  </a:cubicBezTo>
                  <a:cubicBezTo>
                    <a:pt x="44" y="79"/>
                    <a:pt x="68" y="84"/>
                    <a:pt x="80" y="91"/>
                  </a:cubicBezTo>
                  <a:cubicBezTo>
                    <a:pt x="80" y="91"/>
                    <a:pt x="83" y="101"/>
                    <a:pt x="107" y="105"/>
                  </a:cubicBezTo>
                  <a:cubicBezTo>
                    <a:pt x="108" y="105"/>
                    <a:pt x="109" y="105"/>
                    <a:pt x="110" y="105"/>
                  </a:cubicBezTo>
                  <a:cubicBezTo>
                    <a:pt x="114" y="105"/>
                    <a:pt x="119" y="105"/>
                    <a:pt x="124" y="104"/>
                  </a:cubicBezTo>
                  <a:cubicBezTo>
                    <a:pt x="149" y="96"/>
                    <a:pt x="150" y="116"/>
                    <a:pt x="150" y="116"/>
                  </a:cubicBezTo>
                  <a:cubicBezTo>
                    <a:pt x="153" y="107"/>
                    <a:pt x="149" y="101"/>
                    <a:pt x="144" y="97"/>
                  </a:cubicBezTo>
                  <a:lnTo>
                    <a:pt x="149" y="96"/>
                  </a:lnTo>
                  <a:cubicBezTo>
                    <a:pt x="149" y="96"/>
                    <a:pt x="154" y="100"/>
                    <a:pt x="157" y="108"/>
                  </a:cubicBezTo>
                  <a:cubicBezTo>
                    <a:pt x="159" y="119"/>
                    <a:pt x="155" y="132"/>
                    <a:pt x="160" y="143"/>
                  </a:cubicBezTo>
                  <a:cubicBezTo>
                    <a:pt x="164" y="151"/>
                    <a:pt x="159" y="174"/>
                    <a:pt x="159" y="174"/>
                  </a:cubicBezTo>
                  <a:lnTo>
                    <a:pt x="161" y="178"/>
                  </a:lnTo>
                  <a:lnTo>
                    <a:pt x="169" y="143"/>
                  </a:lnTo>
                  <a:cubicBezTo>
                    <a:pt x="169" y="143"/>
                    <a:pt x="175" y="144"/>
                    <a:pt x="176" y="147"/>
                  </a:cubicBezTo>
                  <a:lnTo>
                    <a:pt x="184" y="115"/>
                  </a:lnTo>
                  <a:cubicBezTo>
                    <a:pt x="184" y="115"/>
                    <a:pt x="186" y="82"/>
                    <a:pt x="185" y="76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10871201" y="2224088"/>
              <a:ext cx="50800" cy="280987"/>
            </a:xfrm>
            <a:custGeom>
              <a:avLst/>
              <a:gdLst>
                <a:gd name="T0" fmla="*/ 28 w 36"/>
                <a:gd name="T1" fmla="*/ 109 h 195"/>
                <a:gd name="T2" fmla="*/ 11 w 36"/>
                <a:gd name="T3" fmla="*/ 0 h 195"/>
                <a:gd name="T4" fmla="*/ 0 w 36"/>
                <a:gd name="T5" fmla="*/ 165 h 195"/>
                <a:gd name="T6" fmla="*/ 6 w 36"/>
                <a:gd name="T7" fmla="*/ 195 h 195"/>
                <a:gd name="T8" fmla="*/ 34 w 36"/>
                <a:gd name="T9" fmla="*/ 195 h 195"/>
                <a:gd name="T10" fmla="*/ 28 w 36"/>
                <a:gd name="T11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5">
                  <a:moveTo>
                    <a:pt x="28" y="109"/>
                  </a:moveTo>
                  <a:cubicBezTo>
                    <a:pt x="36" y="79"/>
                    <a:pt x="20" y="16"/>
                    <a:pt x="11" y="0"/>
                  </a:cubicBezTo>
                  <a:lnTo>
                    <a:pt x="0" y="165"/>
                  </a:lnTo>
                  <a:lnTo>
                    <a:pt x="6" y="195"/>
                  </a:lnTo>
                  <a:cubicBezTo>
                    <a:pt x="6" y="195"/>
                    <a:pt x="18" y="195"/>
                    <a:pt x="34" y="195"/>
                  </a:cubicBezTo>
                  <a:cubicBezTo>
                    <a:pt x="29" y="170"/>
                    <a:pt x="23" y="129"/>
                    <a:pt x="28" y="10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10769601" y="1960563"/>
              <a:ext cx="173038" cy="1022350"/>
            </a:xfrm>
            <a:custGeom>
              <a:avLst/>
              <a:gdLst>
                <a:gd name="T0" fmla="*/ 55 w 120"/>
                <a:gd name="T1" fmla="*/ 694 h 711"/>
                <a:gd name="T2" fmla="*/ 108 w 120"/>
                <a:gd name="T3" fmla="*/ 711 h 711"/>
                <a:gd name="T4" fmla="*/ 120 w 120"/>
                <a:gd name="T5" fmla="*/ 703 h 711"/>
                <a:gd name="T6" fmla="*/ 88 w 120"/>
                <a:gd name="T7" fmla="*/ 368 h 711"/>
                <a:gd name="T8" fmla="*/ 88 w 120"/>
                <a:gd name="T9" fmla="*/ 218 h 711"/>
                <a:gd name="T10" fmla="*/ 88 w 120"/>
                <a:gd name="T11" fmla="*/ 126 h 711"/>
                <a:gd name="T12" fmla="*/ 55 w 120"/>
                <a:gd name="T13" fmla="*/ 40 h 711"/>
                <a:gd name="T14" fmla="*/ 1 w 120"/>
                <a:gd name="T15" fmla="*/ 0 h 711"/>
                <a:gd name="T16" fmla="*/ 0 w 120"/>
                <a:gd name="T17" fmla="*/ 40 h 711"/>
                <a:gd name="T18" fmla="*/ 55 w 120"/>
                <a:gd name="T19" fmla="*/ 193 h 711"/>
                <a:gd name="T20" fmla="*/ 44 w 120"/>
                <a:gd name="T21" fmla="*/ 296 h 711"/>
                <a:gd name="T22" fmla="*/ 66 w 120"/>
                <a:gd name="T23" fmla="*/ 509 h 711"/>
                <a:gd name="T24" fmla="*/ 55 w 120"/>
                <a:gd name="T25" fmla="*/ 69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711">
                  <a:moveTo>
                    <a:pt x="55" y="694"/>
                  </a:moveTo>
                  <a:lnTo>
                    <a:pt x="108" y="711"/>
                  </a:lnTo>
                  <a:lnTo>
                    <a:pt x="120" y="703"/>
                  </a:lnTo>
                  <a:cubicBezTo>
                    <a:pt x="120" y="703"/>
                    <a:pt x="111" y="437"/>
                    <a:pt x="88" y="368"/>
                  </a:cubicBezTo>
                  <a:cubicBezTo>
                    <a:pt x="88" y="368"/>
                    <a:pt x="87" y="244"/>
                    <a:pt x="88" y="218"/>
                  </a:cubicBezTo>
                  <a:cubicBezTo>
                    <a:pt x="88" y="193"/>
                    <a:pt x="89" y="140"/>
                    <a:pt x="88" y="126"/>
                  </a:cubicBezTo>
                  <a:cubicBezTo>
                    <a:pt x="87" y="113"/>
                    <a:pt x="67" y="57"/>
                    <a:pt x="55" y="40"/>
                  </a:cubicBezTo>
                  <a:lnTo>
                    <a:pt x="1" y="0"/>
                  </a:lnTo>
                  <a:lnTo>
                    <a:pt x="0" y="40"/>
                  </a:lnTo>
                  <a:cubicBezTo>
                    <a:pt x="0" y="40"/>
                    <a:pt x="57" y="160"/>
                    <a:pt x="55" y="193"/>
                  </a:cubicBezTo>
                  <a:cubicBezTo>
                    <a:pt x="55" y="193"/>
                    <a:pt x="43" y="288"/>
                    <a:pt x="44" y="296"/>
                  </a:cubicBezTo>
                  <a:cubicBezTo>
                    <a:pt x="45" y="304"/>
                    <a:pt x="66" y="492"/>
                    <a:pt x="66" y="509"/>
                  </a:cubicBezTo>
                  <a:cubicBezTo>
                    <a:pt x="66" y="526"/>
                    <a:pt x="55" y="694"/>
                    <a:pt x="55" y="694"/>
                  </a:cubicBezTo>
                  <a:close/>
                </a:path>
              </a:pathLst>
            </a:custGeom>
            <a:solidFill>
              <a:srgbClr val="E9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1" rIns="68564" bIns="34281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应急响应及处置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19" name="Picture 2" descr="QQ截图20121219115334"/>
          <p:cNvPicPr>
            <a:picLocks noChangeAspect="1"/>
          </p:cNvPicPr>
          <p:nvPr/>
        </p:nvPicPr>
        <p:blipFill>
          <a:blip r:embed="rId1"/>
          <a:srcRect l="989"/>
          <a:stretch>
            <a:fillRect/>
          </a:stretch>
        </p:blipFill>
        <p:spPr>
          <a:xfrm>
            <a:off x="829310" y="930910"/>
            <a:ext cx="7486650" cy="403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68" y="857250"/>
            <a:ext cx="5566410" cy="212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95805" y="1939925"/>
            <a:ext cx="508508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氟化氢的生产操作中的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基本安全要求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4210050" y="1123950"/>
            <a:ext cx="704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四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9605" y="930910"/>
            <a:ext cx="451040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操作人员必须经过专门培训，严格遵守操作规程，熟练掌握操作技能，具备应急处置知识。操作时人员必须站在上风向；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严加密闭，防止泄漏，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4480" indent="0" fontAlgn="auto">
              <a:lnSpc>
                <a:spcPct val="150000"/>
              </a:lnSpc>
              <a:buFont typeface="+mj-lt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  提供充分的局部排风和全面通风或采用露天设置，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4480" indent="0" fontAlgn="auto">
              <a:lnSpc>
                <a:spcPct val="150000"/>
              </a:lnSpc>
              <a:buFont typeface="+mj-lt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  提供安全淋浴和洗眼设备。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4480" indent="0" fontAlgn="auto">
              <a:lnSpc>
                <a:spcPct val="150000"/>
              </a:lnSpc>
              <a:buFont typeface="+mj-lt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  作业现场应设置氟化氢有毒气体检测报警仪。配备两套以上重型防护服。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4480" indent="0" fontAlgn="auto">
              <a:lnSpc>
                <a:spcPct val="150000"/>
              </a:lnSpc>
              <a:buFont typeface="+mj-lt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  穿橡胶耐酸碱服，戴橡胶耐酸碱手套， 工作场所浓度超标的，操作人员应该佩戴自吸过滤式防毒面具。宜采用隔离式、机械化、自动化操作。避免产生酸雾。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5159375" y="1039495"/>
            <a:ext cx="3978275" cy="4108450"/>
            <a:chOff x="3444875" y="1162050"/>
            <a:chExt cx="5302250" cy="5475025"/>
          </a:xfrm>
        </p:grpSpPr>
        <p:sp>
          <p:nvSpPr>
            <p:cNvPr id="12" name="iŝ1ïdé"/>
            <p:cNvSpPr/>
            <p:nvPr/>
          </p:nvSpPr>
          <p:spPr bwMode="auto">
            <a:xfrm>
              <a:off x="3444875" y="4059498"/>
              <a:ext cx="5302250" cy="2577577"/>
            </a:xfrm>
            <a:custGeom>
              <a:avLst/>
              <a:gdLst>
                <a:gd name="T0" fmla="*/ 3200 w 3200"/>
                <a:gd name="T1" fmla="*/ 232 h 1257"/>
                <a:gd name="T2" fmla="*/ 3200 w 3200"/>
                <a:gd name="T3" fmla="*/ 1257 h 1257"/>
                <a:gd name="T4" fmla="*/ 0 w 3200"/>
                <a:gd name="T5" fmla="*/ 1257 h 1257"/>
                <a:gd name="T6" fmla="*/ 0 w 3200"/>
                <a:gd name="T7" fmla="*/ 310 h 1257"/>
                <a:gd name="T8" fmla="*/ 1707 w 3200"/>
                <a:gd name="T9" fmla="*/ 0 h 1257"/>
                <a:gd name="T10" fmla="*/ 3200 w 3200"/>
                <a:gd name="T11" fmla="*/ 2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0" h="1257">
                  <a:moveTo>
                    <a:pt x="3200" y="232"/>
                  </a:moveTo>
                  <a:cubicBezTo>
                    <a:pt x="3200" y="1257"/>
                    <a:pt x="3200" y="1257"/>
                    <a:pt x="3200" y="1257"/>
                  </a:cubicBezTo>
                  <a:cubicBezTo>
                    <a:pt x="0" y="1257"/>
                    <a:pt x="0" y="1257"/>
                    <a:pt x="0" y="1257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494" y="113"/>
                    <a:pt x="1079" y="0"/>
                    <a:pt x="1707" y="0"/>
                  </a:cubicBezTo>
                  <a:cubicBezTo>
                    <a:pt x="2246" y="0"/>
                    <a:pt x="2754" y="84"/>
                    <a:pt x="3200" y="232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ṩļîḓe"/>
            <p:cNvSpPr/>
            <p:nvPr/>
          </p:nvSpPr>
          <p:spPr bwMode="auto">
            <a:xfrm>
              <a:off x="3444875" y="4059238"/>
              <a:ext cx="5302250" cy="608013"/>
            </a:xfrm>
            <a:custGeom>
              <a:avLst/>
              <a:gdLst>
                <a:gd name="T0" fmla="*/ 3200 w 3200"/>
                <a:gd name="T1" fmla="*/ 232 h 367"/>
                <a:gd name="T2" fmla="*/ 3200 w 3200"/>
                <a:gd name="T3" fmla="*/ 254 h 367"/>
                <a:gd name="T4" fmla="*/ 1755 w 3200"/>
                <a:gd name="T5" fmla="*/ 38 h 367"/>
                <a:gd name="T6" fmla="*/ 0 w 3200"/>
                <a:gd name="T7" fmla="*/ 367 h 367"/>
                <a:gd name="T8" fmla="*/ 0 w 3200"/>
                <a:gd name="T9" fmla="*/ 310 h 367"/>
                <a:gd name="T10" fmla="*/ 1707 w 3200"/>
                <a:gd name="T11" fmla="*/ 0 h 367"/>
                <a:gd name="T12" fmla="*/ 3200 w 3200"/>
                <a:gd name="T13" fmla="*/ 23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367">
                  <a:moveTo>
                    <a:pt x="3200" y="232"/>
                  </a:moveTo>
                  <a:cubicBezTo>
                    <a:pt x="3200" y="254"/>
                    <a:pt x="3200" y="254"/>
                    <a:pt x="3200" y="254"/>
                  </a:cubicBezTo>
                  <a:cubicBezTo>
                    <a:pt x="2766" y="116"/>
                    <a:pt x="2275" y="38"/>
                    <a:pt x="1755" y="38"/>
                  </a:cubicBezTo>
                  <a:cubicBezTo>
                    <a:pt x="1107" y="38"/>
                    <a:pt x="504" y="159"/>
                    <a:pt x="0" y="367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494" y="113"/>
                    <a:pt x="1079" y="0"/>
                    <a:pt x="1707" y="0"/>
                  </a:cubicBezTo>
                  <a:cubicBezTo>
                    <a:pt x="2246" y="0"/>
                    <a:pt x="2754" y="84"/>
                    <a:pt x="3200" y="232"/>
                  </a:cubicBezTo>
                  <a:close/>
                </a:path>
              </a:pathLst>
            </a:custGeom>
            <a:solidFill>
              <a:srgbClr val="F8B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i$ḻíḑê"/>
            <p:cNvSpPr/>
            <p:nvPr/>
          </p:nvSpPr>
          <p:spPr bwMode="auto">
            <a:xfrm>
              <a:off x="6745288" y="4368800"/>
              <a:ext cx="1052513" cy="298450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ṧḷiḋê"/>
            <p:cNvSpPr/>
            <p:nvPr/>
          </p:nvSpPr>
          <p:spPr bwMode="auto">
            <a:xfrm>
              <a:off x="3511550" y="4991093"/>
              <a:ext cx="1587500" cy="958850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Sḻïḋè"/>
            <p:cNvSpPr/>
            <p:nvPr/>
          </p:nvSpPr>
          <p:spPr bwMode="auto">
            <a:xfrm>
              <a:off x="5138738" y="4841875"/>
              <a:ext cx="520700" cy="274638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îsḷïďé"/>
            <p:cNvSpPr/>
            <p:nvPr/>
          </p:nvSpPr>
          <p:spPr bwMode="auto">
            <a:xfrm>
              <a:off x="5330825" y="5527675"/>
              <a:ext cx="706438" cy="273050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ïšḻïḓê"/>
            <p:cNvSpPr/>
            <p:nvPr/>
          </p:nvSpPr>
          <p:spPr bwMode="auto">
            <a:xfrm>
              <a:off x="5629275" y="5081588"/>
              <a:ext cx="895350" cy="347663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ïṧļîďé"/>
            <p:cNvSpPr/>
            <p:nvPr/>
          </p:nvSpPr>
          <p:spPr bwMode="auto">
            <a:xfrm>
              <a:off x="6003925" y="5492750"/>
              <a:ext cx="239713" cy="93663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ṣļïdê"/>
            <p:cNvSpPr/>
            <p:nvPr/>
          </p:nvSpPr>
          <p:spPr bwMode="auto">
            <a:xfrm>
              <a:off x="6065838" y="5643563"/>
              <a:ext cx="111125" cy="41275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işľiďe"/>
            <p:cNvSpPr/>
            <p:nvPr/>
          </p:nvSpPr>
          <p:spPr bwMode="auto">
            <a:xfrm>
              <a:off x="5967413" y="5780088"/>
              <a:ext cx="107950" cy="42863"/>
            </a:xfrm>
            <a:prstGeom prst="ellipse">
              <a:avLst/>
            </a:prstGeom>
            <a:solidFill>
              <a:srgbClr val="CF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ṡlíďé"/>
            <p:cNvSpPr/>
            <p:nvPr/>
          </p:nvSpPr>
          <p:spPr bwMode="auto">
            <a:xfrm>
              <a:off x="5105400" y="3448050"/>
              <a:ext cx="401638" cy="649288"/>
            </a:xfrm>
            <a:custGeom>
              <a:avLst/>
              <a:gdLst>
                <a:gd name="T0" fmla="*/ 7 w 243"/>
                <a:gd name="T1" fmla="*/ 282 h 392"/>
                <a:gd name="T2" fmla="*/ 6 w 243"/>
                <a:gd name="T3" fmla="*/ 194 h 392"/>
                <a:gd name="T4" fmla="*/ 46 w 243"/>
                <a:gd name="T5" fmla="*/ 99 h 392"/>
                <a:gd name="T6" fmla="*/ 151 w 243"/>
                <a:gd name="T7" fmla="*/ 0 h 392"/>
                <a:gd name="T8" fmla="*/ 242 w 243"/>
                <a:gd name="T9" fmla="*/ 239 h 392"/>
                <a:gd name="T10" fmla="*/ 235 w 243"/>
                <a:gd name="T11" fmla="*/ 290 h 392"/>
                <a:gd name="T12" fmla="*/ 207 w 243"/>
                <a:gd name="T13" fmla="*/ 327 h 392"/>
                <a:gd name="T14" fmla="*/ 148 w 243"/>
                <a:gd name="T15" fmla="*/ 375 h 392"/>
                <a:gd name="T16" fmla="*/ 75 w 243"/>
                <a:gd name="T17" fmla="*/ 383 h 392"/>
                <a:gd name="T18" fmla="*/ 7 w 243"/>
                <a:gd name="T19" fmla="*/ 28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392">
                  <a:moveTo>
                    <a:pt x="7" y="282"/>
                  </a:moveTo>
                  <a:cubicBezTo>
                    <a:pt x="2" y="253"/>
                    <a:pt x="0" y="223"/>
                    <a:pt x="6" y="194"/>
                  </a:cubicBezTo>
                  <a:cubicBezTo>
                    <a:pt x="13" y="160"/>
                    <a:pt x="30" y="129"/>
                    <a:pt x="46" y="99"/>
                  </a:cubicBezTo>
                  <a:cubicBezTo>
                    <a:pt x="71" y="54"/>
                    <a:pt x="103" y="5"/>
                    <a:pt x="151" y="0"/>
                  </a:cubicBezTo>
                  <a:cubicBezTo>
                    <a:pt x="194" y="74"/>
                    <a:pt x="237" y="152"/>
                    <a:pt x="242" y="239"/>
                  </a:cubicBezTo>
                  <a:cubicBezTo>
                    <a:pt x="243" y="256"/>
                    <a:pt x="242" y="274"/>
                    <a:pt x="235" y="290"/>
                  </a:cubicBezTo>
                  <a:cubicBezTo>
                    <a:pt x="229" y="304"/>
                    <a:pt x="218" y="316"/>
                    <a:pt x="207" y="327"/>
                  </a:cubicBezTo>
                  <a:cubicBezTo>
                    <a:pt x="189" y="345"/>
                    <a:pt x="170" y="363"/>
                    <a:pt x="148" y="375"/>
                  </a:cubicBezTo>
                  <a:cubicBezTo>
                    <a:pt x="125" y="387"/>
                    <a:pt x="98" y="392"/>
                    <a:pt x="75" y="383"/>
                  </a:cubicBezTo>
                  <a:cubicBezTo>
                    <a:pt x="36" y="370"/>
                    <a:pt x="16" y="325"/>
                    <a:pt x="7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Sliḍé"/>
            <p:cNvSpPr/>
            <p:nvPr/>
          </p:nvSpPr>
          <p:spPr bwMode="auto">
            <a:xfrm>
              <a:off x="3863975" y="1730375"/>
              <a:ext cx="1133475" cy="1233488"/>
            </a:xfrm>
            <a:custGeom>
              <a:avLst/>
              <a:gdLst>
                <a:gd name="T0" fmla="*/ 191 w 684"/>
                <a:gd name="T1" fmla="*/ 26 h 745"/>
                <a:gd name="T2" fmla="*/ 155 w 684"/>
                <a:gd name="T3" fmla="*/ 62 h 745"/>
                <a:gd name="T4" fmla="*/ 7 w 684"/>
                <a:gd name="T5" fmla="*/ 369 h 745"/>
                <a:gd name="T6" fmla="*/ 1 w 684"/>
                <a:gd name="T7" fmla="*/ 413 h 745"/>
                <a:gd name="T8" fmla="*/ 14 w 684"/>
                <a:gd name="T9" fmla="*/ 493 h 745"/>
                <a:gd name="T10" fmla="*/ 27 w 684"/>
                <a:gd name="T11" fmla="*/ 728 h 745"/>
                <a:gd name="T12" fmla="*/ 191 w 684"/>
                <a:gd name="T13" fmla="*/ 745 h 745"/>
                <a:gd name="T14" fmla="*/ 206 w 684"/>
                <a:gd name="T15" fmla="*/ 653 h 745"/>
                <a:gd name="T16" fmla="*/ 237 w 684"/>
                <a:gd name="T17" fmla="*/ 736 h 745"/>
                <a:gd name="T18" fmla="*/ 580 w 684"/>
                <a:gd name="T19" fmla="*/ 718 h 745"/>
                <a:gd name="T20" fmla="*/ 590 w 684"/>
                <a:gd name="T21" fmla="*/ 667 h 745"/>
                <a:gd name="T22" fmla="*/ 617 w 684"/>
                <a:gd name="T23" fmla="*/ 700 h 745"/>
                <a:gd name="T24" fmla="*/ 671 w 684"/>
                <a:gd name="T25" fmla="*/ 668 h 745"/>
                <a:gd name="T26" fmla="*/ 681 w 684"/>
                <a:gd name="T27" fmla="*/ 659 h 745"/>
                <a:gd name="T28" fmla="*/ 683 w 684"/>
                <a:gd name="T29" fmla="*/ 641 h 745"/>
                <a:gd name="T30" fmla="*/ 638 w 684"/>
                <a:gd name="T31" fmla="*/ 435 h 745"/>
                <a:gd name="T32" fmla="*/ 605 w 684"/>
                <a:gd name="T33" fmla="*/ 366 h 745"/>
                <a:gd name="T34" fmla="*/ 481 w 684"/>
                <a:gd name="T35" fmla="*/ 123 h 745"/>
                <a:gd name="T36" fmla="*/ 420 w 684"/>
                <a:gd name="T37" fmla="*/ 38 h 745"/>
                <a:gd name="T38" fmla="*/ 320 w 684"/>
                <a:gd name="T39" fmla="*/ 5 h 745"/>
                <a:gd name="T40" fmla="*/ 191 w 684"/>
                <a:gd name="T41" fmla="*/ 2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4" h="745">
                  <a:moveTo>
                    <a:pt x="191" y="26"/>
                  </a:moveTo>
                  <a:cubicBezTo>
                    <a:pt x="177" y="36"/>
                    <a:pt x="166" y="49"/>
                    <a:pt x="155" y="62"/>
                  </a:cubicBezTo>
                  <a:cubicBezTo>
                    <a:pt x="82" y="151"/>
                    <a:pt x="31" y="257"/>
                    <a:pt x="7" y="369"/>
                  </a:cubicBezTo>
                  <a:cubicBezTo>
                    <a:pt x="4" y="383"/>
                    <a:pt x="1" y="398"/>
                    <a:pt x="1" y="413"/>
                  </a:cubicBezTo>
                  <a:cubicBezTo>
                    <a:pt x="0" y="440"/>
                    <a:pt x="8" y="466"/>
                    <a:pt x="14" y="493"/>
                  </a:cubicBezTo>
                  <a:cubicBezTo>
                    <a:pt x="31" y="570"/>
                    <a:pt x="35" y="649"/>
                    <a:pt x="27" y="728"/>
                  </a:cubicBezTo>
                  <a:cubicBezTo>
                    <a:pt x="82" y="733"/>
                    <a:pt x="137" y="739"/>
                    <a:pt x="191" y="745"/>
                  </a:cubicBezTo>
                  <a:cubicBezTo>
                    <a:pt x="200" y="715"/>
                    <a:pt x="205" y="684"/>
                    <a:pt x="206" y="653"/>
                  </a:cubicBezTo>
                  <a:cubicBezTo>
                    <a:pt x="218" y="680"/>
                    <a:pt x="228" y="708"/>
                    <a:pt x="237" y="736"/>
                  </a:cubicBezTo>
                  <a:cubicBezTo>
                    <a:pt x="351" y="730"/>
                    <a:pt x="465" y="724"/>
                    <a:pt x="580" y="718"/>
                  </a:cubicBezTo>
                  <a:cubicBezTo>
                    <a:pt x="585" y="702"/>
                    <a:pt x="589" y="685"/>
                    <a:pt x="590" y="667"/>
                  </a:cubicBezTo>
                  <a:cubicBezTo>
                    <a:pt x="599" y="678"/>
                    <a:pt x="608" y="689"/>
                    <a:pt x="617" y="700"/>
                  </a:cubicBezTo>
                  <a:cubicBezTo>
                    <a:pt x="635" y="689"/>
                    <a:pt x="653" y="678"/>
                    <a:pt x="671" y="668"/>
                  </a:cubicBezTo>
                  <a:cubicBezTo>
                    <a:pt x="675" y="665"/>
                    <a:pt x="679" y="663"/>
                    <a:pt x="681" y="659"/>
                  </a:cubicBezTo>
                  <a:cubicBezTo>
                    <a:pt x="684" y="654"/>
                    <a:pt x="684" y="647"/>
                    <a:pt x="683" y="641"/>
                  </a:cubicBezTo>
                  <a:cubicBezTo>
                    <a:pt x="673" y="571"/>
                    <a:pt x="664" y="501"/>
                    <a:pt x="638" y="435"/>
                  </a:cubicBezTo>
                  <a:cubicBezTo>
                    <a:pt x="628" y="412"/>
                    <a:pt x="617" y="389"/>
                    <a:pt x="605" y="366"/>
                  </a:cubicBezTo>
                  <a:cubicBezTo>
                    <a:pt x="564" y="285"/>
                    <a:pt x="522" y="204"/>
                    <a:pt x="481" y="123"/>
                  </a:cubicBezTo>
                  <a:cubicBezTo>
                    <a:pt x="465" y="91"/>
                    <a:pt x="448" y="59"/>
                    <a:pt x="420" y="38"/>
                  </a:cubicBezTo>
                  <a:cubicBezTo>
                    <a:pt x="392" y="16"/>
                    <a:pt x="355" y="9"/>
                    <a:pt x="320" y="5"/>
                  </a:cubicBezTo>
                  <a:cubicBezTo>
                    <a:pt x="276" y="0"/>
                    <a:pt x="228" y="1"/>
                    <a:pt x="191" y="26"/>
                  </a:cubicBezTo>
                </a:path>
              </a:pathLst>
            </a:custGeom>
            <a:solidFill>
              <a:srgbClr val="434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š1ïdè"/>
            <p:cNvSpPr/>
            <p:nvPr/>
          </p:nvSpPr>
          <p:spPr bwMode="auto">
            <a:xfrm>
              <a:off x="4024313" y="2873375"/>
              <a:ext cx="1122363" cy="1444625"/>
            </a:xfrm>
            <a:custGeom>
              <a:avLst/>
              <a:gdLst>
                <a:gd name="T0" fmla="*/ 677 w 677"/>
                <a:gd name="T1" fmla="*/ 761 h 872"/>
                <a:gd name="T2" fmla="*/ 651 w 677"/>
                <a:gd name="T3" fmla="*/ 765 h 872"/>
                <a:gd name="T4" fmla="*/ 562 w 677"/>
                <a:gd name="T5" fmla="*/ 778 h 872"/>
                <a:gd name="T6" fmla="*/ 468 w 677"/>
                <a:gd name="T7" fmla="*/ 794 h 872"/>
                <a:gd name="T8" fmla="*/ 355 w 677"/>
                <a:gd name="T9" fmla="*/ 816 h 872"/>
                <a:gd name="T10" fmla="*/ 355 w 677"/>
                <a:gd name="T11" fmla="*/ 816 h 872"/>
                <a:gd name="T12" fmla="*/ 287 w 677"/>
                <a:gd name="T13" fmla="*/ 831 h 872"/>
                <a:gd name="T14" fmla="*/ 259 w 677"/>
                <a:gd name="T15" fmla="*/ 837 h 872"/>
                <a:gd name="T16" fmla="*/ 242 w 677"/>
                <a:gd name="T17" fmla="*/ 841 h 872"/>
                <a:gd name="T18" fmla="*/ 179 w 677"/>
                <a:gd name="T19" fmla="*/ 857 h 872"/>
                <a:gd name="T20" fmla="*/ 120 w 677"/>
                <a:gd name="T21" fmla="*/ 872 h 872"/>
                <a:gd name="T22" fmla="*/ 107 w 677"/>
                <a:gd name="T23" fmla="*/ 684 h 872"/>
                <a:gd name="T24" fmla="*/ 105 w 677"/>
                <a:gd name="T25" fmla="*/ 670 h 872"/>
                <a:gd name="T26" fmla="*/ 89 w 677"/>
                <a:gd name="T27" fmla="*/ 561 h 872"/>
                <a:gd name="T28" fmla="*/ 27 w 677"/>
                <a:gd name="T29" fmla="*/ 298 h 872"/>
                <a:gd name="T30" fmla="*/ 25 w 677"/>
                <a:gd name="T31" fmla="*/ 293 h 872"/>
                <a:gd name="T32" fmla="*/ 3 w 677"/>
                <a:gd name="T33" fmla="*/ 220 h 872"/>
                <a:gd name="T34" fmla="*/ 3 w 677"/>
                <a:gd name="T35" fmla="*/ 198 h 872"/>
                <a:gd name="T36" fmla="*/ 17 w 677"/>
                <a:gd name="T37" fmla="*/ 181 h 872"/>
                <a:gd name="T38" fmla="*/ 20 w 677"/>
                <a:gd name="T39" fmla="*/ 178 h 872"/>
                <a:gd name="T40" fmla="*/ 147 w 677"/>
                <a:gd name="T41" fmla="*/ 66 h 872"/>
                <a:gd name="T42" fmla="*/ 171 w 677"/>
                <a:gd name="T43" fmla="*/ 45 h 872"/>
                <a:gd name="T44" fmla="*/ 171 w 677"/>
                <a:gd name="T45" fmla="*/ 45 h 872"/>
                <a:gd name="T46" fmla="*/ 179 w 677"/>
                <a:gd name="T47" fmla="*/ 38 h 872"/>
                <a:gd name="T48" fmla="*/ 203 w 677"/>
                <a:gd name="T49" fmla="*/ 17 h 872"/>
                <a:gd name="T50" fmla="*/ 219 w 677"/>
                <a:gd name="T51" fmla="*/ 2 h 872"/>
                <a:gd name="T52" fmla="*/ 249 w 677"/>
                <a:gd name="T53" fmla="*/ 4 h 872"/>
                <a:gd name="T54" fmla="*/ 278 w 677"/>
                <a:gd name="T55" fmla="*/ 5 h 872"/>
                <a:gd name="T56" fmla="*/ 300 w 677"/>
                <a:gd name="T57" fmla="*/ 6 h 872"/>
                <a:gd name="T58" fmla="*/ 309 w 677"/>
                <a:gd name="T59" fmla="*/ 4 h 872"/>
                <a:gd name="T60" fmla="*/ 332 w 677"/>
                <a:gd name="T61" fmla="*/ 2 h 872"/>
                <a:gd name="T62" fmla="*/ 344 w 677"/>
                <a:gd name="T63" fmla="*/ 6 h 872"/>
                <a:gd name="T64" fmla="*/ 359 w 677"/>
                <a:gd name="T65" fmla="*/ 14 h 872"/>
                <a:gd name="T66" fmla="*/ 363 w 677"/>
                <a:gd name="T67" fmla="*/ 16 h 872"/>
                <a:gd name="T68" fmla="*/ 372 w 677"/>
                <a:gd name="T69" fmla="*/ 20 h 872"/>
                <a:gd name="T70" fmla="*/ 373 w 677"/>
                <a:gd name="T71" fmla="*/ 21 h 872"/>
                <a:gd name="T72" fmla="*/ 382 w 677"/>
                <a:gd name="T73" fmla="*/ 25 h 872"/>
                <a:gd name="T74" fmla="*/ 382 w 677"/>
                <a:gd name="T75" fmla="*/ 25 h 872"/>
                <a:gd name="T76" fmla="*/ 394 w 677"/>
                <a:gd name="T77" fmla="*/ 31 h 872"/>
                <a:gd name="T78" fmla="*/ 397 w 677"/>
                <a:gd name="T79" fmla="*/ 32 h 872"/>
                <a:gd name="T80" fmla="*/ 397 w 677"/>
                <a:gd name="T81" fmla="*/ 32 h 872"/>
                <a:gd name="T82" fmla="*/ 406 w 677"/>
                <a:gd name="T83" fmla="*/ 37 h 872"/>
                <a:gd name="T84" fmla="*/ 432 w 677"/>
                <a:gd name="T85" fmla="*/ 48 h 872"/>
                <a:gd name="T86" fmla="*/ 464 w 677"/>
                <a:gd name="T87" fmla="*/ 60 h 872"/>
                <a:gd name="T88" fmla="*/ 486 w 677"/>
                <a:gd name="T89" fmla="*/ 67 h 872"/>
                <a:gd name="T90" fmla="*/ 498 w 677"/>
                <a:gd name="T91" fmla="*/ 74 h 872"/>
                <a:gd name="T92" fmla="*/ 498 w 677"/>
                <a:gd name="T93" fmla="*/ 74 h 872"/>
                <a:gd name="T94" fmla="*/ 505 w 677"/>
                <a:gd name="T95" fmla="*/ 80 h 872"/>
                <a:gd name="T96" fmla="*/ 508 w 677"/>
                <a:gd name="T97" fmla="*/ 82 h 872"/>
                <a:gd name="T98" fmla="*/ 530 w 677"/>
                <a:gd name="T99" fmla="*/ 115 h 872"/>
                <a:gd name="T100" fmla="*/ 552 w 677"/>
                <a:gd name="T101" fmla="*/ 156 h 872"/>
                <a:gd name="T102" fmla="*/ 563 w 677"/>
                <a:gd name="T103" fmla="*/ 176 h 872"/>
                <a:gd name="T104" fmla="*/ 570 w 677"/>
                <a:gd name="T105" fmla="*/ 189 h 872"/>
                <a:gd name="T106" fmla="*/ 653 w 677"/>
                <a:gd name="T107" fmla="*/ 520 h 872"/>
                <a:gd name="T108" fmla="*/ 666 w 677"/>
                <a:gd name="T109" fmla="*/ 623 h 872"/>
                <a:gd name="T110" fmla="*/ 677 w 677"/>
                <a:gd name="T111" fmla="*/ 761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7" h="872">
                  <a:moveTo>
                    <a:pt x="677" y="761"/>
                  </a:moveTo>
                  <a:cubicBezTo>
                    <a:pt x="669" y="762"/>
                    <a:pt x="660" y="764"/>
                    <a:pt x="651" y="765"/>
                  </a:cubicBezTo>
                  <a:cubicBezTo>
                    <a:pt x="621" y="769"/>
                    <a:pt x="591" y="774"/>
                    <a:pt x="562" y="778"/>
                  </a:cubicBezTo>
                  <a:cubicBezTo>
                    <a:pt x="530" y="783"/>
                    <a:pt x="499" y="789"/>
                    <a:pt x="468" y="794"/>
                  </a:cubicBezTo>
                  <a:cubicBezTo>
                    <a:pt x="430" y="801"/>
                    <a:pt x="393" y="809"/>
                    <a:pt x="355" y="816"/>
                  </a:cubicBezTo>
                  <a:cubicBezTo>
                    <a:pt x="355" y="816"/>
                    <a:pt x="355" y="816"/>
                    <a:pt x="355" y="816"/>
                  </a:cubicBezTo>
                  <a:cubicBezTo>
                    <a:pt x="332" y="821"/>
                    <a:pt x="309" y="826"/>
                    <a:pt x="287" y="831"/>
                  </a:cubicBezTo>
                  <a:cubicBezTo>
                    <a:pt x="278" y="833"/>
                    <a:pt x="268" y="835"/>
                    <a:pt x="259" y="837"/>
                  </a:cubicBezTo>
                  <a:cubicBezTo>
                    <a:pt x="254" y="839"/>
                    <a:pt x="248" y="840"/>
                    <a:pt x="242" y="841"/>
                  </a:cubicBezTo>
                  <a:cubicBezTo>
                    <a:pt x="221" y="846"/>
                    <a:pt x="200" y="851"/>
                    <a:pt x="179" y="857"/>
                  </a:cubicBezTo>
                  <a:cubicBezTo>
                    <a:pt x="159" y="861"/>
                    <a:pt x="140" y="866"/>
                    <a:pt x="120" y="872"/>
                  </a:cubicBezTo>
                  <a:cubicBezTo>
                    <a:pt x="119" y="809"/>
                    <a:pt x="115" y="747"/>
                    <a:pt x="107" y="684"/>
                  </a:cubicBezTo>
                  <a:cubicBezTo>
                    <a:pt x="106" y="680"/>
                    <a:pt x="106" y="675"/>
                    <a:pt x="105" y="670"/>
                  </a:cubicBezTo>
                  <a:cubicBezTo>
                    <a:pt x="100" y="634"/>
                    <a:pt x="95" y="597"/>
                    <a:pt x="89" y="561"/>
                  </a:cubicBezTo>
                  <a:cubicBezTo>
                    <a:pt x="75" y="472"/>
                    <a:pt x="57" y="384"/>
                    <a:pt x="27" y="298"/>
                  </a:cubicBezTo>
                  <a:cubicBezTo>
                    <a:pt x="27" y="296"/>
                    <a:pt x="26" y="294"/>
                    <a:pt x="25" y="293"/>
                  </a:cubicBezTo>
                  <a:cubicBezTo>
                    <a:pt x="17" y="269"/>
                    <a:pt x="8" y="245"/>
                    <a:pt x="3" y="220"/>
                  </a:cubicBezTo>
                  <a:cubicBezTo>
                    <a:pt x="1" y="213"/>
                    <a:pt x="0" y="205"/>
                    <a:pt x="3" y="198"/>
                  </a:cubicBezTo>
                  <a:cubicBezTo>
                    <a:pt x="5" y="191"/>
                    <a:pt x="11" y="186"/>
                    <a:pt x="17" y="181"/>
                  </a:cubicBezTo>
                  <a:cubicBezTo>
                    <a:pt x="18" y="180"/>
                    <a:pt x="19" y="179"/>
                    <a:pt x="20" y="178"/>
                  </a:cubicBezTo>
                  <a:cubicBezTo>
                    <a:pt x="62" y="141"/>
                    <a:pt x="104" y="104"/>
                    <a:pt x="147" y="66"/>
                  </a:cubicBezTo>
                  <a:cubicBezTo>
                    <a:pt x="155" y="59"/>
                    <a:pt x="163" y="52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4" y="42"/>
                    <a:pt x="176" y="40"/>
                    <a:pt x="179" y="38"/>
                  </a:cubicBezTo>
                  <a:cubicBezTo>
                    <a:pt x="187" y="31"/>
                    <a:pt x="195" y="24"/>
                    <a:pt x="203" y="17"/>
                  </a:cubicBezTo>
                  <a:cubicBezTo>
                    <a:pt x="208" y="12"/>
                    <a:pt x="214" y="7"/>
                    <a:pt x="219" y="2"/>
                  </a:cubicBezTo>
                  <a:cubicBezTo>
                    <a:pt x="222" y="0"/>
                    <a:pt x="244" y="3"/>
                    <a:pt x="249" y="4"/>
                  </a:cubicBezTo>
                  <a:cubicBezTo>
                    <a:pt x="258" y="4"/>
                    <a:pt x="268" y="4"/>
                    <a:pt x="278" y="5"/>
                  </a:cubicBezTo>
                  <a:cubicBezTo>
                    <a:pt x="286" y="5"/>
                    <a:pt x="292" y="7"/>
                    <a:pt x="300" y="6"/>
                  </a:cubicBezTo>
                  <a:cubicBezTo>
                    <a:pt x="303" y="5"/>
                    <a:pt x="306" y="5"/>
                    <a:pt x="309" y="4"/>
                  </a:cubicBezTo>
                  <a:cubicBezTo>
                    <a:pt x="316" y="2"/>
                    <a:pt x="324" y="1"/>
                    <a:pt x="332" y="2"/>
                  </a:cubicBezTo>
                  <a:cubicBezTo>
                    <a:pt x="336" y="3"/>
                    <a:pt x="340" y="4"/>
                    <a:pt x="344" y="6"/>
                  </a:cubicBezTo>
                  <a:cubicBezTo>
                    <a:pt x="349" y="8"/>
                    <a:pt x="354" y="11"/>
                    <a:pt x="359" y="14"/>
                  </a:cubicBezTo>
                  <a:cubicBezTo>
                    <a:pt x="361" y="14"/>
                    <a:pt x="362" y="15"/>
                    <a:pt x="363" y="16"/>
                  </a:cubicBezTo>
                  <a:cubicBezTo>
                    <a:pt x="366" y="17"/>
                    <a:pt x="369" y="19"/>
                    <a:pt x="372" y="20"/>
                  </a:cubicBezTo>
                  <a:cubicBezTo>
                    <a:pt x="373" y="21"/>
                    <a:pt x="373" y="21"/>
                    <a:pt x="373" y="21"/>
                  </a:cubicBezTo>
                  <a:cubicBezTo>
                    <a:pt x="376" y="22"/>
                    <a:pt x="379" y="24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6" y="27"/>
                    <a:pt x="390" y="29"/>
                    <a:pt x="394" y="31"/>
                  </a:cubicBezTo>
                  <a:cubicBezTo>
                    <a:pt x="395" y="32"/>
                    <a:pt x="396" y="32"/>
                    <a:pt x="397" y="32"/>
                  </a:cubicBezTo>
                  <a:cubicBezTo>
                    <a:pt x="397" y="32"/>
                    <a:pt x="397" y="32"/>
                    <a:pt x="397" y="32"/>
                  </a:cubicBezTo>
                  <a:cubicBezTo>
                    <a:pt x="400" y="34"/>
                    <a:pt x="403" y="35"/>
                    <a:pt x="406" y="37"/>
                  </a:cubicBezTo>
                  <a:cubicBezTo>
                    <a:pt x="415" y="41"/>
                    <a:pt x="423" y="44"/>
                    <a:pt x="432" y="48"/>
                  </a:cubicBezTo>
                  <a:cubicBezTo>
                    <a:pt x="442" y="53"/>
                    <a:pt x="453" y="57"/>
                    <a:pt x="464" y="60"/>
                  </a:cubicBezTo>
                  <a:cubicBezTo>
                    <a:pt x="471" y="63"/>
                    <a:pt x="479" y="64"/>
                    <a:pt x="486" y="67"/>
                  </a:cubicBezTo>
                  <a:cubicBezTo>
                    <a:pt x="490" y="69"/>
                    <a:pt x="494" y="71"/>
                    <a:pt x="498" y="74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500" y="76"/>
                    <a:pt x="503" y="78"/>
                    <a:pt x="505" y="80"/>
                  </a:cubicBezTo>
                  <a:cubicBezTo>
                    <a:pt x="506" y="81"/>
                    <a:pt x="507" y="82"/>
                    <a:pt x="508" y="82"/>
                  </a:cubicBezTo>
                  <a:cubicBezTo>
                    <a:pt x="517" y="92"/>
                    <a:pt x="524" y="104"/>
                    <a:pt x="530" y="115"/>
                  </a:cubicBezTo>
                  <a:cubicBezTo>
                    <a:pt x="537" y="129"/>
                    <a:pt x="544" y="143"/>
                    <a:pt x="552" y="156"/>
                  </a:cubicBezTo>
                  <a:cubicBezTo>
                    <a:pt x="556" y="163"/>
                    <a:pt x="560" y="169"/>
                    <a:pt x="563" y="176"/>
                  </a:cubicBezTo>
                  <a:cubicBezTo>
                    <a:pt x="565" y="180"/>
                    <a:pt x="568" y="185"/>
                    <a:pt x="570" y="189"/>
                  </a:cubicBezTo>
                  <a:cubicBezTo>
                    <a:pt x="619" y="293"/>
                    <a:pt x="639" y="407"/>
                    <a:pt x="653" y="520"/>
                  </a:cubicBezTo>
                  <a:cubicBezTo>
                    <a:pt x="657" y="554"/>
                    <a:pt x="662" y="589"/>
                    <a:pt x="666" y="623"/>
                  </a:cubicBezTo>
                  <a:cubicBezTo>
                    <a:pt x="671" y="669"/>
                    <a:pt x="675" y="715"/>
                    <a:pt x="677" y="761"/>
                  </a:cubicBezTo>
                  <a:close/>
                </a:path>
              </a:pathLst>
            </a:custGeom>
            <a:solidFill>
              <a:srgbClr val="FCC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$1íḍé"/>
            <p:cNvSpPr/>
            <p:nvPr/>
          </p:nvSpPr>
          <p:spPr bwMode="auto">
            <a:xfrm>
              <a:off x="4024313" y="2900363"/>
              <a:ext cx="1122363" cy="1417638"/>
            </a:xfrm>
            <a:custGeom>
              <a:avLst/>
              <a:gdLst>
                <a:gd name="T0" fmla="*/ 677 w 677"/>
                <a:gd name="T1" fmla="*/ 745 h 856"/>
                <a:gd name="T2" fmla="*/ 651 w 677"/>
                <a:gd name="T3" fmla="*/ 749 h 856"/>
                <a:gd name="T4" fmla="*/ 562 w 677"/>
                <a:gd name="T5" fmla="*/ 762 h 856"/>
                <a:gd name="T6" fmla="*/ 468 w 677"/>
                <a:gd name="T7" fmla="*/ 778 h 856"/>
                <a:gd name="T8" fmla="*/ 355 w 677"/>
                <a:gd name="T9" fmla="*/ 800 h 856"/>
                <a:gd name="T10" fmla="*/ 355 w 677"/>
                <a:gd name="T11" fmla="*/ 800 h 856"/>
                <a:gd name="T12" fmla="*/ 287 w 677"/>
                <a:gd name="T13" fmla="*/ 815 h 856"/>
                <a:gd name="T14" fmla="*/ 259 w 677"/>
                <a:gd name="T15" fmla="*/ 821 h 856"/>
                <a:gd name="T16" fmla="*/ 242 w 677"/>
                <a:gd name="T17" fmla="*/ 825 h 856"/>
                <a:gd name="T18" fmla="*/ 179 w 677"/>
                <a:gd name="T19" fmla="*/ 841 h 856"/>
                <a:gd name="T20" fmla="*/ 120 w 677"/>
                <a:gd name="T21" fmla="*/ 856 h 856"/>
                <a:gd name="T22" fmla="*/ 107 w 677"/>
                <a:gd name="T23" fmla="*/ 668 h 856"/>
                <a:gd name="T24" fmla="*/ 105 w 677"/>
                <a:gd name="T25" fmla="*/ 654 h 856"/>
                <a:gd name="T26" fmla="*/ 89 w 677"/>
                <a:gd name="T27" fmla="*/ 545 h 856"/>
                <a:gd name="T28" fmla="*/ 27 w 677"/>
                <a:gd name="T29" fmla="*/ 282 h 856"/>
                <a:gd name="T30" fmla="*/ 25 w 677"/>
                <a:gd name="T31" fmla="*/ 277 h 856"/>
                <a:gd name="T32" fmla="*/ 3 w 677"/>
                <a:gd name="T33" fmla="*/ 204 h 856"/>
                <a:gd name="T34" fmla="*/ 3 w 677"/>
                <a:gd name="T35" fmla="*/ 182 h 856"/>
                <a:gd name="T36" fmla="*/ 17 w 677"/>
                <a:gd name="T37" fmla="*/ 165 h 856"/>
                <a:gd name="T38" fmla="*/ 20 w 677"/>
                <a:gd name="T39" fmla="*/ 162 h 856"/>
                <a:gd name="T40" fmla="*/ 147 w 677"/>
                <a:gd name="T41" fmla="*/ 50 h 856"/>
                <a:gd name="T42" fmla="*/ 171 w 677"/>
                <a:gd name="T43" fmla="*/ 29 h 856"/>
                <a:gd name="T44" fmla="*/ 171 w 677"/>
                <a:gd name="T45" fmla="*/ 29 h 856"/>
                <a:gd name="T46" fmla="*/ 179 w 677"/>
                <a:gd name="T47" fmla="*/ 22 h 856"/>
                <a:gd name="T48" fmla="*/ 181 w 677"/>
                <a:gd name="T49" fmla="*/ 28 h 856"/>
                <a:gd name="T50" fmla="*/ 269 w 677"/>
                <a:gd name="T51" fmla="*/ 85 h 856"/>
                <a:gd name="T52" fmla="*/ 359 w 677"/>
                <a:gd name="T53" fmla="*/ 18 h 856"/>
                <a:gd name="T54" fmla="*/ 363 w 677"/>
                <a:gd name="T55" fmla="*/ 0 h 856"/>
                <a:gd name="T56" fmla="*/ 372 w 677"/>
                <a:gd name="T57" fmla="*/ 4 h 856"/>
                <a:gd name="T58" fmla="*/ 373 w 677"/>
                <a:gd name="T59" fmla="*/ 5 h 856"/>
                <a:gd name="T60" fmla="*/ 382 w 677"/>
                <a:gd name="T61" fmla="*/ 9 h 856"/>
                <a:gd name="T62" fmla="*/ 394 w 677"/>
                <a:gd name="T63" fmla="*/ 15 h 856"/>
                <a:gd name="T64" fmla="*/ 397 w 677"/>
                <a:gd name="T65" fmla="*/ 16 h 856"/>
                <a:gd name="T66" fmla="*/ 397 w 677"/>
                <a:gd name="T67" fmla="*/ 16 h 856"/>
                <a:gd name="T68" fmla="*/ 406 w 677"/>
                <a:gd name="T69" fmla="*/ 21 h 856"/>
                <a:gd name="T70" fmla="*/ 432 w 677"/>
                <a:gd name="T71" fmla="*/ 32 h 856"/>
                <a:gd name="T72" fmla="*/ 464 w 677"/>
                <a:gd name="T73" fmla="*/ 44 h 856"/>
                <a:gd name="T74" fmla="*/ 486 w 677"/>
                <a:gd name="T75" fmla="*/ 51 h 856"/>
                <a:gd name="T76" fmla="*/ 498 w 677"/>
                <a:gd name="T77" fmla="*/ 58 h 856"/>
                <a:gd name="T78" fmla="*/ 498 w 677"/>
                <a:gd name="T79" fmla="*/ 58 h 856"/>
                <a:gd name="T80" fmla="*/ 505 w 677"/>
                <a:gd name="T81" fmla="*/ 64 h 856"/>
                <a:gd name="T82" fmla="*/ 508 w 677"/>
                <a:gd name="T83" fmla="*/ 66 h 856"/>
                <a:gd name="T84" fmla="*/ 530 w 677"/>
                <a:gd name="T85" fmla="*/ 99 h 856"/>
                <a:gd name="T86" fmla="*/ 552 w 677"/>
                <a:gd name="T87" fmla="*/ 140 h 856"/>
                <a:gd name="T88" fmla="*/ 563 w 677"/>
                <a:gd name="T89" fmla="*/ 160 h 856"/>
                <a:gd name="T90" fmla="*/ 570 w 677"/>
                <a:gd name="T91" fmla="*/ 173 h 856"/>
                <a:gd name="T92" fmla="*/ 653 w 677"/>
                <a:gd name="T93" fmla="*/ 504 h 856"/>
                <a:gd name="T94" fmla="*/ 666 w 677"/>
                <a:gd name="T95" fmla="*/ 607 h 856"/>
                <a:gd name="T96" fmla="*/ 677 w 677"/>
                <a:gd name="T97" fmla="*/ 74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7" h="856">
                  <a:moveTo>
                    <a:pt x="677" y="745"/>
                  </a:moveTo>
                  <a:cubicBezTo>
                    <a:pt x="669" y="746"/>
                    <a:pt x="660" y="748"/>
                    <a:pt x="651" y="749"/>
                  </a:cubicBezTo>
                  <a:cubicBezTo>
                    <a:pt x="621" y="753"/>
                    <a:pt x="591" y="758"/>
                    <a:pt x="562" y="762"/>
                  </a:cubicBezTo>
                  <a:cubicBezTo>
                    <a:pt x="530" y="767"/>
                    <a:pt x="499" y="773"/>
                    <a:pt x="468" y="778"/>
                  </a:cubicBezTo>
                  <a:cubicBezTo>
                    <a:pt x="430" y="785"/>
                    <a:pt x="393" y="793"/>
                    <a:pt x="355" y="800"/>
                  </a:cubicBezTo>
                  <a:cubicBezTo>
                    <a:pt x="355" y="800"/>
                    <a:pt x="355" y="800"/>
                    <a:pt x="355" y="800"/>
                  </a:cubicBezTo>
                  <a:cubicBezTo>
                    <a:pt x="332" y="805"/>
                    <a:pt x="309" y="810"/>
                    <a:pt x="287" y="815"/>
                  </a:cubicBezTo>
                  <a:cubicBezTo>
                    <a:pt x="278" y="817"/>
                    <a:pt x="268" y="819"/>
                    <a:pt x="259" y="821"/>
                  </a:cubicBezTo>
                  <a:cubicBezTo>
                    <a:pt x="254" y="823"/>
                    <a:pt x="248" y="824"/>
                    <a:pt x="242" y="825"/>
                  </a:cubicBezTo>
                  <a:cubicBezTo>
                    <a:pt x="221" y="830"/>
                    <a:pt x="200" y="835"/>
                    <a:pt x="179" y="841"/>
                  </a:cubicBezTo>
                  <a:cubicBezTo>
                    <a:pt x="159" y="845"/>
                    <a:pt x="140" y="850"/>
                    <a:pt x="120" y="856"/>
                  </a:cubicBezTo>
                  <a:cubicBezTo>
                    <a:pt x="119" y="793"/>
                    <a:pt x="115" y="731"/>
                    <a:pt x="107" y="668"/>
                  </a:cubicBezTo>
                  <a:cubicBezTo>
                    <a:pt x="106" y="664"/>
                    <a:pt x="106" y="659"/>
                    <a:pt x="105" y="654"/>
                  </a:cubicBezTo>
                  <a:cubicBezTo>
                    <a:pt x="100" y="618"/>
                    <a:pt x="95" y="581"/>
                    <a:pt x="89" y="545"/>
                  </a:cubicBezTo>
                  <a:cubicBezTo>
                    <a:pt x="75" y="456"/>
                    <a:pt x="57" y="368"/>
                    <a:pt x="27" y="282"/>
                  </a:cubicBezTo>
                  <a:cubicBezTo>
                    <a:pt x="27" y="280"/>
                    <a:pt x="26" y="278"/>
                    <a:pt x="25" y="277"/>
                  </a:cubicBezTo>
                  <a:cubicBezTo>
                    <a:pt x="17" y="253"/>
                    <a:pt x="8" y="229"/>
                    <a:pt x="3" y="204"/>
                  </a:cubicBezTo>
                  <a:cubicBezTo>
                    <a:pt x="1" y="197"/>
                    <a:pt x="0" y="189"/>
                    <a:pt x="3" y="182"/>
                  </a:cubicBezTo>
                  <a:cubicBezTo>
                    <a:pt x="5" y="175"/>
                    <a:pt x="11" y="170"/>
                    <a:pt x="17" y="165"/>
                  </a:cubicBezTo>
                  <a:cubicBezTo>
                    <a:pt x="18" y="164"/>
                    <a:pt x="19" y="163"/>
                    <a:pt x="20" y="162"/>
                  </a:cubicBezTo>
                  <a:cubicBezTo>
                    <a:pt x="62" y="125"/>
                    <a:pt x="104" y="88"/>
                    <a:pt x="147" y="50"/>
                  </a:cubicBezTo>
                  <a:cubicBezTo>
                    <a:pt x="155" y="43"/>
                    <a:pt x="163" y="36"/>
                    <a:pt x="171" y="29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4" y="26"/>
                    <a:pt x="176" y="24"/>
                    <a:pt x="179" y="22"/>
                  </a:cubicBezTo>
                  <a:cubicBezTo>
                    <a:pt x="180" y="24"/>
                    <a:pt x="181" y="26"/>
                    <a:pt x="181" y="28"/>
                  </a:cubicBezTo>
                  <a:cubicBezTo>
                    <a:pt x="196" y="61"/>
                    <a:pt x="230" y="85"/>
                    <a:pt x="269" y="85"/>
                  </a:cubicBezTo>
                  <a:cubicBezTo>
                    <a:pt x="311" y="85"/>
                    <a:pt x="347" y="57"/>
                    <a:pt x="359" y="18"/>
                  </a:cubicBezTo>
                  <a:cubicBezTo>
                    <a:pt x="361" y="12"/>
                    <a:pt x="363" y="6"/>
                    <a:pt x="363" y="0"/>
                  </a:cubicBezTo>
                  <a:cubicBezTo>
                    <a:pt x="366" y="1"/>
                    <a:pt x="369" y="3"/>
                    <a:pt x="372" y="4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6" y="6"/>
                    <a:pt x="379" y="8"/>
                    <a:pt x="382" y="9"/>
                  </a:cubicBezTo>
                  <a:cubicBezTo>
                    <a:pt x="386" y="11"/>
                    <a:pt x="390" y="13"/>
                    <a:pt x="394" y="15"/>
                  </a:cubicBezTo>
                  <a:cubicBezTo>
                    <a:pt x="395" y="16"/>
                    <a:pt x="396" y="16"/>
                    <a:pt x="397" y="16"/>
                  </a:cubicBezTo>
                  <a:cubicBezTo>
                    <a:pt x="397" y="16"/>
                    <a:pt x="397" y="16"/>
                    <a:pt x="397" y="16"/>
                  </a:cubicBezTo>
                  <a:cubicBezTo>
                    <a:pt x="400" y="18"/>
                    <a:pt x="403" y="19"/>
                    <a:pt x="406" y="21"/>
                  </a:cubicBezTo>
                  <a:cubicBezTo>
                    <a:pt x="415" y="25"/>
                    <a:pt x="423" y="28"/>
                    <a:pt x="432" y="32"/>
                  </a:cubicBezTo>
                  <a:cubicBezTo>
                    <a:pt x="442" y="37"/>
                    <a:pt x="453" y="41"/>
                    <a:pt x="464" y="44"/>
                  </a:cubicBezTo>
                  <a:cubicBezTo>
                    <a:pt x="471" y="47"/>
                    <a:pt x="479" y="48"/>
                    <a:pt x="486" y="51"/>
                  </a:cubicBezTo>
                  <a:cubicBezTo>
                    <a:pt x="490" y="53"/>
                    <a:pt x="494" y="55"/>
                    <a:pt x="498" y="58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500" y="60"/>
                    <a:pt x="503" y="62"/>
                    <a:pt x="505" y="64"/>
                  </a:cubicBezTo>
                  <a:cubicBezTo>
                    <a:pt x="506" y="65"/>
                    <a:pt x="507" y="66"/>
                    <a:pt x="508" y="66"/>
                  </a:cubicBezTo>
                  <a:cubicBezTo>
                    <a:pt x="517" y="76"/>
                    <a:pt x="524" y="88"/>
                    <a:pt x="530" y="99"/>
                  </a:cubicBezTo>
                  <a:cubicBezTo>
                    <a:pt x="537" y="113"/>
                    <a:pt x="544" y="127"/>
                    <a:pt x="552" y="140"/>
                  </a:cubicBezTo>
                  <a:cubicBezTo>
                    <a:pt x="556" y="147"/>
                    <a:pt x="560" y="153"/>
                    <a:pt x="563" y="160"/>
                  </a:cubicBezTo>
                  <a:cubicBezTo>
                    <a:pt x="565" y="164"/>
                    <a:pt x="568" y="169"/>
                    <a:pt x="570" y="173"/>
                  </a:cubicBezTo>
                  <a:cubicBezTo>
                    <a:pt x="619" y="277"/>
                    <a:pt x="639" y="391"/>
                    <a:pt x="653" y="504"/>
                  </a:cubicBezTo>
                  <a:cubicBezTo>
                    <a:pt x="657" y="538"/>
                    <a:pt x="662" y="573"/>
                    <a:pt x="666" y="607"/>
                  </a:cubicBezTo>
                  <a:cubicBezTo>
                    <a:pt x="671" y="653"/>
                    <a:pt x="675" y="699"/>
                    <a:pt x="677" y="745"/>
                  </a:cubicBezTo>
                  <a:close/>
                </a:path>
              </a:pathLst>
            </a:custGeom>
            <a:solidFill>
              <a:srgbClr val="83A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ïŝ1ïḓe"/>
            <p:cNvSpPr/>
            <p:nvPr/>
          </p:nvSpPr>
          <p:spPr bwMode="auto">
            <a:xfrm>
              <a:off x="4833938" y="2989263"/>
              <a:ext cx="452438" cy="923925"/>
            </a:xfrm>
            <a:custGeom>
              <a:avLst/>
              <a:gdLst>
                <a:gd name="T0" fmla="*/ 163 w 273"/>
                <a:gd name="T1" fmla="*/ 557 h 558"/>
                <a:gd name="T2" fmla="*/ 153 w 273"/>
                <a:gd name="T3" fmla="*/ 556 h 558"/>
                <a:gd name="T4" fmla="*/ 148 w 273"/>
                <a:gd name="T5" fmla="*/ 548 h 558"/>
                <a:gd name="T6" fmla="*/ 108 w 273"/>
                <a:gd name="T7" fmla="*/ 348 h 558"/>
                <a:gd name="T8" fmla="*/ 44 w 273"/>
                <a:gd name="T9" fmla="*/ 130 h 558"/>
                <a:gd name="T10" fmla="*/ 0 w 273"/>
                <a:gd name="T11" fmla="*/ 0 h 558"/>
                <a:gd name="T12" fmla="*/ 80 w 273"/>
                <a:gd name="T13" fmla="*/ 39 h 558"/>
                <a:gd name="T14" fmla="*/ 122 w 273"/>
                <a:gd name="T15" fmla="*/ 72 h 558"/>
                <a:gd name="T16" fmla="*/ 160 w 273"/>
                <a:gd name="T17" fmla="*/ 136 h 558"/>
                <a:gd name="T18" fmla="*/ 202 w 273"/>
                <a:gd name="T19" fmla="*/ 246 h 558"/>
                <a:gd name="T20" fmla="*/ 219 w 273"/>
                <a:gd name="T21" fmla="*/ 323 h 558"/>
                <a:gd name="T22" fmla="*/ 241 w 273"/>
                <a:gd name="T23" fmla="*/ 392 h 558"/>
                <a:gd name="T24" fmla="*/ 271 w 273"/>
                <a:gd name="T25" fmla="*/ 472 h 558"/>
                <a:gd name="T26" fmla="*/ 273 w 273"/>
                <a:gd name="T27" fmla="*/ 481 h 558"/>
                <a:gd name="T28" fmla="*/ 269 w 273"/>
                <a:gd name="T29" fmla="*/ 490 h 558"/>
                <a:gd name="T30" fmla="*/ 163 w 273"/>
                <a:gd name="T31" fmla="*/ 55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3" h="558">
                  <a:moveTo>
                    <a:pt x="163" y="557"/>
                  </a:moveTo>
                  <a:cubicBezTo>
                    <a:pt x="160" y="557"/>
                    <a:pt x="156" y="558"/>
                    <a:pt x="153" y="556"/>
                  </a:cubicBezTo>
                  <a:cubicBezTo>
                    <a:pt x="150" y="554"/>
                    <a:pt x="149" y="551"/>
                    <a:pt x="148" y="548"/>
                  </a:cubicBezTo>
                  <a:cubicBezTo>
                    <a:pt x="128" y="483"/>
                    <a:pt x="122" y="414"/>
                    <a:pt x="108" y="348"/>
                  </a:cubicBezTo>
                  <a:cubicBezTo>
                    <a:pt x="92" y="273"/>
                    <a:pt x="68" y="201"/>
                    <a:pt x="44" y="130"/>
                  </a:cubicBezTo>
                  <a:cubicBezTo>
                    <a:pt x="29" y="87"/>
                    <a:pt x="15" y="44"/>
                    <a:pt x="0" y="0"/>
                  </a:cubicBezTo>
                  <a:cubicBezTo>
                    <a:pt x="28" y="10"/>
                    <a:pt x="55" y="23"/>
                    <a:pt x="80" y="39"/>
                  </a:cubicBezTo>
                  <a:cubicBezTo>
                    <a:pt x="96" y="48"/>
                    <a:pt x="110" y="59"/>
                    <a:pt x="122" y="72"/>
                  </a:cubicBezTo>
                  <a:cubicBezTo>
                    <a:pt x="139" y="91"/>
                    <a:pt x="150" y="114"/>
                    <a:pt x="160" y="136"/>
                  </a:cubicBezTo>
                  <a:cubicBezTo>
                    <a:pt x="176" y="172"/>
                    <a:pt x="192" y="208"/>
                    <a:pt x="202" y="246"/>
                  </a:cubicBezTo>
                  <a:cubicBezTo>
                    <a:pt x="208" y="271"/>
                    <a:pt x="212" y="297"/>
                    <a:pt x="219" y="323"/>
                  </a:cubicBezTo>
                  <a:cubicBezTo>
                    <a:pt x="224" y="346"/>
                    <a:pt x="233" y="369"/>
                    <a:pt x="241" y="392"/>
                  </a:cubicBezTo>
                  <a:cubicBezTo>
                    <a:pt x="251" y="419"/>
                    <a:pt x="261" y="445"/>
                    <a:pt x="271" y="472"/>
                  </a:cubicBezTo>
                  <a:cubicBezTo>
                    <a:pt x="272" y="475"/>
                    <a:pt x="273" y="478"/>
                    <a:pt x="273" y="481"/>
                  </a:cubicBezTo>
                  <a:cubicBezTo>
                    <a:pt x="273" y="484"/>
                    <a:pt x="271" y="487"/>
                    <a:pt x="269" y="490"/>
                  </a:cubicBezTo>
                  <a:cubicBezTo>
                    <a:pt x="244" y="525"/>
                    <a:pt x="205" y="549"/>
                    <a:pt x="163" y="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iŝḻïḋè"/>
            <p:cNvSpPr/>
            <p:nvPr/>
          </p:nvSpPr>
          <p:spPr bwMode="auto">
            <a:xfrm>
              <a:off x="4657725" y="2914650"/>
              <a:ext cx="488950" cy="1247775"/>
            </a:xfrm>
            <a:custGeom>
              <a:avLst/>
              <a:gdLst>
                <a:gd name="T0" fmla="*/ 295 w 295"/>
                <a:gd name="T1" fmla="*/ 736 h 753"/>
                <a:gd name="T2" fmla="*/ 269 w 295"/>
                <a:gd name="T3" fmla="*/ 740 h 753"/>
                <a:gd name="T4" fmla="*/ 180 w 295"/>
                <a:gd name="T5" fmla="*/ 753 h 753"/>
                <a:gd name="T6" fmla="*/ 177 w 295"/>
                <a:gd name="T7" fmla="*/ 726 h 753"/>
                <a:gd name="T8" fmla="*/ 130 w 295"/>
                <a:gd name="T9" fmla="*/ 323 h 753"/>
                <a:gd name="T10" fmla="*/ 108 w 295"/>
                <a:gd name="T11" fmla="*/ 200 h 753"/>
                <a:gd name="T12" fmla="*/ 96 w 295"/>
                <a:gd name="T13" fmla="*/ 159 h 753"/>
                <a:gd name="T14" fmla="*/ 92 w 295"/>
                <a:gd name="T15" fmla="*/ 148 h 753"/>
                <a:gd name="T16" fmla="*/ 39 w 295"/>
                <a:gd name="T17" fmla="*/ 43 h 753"/>
                <a:gd name="T18" fmla="*/ 21 w 295"/>
                <a:gd name="T19" fmla="*/ 20 h 753"/>
                <a:gd name="T20" fmla="*/ 4 w 295"/>
                <a:gd name="T21" fmla="*/ 8 h 753"/>
                <a:gd name="T22" fmla="*/ 3 w 295"/>
                <a:gd name="T23" fmla="*/ 6 h 753"/>
                <a:gd name="T24" fmla="*/ 0 w 295"/>
                <a:gd name="T25" fmla="*/ 0 h 753"/>
                <a:gd name="T26" fmla="*/ 0 w 295"/>
                <a:gd name="T27" fmla="*/ 0 h 753"/>
                <a:gd name="T28" fmla="*/ 12 w 295"/>
                <a:gd name="T29" fmla="*/ 6 h 753"/>
                <a:gd name="T30" fmla="*/ 15 w 295"/>
                <a:gd name="T31" fmla="*/ 7 h 753"/>
                <a:gd name="T32" fmla="*/ 15 w 295"/>
                <a:gd name="T33" fmla="*/ 7 h 753"/>
                <a:gd name="T34" fmla="*/ 24 w 295"/>
                <a:gd name="T35" fmla="*/ 12 h 753"/>
                <a:gd name="T36" fmla="*/ 50 w 295"/>
                <a:gd name="T37" fmla="*/ 23 h 753"/>
                <a:gd name="T38" fmla="*/ 82 w 295"/>
                <a:gd name="T39" fmla="*/ 35 h 753"/>
                <a:gd name="T40" fmla="*/ 104 w 295"/>
                <a:gd name="T41" fmla="*/ 42 h 753"/>
                <a:gd name="T42" fmla="*/ 116 w 295"/>
                <a:gd name="T43" fmla="*/ 49 h 753"/>
                <a:gd name="T44" fmla="*/ 116 w 295"/>
                <a:gd name="T45" fmla="*/ 49 h 753"/>
                <a:gd name="T46" fmla="*/ 123 w 295"/>
                <a:gd name="T47" fmla="*/ 55 h 753"/>
                <a:gd name="T48" fmla="*/ 126 w 295"/>
                <a:gd name="T49" fmla="*/ 57 h 753"/>
                <a:gd name="T50" fmla="*/ 148 w 295"/>
                <a:gd name="T51" fmla="*/ 90 h 753"/>
                <a:gd name="T52" fmla="*/ 170 w 295"/>
                <a:gd name="T53" fmla="*/ 131 h 753"/>
                <a:gd name="T54" fmla="*/ 181 w 295"/>
                <a:gd name="T55" fmla="*/ 151 h 753"/>
                <a:gd name="T56" fmla="*/ 188 w 295"/>
                <a:gd name="T57" fmla="*/ 164 h 753"/>
                <a:gd name="T58" fmla="*/ 271 w 295"/>
                <a:gd name="T59" fmla="*/ 495 h 753"/>
                <a:gd name="T60" fmla="*/ 284 w 295"/>
                <a:gd name="T61" fmla="*/ 598 h 753"/>
                <a:gd name="T62" fmla="*/ 295 w 295"/>
                <a:gd name="T63" fmla="*/ 736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753">
                  <a:moveTo>
                    <a:pt x="295" y="736"/>
                  </a:moveTo>
                  <a:cubicBezTo>
                    <a:pt x="287" y="737"/>
                    <a:pt x="278" y="739"/>
                    <a:pt x="269" y="740"/>
                  </a:cubicBezTo>
                  <a:cubicBezTo>
                    <a:pt x="239" y="744"/>
                    <a:pt x="209" y="749"/>
                    <a:pt x="180" y="753"/>
                  </a:cubicBezTo>
                  <a:cubicBezTo>
                    <a:pt x="179" y="744"/>
                    <a:pt x="178" y="735"/>
                    <a:pt x="177" y="726"/>
                  </a:cubicBezTo>
                  <a:cubicBezTo>
                    <a:pt x="166" y="591"/>
                    <a:pt x="150" y="457"/>
                    <a:pt x="130" y="323"/>
                  </a:cubicBezTo>
                  <a:cubicBezTo>
                    <a:pt x="124" y="281"/>
                    <a:pt x="118" y="240"/>
                    <a:pt x="108" y="200"/>
                  </a:cubicBezTo>
                  <a:cubicBezTo>
                    <a:pt x="104" y="186"/>
                    <a:pt x="100" y="172"/>
                    <a:pt x="96" y="159"/>
                  </a:cubicBezTo>
                  <a:cubicBezTo>
                    <a:pt x="95" y="155"/>
                    <a:pt x="94" y="151"/>
                    <a:pt x="92" y="148"/>
                  </a:cubicBezTo>
                  <a:cubicBezTo>
                    <a:pt x="80" y="111"/>
                    <a:pt x="62" y="75"/>
                    <a:pt x="39" y="43"/>
                  </a:cubicBezTo>
                  <a:cubicBezTo>
                    <a:pt x="34" y="35"/>
                    <a:pt x="28" y="27"/>
                    <a:pt x="21" y="20"/>
                  </a:cubicBezTo>
                  <a:cubicBezTo>
                    <a:pt x="17" y="16"/>
                    <a:pt x="9" y="12"/>
                    <a:pt x="4" y="8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8" y="4"/>
                    <a:pt x="12" y="6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9"/>
                    <a:pt x="21" y="10"/>
                    <a:pt x="24" y="12"/>
                  </a:cubicBezTo>
                  <a:cubicBezTo>
                    <a:pt x="33" y="16"/>
                    <a:pt x="41" y="19"/>
                    <a:pt x="50" y="23"/>
                  </a:cubicBezTo>
                  <a:cubicBezTo>
                    <a:pt x="60" y="28"/>
                    <a:pt x="71" y="32"/>
                    <a:pt x="82" y="35"/>
                  </a:cubicBezTo>
                  <a:cubicBezTo>
                    <a:pt x="89" y="38"/>
                    <a:pt x="97" y="39"/>
                    <a:pt x="104" y="42"/>
                  </a:cubicBezTo>
                  <a:cubicBezTo>
                    <a:pt x="108" y="44"/>
                    <a:pt x="112" y="46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51"/>
                    <a:pt x="121" y="53"/>
                    <a:pt x="123" y="55"/>
                  </a:cubicBezTo>
                  <a:cubicBezTo>
                    <a:pt x="124" y="56"/>
                    <a:pt x="125" y="57"/>
                    <a:pt x="126" y="57"/>
                  </a:cubicBezTo>
                  <a:cubicBezTo>
                    <a:pt x="135" y="67"/>
                    <a:pt x="142" y="79"/>
                    <a:pt x="148" y="90"/>
                  </a:cubicBezTo>
                  <a:cubicBezTo>
                    <a:pt x="155" y="104"/>
                    <a:pt x="162" y="118"/>
                    <a:pt x="170" y="131"/>
                  </a:cubicBezTo>
                  <a:cubicBezTo>
                    <a:pt x="174" y="138"/>
                    <a:pt x="178" y="144"/>
                    <a:pt x="181" y="151"/>
                  </a:cubicBezTo>
                  <a:cubicBezTo>
                    <a:pt x="183" y="155"/>
                    <a:pt x="186" y="160"/>
                    <a:pt x="188" y="164"/>
                  </a:cubicBezTo>
                  <a:cubicBezTo>
                    <a:pt x="237" y="268"/>
                    <a:pt x="257" y="382"/>
                    <a:pt x="271" y="495"/>
                  </a:cubicBezTo>
                  <a:cubicBezTo>
                    <a:pt x="275" y="529"/>
                    <a:pt x="280" y="564"/>
                    <a:pt x="284" y="598"/>
                  </a:cubicBezTo>
                  <a:cubicBezTo>
                    <a:pt x="289" y="644"/>
                    <a:pt x="293" y="690"/>
                    <a:pt x="295" y="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ṣḻïḍê"/>
            <p:cNvSpPr/>
            <p:nvPr/>
          </p:nvSpPr>
          <p:spPr bwMode="auto">
            <a:xfrm>
              <a:off x="4024313" y="2982913"/>
              <a:ext cx="776288" cy="1335088"/>
            </a:xfrm>
            <a:custGeom>
              <a:avLst/>
              <a:gdLst>
                <a:gd name="T0" fmla="*/ 468 w 468"/>
                <a:gd name="T1" fmla="*/ 728 h 806"/>
                <a:gd name="T2" fmla="*/ 355 w 468"/>
                <a:gd name="T3" fmla="*/ 750 h 806"/>
                <a:gd name="T4" fmla="*/ 355 w 468"/>
                <a:gd name="T5" fmla="*/ 750 h 806"/>
                <a:gd name="T6" fmla="*/ 287 w 468"/>
                <a:gd name="T7" fmla="*/ 765 h 806"/>
                <a:gd name="T8" fmla="*/ 259 w 468"/>
                <a:gd name="T9" fmla="*/ 771 h 806"/>
                <a:gd name="T10" fmla="*/ 242 w 468"/>
                <a:gd name="T11" fmla="*/ 775 h 806"/>
                <a:gd name="T12" fmla="*/ 179 w 468"/>
                <a:gd name="T13" fmla="*/ 791 h 806"/>
                <a:gd name="T14" fmla="*/ 120 w 468"/>
                <a:gd name="T15" fmla="*/ 806 h 806"/>
                <a:gd name="T16" fmla="*/ 107 w 468"/>
                <a:gd name="T17" fmla="*/ 618 h 806"/>
                <a:gd name="T18" fmla="*/ 105 w 468"/>
                <a:gd name="T19" fmla="*/ 604 h 806"/>
                <a:gd name="T20" fmla="*/ 89 w 468"/>
                <a:gd name="T21" fmla="*/ 495 h 806"/>
                <a:gd name="T22" fmla="*/ 27 w 468"/>
                <a:gd name="T23" fmla="*/ 232 h 806"/>
                <a:gd name="T24" fmla="*/ 25 w 468"/>
                <a:gd name="T25" fmla="*/ 227 h 806"/>
                <a:gd name="T26" fmla="*/ 3 w 468"/>
                <a:gd name="T27" fmla="*/ 154 h 806"/>
                <a:gd name="T28" fmla="*/ 3 w 468"/>
                <a:gd name="T29" fmla="*/ 132 h 806"/>
                <a:gd name="T30" fmla="*/ 17 w 468"/>
                <a:gd name="T31" fmla="*/ 115 h 806"/>
                <a:gd name="T32" fmla="*/ 20 w 468"/>
                <a:gd name="T33" fmla="*/ 112 h 806"/>
                <a:gd name="T34" fmla="*/ 147 w 468"/>
                <a:gd name="T35" fmla="*/ 0 h 806"/>
                <a:gd name="T36" fmla="*/ 153 w 468"/>
                <a:gd name="T37" fmla="*/ 6 h 806"/>
                <a:gd name="T38" fmla="*/ 384 w 468"/>
                <a:gd name="T39" fmla="*/ 400 h 806"/>
                <a:gd name="T40" fmla="*/ 397 w 468"/>
                <a:gd name="T41" fmla="*/ 436 h 806"/>
                <a:gd name="T42" fmla="*/ 459 w 468"/>
                <a:gd name="T43" fmla="*/ 673 h 806"/>
                <a:gd name="T44" fmla="*/ 468 w 468"/>
                <a:gd name="T45" fmla="*/ 72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" h="806">
                  <a:moveTo>
                    <a:pt x="468" y="728"/>
                  </a:moveTo>
                  <a:cubicBezTo>
                    <a:pt x="430" y="735"/>
                    <a:pt x="393" y="743"/>
                    <a:pt x="355" y="750"/>
                  </a:cubicBezTo>
                  <a:cubicBezTo>
                    <a:pt x="355" y="750"/>
                    <a:pt x="355" y="750"/>
                    <a:pt x="355" y="750"/>
                  </a:cubicBezTo>
                  <a:cubicBezTo>
                    <a:pt x="332" y="755"/>
                    <a:pt x="309" y="760"/>
                    <a:pt x="287" y="765"/>
                  </a:cubicBezTo>
                  <a:cubicBezTo>
                    <a:pt x="278" y="767"/>
                    <a:pt x="268" y="769"/>
                    <a:pt x="259" y="771"/>
                  </a:cubicBezTo>
                  <a:cubicBezTo>
                    <a:pt x="254" y="773"/>
                    <a:pt x="248" y="774"/>
                    <a:pt x="242" y="775"/>
                  </a:cubicBezTo>
                  <a:cubicBezTo>
                    <a:pt x="221" y="780"/>
                    <a:pt x="200" y="785"/>
                    <a:pt x="179" y="791"/>
                  </a:cubicBezTo>
                  <a:cubicBezTo>
                    <a:pt x="159" y="795"/>
                    <a:pt x="140" y="800"/>
                    <a:pt x="120" y="806"/>
                  </a:cubicBezTo>
                  <a:cubicBezTo>
                    <a:pt x="119" y="743"/>
                    <a:pt x="115" y="681"/>
                    <a:pt x="107" y="618"/>
                  </a:cubicBezTo>
                  <a:cubicBezTo>
                    <a:pt x="106" y="614"/>
                    <a:pt x="106" y="609"/>
                    <a:pt x="105" y="604"/>
                  </a:cubicBezTo>
                  <a:cubicBezTo>
                    <a:pt x="100" y="568"/>
                    <a:pt x="95" y="531"/>
                    <a:pt x="89" y="495"/>
                  </a:cubicBezTo>
                  <a:cubicBezTo>
                    <a:pt x="75" y="406"/>
                    <a:pt x="57" y="318"/>
                    <a:pt x="27" y="232"/>
                  </a:cubicBezTo>
                  <a:cubicBezTo>
                    <a:pt x="27" y="230"/>
                    <a:pt x="26" y="228"/>
                    <a:pt x="25" y="227"/>
                  </a:cubicBezTo>
                  <a:cubicBezTo>
                    <a:pt x="17" y="203"/>
                    <a:pt x="8" y="179"/>
                    <a:pt x="3" y="154"/>
                  </a:cubicBezTo>
                  <a:cubicBezTo>
                    <a:pt x="1" y="147"/>
                    <a:pt x="0" y="139"/>
                    <a:pt x="3" y="132"/>
                  </a:cubicBezTo>
                  <a:cubicBezTo>
                    <a:pt x="5" y="125"/>
                    <a:pt x="11" y="120"/>
                    <a:pt x="17" y="115"/>
                  </a:cubicBezTo>
                  <a:cubicBezTo>
                    <a:pt x="18" y="114"/>
                    <a:pt x="19" y="113"/>
                    <a:pt x="20" y="112"/>
                  </a:cubicBezTo>
                  <a:cubicBezTo>
                    <a:pt x="62" y="75"/>
                    <a:pt x="104" y="38"/>
                    <a:pt x="147" y="0"/>
                  </a:cubicBezTo>
                  <a:cubicBezTo>
                    <a:pt x="149" y="2"/>
                    <a:pt x="151" y="4"/>
                    <a:pt x="153" y="6"/>
                  </a:cubicBezTo>
                  <a:cubicBezTo>
                    <a:pt x="254" y="122"/>
                    <a:pt x="330" y="256"/>
                    <a:pt x="384" y="400"/>
                  </a:cubicBezTo>
                  <a:cubicBezTo>
                    <a:pt x="388" y="412"/>
                    <a:pt x="393" y="424"/>
                    <a:pt x="397" y="436"/>
                  </a:cubicBezTo>
                  <a:cubicBezTo>
                    <a:pt x="423" y="513"/>
                    <a:pt x="444" y="592"/>
                    <a:pt x="459" y="673"/>
                  </a:cubicBezTo>
                  <a:cubicBezTo>
                    <a:pt x="462" y="691"/>
                    <a:pt x="466" y="710"/>
                    <a:pt x="468" y="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í$lïďe"/>
            <p:cNvSpPr/>
            <p:nvPr/>
          </p:nvSpPr>
          <p:spPr bwMode="auto">
            <a:xfrm>
              <a:off x="4051300" y="3259138"/>
              <a:ext cx="598488" cy="1033463"/>
            </a:xfrm>
            <a:custGeom>
              <a:avLst/>
              <a:gdLst>
                <a:gd name="T0" fmla="*/ 359 w 361"/>
                <a:gd name="T1" fmla="*/ 462 h 624"/>
                <a:gd name="T2" fmla="*/ 339 w 361"/>
                <a:gd name="T3" fmla="*/ 583 h 624"/>
                <a:gd name="T4" fmla="*/ 339 w 361"/>
                <a:gd name="T5" fmla="*/ 583 h 624"/>
                <a:gd name="T6" fmla="*/ 271 w 361"/>
                <a:gd name="T7" fmla="*/ 598 h 624"/>
                <a:gd name="T8" fmla="*/ 243 w 361"/>
                <a:gd name="T9" fmla="*/ 604 h 624"/>
                <a:gd name="T10" fmla="*/ 226 w 361"/>
                <a:gd name="T11" fmla="*/ 608 h 624"/>
                <a:gd name="T12" fmla="*/ 163 w 361"/>
                <a:gd name="T13" fmla="*/ 624 h 624"/>
                <a:gd name="T14" fmla="*/ 138 w 361"/>
                <a:gd name="T15" fmla="*/ 561 h 624"/>
                <a:gd name="T16" fmla="*/ 104 w 361"/>
                <a:gd name="T17" fmla="*/ 469 h 624"/>
                <a:gd name="T18" fmla="*/ 90 w 361"/>
                <a:gd name="T19" fmla="*/ 414 h 624"/>
                <a:gd name="T20" fmla="*/ 74 w 361"/>
                <a:gd name="T21" fmla="*/ 330 h 624"/>
                <a:gd name="T22" fmla="*/ 73 w 361"/>
                <a:gd name="T23" fmla="*/ 328 h 624"/>
                <a:gd name="T24" fmla="*/ 2 w 361"/>
                <a:gd name="T25" fmla="*/ 125 h 624"/>
                <a:gd name="T26" fmla="*/ 9 w 361"/>
                <a:gd name="T27" fmla="*/ 60 h 624"/>
                <a:gd name="T28" fmla="*/ 23 w 361"/>
                <a:gd name="T29" fmla="*/ 26 h 624"/>
                <a:gd name="T30" fmla="*/ 56 w 361"/>
                <a:gd name="T31" fmla="*/ 1 h 624"/>
                <a:gd name="T32" fmla="*/ 89 w 361"/>
                <a:gd name="T33" fmla="*/ 40 h 624"/>
                <a:gd name="T34" fmla="*/ 111 w 361"/>
                <a:gd name="T35" fmla="*/ 74 h 624"/>
                <a:gd name="T36" fmla="*/ 125 w 361"/>
                <a:gd name="T37" fmla="*/ 93 h 624"/>
                <a:gd name="T38" fmla="*/ 286 w 361"/>
                <a:gd name="T39" fmla="*/ 335 h 624"/>
                <a:gd name="T40" fmla="*/ 325 w 361"/>
                <a:gd name="T41" fmla="*/ 357 h 624"/>
                <a:gd name="T42" fmla="*/ 326 w 361"/>
                <a:gd name="T43" fmla="*/ 357 h 624"/>
                <a:gd name="T44" fmla="*/ 346 w 361"/>
                <a:gd name="T45" fmla="*/ 359 h 624"/>
                <a:gd name="T46" fmla="*/ 350 w 361"/>
                <a:gd name="T47" fmla="*/ 361 h 624"/>
                <a:gd name="T48" fmla="*/ 360 w 361"/>
                <a:gd name="T49" fmla="*/ 391 h 624"/>
                <a:gd name="T50" fmla="*/ 359 w 361"/>
                <a:gd name="T51" fmla="*/ 46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624">
                  <a:moveTo>
                    <a:pt x="359" y="462"/>
                  </a:moveTo>
                  <a:cubicBezTo>
                    <a:pt x="357" y="503"/>
                    <a:pt x="351" y="544"/>
                    <a:pt x="339" y="583"/>
                  </a:cubicBezTo>
                  <a:cubicBezTo>
                    <a:pt x="339" y="583"/>
                    <a:pt x="339" y="583"/>
                    <a:pt x="339" y="583"/>
                  </a:cubicBezTo>
                  <a:cubicBezTo>
                    <a:pt x="316" y="588"/>
                    <a:pt x="293" y="593"/>
                    <a:pt x="271" y="598"/>
                  </a:cubicBezTo>
                  <a:cubicBezTo>
                    <a:pt x="262" y="600"/>
                    <a:pt x="252" y="602"/>
                    <a:pt x="243" y="604"/>
                  </a:cubicBezTo>
                  <a:cubicBezTo>
                    <a:pt x="238" y="606"/>
                    <a:pt x="232" y="607"/>
                    <a:pt x="226" y="608"/>
                  </a:cubicBezTo>
                  <a:cubicBezTo>
                    <a:pt x="205" y="613"/>
                    <a:pt x="184" y="618"/>
                    <a:pt x="163" y="624"/>
                  </a:cubicBezTo>
                  <a:cubicBezTo>
                    <a:pt x="155" y="603"/>
                    <a:pt x="146" y="582"/>
                    <a:pt x="138" y="561"/>
                  </a:cubicBezTo>
                  <a:cubicBezTo>
                    <a:pt x="126" y="530"/>
                    <a:pt x="114" y="500"/>
                    <a:pt x="104" y="469"/>
                  </a:cubicBezTo>
                  <a:cubicBezTo>
                    <a:pt x="98" y="451"/>
                    <a:pt x="93" y="433"/>
                    <a:pt x="90" y="414"/>
                  </a:cubicBezTo>
                  <a:cubicBezTo>
                    <a:pt x="84" y="386"/>
                    <a:pt x="81" y="358"/>
                    <a:pt x="74" y="330"/>
                  </a:cubicBezTo>
                  <a:cubicBezTo>
                    <a:pt x="74" y="329"/>
                    <a:pt x="73" y="329"/>
                    <a:pt x="73" y="328"/>
                  </a:cubicBezTo>
                  <a:cubicBezTo>
                    <a:pt x="54" y="258"/>
                    <a:pt x="7" y="197"/>
                    <a:pt x="2" y="125"/>
                  </a:cubicBezTo>
                  <a:cubicBezTo>
                    <a:pt x="0" y="103"/>
                    <a:pt x="3" y="81"/>
                    <a:pt x="9" y="60"/>
                  </a:cubicBezTo>
                  <a:cubicBezTo>
                    <a:pt x="13" y="48"/>
                    <a:pt x="17" y="37"/>
                    <a:pt x="23" y="26"/>
                  </a:cubicBezTo>
                  <a:cubicBezTo>
                    <a:pt x="30" y="13"/>
                    <a:pt x="41" y="0"/>
                    <a:pt x="56" y="1"/>
                  </a:cubicBezTo>
                  <a:cubicBezTo>
                    <a:pt x="74" y="2"/>
                    <a:pt x="82" y="23"/>
                    <a:pt x="89" y="40"/>
                  </a:cubicBezTo>
                  <a:cubicBezTo>
                    <a:pt x="95" y="52"/>
                    <a:pt x="103" y="63"/>
                    <a:pt x="111" y="74"/>
                  </a:cubicBezTo>
                  <a:cubicBezTo>
                    <a:pt x="115" y="80"/>
                    <a:pt x="120" y="87"/>
                    <a:pt x="125" y="93"/>
                  </a:cubicBezTo>
                  <a:cubicBezTo>
                    <a:pt x="181" y="172"/>
                    <a:pt x="216" y="267"/>
                    <a:pt x="286" y="335"/>
                  </a:cubicBezTo>
                  <a:cubicBezTo>
                    <a:pt x="297" y="346"/>
                    <a:pt x="310" y="356"/>
                    <a:pt x="325" y="357"/>
                  </a:cubicBezTo>
                  <a:cubicBezTo>
                    <a:pt x="326" y="357"/>
                    <a:pt x="326" y="357"/>
                    <a:pt x="326" y="357"/>
                  </a:cubicBezTo>
                  <a:cubicBezTo>
                    <a:pt x="333" y="357"/>
                    <a:pt x="340" y="356"/>
                    <a:pt x="346" y="359"/>
                  </a:cubicBezTo>
                  <a:cubicBezTo>
                    <a:pt x="347" y="359"/>
                    <a:pt x="349" y="360"/>
                    <a:pt x="350" y="361"/>
                  </a:cubicBezTo>
                  <a:cubicBezTo>
                    <a:pt x="358" y="368"/>
                    <a:pt x="359" y="380"/>
                    <a:pt x="360" y="391"/>
                  </a:cubicBezTo>
                  <a:cubicBezTo>
                    <a:pt x="361" y="414"/>
                    <a:pt x="360" y="438"/>
                    <a:pt x="359" y="462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ïṩḷiďê"/>
            <p:cNvSpPr/>
            <p:nvPr/>
          </p:nvSpPr>
          <p:spPr bwMode="auto">
            <a:xfrm>
              <a:off x="4341813" y="2622550"/>
              <a:ext cx="254000" cy="366713"/>
            </a:xfrm>
            <a:custGeom>
              <a:avLst/>
              <a:gdLst>
                <a:gd name="T0" fmla="*/ 153 w 154"/>
                <a:gd name="T1" fmla="*/ 200 h 221"/>
                <a:gd name="T2" fmla="*/ 144 w 154"/>
                <a:gd name="T3" fmla="*/ 207 h 221"/>
                <a:gd name="T4" fmla="*/ 31 w 154"/>
                <a:gd name="T5" fmla="*/ 193 h 221"/>
                <a:gd name="T6" fmla="*/ 15 w 154"/>
                <a:gd name="T7" fmla="*/ 182 h 221"/>
                <a:gd name="T8" fmla="*/ 12 w 154"/>
                <a:gd name="T9" fmla="*/ 172 h 221"/>
                <a:gd name="T10" fmla="*/ 4 w 154"/>
                <a:gd name="T11" fmla="*/ 105 h 221"/>
                <a:gd name="T12" fmla="*/ 6 w 154"/>
                <a:gd name="T13" fmla="*/ 0 h 221"/>
                <a:gd name="T14" fmla="*/ 92 w 154"/>
                <a:gd name="T15" fmla="*/ 22 h 221"/>
                <a:gd name="T16" fmla="*/ 123 w 154"/>
                <a:gd name="T17" fmla="*/ 37 h 221"/>
                <a:gd name="T18" fmla="*/ 152 w 154"/>
                <a:gd name="T19" fmla="*/ 122 h 221"/>
                <a:gd name="T20" fmla="*/ 153 w 154"/>
                <a:gd name="T21" fmla="*/ 161 h 221"/>
                <a:gd name="T22" fmla="*/ 154 w 154"/>
                <a:gd name="T23" fmla="*/ 192 h 221"/>
                <a:gd name="T24" fmla="*/ 153 w 154"/>
                <a:gd name="T25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21">
                  <a:moveTo>
                    <a:pt x="153" y="200"/>
                  </a:moveTo>
                  <a:cubicBezTo>
                    <a:pt x="151" y="203"/>
                    <a:pt x="148" y="205"/>
                    <a:pt x="144" y="207"/>
                  </a:cubicBezTo>
                  <a:cubicBezTo>
                    <a:pt x="108" y="221"/>
                    <a:pt x="67" y="207"/>
                    <a:pt x="31" y="193"/>
                  </a:cubicBezTo>
                  <a:cubicBezTo>
                    <a:pt x="25" y="191"/>
                    <a:pt x="18" y="188"/>
                    <a:pt x="15" y="182"/>
                  </a:cubicBezTo>
                  <a:cubicBezTo>
                    <a:pt x="13" y="179"/>
                    <a:pt x="13" y="176"/>
                    <a:pt x="12" y="172"/>
                  </a:cubicBezTo>
                  <a:cubicBezTo>
                    <a:pt x="9" y="150"/>
                    <a:pt x="6" y="127"/>
                    <a:pt x="4" y="105"/>
                  </a:cubicBezTo>
                  <a:cubicBezTo>
                    <a:pt x="0" y="70"/>
                    <a:pt x="0" y="34"/>
                    <a:pt x="6" y="0"/>
                  </a:cubicBezTo>
                  <a:cubicBezTo>
                    <a:pt x="36" y="3"/>
                    <a:pt x="64" y="13"/>
                    <a:pt x="92" y="22"/>
                  </a:cubicBezTo>
                  <a:cubicBezTo>
                    <a:pt x="103" y="26"/>
                    <a:pt x="114" y="30"/>
                    <a:pt x="123" y="37"/>
                  </a:cubicBezTo>
                  <a:cubicBezTo>
                    <a:pt x="148" y="56"/>
                    <a:pt x="151" y="91"/>
                    <a:pt x="152" y="122"/>
                  </a:cubicBezTo>
                  <a:cubicBezTo>
                    <a:pt x="152" y="135"/>
                    <a:pt x="153" y="148"/>
                    <a:pt x="153" y="161"/>
                  </a:cubicBezTo>
                  <a:cubicBezTo>
                    <a:pt x="153" y="171"/>
                    <a:pt x="154" y="182"/>
                    <a:pt x="154" y="192"/>
                  </a:cubicBezTo>
                  <a:cubicBezTo>
                    <a:pt x="154" y="194"/>
                    <a:pt x="154" y="197"/>
                    <a:pt x="153" y="200"/>
                  </a:cubicBezTo>
                  <a:close/>
                </a:path>
              </a:pathLst>
            </a:custGeom>
            <a:solidFill>
              <a:srgbClr val="FCC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ïṡḻîḑe"/>
            <p:cNvSpPr/>
            <p:nvPr/>
          </p:nvSpPr>
          <p:spPr bwMode="auto">
            <a:xfrm>
              <a:off x="4341813" y="2622550"/>
              <a:ext cx="252413" cy="266700"/>
            </a:xfrm>
            <a:custGeom>
              <a:avLst/>
              <a:gdLst>
                <a:gd name="T0" fmla="*/ 153 w 153"/>
                <a:gd name="T1" fmla="*/ 161 h 161"/>
                <a:gd name="T2" fmla="*/ 4 w 153"/>
                <a:gd name="T3" fmla="*/ 105 h 161"/>
                <a:gd name="T4" fmla="*/ 6 w 153"/>
                <a:gd name="T5" fmla="*/ 0 h 161"/>
                <a:gd name="T6" fmla="*/ 92 w 153"/>
                <a:gd name="T7" fmla="*/ 22 h 161"/>
                <a:gd name="T8" fmla="*/ 123 w 153"/>
                <a:gd name="T9" fmla="*/ 37 h 161"/>
                <a:gd name="T10" fmla="*/ 152 w 153"/>
                <a:gd name="T11" fmla="*/ 122 h 161"/>
                <a:gd name="T12" fmla="*/ 153 w 153"/>
                <a:gd name="T1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1">
                  <a:moveTo>
                    <a:pt x="153" y="161"/>
                  </a:moveTo>
                  <a:cubicBezTo>
                    <a:pt x="100" y="155"/>
                    <a:pt x="47" y="136"/>
                    <a:pt x="4" y="105"/>
                  </a:cubicBezTo>
                  <a:cubicBezTo>
                    <a:pt x="0" y="70"/>
                    <a:pt x="0" y="34"/>
                    <a:pt x="6" y="0"/>
                  </a:cubicBezTo>
                  <a:cubicBezTo>
                    <a:pt x="36" y="3"/>
                    <a:pt x="64" y="13"/>
                    <a:pt x="92" y="22"/>
                  </a:cubicBezTo>
                  <a:cubicBezTo>
                    <a:pt x="103" y="26"/>
                    <a:pt x="114" y="30"/>
                    <a:pt x="123" y="37"/>
                  </a:cubicBezTo>
                  <a:cubicBezTo>
                    <a:pt x="148" y="56"/>
                    <a:pt x="151" y="91"/>
                    <a:pt x="152" y="122"/>
                  </a:cubicBezTo>
                  <a:cubicBezTo>
                    <a:pt x="152" y="135"/>
                    <a:pt x="153" y="148"/>
                    <a:pt x="153" y="161"/>
                  </a:cubicBezTo>
                  <a:close/>
                </a:path>
              </a:pathLst>
            </a:custGeom>
            <a:solidFill>
              <a:srgbClr val="F5B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ṡliďé"/>
            <p:cNvSpPr/>
            <p:nvPr/>
          </p:nvSpPr>
          <p:spPr bwMode="auto">
            <a:xfrm>
              <a:off x="3968750" y="1752600"/>
              <a:ext cx="1112838" cy="1111250"/>
            </a:xfrm>
            <a:custGeom>
              <a:avLst/>
              <a:gdLst>
                <a:gd name="T0" fmla="*/ 621 w 672"/>
                <a:gd name="T1" fmla="*/ 221 h 670"/>
                <a:gd name="T2" fmla="*/ 628 w 672"/>
                <a:gd name="T3" fmla="*/ 329 h 670"/>
                <a:gd name="T4" fmla="*/ 670 w 672"/>
                <a:gd name="T5" fmla="*/ 444 h 670"/>
                <a:gd name="T6" fmla="*/ 582 w 672"/>
                <a:gd name="T7" fmla="*/ 590 h 670"/>
                <a:gd name="T8" fmla="*/ 503 w 672"/>
                <a:gd name="T9" fmla="*/ 653 h 670"/>
                <a:gd name="T10" fmla="*/ 415 w 672"/>
                <a:gd name="T11" fmla="*/ 669 h 670"/>
                <a:gd name="T12" fmla="*/ 183 w 672"/>
                <a:gd name="T13" fmla="*/ 567 h 670"/>
                <a:gd name="T14" fmla="*/ 120 w 672"/>
                <a:gd name="T15" fmla="*/ 480 h 670"/>
                <a:gd name="T16" fmla="*/ 76 w 672"/>
                <a:gd name="T17" fmla="*/ 501 h 670"/>
                <a:gd name="T18" fmla="*/ 32 w 672"/>
                <a:gd name="T19" fmla="*/ 474 h 670"/>
                <a:gd name="T20" fmla="*/ 1 w 672"/>
                <a:gd name="T21" fmla="*/ 401 h 670"/>
                <a:gd name="T22" fmla="*/ 30 w 672"/>
                <a:gd name="T23" fmla="*/ 328 h 670"/>
                <a:gd name="T24" fmla="*/ 41 w 672"/>
                <a:gd name="T25" fmla="*/ 321 h 670"/>
                <a:gd name="T26" fmla="*/ 75 w 672"/>
                <a:gd name="T27" fmla="*/ 337 h 670"/>
                <a:gd name="T28" fmla="*/ 108 w 672"/>
                <a:gd name="T29" fmla="*/ 183 h 670"/>
                <a:gd name="T30" fmla="*/ 319 w 672"/>
                <a:gd name="T31" fmla="*/ 20 h 670"/>
                <a:gd name="T32" fmla="*/ 374 w 672"/>
                <a:gd name="T33" fmla="*/ 13 h 670"/>
                <a:gd name="T34" fmla="*/ 473 w 672"/>
                <a:gd name="T35" fmla="*/ 6 h 670"/>
                <a:gd name="T36" fmla="*/ 555 w 672"/>
                <a:gd name="T37" fmla="*/ 11 h 670"/>
                <a:gd name="T38" fmla="*/ 590 w 672"/>
                <a:gd name="T39" fmla="*/ 72 h 670"/>
                <a:gd name="T40" fmla="*/ 621 w 672"/>
                <a:gd name="T41" fmla="*/ 221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2" h="670">
                  <a:moveTo>
                    <a:pt x="621" y="221"/>
                  </a:moveTo>
                  <a:cubicBezTo>
                    <a:pt x="625" y="258"/>
                    <a:pt x="616" y="294"/>
                    <a:pt x="628" y="329"/>
                  </a:cubicBezTo>
                  <a:cubicBezTo>
                    <a:pt x="641" y="368"/>
                    <a:pt x="667" y="402"/>
                    <a:pt x="670" y="444"/>
                  </a:cubicBezTo>
                  <a:cubicBezTo>
                    <a:pt x="672" y="503"/>
                    <a:pt x="625" y="550"/>
                    <a:pt x="582" y="590"/>
                  </a:cubicBezTo>
                  <a:cubicBezTo>
                    <a:pt x="558" y="611"/>
                    <a:pt x="532" y="638"/>
                    <a:pt x="503" y="653"/>
                  </a:cubicBezTo>
                  <a:cubicBezTo>
                    <a:pt x="476" y="667"/>
                    <a:pt x="445" y="670"/>
                    <a:pt x="415" y="669"/>
                  </a:cubicBezTo>
                  <a:cubicBezTo>
                    <a:pt x="330" y="667"/>
                    <a:pt x="238" y="635"/>
                    <a:pt x="183" y="567"/>
                  </a:cubicBezTo>
                  <a:cubicBezTo>
                    <a:pt x="161" y="539"/>
                    <a:pt x="140" y="510"/>
                    <a:pt x="120" y="480"/>
                  </a:cubicBezTo>
                  <a:cubicBezTo>
                    <a:pt x="112" y="496"/>
                    <a:pt x="93" y="503"/>
                    <a:pt x="76" y="501"/>
                  </a:cubicBezTo>
                  <a:cubicBezTo>
                    <a:pt x="59" y="498"/>
                    <a:pt x="44" y="487"/>
                    <a:pt x="32" y="474"/>
                  </a:cubicBezTo>
                  <a:cubicBezTo>
                    <a:pt x="14" y="454"/>
                    <a:pt x="3" y="428"/>
                    <a:pt x="1" y="401"/>
                  </a:cubicBezTo>
                  <a:cubicBezTo>
                    <a:pt x="0" y="374"/>
                    <a:pt x="10" y="347"/>
                    <a:pt x="30" y="328"/>
                  </a:cubicBezTo>
                  <a:cubicBezTo>
                    <a:pt x="33" y="325"/>
                    <a:pt x="37" y="322"/>
                    <a:pt x="41" y="321"/>
                  </a:cubicBezTo>
                  <a:cubicBezTo>
                    <a:pt x="54" y="317"/>
                    <a:pt x="66" y="327"/>
                    <a:pt x="75" y="337"/>
                  </a:cubicBezTo>
                  <a:cubicBezTo>
                    <a:pt x="80" y="284"/>
                    <a:pt x="85" y="230"/>
                    <a:pt x="108" y="183"/>
                  </a:cubicBezTo>
                  <a:cubicBezTo>
                    <a:pt x="147" y="105"/>
                    <a:pt x="235" y="39"/>
                    <a:pt x="319" y="20"/>
                  </a:cubicBezTo>
                  <a:cubicBezTo>
                    <a:pt x="337" y="16"/>
                    <a:pt x="356" y="14"/>
                    <a:pt x="374" y="13"/>
                  </a:cubicBezTo>
                  <a:cubicBezTo>
                    <a:pt x="407" y="9"/>
                    <a:pt x="440" y="7"/>
                    <a:pt x="473" y="6"/>
                  </a:cubicBezTo>
                  <a:cubicBezTo>
                    <a:pt x="496" y="5"/>
                    <a:pt x="533" y="0"/>
                    <a:pt x="555" y="11"/>
                  </a:cubicBezTo>
                  <a:cubicBezTo>
                    <a:pt x="572" y="19"/>
                    <a:pt x="583" y="55"/>
                    <a:pt x="590" y="72"/>
                  </a:cubicBezTo>
                  <a:cubicBezTo>
                    <a:pt x="608" y="120"/>
                    <a:pt x="617" y="170"/>
                    <a:pt x="621" y="221"/>
                  </a:cubicBezTo>
                </a:path>
              </a:pathLst>
            </a:custGeom>
            <a:solidFill>
              <a:srgbClr val="FCC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Sļîdè"/>
            <p:cNvSpPr/>
            <p:nvPr/>
          </p:nvSpPr>
          <p:spPr bwMode="auto">
            <a:xfrm>
              <a:off x="4321175" y="2122488"/>
              <a:ext cx="244475" cy="127000"/>
            </a:xfrm>
            <a:custGeom>
              <a:avLst/>
              <a:gdLst>
                <a:gd name="T0" fmla="*/ 115 w 147"/>
                <a:gd name="T1" fmla="*/ 2 h 77"/>
                <a:gd name="T2" fmla="*/ 71 w 147"/>
                <a:gd name="T3" fmla="*/ 10 h 77"/>
                <a:gd name="T4" fmla="*/ 22 w 147"/>
                <a:gd name="T5" fmla="*/ 34 h 77"/>
                <a:gd name="T6" fmla="*/ 12 w 147"/>
                <a:gd name="T7" fmla="*/ 77 h 77"/>
                <a:gd name="T8" fmla="*/ 122 w 147"/>
                <a:gd name="T9" fmla="*/ 29 h 77"/>
                <a:gd name="T10" fmla="*/ 142 w 147"/>
                <a:gd name="T11" fmla="*/ 28 h 77"/>
                <a:gd name="T12" fmla="*/ 146 w 147"/>
                <a:gd name="T13" fmla="*/ 10 h 77"/>
                <a:gd name="T14" fmla="*/ 115 w 147"/>
                <a:gd name="T1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77">
                  <a:moveTo>
                    <a:pt x="115" y="2"/>
                  </a:moveTo>
                  <a:cubicBezTo>
                    <a:pt x="96" y="3"/>
                    <a:pt x="75" y="8"/>
                    <a:pt x="71" y="10"/>
                  </a:cubicBezTo>
                  <a:cubicBezTo>
                    <a:pt x="53" y="15"/>
                    <a:pt x="37" y="23"/>
                    <a:pt x="22" y="34"/>
                  </a:cubicBezTo>
                  <a:cubicBezTo>
                    <a:pt x="0" y="50"/>
                    <a:pt x="5" y="54"/>
                    <a:pt x="12" y="77"/>
                  </a:cubicBezTo>
                  <a:cubicBezTo>
                    <a:pt x="43" y="50"/>
                    <a:pt x="82" y="33"/>
                    <a:pt x="122" y="29"/>
                  </a:cubicBezTo>
                  <a:cubicBezTo>
                    <a:pt x="129" y="29"/>
                    <a:pt x="135" y="29"/>
                    <a:pt x="142" y="28"/>
                  </a:cubicBezTo>
                  <a:cubicBezTo>
                    <a:pt x="144" y="22"/>
                    <a:pt x="146" y="17"/>
                    <a:pt x="146" y="10"/>
                  </a:cubicBezTo>
                  <a:cubicBezTo>
                    <a:pt x="147" y="2"/>
                    <a:pt x="132" y="0"/>
                    <a:pt x="115" y="2"/>
                  </a:cubicBezTo>
                </a:path>
              </a:pathLst>
            </a:custGeom>
            <a:solidFill>
              <a:srgbClr val="3B3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ṡḷíďè"/>
            <p:cNvSpPr/>
            <p:nvPr/>
          </p:nvSpPr>
          <p:spPr bwMode="auto">
            <a:xfrm>
              <a:off x="4765675" y="2070100"/>
              <a:ext cx="223838" cy="90488"/>
            </a:xfrm>
            <a:custGeom>
              <a:avLst/>
              <a:gdLst>
                <a:gd name="T0" fmla="*/ 27 w 135"/>
                <a:gd name="T1" fmla="*/ 2 h 55"/>
                <a:gd name="T2" fmla="*/ 66 w 135"/>
                <a:gd name="T3" fmla="*/ 1 h 55"/>
                <a:gd name="T4" fmla="*/ 113 w 135"/>
                <a:gd name="T5" fmla="*/ 15 h 55"/>
                <a:gd name="T6" fmla="*/ 131 w 135"/>
                <a:gd name="T7" fmla="*/ 55 h 55"/>
                <a:gd name="T8" fmla="*/ 28 w 135"/>
                <a:gd name="T9" fmla="*/ 30 h 55"/>
                <a:gd name="T10" fmla="*/ 11 w 135"/>
                <a:gd name="T11" fmla="*/ 33 h 55"/>
                <a:gd name="T12" fmla="*/ 3 w 135"/>
                <a:gd name="T13" fmla="*/ 17 h 55"/>
                <a:gd name="T14" fmla="*/ 27 w 135"/>
                <a:gd name="T15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55">
                  <a:moveTo>
                    <a:pt x="27" y="2"/>
                  </a:moveTo>
                  <a:cubicBezTo>
                    <a:pt x="44" y="0"/>
                    <a:pt x="62" y="1"/>
                    <a:pt x="66" y="1"/>
                  </a:cubicBezTo>
                  <a:cubicBezTo>
                    <a:pt x="82" y="3"/>
                    <a:pt x="98" y="8"/>
                    <a:pt x="113" y="15"/>
                  </a:cubicBezTo>
                  <a:cubicBezTo>
                    <a:pt x="135" y="27"/>
                    <a:pt x="132" y="31"/>
                    <a:pt x="131" y="55"/>
                  </a:cubicBezTo>
                  <a:cubicBezTo>
                    <a:pt x="99" y="35"/>
                    <a:pt x="63" y="26"/>
                    <a:pt x="28" y="30"/>
                  </a:cubicBezTo>
                  <a:cubicBezTo>
                    <a:pt x="22" y="31"/>
                    <a:pt x="17" y="32"/>
                    <a:pt x="11" y="33"/>
                  </a:cubicBezTo>
                  <a:cubicBezTo>
                    <a:pt x="8" y="28"/>
                    <a:pt x="5" y="23"/>
                    <a:pt x="3" y="17"/>
                  </a:cubicBezTo>
                  <a:cubicBezTo>
                    <a:pt x="0" y="8"/>
                    <a:pt x="13" y="4"/>
                    <a:pt x="27" y="2"/>
                  </a:cubicBezTo>
                </a:path>
              </a:pathLst>
            </a:custGeom>
            <a:solidFill>
              <a:srgbClr val="3B3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şḷïďè"/>
            <p:cNvSpPr/>
            <p:nvPr/>
          </p:nvSpPr>
          <p:spPr bwMode="auto">
            <a:xfrm>
              <a:off x="4476750" y="2255838"/>
              <a:ext cx="111125" cy="109538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ísḷiďê"/>
            <p:cNvSpPr/>
            <p:nvPr/>
          </p:nvSpPr>
          <p:spPr bwMode="auto">
            <a:xfrm>
              <a:off x="4856163" y="2198688"/>
              <a:ext cx="111125" cy="112713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íS1îḋe"/>
            <p:cNvSpPr/>
            <p:nvPr/>
          </p:nvSpPr>
          <p:spPr bwMode="auto">
            <a:xfrm>
              <a:off x="4741863" y="2424113"/>
              <a:ext cx="144463" cy="79375"/>
            </a:xfrm>
            <a:custGeom>
              <a:avLst/>
              <a:gdLst>
                <a:gd name="T0" fmla="*/ 53 w 87"/>
                <a:gd name="T1" fmla="*/ 1 h 48"/>
                <a:gd name="T2" fmla="*/ 6 w 87"/>
                <a:gd name="T3" fmla="*/ 31 h 48"/>
                <a:gd name="T4" fmla="*/ 21 w 87"/>
                <a:gd name="T5" fmla="*/ 39 h 48"/>
                <a:gd name="T6" fmla="*/ 45 w 87"/>
                <a:gd name="T7" fmla="*/ 18 h 48"/>
                <a:gd name="T8" fmla="*/ 60 w 87"/>
                <a:gd name="T9" fmla="*/ 18 h 48"/>
                <a:gd name="T10" fmla="*/ 68 w 87"/>
                <a:gd name="T11" fmla="*/ 22 h 48"/>
                <a:gd name="T12" fmla="*/ 70 w 87"/>
                <a:gd name="T13" fmla="*/ 25 h 48"/>
                <a:gd name="T14" fmla="*/ 78 w 87"/>
                <a:gd name="T15" fmla="*/ 32 h 48"/>
                <a:gd name="T16" fmla="*/ 78 w 87"/>
                <a:gd name="T17" fmla="*/ 32 h 48"/>
                <a:gd name="T18" fmla="*/ 87 w 87"/>
                <a:gd name="T19" fmla="*/ 23 h 48"/>
                <a:gd name="T20" fmla="*/ 53 w 87"/>
                <a:gd name="T2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8">
                  <a:moveTo>
                    <a:pt x="53" y="1"/>
                  </a:moveTo>
                  <a:cubicBezTo>
                    <a:pt x="33" y="0"/>
                    <a:pt x="16" y="16"/>
                    <a:pt x="6" y="31"/>
                  </a:cubicBezTo>
                  <a:cubicBezTo>
                    <a:pt x="0" y="40"/>
                    <a:pt x="15" y="48"/>
                    <a:pt x="21" y="39"/>
                  </a:cubicBezTo>
                  <a:cubicBezTo>
                    <a:pt x="27" y="30"/>
                    <a:pt x="34" y="22"/>
                    <a:pt x="45" y="18"/>
                  </a:cubicBezTo>
                  <a:cubicBezTo>
                    <a:pt x="50" y="17"/>
                    <a:pt x="55" y="17"/>
                    <a:pt x="60" y="18"/>
                  </a:cubicBezTo>
                  <a:cubicBezTo>
                    <a:pt x="63" y="19"/>
                    <a:pt x="66" y="21"/>
                    <a:pt x="68" y="22"/>
                  </a:cubicBezTo>
                  <a:cubicBezTo>
                    <a:pt x="69" y="24"/>
                    <a:pt x="69" y="25"/>
                    <a:pt x="70" y="25"/>
                  </a:cubicBezTo>
                  <a:cubicBezTo>
                    <a:pt x="70" y="29"/>
                    <a:pt x="73" y="31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83" y="32"/>
                    <a:pt x="87" y="28"/>
                    <a:pt x="87" y="23"/>
                  </a:cubicBezTo>
                  <a:cubicBezTo>
                    <a:pt x="86" y="8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F2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î$líďê"/>
            <p:cNvSpPr/>
            <p:nvPr/>
          </p:nvSpPr>
          <p:spPr bwMode="auto">
            <a:xfrm>
              <a:off x="4576763" y="2563813"/>
              <a:ext cx="303213" cy="180975"/>
            </a:xfrm>
            <a:custGeom>
              <a:avLst/>
              <a:gdLst>
                <a:gd name="T0" fmla="*/ 43 w 183"/>
                <a:gd name="T1" fmla="*/ 84 h 110"/>
                <a:gd name="T2" fmla="*/ 94 w 183"/>
                <a:gd name="T3" fmla="*/ 108 h 110"/>
                <a:gd name="T4" fmla="*/ 146 w 183"/>
                <a:gd name="T5" fmla="*/ 93 h 110"/>
                <a:gd name="T6" fmla="*/ 183 w 183"/>
                <a:gd name="T7" fmla="*/ 0 h 110"/>
                <a:gd name="T8" fmla="*/ 0 w 183"/>
                <a:gd name="T9" fmla="*/ 45 h 110"/>
                <a:gd name="T10" fmla="*/ 43 w 183"/>
                <a:gd name="T11" fmla="*/ 8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10">
                  <a:moveTo>
                    <a:pt x="43" y="84"/>
                  </a:moveTo>
                  <a:cubicBezTo>
                    <a:pt x="58" y="95"/>
                    <a:pt x="75" y="105"/>
                    <a:pt x="94" y="108"/>
                  </a:cubicBezTo>
                  <a:cubicBezTo>
                    <a:pt x="112" y="110"/>
                    <a:pt x="133" y="106"/>
                    <a:pt x="146" y="93"/>
                  </a:cubicBezTo>
                  <a:cubicBezTo>
                    <a:pt x="170" y="69"/>
                    <a:pt x="165" y="28"/>
                    <a:pt x="183" y="0"/>
                  </a:cubicBezTo>
                  <a:cubicBezTo>
                    <a:pt x="124" y="22"/>
                    <a:pt x="63" y="45"/>
                    <a:pt x="0" y="45"/>
                  </a:cubicBezTo>
                  <a:cubicBezTo>
                    <a:pt x="13" y="60"/>
                    <a:pt x="27" y="73"/>
                    <a:pt x="4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$ľíḑé"/>
            <p:cNvSpPr/>
            <p:nvPr/>
          </p:nvSpPr>
          <p:spPr bwMode="auto">
            <a:xfrm>
              <a:off x="3822700" y="1503363"/>
              <a:ext cx="1222375" cy="1462088"/>
            </a:xfrm>
            <a:custGeom>
              <a:avLst/>
              <a:gdLst>
                <a:gd name="T0" fmla="*/ 736 w 738"/>
                <a:gd name="T1" fmla="*/ 331 h 883"/>
                <a:gd name="T2" fmla="*/ 652 w 738"/>
                <a:gd name="T3" fmla="*/ 352 h 883"/>
                <a:gd name="T4" fmla="*/ 630 w 738"/>
                <a:gd name="T5" fmla="*/ 355 h 883"/>
                <a:gd name="T6" fmla="*/ 618 w 738"/>
                <a:gd name="T7" fmla="*/ 364 h 883"/>
                <a:gd name="T8" fmla="*/ 576 w 738"/>
                <a:gd name="T9" fmla="*/ 371 h 883"/>
                <a:gd name="T10" fmla="*/ 455 w 738"/>
                <a:gd name="T11" fmla="*/ 394 h 883"/>
                <a:gd name="T12" fmla="*/ 425 w 738"/>
                <a:gd name="T13" fmla="*/ 247 h 883"/>
                <a:gd name="T14" fmla="*/ 394 w 738"/>
                <a:gd name="T15" fmla="*/ 409 h 883"/>
                <a:gd name="T16" fmla="*/ 345 w 738"/>
                <a:gd name="T17" fmla="*/ 410 h 883"/>
                <a:gd name="T18" fmla="*/ 306 w 738"/>
                <a:gd name="T19" fmla="*/ 273 h 883"/>
                <a:gd name="T20" fmla="*/ 265 w 738"/>
                <a:gd name="T21" fmla="*/ 432 h 883"/>
                <a:gd name="T22" fmla="*/ 246 w 738"/>
                <a:gd name="T23" fmla="*/ 484 h 883"/>
                <a:gd name="T24" fmla="*/ 241 w 738"/>
                <a:gd name="T25" fmla="*/ 494 h 883"/>
                <a:gd name="T26" fmla="*/ 231 w 738"/>
                <a:gd name="T27" fmla="*/ 496 h 883"/>
                <a:gd name="T28" fmla="*/ 176 w 738"/>
                <a:gd name="T29" fmla="*/ 493 h 883"/>
                <a:gd name="T30" fmla="*/ 168 w 738"/>
                <a:gd name="T31" fmla="*/ 491 h 883"/>
                <a:gd name="T32" fmla="*/ 139 w 738"/>
                <a:gd name="T33" fmla="*/ 494 h 883"/>
                <a:gd name="T34" fmla="*/ 137 w 738"/>
                <a:gd name="T35" fmla="*/ 526 h 883"/>
                <a:gd name="T36" fmla="*/ 210 w 738"/>
                <a:gd name="T37" fmla="*/ 883 h 883"/>
                <a:gd name="T38" fmla="*/ 35 w 738"/>
                <a:gd name="T39" fmla="*/ 882 h 883"/>
                <a:gd name="T40" fmla="*/ 11 w 738"/>
                <a:gd name="T41" fmla="*/ 624 h 883"/>
                <a:gd name="T42" fmla="*/ 8 w 738"/>
                <a:gd name="T43" fmla="*/ 364 h 883"/>
                <a:gd name="T44" fmla="*/ 15 w 738"/>
                <a:gd name="T45" fmla="*/ 312 h 883"/>
                <a:gd name="T46" fmla="*/ 29 w 738"/>
                <a:gd name="T47" fmla="*/ 253 h 883"/>
                <a:gd name="T48" fmla="*/ 128 w 738"/>
                <a:gd name="T49" fmla="*/ 96 h 883"/>
                <a:gd name="T50" fmla="*/ 382 w 738"/>
                <a:gd name="T51" fmla="*/ 3 h 883"/>
                <a:gd name="T52" fmla="*/ 645 w 738"/>
                <a:gd name="T53" fmla="*/ 93 h 883"/>
                <a:gd name="T54" fmla="*/ 669 w 738"/>
                <a:gd name="T55" fmla="*/ 117 h 883"/>
                <a:gd name="T56" fmla="*/ 736 w 738"/>
                <a:gd name="T57" fmla="*/ 331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8" h="883">
                  <a:moveTo>
                    <a:pt x="736" y="331"/>
                  </a:moveTo>
                  <a:cubicBezTo>
                    <a:pt x="710" y="344"/>
                    <a:pt x="681" y="351"/>
                    <a:pt x="652" y="352"/>
                  </a:cubicBezTo>
                  <a:cubicBezTo>
                    <a:pt x="645" y="352"/>
                    <a:pt x="636" y="352"/>
                    <a:pt x="630" y="355"/>
                  </a:cubicBezTo>
                  <a:cubicBezTo>
                    <a:pt x="625" y="358"/>
                    <a:pt x="622" y="362"/>
                    <a:pt x="618" y="364"/>
                  </a:cubicBezTo>
                  <a:cubicBezTo>
                    <a:pt x="606" y="372"/>
                    <a:pt x="590" y="370"/>
                    <a:pt x="576" y="371"/>
                  </a:cubicBezTo>
                  <a:cubicBezTo>
                    <a:pt x="534" y="373"/>
                    <a:pt x="495" y="402"/>
                    <a:pt x="455" y="394"/>
                  </a:cubicBezTo>
                  <a:cubicBezTo>
                    <a:pt x="455" y="344"/>
                    <a:pt x="445" y="293"/>
                    <a:pt x="425" y="247"/>
                  </a:cubicBezTo>
                  <a:cubicBezTo>
                    <a:pt x="415" y="301"/>
                    <a:pt x="405" y="355"/>
                    <a:pt x="394" y="409"/>
                  </a:cubicBezTo>
                  <a:cubicBezTo>
                    <a:pt x="378" y="409"/>
                    <a:pt x="361" y="410"/>
                    <a:pt x="345" y="410"/>
                  </a:cubicBezTo>
                  <a:cubicBezTo>
                    <a:pt x="344" y="362"/>
                    <a:pt x="330" y="314"/>
                    <a:pt x="306" y="273"/>
                  </a:cubicBezTo>
                  <a:cubicBezTo>
                    <a:pt x="295" y="327"/>
                    <a:pt x="282" y="380"/>
                    <a:pt x="265" y="432"/>
                  </a:cubicBezTo>
                  <a:cubicBezTo>
                    <a:pt x="259" y="450"/>
                    <a:pt x="253" y="467"/>
                    <a:pt x="246" y="484"/>
                  </a:cubicBezTo>
                  <a:cubicBezTo>
                    <a:pt x="245" y="488"/>
                    <a:pt x="244" y="491"/>
                    <a:pt x="241" y="494"/>
                  </a:cubicBezTo>
                  <a:cubicBezTo>
                    <a:pt x="238" y="496"/>
                    <a:pt x="235" y="496"/>
                    <a:pt x="231" y="496"/>
                  </a:cubicBezTo>
                  <a:cubicBezTo>
                    <a:pt x="213" y="498"/>
                    <a:pt x="194" y="497"/>
                    <a:pt x="176" y="493"/>
                  </a:cubicBezTo>
                  <a:cubicBezTo>
                    <a:pt x="174" y="492"/>
                    <a:pt x="171" y="491"/>
                    <a:pt x="168" y="491"/>
                  </a:cubicBezTo>
                  <a:cubicBezTo>
                    <a:pt x="158" y="487"/>
                    <a:pt x="147" y="484"/>
                    <a:pt x="139" y="494"/>
                  </a:cubicBezTo>
                  <a:cubicBezTo>
                    <a:pt x="132" y="503"/>
                    <a:pt x="134" y="515"/>
                    <a:pt x="137" y="526"/>
                  </a:cubicBezTo>
                  <a:cubicBezTo>
                    <a:pt x="167" y="644"/>
                    <a:pt x="214" y="761"/>
                    <a:pt x="210" y="883"/>
                  </a:cubicBezTo>
                  <a:cubicBezTo>
                    <a:pt x="193" y="882"/>
                    <a:pt x="36" y="865"/>
                    <a:pt x="35" y="882"/>
                  </a:cubicBezTo>
                  <a:cubicBezTo>
                    <a:pt x="37" y="794"/>
                    <a:pt x="19" y="711"/>
                    <a:pt x="11" y="624"/>
                  </a:cubicBezTo>
                  <a:cubicBezTo>
                    <a:pt x="4" y="537"/>
                    <a:pt x="0" y="451"/>
                    <a:pt x="8" y="364"/>
                  </a:cubicBezTo>
                  <a:cubicBezTo>
                    <a:pt x="10" y="346"/>
                    <a:pt x="12" y="329"/>
                    <a:pt x="15" y="312"/>
                  </a:cubicBezTo>
                  <a:cubicBezTo>
                    <a:pt x="18" y="292"/>
                    <a:pt x="23" y="272"/>
                    <a:pt x="29" y="253"/>
                  </a:cubicBezTo>
                  <a:cubicBezTo>
                    <a:pt x="49" y="193"/>
                    <a:pt x="83" y="139"/>
                    <a:pt x="128" y="96"/>
                  </a:cubicBezTo>
                  <a:cubicBezTo>
                    <a:pt x="194" y="33"/>
                    <a:pt x="292" y="6"/>
                    <a:pt x="382" y="3"/>
                  </a:cubicBezTo>
                  <a:cubicBezTo>
                    <a:pt x="476" y="0"/>
                    <a:pt x="573" y="29"/>
                    <a:pt x="645" y="93"/>
                  </a:cubicBezTo>
                  <a:cubicBezTo>
                    <a:pt x="653" y="100"/>
                    <a:pt x="661" y="108"/>
                    <a:pt x="669" y="117"/>
                  </a:cubicBezTo>
                  <a:cubicBezTo>
                    <a:pt x="721" y="173"/>
                    <a:pt x="738" y="256"/>
                    <a:pt x="736" y="331"/>
                  </a:cubicBezTo>
                </a:path>
              </a:pathLst>
            </a:custGeom>
            <a:solidFill>
              <a:srgbClr val="434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ṣľîḋé"/>
            <p:cNvSpPr/>
            <p:nvPr/>
          </p:nvSpPr>
          <p:spPr bwMode="auto">
            <a:xfrm>
              <a:off x="3835400" y="1922463"/>
              <a:ext cx="487363" cy="498475"/>
            </a:xfrm>
            <a:custGeom>
              <a:avLst/>
              <a:gdLst>
                <a:gd name="T0" fmla="*/ 291 w 294"/>
                <a:gd name="T1" fmla="*/ 301 h 301"/>
                <a:gd name="T2" fmla="*/ 199 w 294"/>
                <a:gd name="T3" fmla="*/ 263 h 301"/>
                <a:gd name="T4" fmla="*/ 160 w 294"/>
                <a:gd name="T5" fmla="*/ 238 h 301"/>
                <a:gd name="T6" fmla="*/ 148 w 294"/>
                <a:gd name="T7" fmla="*/ 229 h 301"/>
                <a:gd name="T8" fmla="*/ 0 w 294"/>
                <a:gd name="T9" fmla="*/ 111 h 301"/>
                <a:gd name="T10" fmla="*/ 7 w 294"/>
                <a:gd name="T11" fmla="*/ 59 h 301"/>
                <a:gd name="T12" fmla="*/ 21 w 294"/>
                <a:gd name="T13" fmla="*/ 0 h 301"/>
                <a:gd name="T14" fmla="*/ 254 w 294"/>
                <a:gd name="T15" fmla="*/ 178 h 301"/>
                <a:gd name="T16" fmla="*/ 257 w 294"/>
                <a:gd name="T17" fmla="*/ 179 h 301"/>
                <a:gd name="T18" fmla="*/ 278 w 294"/>
                <a:gd name="T19" fmla="*/ 194 h 301"/>
                <a:gd name="T20" fmla="*/ 285 w 294"/>
                <a:gd name="T21" fmla="*/ 213 h 301"/>
                <a:gd name="T22" fmla="*/ 291 w 294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301">
                  <a:moveTo>
                    <a:pt x="291" y="301"/>
                  </a:moveTo>
                  <a:cubicBezTo>
                    <a:pt x="260" y="290"/>
                    <a:pt x="228" y="279"/>
                    <a:pt x="199" y="263"/>
                  </a:cubicBezTo>
                  <a:cubicBezTo>
                    <a:pt x="186" y="255"/>
                    <a:pt x="173" y="246"/>
                    <a:pt x="160" y="238"/>
                  </a:cubicBezTo>
                  <a:cubicBezTo>
                    <a:pt x="156" y="235"/>
                    <a:pt x="152" y="232"/>
                    <a:pt x="148" y="229"/>
                  </a:cubicBezTo>
                  <a:cubicBezTo>
                    <a:pt x="97" y="192"/>
                    <a:pt x="45" y="155"/>
                    <a:pt x="0" y="111"/>
                  </a:cubicBezTo>
                  <a:cubicBezTo>
                    <a:pt x="2" y="93"/>
                    <a:pt x="4" y="76"/>
                    <a:pt x="7" y="59"/>
                  </a:cubicBezTo>
                  <a:cubicBezTo>
                    <a:pt x="10" y="39"/>
                    <a:pt x="15" y="19"/>
                    <a:pt x="21" y="0"/>
                  </a:cubicBezTo>
                  <a:cubicBezTo>
                    <a:pt x="85" y="75"/>
                    <a:pt x="165" y="136"/>
                    <a:pt x="254" y="178"/>
                  </a:cubicBezTo>
                  <a:cubicBezTo>
                    <a:pt x="255" y="178"/>
                    <a:pt x="256" y="178"/>
                    <a:pt x="257" y="179"/>
                  </a:cubicBezTo>
                  <a:cubicBezTo>
                    <a:pt x="265" y="183"/>
                    <a:pt x="273" y="187"/>
                    <a:pt x="278" y="194"/>
                  </a:cubicBezTo>
                  <a:cubicBezTo>
                    <a:pt x="282" y="199"/>
                    <a:pt x="284" y="206"/>
                    <a:pt x="285" y="213"/>
                  </a:cubicBezTo>
                  <a:cubicBezTo>
                    <a:pt x="292" y="242"/>
                    <a:pt x="294" y="272"/>
                    <a:pt x="291" y="301"/>
                  </a:cubicBezTo>
                </a:path>
              </a:pathLst>
            </a:custGeom>
            <a:solidFill>
              <a:srgbClr val="8A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íšľïďê"/>
            <p:cNvSpPr/>
            <p:nvPr/>
          </p:nvSpPr>
          <p:spPr bwMode="auto">
            <a:xfrm>
              <a:off x="4283075" y="2033588"/>
              <a:ext cx="788988" cy="457200"/>
            </a:xfrm>
            <a:custGeom>
              <a:avLst/>
              <a:gdLst>
                <a:gd name="T0" fmla="*/ 438 w 476"/>
                <a:gd name="T1" fmla="*/ 1 h 276"/>
                <a:gd name="T2" fmla="*/ 342 w 476"/>
                <a:gd name="T3" fmla="*/ 30 h 276"/>
                <a:gd name="T4" fmla="*/ 176 w 476"/>
                <a:gd name="T5" fmla="*/ 60 h 276"/>
                <a:gd name="T6" fmla="*/ 87 w 476"/>
                <a:gd name="T7" fmla="*/ 66 h 276"/>
                <a:gd name="T8" fmla="*/ 35 w 476"/>
                <a:gd name="T9" fmla="*/ 63 h 276"/>
                <a:gd name="T10" fmla="*/ 1 w 476"/>
                <a:gd name="T11" fmla="*/ 120 h 276"/>
                <a:gd name="T12" fmla="*/ 30 w 476"/>
                <a:gd name="T13" fmla="*/ 272 h 276"/>
                <a:gd name="T14" fmla="*/ 99 w 476"/>
                <a:gd name="T15" fmla="*/ 275 h 276"/>
                <a:gd name="T16" fmla="*/ 59 w 476"/>
                <a:gd name="T17" fmla="*/ 275 h 276"/>
                <a:gd name="T18" fmla="*/ 50 w 476"/>
                <a:gd name="T19" fmla="*/ 274 h 276"/>
                <a:gd name="T20" fmla="*/ 44 w 476"/>
                <a:gd name="T21" fmla="*/ 271 h 276"/>
                <a:gd name="T22" fmla="*/ 38 w 476"/>
                <a:gd name="T23" fmla="*/ 267 h 276"/>
                <a:gd name="T24" fmla="*/ 33 w 476"/>
                <a:gd name="T25" fmla="*/ 258 h 276"/>
                <a:gd name="T26" fmla="*/ 31 w 476"/>
                <a:gd name="T27" fmla="*/ 250 h 276"/>
                <a:gd name="T28" fmla="*/ 23 w 476"/>
                <a:gd name="T29" fmla="*/ 214 h 276"/>
                <a:gd name="T30" fmla="*/ 23 w 476"/>
                <a:gd name="T31" fmla="*/ 212 h 276"/>
                <a:gd name="T32" fmla="*/ 23 w 476"/>
                <a:gd name="T33" fmla="*/ 212 h 276"/>
                <a:gd name="T34" fmla="*/ 18 w 476"/>
                <a:gd name="T35" fmla="*/ 178 h 276"/>
                <a:gd name="T36" fmla="*/ 16 w 476"/>
                <a:gd name="T37" fmla="*/ 156 h 276"/>
                <a:gd name="T38" fmla="*/ 15 w 476"/>
                <a:gd name="T39" fmla="*/ 142 h 276"/>
                <a:gd name="T40" fmla="*/ 15 w 476"/>
                <a:gd name="T41" fmla="*/ 132 h 276"/>
                <a:gd name="T42" fmla="*/ 17 w 476"/>
                <a:gd name="T43" fmla="*/ 89 h 276"/>
                <a:gd name="T44" fmla="*/ 44 w 476"/>
                <a:gd name="T45" fmla="*/ 70 h 276"/>
                <a:gd name="T46" fmla="*/ 71 w 476"/>
                <a:gd name="T47" fmla="*/ 72 h 276"/>
                <a:gd name="T48" fmla="*/ 111 w 476"/>
                <a:gd name="T49" fmla="*/ 73 h 276"/>
                <a:gd name="T50" fmla="*/ 137 w 476"/>
                <a:gd name="T51" fmla="*/ 72 h 276"/>
                <a:gd name="T52" fmla="*/ 176 w 476"/>
                <a:gd name="T53" fmla="*/ 69 h 276"/>
                <a:gd name="T54" fmla="*/ 266 w 476"/>
                <a:gd name="T55" fmla="*/ 55 h 276"/>
                <a:gd name="T56" fmla="*/ 287 w 476"/>
                <a:gd name="T57" fmla="*/ 51 h 276"/>
                <a:gd name="T58" fmla="*/ 347 w 476"/>
                <a:gd name="T59" fmla="*/ 39 h 276"/>
                <a:gd name="T60" fmla="*/ 363 w 476"/>
                <a:gd name="T61" fmla="*/ 34 h 276"/>
                <a:gd name="T62" fmla="*/ 371 w 476"/>
                <a:gd name="T63" fmla="*/ 32 h 276"/>
                <a:gd name="T64" fmla="*/ 382 w 476"/>
                <a:gd name="T65" fmla="*/ 28 h 276"/>
                <a:gd name="T66" fmla="*/ 422 w 476"/>
                <a:gd name="T67" fmla="*/ 14 h 276"/>
                <a:gd name="T68" fmla="*/ 439 w 476"/>
                <a:gd name="T69" fmla="*/ 11 h 276"/>
                <a:gd name="T70" fmla="*/ 448 w 476"/>
                <a:gd name="T71" fmla="*/ 11 h 276"/>
                <a:gd name="T72" fmla="*/ 454 w 476"/>
                <a:gd name="T73" fmla="*/ 13 h 276"/>
                <a:gd name="T74" fmla="*/ 456 w 476"/>
                <a:gd name="T75" fmla="*/ 14 h 276"/>
                <a:gd name="T76" fmla="*/ 461 w 476"/>
                <a:gd name="T77" fmla="*/ 20 h 276"/>
                <a:gd name="T78" fmla="*/ 464 w 476"/>
                <a:gd name="T79" fmla="*/ 25 h 276"/>
                <a:gd name="T80" fmla="*/ 466 w 476"/>
                <a:gd name="T81" fmla="*/ 29 h 276"/>
                <a:gd name="T82" fmla="*/ 468 w 476"/>
                <a:gd name="T83" fmla="*/ 36 h 276"/>
                <a:gd name="T84" fmla="*/ 471 w 476"/>
                <a:gd name="T85" fmla="*/ 50 h 276"/>
                <a:gd name="T86" fmla="*/ 474 w 476"/>
                <a:gd name="T87" fmla="*/ 82 h 276"/>
                <a:gd name="T88" fmla="*/ 474 w 476"/>
                <a:gd name="T89" fmla="*/ 85 h 276"/>
                <a:gd name="T90" fmla="*/ 475 w 476"/>
                <a:gd name="T91" fmla="*/ 93 h 276"/>
                <a:gd name="T92" fmla="*/ 474 w 476"/>
                <a:gd name="T93" fmla="*/ 8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6" h="276">
                  <a:moveTo>
                    <a:pt x="458" y="8"/>
                  </a:moveTo>
                  <a:cubicBezTo>
                    <a:pt x="458" y="7"/>
                    <a:pt x="457" y="7"/>
                    <a:pt x="457" y="6"/>
                  </a:cubicBezTo>
                  <a:cubicBezTo>
                    <a:pt x="452" y="2"/>
                    <a:pt x="445" y="0"/>
                    <a:pt x="438" y="1"/>
                  </a:cubicBezTo>
                  <a:cubicBezTo>
                    <a:pt x="434" y="2"/>
                    <a:pt x="430" y="3"/>
                    <a:pt x="426" y="4"/>
                  </a:cubicBezTo>
                  <a:cubicBezTo>
                    <a:pt x="405" y="8"/>
                    <a:pt x="385" y="17"/>
                    <a:pt x="364" y="24"/>
                  </a:cubicBezTo>
                  <a:cubicBezTo>
                    <a:pt x="357" y="26"/>
                    <a:pt x="349" y="29"/>
                    <a:pt x="342" y="30"/>
                  </a:cubicBezTo>
                  <a:cubicBezTo>
                    <a:pt x="326" y="34"/>
                    <a:pt x="311" y="37"/>
                    <a:pt x="295" y="40"/>
                  </a:cubicBezTo>
                  <a:cubicBezTo>
                    <a:pt x="290" y="41"/>
                    <a:pt x="285" y="42"/>
                    <a:pt x="280" y="43"/>
                  </a:cubicBezTo>
                  <a:cubicBezTo>
                    <a:pt x="246" y="50"/>
                    <a:pt x="211" y="56"/>
                    <a:pt x="176" y="60"/>
                  </a:cubicBezTo>
                  <a:cubicBezTo>
                    <a:pt x="174" y="61"/>
                    <a:pt x="171" y="61"/>
                    <a:pt x="169" y="61"/>
                  </a:cubicBezTo>
                  <a:cubicBezTo>
                    <a:pt x="153" y="63"/>
                    <a:pt x="137" y="64"/>
                    <a:pt x="121" y="65"/>
                  </a:cubicBezTo>
                  <a:cubicBezTo>
                    <a:pt x="110" y="66"/>
                    <a:pt x="98" y="66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0" y="66"/>
                    <a:pt x="72" y="66"/>
                    <a:pt x="65" y="65"/>
                  </a:cubicBezTo>
                  <a:cubicBezTo>
                    <a:pt x="55" y="65"/>
                    <a:pt x="45" y="64"/>
                    <a:pt x="35" y="63"/>
                  </a:cubicBezTo>
                  <a:cubicBezTo>
                    <a:pt x="27" y="62"/>
                    <a:pt x="18" y="61"/>
                    <a:pt x="11" y="66"/>
                  </a:cubicBezTo>
                  <a:cubicBezTo>
                    <a:pt x="3" y="72"/>
                    <a:pt x="1" y="84"/>
                    <a:pt x="1" y="94"/>
                  </a:cubicBezTo>
                  <a:cubicBezTo>
                    <a:pt x="1" y="103"/>
                    <a:pt x="0" y="111"/>
                    <a:pt x="1" y="120"/>
                  </a:cubicBezTo>
                  <a:cubicBezTo>
                    <a:pt x="1" y="157"/>
                    <a:pt x="5" y="195"/>
                    <a:pt x="12" y="231"/>
                  </a:cubicBezTo>
                  <a:cubicBezTo>
                    <a:pt x="13" y="236"/>
                    <a:pt x="15" y="241"/>
                    <a:pt x="16" y="246"/>
                  </a:cubicBezTo>
                  <a:cubicBezTo>
                    <a:pt x="18" y="256"/>
                    <a:pt x="21" y="267"/>
                    <a:pt x="30" y="272"/>
                  </a:cubicBezTo>
                  <a:cubicBezTo>
                    <a:pt x="36" y="275"/>
                    <a:pt x="42" y="275"/>
                    <a:pt x="48" y="275"/>
                  </a:cubicBezTo>
                  <a:cubicBezTo>
                    <a:pt x="68" y="276"/>
                    <a:pt x="88" y="276"/>
                    <a:pt x="107" y="275"/>
                  </a:cubicBezTo>
                  <a:cubicBezTo>
                    <a:pt x="104" y="275"/>
                    <a:pt x="102" y="275"/>
                    <a:pt x="99" y="275"/>
                  </a:cubicBezTo>
                  <a:cubicBezTo>
                    <a:pt x="91" y="275"/>
                    <a:pt x="83" y="275"/>
                    <a:pt x="74" y="275"/>
                  </a:cubicBezTo>
                  <a:cubicBezTo>
                    <a:pt x="70" y="275"/>
                    <a:pt x="66" y="275"/>
                    <a:pt x="62" y="275"/>
                  </a:cubicBezTo>
                  <a:cubicBezTo>
                    <a:pt x="61" y="275"/>
                    <a:pt x="60" y="275"/>
                    <a:pt x="59" y="275"/>
                  </a:cubicBezTo>
                  <a:cubicBezTo>
                    <a:pt x="58" y="275"/>
                    <a:pt x="58" y="275"/>
                    <a:pt x="57" y="275"/>
                  </a:cubicBezTo>
                  <a:cubicBezTo>
                    <a:pt x="55" y="275"/>
                    <a:pt x="54" y="274"/>
                    <a:pt x="52" y="274"/>
                  </a:cubicBezTo>
                  <a:cubicBezTo>
                    <a:pt x="52" y="274"/>
                    <a:pt x="51" y="274"/>
                    <a:pt x="50" y="274"/>
                  </a:cubicBezTo>
                  <a:cubicBezTo>
                    <a:pt x="49" y="274"/>
                    <a:pt x="49" y="274"/>
                    <a:pt x="48" y="273"/>
                  </a:cubicBezTo>
                  <a:cubicBezTo>
                    <a:pt x="47" y="273"/>
                    <a:pt x="47" y="273"/>
                    <a:pt x="46" y="272"/>
                  </a:cubicBezTo>
                  <a:cubicBezTo>
                    <a:pt x="45" y="272"/>
                    <a:pt x="44" y="272"/>
                    <a:pt x="44" y="271"/>
                  </a:cubicBezTo>
                  <a:cubicBezTo>
                    <a:pt x="43" y="271"/>
                    <a:pt x="43" y="271"/>
                    <a:pt x="42" y="270"/>
                  </a:cubicBezTo>
                  <a:cubicBezTo>
                    <a:pt x="41" y="270"/>
                    <a:pt x="40" y="269"/>
                    <a:pt x="40" y="268"/>
                  </a:cubicBezTo>
                  <a:cubicBezTo>
                    <a:pt x="39" y="268"/>
                    <a:pt x="39" y="267"/>
                    <a:pt x="38" y="267"/>
                  </a:cubicBezTo>
                  <a:cubicBezTo>
                    <a:pt x="37" y="265"/>
                    <a:pt x="35" y="263"/>
                    <a:pt x="34" y="261"/>
                  </a:cubicBezTo>
                  <a:cubicBezTo>
                    <a:pt x="34" y="260"/>
                    <a:pt x="34" y="259"/>
                    <a:pt x="33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6"/>
                  </a:cubicBezTo>
                  <a:cubicBezTo>
                    <a:pt x="32" y="256"/>
                    <a:pt x="32" y="255"/>
                    <a:pt x="32" y="254"/>
                  </a:cubicBezTo>
                  <a:cubicBezTo>
                    <a:pt x="31" y="253"/>
                    <a:pt x="31" y="251"/>
                    <a:pt x="31" y="250"/>
                  </a:cubicBezTo>
                  <a:cubicBezTo>
                    <a:pt x="30" y="249"/>
                    <a:pt x="30" y="248"/>
                    <a:pt x="30" y="247"/>
                  </a:cubicBezTo>
                  <a:cubicBezTo>
                    <a:pt x="28" y="238"/>
                    <a:pt x="26" y="230"/>
                    <a:pt x="25" y="222"/>
                  </a:cubicBezTo>
                  <a:cubicBezTo>
                    <a:pt x="24" y="219"/>
                    <a:pt x="24" y="217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07"/>
                    <a:pt x="21" y="201"/>
                    <a:pt x="20" y="196"/>
                  </a:cubicBezTo>
                  <a:cubicBezTo>
                    <a:pt x="20" y="193"/>
                    <a:pt x="19" y="190"/>
                    <a:pt x="19" y="188"/>
                  </a:cubicBezTo>
                  <a:cubicBezTo>
                    <a:pt x="19" y="184"/>
                    <a:pt x="18" y="181"/>
                    <a:pt x="18" y="178"/>
                  </a:cubicBezTo>
                  <a:cubicBezTo>
                    <a:pt x="18" y="176"/>
                    <a:pt x="18" y="174"/>
                    <a:pt x="17" y="171"/>
                  </a:cubicBezTo>
                  <a:cubicBezTo>
                    <a:pt x="17" y="168"/>
                    <a:pt x="17" y="166"/>
                    <a:pt x="17" y="163"/>
                  </a:cubicBezTo>
                  <a:cubicBezTo>
                    <a:pt x="16" y="161"/>
                    <a:pt x="16" y="158"/>
                    <a:pt x="16" y="156"/>
                  </a:cubicBezTo>
                  <a:cubicBezTo>
                    <a:pt x="16" y="153"/>
                    <a:pt x="16" y="150"/>
                    <a:pt x="16" y="147"/>
                  </a:cubicBezTo>
                  <a:cubicBezTo>
                    <a:pt x="16" y="147"/>
                    <a:pt x="16" y="147"/>
                    <a:pt x="16" y="147"/>
                  </a:cubicBezTo>
                  <a:cubicBezTo>
                    <a:pt x="16" y="145"/>
                    <a:pt x="15" y="143"/>
                    <a:pt x="15" y="142"/>
                  </a:cubicBezTo>
                  <a:cubicBezTo>
                    <a:pt x="15" y="141"/>
                    <a:pt x="15" y="141"/>
                    <a:pt x="15" y="140"/>
                  </a:cubicBezTo>
                  <a:cubicBezTo>
                    <a:pt x="15" y="139"/>
                    <a:pt x="15" y="138"/>
                    <a:pt x="15" y="136"/>
                  </a:cubicBezTo>
                  <a:cubicBezTo>
                    <a:pt x="15" y="135"/>
                    <a:pt x="15" y="134"/>
                    <a:pt x="15" y="132"/>
                  </a:cubicBezTo>
                  <a:cubicBezTo>
                    <a:pt x="15" y="131"/>
                    <a:pt x="15" y="129"/>
                    <a:pt x="15" y="127"/>
                  </a:cubicBezTo>
                  <a:cubicBezTo>
                    <a:pt x="15" y="118"/>
                    <a:pt x="15" y="109"/>
                    <a:pt x="15" y="101"/>
                  </a:cubicBezTo>
                  <a:cubicBezTo>
                    <a:pt x="15" y="97"/>
                    <a:pt x="16" y="93"/>
                    <a:pt x="17" y="89"/>
                  </a:cubicBezTo>
                  <a:cubicBezTo>
                    <a:pt x="17" y="88"/>
                    <a:pt x="17" y="86"/>
                    <a:pt x="17" y="85"/>
                  </a:cubicBezTo>
                  <a:cubicBezTo>
                    <a:pt x="19" y="80"/>
                    <a:pt x="21" y="76"/>
                    <a:pt x="25" y="73"/>
                  </a:cubicBezTo>
                  <a:cubicBezTo>
                    <a:pt x="31" y="70"/>
                    <a:pt x="37" y="70"/>
                    <a:pt x="44" y="70"/>
                  </a:cubicBezTo>
                  <a:cubicBezTo>
                    <a:pt x="46" y="70"/>
                    <a:pt x="47" y="70"/>
                    <a:pt x="49" y="70"/>
                  </a:cubicBezTo>
                  <a:cubicBezTo>
                    <a:pt x="54" y="71"/>
                    <a:pt x="60" y="72"/>
                    <a:pt x="66" y="72"/>
                  </a:cubicBezTo>
                  <a:cubicBezTo>
                    <a:pt x="68" y="72"/>
                    <a:pt x="70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84" y="73"/>
                    <a:pt x="97" y="73"/>
                    <a:pt x="110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4" y="73"/>
                    <a:pt x="117" y="73"/>
                    <a:pt x="120" y="73"/>
                  </a:cubicBezTo>
                  <a:cubicBezTo>
                    <a:pt x="122" y="73"/>
                    <a:pt x="124" y="73"/>
                    <a:pt x="126" y="73"/>
                  </a:cubicBezTo>
                  <a:cubicBezTo>
                    <a:pt x="129" y="73"/>
                    <a:pt x="133" y="72"/>
                    <a:pt x="137" y="72"/>
                  </a:cubicBezTo>
                  <a:cubicBezTo>
                    <a:pt x="146" y="72"/>
                    <a:pt x="155" y="71"/>
                    <a:pt x="164" y="70"/>
                  </a:cubicBezTo>
                  <a:cubicBezTo>
                    <a:pt x="166" y="70"/>
                    <a:pt x="167" y="70"/>
                    <a:pt x="169" y="70"/>
                  </a:cubicBezTo>
                  <a:cubicBezTo>
                    <a:pt x="171" y="70"/>
                    <a:pt x="174" y="69"/>
                    <a:pt x="176" y="69"/>
                  </a:cubicBezTo>
                  <a:cubicBezTo>
                    <a:pt x="180" y="69"/>
                    <a:pt x="183" y="68"/>
                    <a:pt x="186" y="68"/>
                  </a:cubicBezTo>
                  <a:cubicBezTo>
                    <a:pt x="189" y="68"/>
                    <a:pt x="192" y="67"/>
                    <a:pt x="195" y="67"/>
                  </a:cubicBezTo>
                  <a:cubicBezTo>
                    <a:pt x="219" y="64"/>
                    <a:pt x="242" y="60"/>
                    <a:pt x="266" y="55"/>
                  </a:cubicBezTo>
                  <a:cubicBezTo>
                    <a:pt x="270" y="54"/>
                    <a:pt x="274" y="54"/>
                    <a:pt x="278" y="53"/>
                  </a:cubicBezTo>
                  <a:cubicBezTo>
                    <a:pt x="281" y="52"/>
                    <a:pt x="283" y="52"/>
                    <a:pt x="285" y="52"/>
                  </a:cubicBezTo>
                  <a:cubicBezTo>
                    <a:pt x="286" y="51"/>
                    <a:pt x="286" y="51"/>
                    <a:pt x="287" y="51"/>
                  </a:cubicBezTo>
                  <a:cubicBezTo>
                    <a:pt x="291" y="50"/>
                    <a:pt x="295" y="50"/>
                    <a:pt x="299" y="49"/>
                  </a:cubicBezTo>
                  <a:cubicBezTo>
                    <a:pt x="315" y="46"/>
                    <a:pt x="331" y="42"/>
                    <a:pt x="346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9" y="38"/>
                    <a:pt x="351" y="38"/>
                    <a:pt x="353" y="37"/>
                  </a:cubicBezTo>
                  <a:cubicBezTo>
                    <a:pt x="355" y="37"/>
                    <a:pt x="356" y="36"/>
                    <a:pt x="358" y="36"/>
                  </a:cubicBezTo>
                  <a:cubicBezTo>
                    <a:pt x="360" y="35"/>
                    <a:pt x="361" y="35"/>
                    <a:pt x="363" y="34"/>
                  </a:cubicBezTo>
                  <a:cubicBezTo>
                    <a:pt x="363" y="34"/>
                    <a:pt x="364" y="34"/>
                    <a:pt x="364" y="34"/>
                  </a:cubicBezTo>
                  <a:cubicBezTo>
                    <a:pt x="367" y="33"/>
                    <a:pt x="369" y="32"/>
                    <a:pt x="371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74" y="31"/>
                    <a:pt x="378" y="29"/>
                    <a:pt x="381" y="28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2" y="28"/>
                    <a:pt x="382" y="28"/>
                    <a:pt x="382" y="28"/>
                  </a:cubicBezTo>
                  <a:cubicBezTo>
                    <a:pt x="385" y="27"/>
                    <a:pt x="388" y="26"/>
                    <a:pt x="391" y="25"/>
                  </a:cubicBezTo>
                  <a:cubicBezTo>
                    <a:pt x="394" y="23"/>
                    <a:pt x="398" y="22"/>
                    <a:pt x="402" y="21"/>
                  </a:cubicBezTo>
                  <a:cubicBezTo>
                    <a:pt x="409" y="18"/>
                    <a:pt x="415" y="16"/>
                    <a:pt x="422" y="14"/>
                  </a:cubicBezTo>
                  <a:cubicBezTo>
                    <a:pt x="424" y="14"/>
                    <a:pt x="425" y="14"/>
                    <a:pt x="427" y="13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32" y="12"/>
                    <a:pt x="435" y="11"/>
                    <a:pt x="439" y="11"/>
                  </a:cubicBezTo>
                  <a:cubicBezTo>
                    <a:pt x="441" y="11"/>
                    <a:pt x="442" y="11"/>
                    <a:pt x="443" y="11"/>
                  </a:cubicBezTo>
                  <a:cubicBezTo>
                    <a:pt x="444" y="11"/>
                    <a:pt x="445" y="11"/>
                    <a:pt x="446" y="11"/>
                  </a:cubicBezTo>
                  <a:cubicBezTo>
                    <a:pt x="447" y="11"/>
                    <a:pt x="447" y="11"/>
                    <a:pt x="448" y="11"/>
                  </a:cubicBezTo>
                  <a:cubicBezTo>
                    <a:pt x="449" y="11"/>
                    <a:pt x="450" y="12"/>
                    <a:pt x="452" y="12"/>
                  </a:cubicBezTo>
                  <a:cubicBezTo>
                    <a:pt x="452" y="12"/>
                    <a:pt x="453" y="13"/>
                    <a:pt x="453" y="13"/>
                  </a:cubicBezTo>
                  <a:cubicBezTo>
                    <a:pt x="454" y="13"/>
                    <a:pt x="454" y="13"/>
                    <a:pt x="454" y="13"/>
                  </a:cubicBezTo>
                  <a:cubicBezTo>
                    <a:pt x="454" y="13"/>
                    <a:pt x="454" y="13"/>
                    <a:pt x="454" y="13"/>
                  </a:cubicBezTo>
                  <a:cubicBezTo>
                    <a:pt x="455" y="14"/>
                    <a:pt x="455" y="14"/>
                    <a:pt x="455" y="14"/>
                  </a:cubicBezTo>
                  <a:cubicBezTo>
                    <a:pt x="455" y="14"/>
                    <a:pt x="456" y="14"/>
                    <a:pt x="456" y="14"/>
                  </a:cubicBezTo>
                  <a:cubicBezTo>
                    <a:pt x="457" y="15"/>
                    <a:pt x="457" y="15"/>
                    <a:pt x="458" y="16"/>
                  </a:cubicBezTo>
                  <a:cubicBezTo>
                    <a:pt x="459" y="16"/>
                    <a:pt x="459" y="17"/>
                    <a:pt x="460" y="18"/>
                  </a:cubicBezTo>
                  <a:cubicBezTo>
                    <a:pt x="460" y="19"/>
                    <a:pt x="461" y="19"/>
                    <a:pt x="461" y="20"/>
                  </a:cubicBezTo>
                  <a:cubicBezTo>
                    <a:pt x="462" y="20"/>
                    <a:pt x="462" y="21"/>
                    <a:pt x="462" y="21"/>
                  </a:cubicBezTo>
                  <a:cubicBezTo>
                    <a:pt x="463" y="22"/>
                    <a:pt x="463" y="22"/>
                    <a:pt x="463" y="22"/>
                  </a:cubicBezTo>
                  <a:cubicBezTo>
                    <a:pt x="463" y="23"/>
                    <a:pt x="464" y="24"/>
                    <a:pt x="464" y="25"/>
                  </a:cubicBezTo>
                  <a:cubicBezTo>
                    <a:pt x="464" y="25"/>
                    <a:pt x="465" y="26"/>
                    <a:pt x="465" y="26"/>
                  </a:cubicBezTo>
                  <a:cubicBezTo>
                    <a:pt x="465" y="27"/>
                    <a:pt x="465" y="27"/>
                    <a:pt x="465" y="27"/>
                  </a:cubicBezTo>
                  <a:cubicBezTo>
                    <a:pt x="465" y="27"/>
                    <a:pt x="466" y="28"/>
                    <a:pt x="466" y="29"/>
                  </a:cubicBezTo>
                  <a:cubicBezTo>
                    <a:pt x="466" y="29"/>
                    <a:pt x="466" y="29"/>
                    <a:pt x="466" y="29"/>
                  </a:cubicBezTo>
                  <a:cubicBezTo>
                    <a:pt x="466" y="30"/>
                    <a:pt x="467" y="31"/>
                    <a:pt x="467" y="32"/>
                  </a:cubicBezTo>
                  <a:cubicBezTo>
                    <a:pt x="467" y="33"/>
                    <a:pt x="468" y="35"/>
                    <a:pt x="468" y="36"/>
                  </a:cubicBezTo>
                  <a:cubicBezTo>
                    <a:pt x="468" y="37"/>
                    <a:pt x="468" y="38"/>
                    <a:pt x="469" y="39"/>
                  </a:cubicBezTo>
                  <a:cubicBezTo>
                    <a:pt x="469" y="41"/>
                    <a:pt x="470" y="43"/>
                    <a:pt x="470" y="45"/>
                  </a:cubicBezTo>
                  <a:cubicBezTo>
                    <a:pt x="470" y="47"/>
                    <a:pt x="470" y="49"/>
                    <a:pt x="471" y="50"/>
                  </a:cubicBezTo>
                  <a:cubicBezTo>
                    <a:pt x="471" y="55"/>
                    <a:pt x="472" y="59"/>
                    <a:pt x="472" y="64"/>
                  </a:cubicBezTo>
                  <a:cubicBezTo>
                    <a:pt x="471" y="44"/>
                    <a:pt x="468" y="19"/>
                    <a:pt x="458" y="8"/>
                  </a:cubicBezTo>
                  <a:moveTo>
                    <a:pt x="474" y="82"/>
                  </a:moveTo>
                  <a:cubicBezTo>
                    <a:pt x="474" y="81"/>
                    <a:pt x="473" y="80"/>
                    <a:pt x="473" y="80"/>
                  </a:cubicBezTo>
                  <a:cubicBezTo>
                    <a:pt x="473" y="79"/>
                    <a:pt x="473" y="79"/>
                    <a:pt x="473" y="79"/>
                  </a:cubicBezTo>
                  <a:cubicBezTo>
                    <a:pt x="473" y="81"/>
                    <a:pt x="474" y="83"/>
                    <a:pt x="474" y="85"/>
                  </a:cubicBezTo>
                  <a:cubicBezTo>
                    <a:pt x="474" y="86"/>
                    <a:pt x="474" y="86"/>
                    <a:pt x="474" y="87"/>
                  </a:cubicBezTo>
                  <a:cubicBezTo>
                    <a:pt x="474" y="88"/>
                    <a:pt x="474" y="88"/>
                    <a:pt x="474" y="89"/>
                  </a:cubicBezTo>
                  <a:cubicBezTo>
                    <a:pt x="474" y="90"/>
                    <a:pt x="474" y="92"/>
                    <a:pt x="475" y="93"/>
                  </a:cubicBezTo>
                  <a:cubicBezTo>
                    <a:pt x="475" y="96"/>
                    <a:pt x="475" y="98"/>
                    <a:pt x="475" y="101"/>
                  </a:cubicBezTo>
                  <a:cubicBezTo>
                    <a:pt x="476" y="103"/>
                    <a:pt x="476" y="105"/>
                    <a:pt x="476" y="107"/>
                  </a:cubicBezTo>
                  <a:cubicBezTo>
                    <a:pt x="475" y="99"/>
                    <a:pt x="475" y="90"/>
                    <a:pt x="474" y="82"/>
                  </a:cubicBezTo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iŝ1ïḋe"/>
            <p:cNvSpPr/>
            <p:nvPr/>
          </p:nvSpPr>
          <p:spPr bwMode="auto">
            <a:xfrm>
              <a:off x="4989513" y="2054225"/>
              <a:ext cx="87313" cy="319088"/>
            </a:xfrm>
            <a:custGeom>
              <a:avLst/>
              <a:gdLst>
                <a:gd name="T0" fmla="*/ 28 w 53"/>
                <a:gd name="T1" fmla="*/ 0 h 192"/>
                <a:gd name="T2" fmla="*/ 2 w 53"/>
                <a:gd name="T3" fmla="*/ 10 h 192"/>
                <a:gd name="T4" fmla="*/ 5 w 53"/>
                <a:gd name="T5" fmla="*/ 39 h 192"/>
                <a:gd name="T6" fmla="*/ 12 w 53"/>
                <a:gd name="T7" fmla="*/ 147 h 192"/>
                <a:gd name="T8" fmla="*/ 31 w 53"/>
                <a:gd name="T9" fmla="*/ 192 h 192"/>
                <a:gd name="T10" fmla="*/ 51 w 53"/>
                <a:gd name="T11" fmla="*/ 174 h 192"/>
                <a:gd name="T12" fmla="*/ 52 w 53"/>
                <a:gd name="T13" fmla="*/ 166 h 192"/>
                <a:gd name="T14" fmla="*/ 50 w 53"/>
                <a:gd name="T15" fmla="*/ 93 h 192"/>
                <a:gd name="T16" fmla="*/ 50 w 53"/>
                <a:gd name="T17" fmla="*/ 94 h 192"/>
                <a:gd name="T18" fmla="*/ 49 w 53"/>
                <a:gd name="T19" fmla="*/ 88 h 192"/>
                <a:gd name="T20" fmla="*/ 49 w 53"/>
                <a:gd name="T21" fmla="*/ 80 h 192"/>
                <a:gd name="T22" fmla="*/ 48 w 53"/>
                <a:gd name="T23" fmla="*/ 76 h 192"/>
                <a:gd name="T24" fmla="*/ 48 w 53"/>
                <a:gd name="T25" fmla="*/ 74 h 192"/>
                <a:gd name="T26" fmla="*/ 48 w 53"/>
                <a:gd name="T27" fmla="*/ 71 h 192"/>
                <a:gd name="T28" fmla="*/ 47 w 53"/>
                <a:gd name="T29" fmla="*/ 67 h 192"/>
                <a:gd name="T30" fmla="*/ 45 w 53"/>
                <a:gd name="T31" fmla="*/ 42 h 192"/>
                <a:gd name="T32" fmla="*/ 45 w 53"/>
                <a:gd name="T33" fmla="*/ 37 h 192"/>
                <a:gd name="T34" fmla="*/ 44 w 53"/>
                <a:gd name="T35" fmla="*/ 32 h 192"/>
                <a:gd name="T36" fmla="*/ 43 w 53"/>
                <a:gd name="T37" fmla="*/ 26 h 192"/>
                <a:gd name="T38" fmla="*/ 42 w 53"/>
                <a:gd name="T39" fmla="*/ 23 h 192"/>
                <a:gd name="T40" fmla="*/ 41 w 53"/>
                <a:gd name="T41" fmla="*/ 19 h 192"/>
                <a:gd name="T42" fmla="*/ 40 w 53"/>
                <a:gd name="T43" fmla="*/ 16 h 192"/>
                <a:gd name="T44" fmla="*/ 40 w 53"/>
                <a:gd name="T45" fmla="*/ 16 h 192"/>
                <a:gd name="T46" fmla="*/ 40 w 53"/>
                <a:gd name="T47" fmla="*/ 16 h 192"/>
                <a:gd name="T48" fmla="*/ 39 w 53"/>
                <a:gd name="T49" fmla="*/ 13 h 192"/>
                <a:gd name="T50" fmla="*/ 39 w 53"/>
                <a:gd name="T51" fmla="*/ 13 h 192"/>
                <a:gd name="T52" fmla="*/ 39 w 53"/>
                <a:gd name="T53" fmla="*/ 13 h 192"/>
                <a:gd name="T54" fmla="*/ 38 w 53"/>
                <a:gd name="T55" fmla="*/ 13 h 192"/>
                <a:gd name="T56" fmla="*/ 38 w 53"/>
                <a:gd name="T57" fmla="*/ 12 h 192"/>
                <a:gd name="T58" fmla="*/ 37 w 53"/>
                <a:gd name="T59" fmla="*/ 10 h 192"/>
                <a:gd name="T60" fmla="*/ 37 w 53"/>
                <a:gd name="T61" fmla="*/ 9 h 192"/>
                <a:gd name="T62" fmla="*/ 36 w 53"/>
                <a:gd name="T63" fmla="*/ 8 h 192"/>
                <a:gd name="T64" fmla="*/ 35 w 53"/>
                <a:gd name="T65" fmla="*/ 7 h 192"/>
                <a:gd name="T66" fmla="*/ 34 w 53"/>
                <a:gd name="T67" fmla="*/ 5 h 192"/>
                <a:gd name="T68" fmla="*/ 34 w 53"/>
                <a:gd name="T69" fmla="*/ 5 h 192"/>
                <a:gd name="T70" fmla="*/ 32 w 53"/>
                <a:gd name="T71" fmla="*/ 3 h 192"/>
                <a:gd name="T72" fmla="*/ 32 w 53"/>
                <a:gd name="T73" fmla="*/ 3 h 192"/>
                <a:gd name="T74" fmla="*/ 31 w 53"/>
                <a:gd name="T75" fmla="*/ 2 h 192"/>
                <a:gd name="T76" fmla="*/ 29 w 53"/>
                <a:gd name="T77" fmla="*/ 1 h 192"/>
                <a:gd name="T78" fmla="*/ 29 w 53"/>
                <a:gd name="T79" fmla="*/ 1 h 192"/>
                <a:gd name="T80" fmla="*/ 28 w 53"/>
                <a:gd name="T81" fmla="*/ 0 h 192"/>
                <a:gd name="T82" fmla="*/ 28 w 53"/>
                <a:gd name="T83" fmla="*/ 0 h 192"/>
                <a:gd name="T84" fmla="*/ 28 w 53"/>
                <a:gd name="T8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192">
                  <a:moveTo>
                    <a:pt x="28" y="0"/>
                  </a:moveTo>
                  <a:cubicBezTo>
                    <a:pt x="20" y="4"/>
                    <a:pt x="11" y="7"/>
                    <a:pt x="2" y="10"/>
                  </a:cubicBezTo>
                  <a:cubicBezTo>
                    <a:pt x="4" y="20"/>
                    <a:pt x="5" y="29"/>
                    <a:pt x="5" y="39"/>
                  </a:cubicBezTo>
                  <a:cubicBezTo>
                    <a:pt x="9" y="76"/>
                    <a:pt x="0" y="112"/>
                    <a:pt x="12" y="147"/>
                  </a:cubicBezTo>
                  <a:cubicBezTo>
                    <a:pt x="17" y="163"/>
                    <a:pt x="24" y="177"/>
                    <a:pt x="31" y="192"/>
                  </a:cubicBezTo>
                  <a:cubicBezTo>
                    <a:pt x="40" y="188"/>
                    <a:pt x="48" y="182"/>
                    <a:pt x="51" y="174"/>
                  </a:cubicBezTo>
                  <a:cubicBezTo>
                    <a:pt x="52" y="171"/>
                    <a:pt x="52" y="168"/>
                    <a:pt x="52" y="166"/>
                  </a:cubicBezTo>
                  <a:cubicBezTo>
                    <a:pt x="53" y="141"/>
                    <a:pt x="52" y="117"/>
                    <a:pt x="50" y="93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2"/>
                    <a:pt x="50" y="90"/>
                    <a:pt x="49" y="88"/>
                  </a:cubicBezTo>
                  <a:cubicBezTo>
                    <a:pt x="49" y="85"/>
                    <a:pt x="49" y="83"/>
                    <a:pt x="49" y="80"/>
                  </a:cubicBezTo>
                  <a:cubicBezTo>
                    <a:pt x="48" y="79"/>
                    <a:pt x="48" y="77"/>
                    <a:pt x="48" y="76"/>
                  </a:cubicBezTo>
                  <a:cubicBezTo>
                    <a:pt x="48" y="75"/>
                    <a:pt x="48" y="75"/>
                    <a:pt x="48" y="74"/>
                  </a:cubicBezTo>
                  <a:cubicBezTo>
                    <a:pt x="48" y="73"/>
                    <a:pt x="48" y="72"/>
                    <a:pt x="48" y="71"/>
                  </a:cubicBezTo>
                  <a:cubicBezTo>
                    <a:pt x="48" y="70"/>
                    <a:pt x="47" y="68"/>
                    <a:pt x="47" y="67"/>
                  </a:cubicBezTo>
                  <a:cubicBezTo>
                    <a:pt x="47" y="60"/>
                    <a:pt x="46" y="51"/>
                    <a:pt x="45" y="42"/>
                  </a:cubicBezTo>
                  <a:cubicBezTo>
                    <a:pt x="45" y="40"/>
                    <a:pt x="45" y="39"/>
                    <a:pt x="45" y="37"/>
                  </a:cubicBezTo>
                  <a:cubicBezTo>
                    <a:pt x="44" y="36"/>
                    <a:pt x="44" y="34"/>
                    <a:pt x="44" y="32"/>
                  </a:cubicBezTo>
                  <a:cubicBezTo>
                    <a:pt x="44" y="30"/>
                    <a:pt x="43" y="28"/>
                    <a:pt x="43" y="26"/>
                  </a:cubicBezTo>
                  <a:cubicBezTo>
                    <a:pt x="42" y="25"/>
                    <a:pt x="42" y="24"/>
                    <a:pt x="42" y="23"/>
                  </a:cubicBezTo>
                  <a:cubicBezTo>
                    <a:pt x="42" y="22"/>
                    <a:pt x="41" y="20"/>
                    <a:pt x="41" y="19"/>
                  </a:cubicBezTo>
                  <a:cubicBezTo>
                    <a:pt x="41" y="18"/>
                    <a:pt x="40" y="17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9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35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2"/>
                  </a:cubicBezTo>
                  <a:cubicBezTo>
                    <a:pt x="31" y="2"/>
                    <a:pt x="30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íš1îḓê"/>
            <p:cNvSpPr/>
            <p:nvPr/>
          </p:nvSpPr>
          <p:spPr bwMode="auto">
            <a:xfrm>
              <a:off x="4308475" y="2071688"/>
              <a:ext cx="731838" cy="417513"/>
            </a:xfrm>
            <a:custGeom>
              <a:avLst/>
              <a:gdLst>
                <a:gd name="T0" fmla="*/ 102 w 442"/>
                <a:gd name="T1" fmla="*/ 145 h 252"/>
                <a:gd name="T2" fmla="*/ 169 w 442"/>
                <a:gd name="T3" fmla="*/ 145 h 252"/>
                <a:gd name="T4" fmla="*/ 364 w 442"/>
                <a:gd name="T5" fmla="*/ 145 h 252"/>
                <a:gd name="T6" fmla="*/ 364 w 442"/>
                <a:gd name="T7" fmla="*/ 77 h 252"/>
                <a:gd name="T8" fmla="*/ 364 w 442"/>
                <a:gd name="T9" fmla="*/ 145 h 252"/>
                <a:gd name="T10" fmla="*/ 374 w 442"/>
                <a:gd name="T11" fmla="*/ 8 h 252"/>
                <a:gd name="T12" fmla="*/ 407 w 442"/>
                <a:gd name="T13" fmla="*/ 54 h 252"/>
                <a:gd name="T14" fmla="*/ 304 w 442"/>
                <a:gd name="T15" fmla="*/ 29 h 252"/>
                <a:gd name="T16" fmla="*/ 285 w 442"/>
                <a:gd name="T17" fmla="*/ 28 h 252"/>
                <a:gd name="T18" fmla="*/ 177 w 442"/>
                <a:gd name="T19" fmla="*/ 52 h 252"/>
                <a:gd name="T20" fmla="*/ 162 w 442"/>
                <a:gd name="T21" fmla="*/ 46 h 252"/>
                <a:gd name="T22" fmla="*/ 154 w 442"/>
                <a:gd name="T23" fmla="*/ 47 h 252"/>
                <a:gd name="T24" fmla="*/ 150 w 442"/>
                <a:gd name="T25" fmla="*/ 59 h 252"/>
                <a:gd name="T26" fmla="*/ 102 w 442"/>
                <a:gd name="T27" fmla="*/ 65 h 252"/>
                <a:gd name="T28" fmla="*/ 98 w 442"/>
                <a:gd name="T29" fmla="*/ 66 h 252"/>
                <a:gd name="T30" fmla="*/ 30 w 442"/>
                <a:gd name="T31" fmla="*/ 65 h 252"/>
                <a:gd name="T32" fmla="*/ 51 w 442"/>
                <a:gd name="T33" fmla="*/ 49 h 252"/>
                <a:gd name="T34" fmla="*/ 29 w 442"/>
                <a:gd name="T35" fmla="*/ 47 h 252"/>
                <a:gd name="T36" fmla="*/ 24 w 442"/>
                <a:gd name="T37" fmla="*/ 47 h 252"/>
                <a:gd name="T38" fmla="*/ 10 w 442"/>
                <a:gd name="T39" fmla="*/ 50 h 252"/>
                <a:gd name="T40" fmla="*/ 2 w 442"/>
                <a:gd name="T41" fmla="*/ 62 h 252"/>
                <a:gd name="T42" fmla="*/ 2 w 442"/>
                <a:gd name="T43" fmla="*/ 66 h 252"/>
                <a:gd name="T44" fmla="*/ 0 w 442"/>
                <a:gd name="T45" fmla="*/ 78 h 252"/>
                <a:gd name="T46" fmla="*/ 0 w 442"/>
                <a:gd name="T47" fmla="*/ 105 h 252"/>
                <a:gd name="T48" fmla="*/ 0 w 442"/>
                <a:gd name="T49" fmla="*/ 109 h 252"/>
                <a:gd name="T50" fmla="*/ 0 w 442"/>
                <a:gd name="T51" fmla="*/ 117 h 252"/>
                <a:gd name="T52" fmla="*/ 1 w 442"/>
                <a:gd name="T53" fmla="*/ 123 h 252"/>
                <a:gd name="T54" fmla="*/ 8 w 442"/>
                <a:gd name="T55" fmla="*/ 190 h 252"/>
                <a:gd name="T56" fmla="*/ 10 w 442"/>
                <a:gd name="T57" fmla="*/ 199 h 252"/>
                <a:gd name="T58" fmla="*/ 15 w 442"/>
                <a:gd name="T59" fmla="*/ 223 h 252"/>
                <a:gd name="T60" fmla="*/ 18 w 442"/>
                <a:gd name="T61" fmla="*/ 233 h 252"/>
                <a:gd name="T62" fmla="*/ 18 w 442"/>
                <a:gd name="T63" fmla="*/ 234 h 252"/>
                <a:gd name="T64" fmla="*/ 18 w 442"/>
                <a:gd name="T65" fmla="*/ 236 h 252"/>
                <a:gd name="T66" fmla="*/ 19 w 442"/>
                <a:gd name="T67" fmla="*/ 238 h 252"/>
                <a:gd name="T68" fmla="*/ 23 w 442"/>
                <a:gd name="T69" fmla="*/ 244 h 252"/>
                <a:gd name="T70" fmla="*/ 27 w 442"/>
                <a:gd name="T71" fmla="*/ 247 h 252"/>
                <a:gd name="T72" fmla="*/ 29 w 442"/>
                <a:gd name="T73" fmla="*/ 248 h 252"/>
                <a:gd name="T74" fmla="*/ 31 w 442"/>
                <a:gd name="T75" fmla="*/ 250 h 252"/>
                <a:gd name="T76" fmla="*/ 34 w 442"/>
                <a:gd name="T77" fmla="*/ 251 h 252"/>
                <a:gd name="T78" fmla="*/ 35 w 442"/>
                <a:gd name="T79" fmla="*/ 251 h 252"/>
                <a:gd name="T80" fmla="*/ 38 w 442"/>
                <a:gd name="T81" fmla="*/ 251 h 252"/>
                <a:gd name="T82" fmla="*/ 44 w 442"/>
                <a:gd name="T83" fmla="*/ 252 h 252"/>
                <a:gd name="T84" fmla="*/ 47 w 442"/>
                <a:gd name="T85" fmla="*/ 252 h 252"/>
                <a:gd name="T86" fmla="*/ 73 w 442"/>
                <a:gd name="T87" fmla="*/ 252 h 252"/>
                <a:gd name="T88" fmla="*/ 84 w 442"/>
                <a:gd name="T89" fmla="*/ 252 h 252"/>
                <a:gd name="T90" fmla="*/ 165 w 442"/>
                <a:gd name="T91" fmla="*/ 244 h 252"/>
                <a:gd name="T92" fmla="*/ 265 w 442"/>
                <a:gd name="T93" fmla="*/ 169 h 252"/>
                <a:gd name="T94" fmla="*/ 334 w 442"/>
                <a:gd name="T95" fmla="*/ 197 h 252"/>
                <a:gd name="T96" fmla="*/ 434 w 442"/>
                <a:gd name="T97" fmla="*/ 186 h 252"/>
                <a:gd name="T98" fmla="*/ 423 w 442"/>
                <a:gd name="T99" fmla="*/ 137 h 252"/>
                <a:gd name="T100" fmla="*/ 413 w 442"/>
                <a:gd name="T10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" h="252">
                  <a:moveTo>
                    <a:pt x="135" y="178"/>
                  </a:moveTo>
                  <a:cubicBezTo>
                    <a:pt x="117" y="178"/>
                    <a:pt x="102" y="163"/>
                    <a:pt x="102" y="145"/>
                  </a:cubicBezTo>
                  <a:cubicBezTo>
                    <a:pt x="102" y="126"/>
                    <a:pt x="117" y="111"/>
                    <a:pt x="135" y="111"/>
                  </a:cubicBezTo>
                  <a:cubicBezTo>
                    <a:pt x="154" y="111"/>
                    <a:pt x="169" y="126"/>
                    <a:pt x="169" y="145"/>
                  </a:cubicBezTo>
                  <a:cubicBezTo>
                    <a:pt x="169" y="163"/>
                    <a:pt x="154" y="178"/>
                    <a:pt x="135" y="178"/>
                  </a:cubicBezTo>
                  <a:moveTo>
                    <a:pt x="364" y="145"/>
                  </a:moveTo>
                  <a:cubicBezTo>
                    <a:pt x="346" y="145"/>
                    <a:pt x="331" y="130"/>
                    <a:pt x="331" y="111"/>
                  </a:cubicBezTo>
                  <a:cubicBezTo>
                    <a:pt x="331" y="92"/>
                    <a:pt x="346" y="77"/>
                    <a:pt x="364" y="77"/>
                  </a:cubicBezTo>
                  <a:cubicBezTo>
                    <a:pt x="383" y="77"/>
                    <a:pt x="398" y="92"/>
                    <a:pt x="398" y="111"/>
                  </a:cubicBezTo>
                  <a:cubicBezTo>
                    <a:pt x="398" y="130"/>
                    <a:pt x="383" y="145"/>
                    <a:pt x="364" y="145"/>
                  </a:cubicBezTo>
                  <a:moveTo>
                    <a:pt x="413" y="0"/>
                  </a:moveTo>
                  <a:cubicBezTo>
                    <a:pt x="401" y="4"/>
                    <a:pt x="388" y="6"/>
                    <a:pt x="374" y="8"/>
                  </a:cubicBezTo>
                  <a:cubicBezTo>
                    <a:pt x="379" y="10"/>
                    <a:pt x="384" y="12"/>
                    <a:pt x="389" y="14"/>
                  </a:cubicBezTo>
                  <a:cubicBezTo>
                    <a:pt x="411" y="26"/>
                    <a:pt x="408" y="30"/>
                    <a:pt x="407" y="54"/>
                  </a:cubicBezTo>
                  <a:cubicBezTo>
                    <a:pt x="380" y="37"/>
                    <a:pt x="350" y="28"/>
                    <a:pt x="320" y="28"/>
                  </a:cubicBezTo>
                  <a:cubicBezTo>
                    <a:pt x="315" y="28"/>
                    <a:pt x="309" y="29"/>
                    <a:pt x="304" y="29"/>
                  </a:cubicBezTo>
                  <a:cubicBezTo>
                    <a:pt x="298" y="30"/>
                    <a:pt x="293" y="31"/>
                    <a:pt x="287" y="32"/>
                  </a:cubicBezTo>
                  <a:cubicBezTo>
                    <a:pt x="286" y="31"/>
                    <a:pt x="285" y="29"/>
                    <a:pt x="285" y="28"/>
                  </a:cubicBezTo>
                  <a:cubicBezTo>
                    <a:pt x="284" y="28"/>
                    <a:pt x="283" y="28"/>
                    <a:pt x="283" y="28"/>
                  </a:cubicBezTo>
                  <a:cubicBezTo>
                    <a:pt x="247" y="30"/>
                    <a:pt x="212" y="52"/>
                    <a:pt x="177" y="52"/>
                  </a:cubicBezTo>
                  <a:cubicBezTo>
                    <a:pt x="172" y="52"/>
                    <a:pt x="167" y="52"/>
                    <a:pt x="162" y="51"/>
                  </a:cubicBezTo>
                  <a:cubicBezTo>
                    <a:pt x="162" y="49"/>
                    <a:pt x="162" y="48"/>
                    <a:pt x="162" y="46"/>
                  </a:cubicBezTo>
                  <a:cubicBezTo>
                    <a:pt x="162" y="46"/>
                    <a:pt x="161" y="46"/>
                    <a:pt x="161" y="46"/>
                  </a:cubicBezTo>
                  <a:cubicBezTo>
                    <a:pt x="159" y="46"/>
                    <a:pt x="156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3" y="51"/>
                    <a:pt x="151" y="55"/>
                    <a:pt x="150" y="59"/>
                  </a:cubicBezTo>
                  <a:cubicBezTo>
                    <a:pt x="143" y="60"/>
                    <a:pt x="137" y="60"/>
                    <a:pt x="130" y="60"/>
                  </a:cubicBezTo>
                  <a:cubicBezTo>
                    <a:pt x="121" y="61"/>
                    <a:pt x="111" y="63"/>
                    <a:pt x="102" y="65"/>
                  </a:cubicBezTo>
                  <a:cubicBezTo>
                    <a:pt x="102" y="66"/>
                    <a:pt x="101" y="66"/>
                    <a:pt x="101" y="66"/>
                  </a:cubicBezTo>
                  <a:cubicBezTo>
                    <a:pt x="100" y="66"/>
                    <a:pt x="99" y="66"/>
                    <a:pt x="98" y="66"/>
                  </a:cubicBezTo>
                  <a:cubicBezTo>
                    <a:pt x="69" y="74"/>
                    <a:pt x="42" y="89"/>
                    <a:pt x="20" y="108"/>
                  </a:cubicBezTo>
                  <a:cubicBezTo>
                    <a:pt x="13" y="85"/>
                    <a:pt x="8" y="81"/>
                    <a:pt x="30" y="65"/>
                  </a:cubicBezTo>
                  <a:cubicBezTo>
                    <a:pt x="37" y="60"/>
                    <a:pt x="44" y="56"/>
                    <a:pt x="51" y="52"/>
                  </a:cubicBezTo>
                  <a:cubicBezTo>
                    <a:pt x="51" y="51"/>
                    <a:pt x="51" y="50"/>
                    <a:pt x="51" y="49"/>
                  </a:cubicBezTo>
                  <a:cubicBezTo>
                    <a:pt x="45" y="49"/>
                    <a:pt x="39" y="48"/>
                    <a:pt x="34" y="47"/>
                  </a:cubicBezTo>
                  <a:cubicBezTo>
                    <a:pt x="32" y="47"/>
                    <a:pt x="31" y="47"/>
                    <a:pt x="29" y="47"/>
                  </a:cubicBezTo>
                  <a:cubicBezTo>
                    <a:pt x="28" y="47"/>
                    <a:pt x="27" y="47"/>
                    <a:pt x="27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0" y="47"/>
                    <a:pt x="15" y="47"/>
                    <a:pt x="11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9" y="52"/>
                    <a:pt x="7" y="53"/>
                    <a:pt x="6" y="55"/>
                  </a:cubicBezTo>
                  <a:cubicBezTo>
                    <a:pt x="4" y="57"/>
                    <a:pt x="3" y="60"/>
                    <a:pt x="2" y="62"/>
                  </a:cubicBezTo>
                  <a:cubicBezTo>
                    <a:pt x="2" y="63"/>
                    <a:pt x="2" y="64"/>
                    <a:pt x="2" y="65"/>
                  </a:cubicBezTo>
                  <a:cubicBezTo>
                    <a:pt x="2" y="65"/>
                    <a:pt x="2" y="65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70"/>
                    <a:pt x="0" y="74"/>
                    <a:pt x="0" y="78"/>
                  </a:cubicBezTo>
                  <a:cubicBezTo>
                    <a:pt x="0" y="86"/>
                    <a:pt x="0" y="95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07"/>
                    <a:pt x="0" y="108"/>
                    <a:pt x="0" y="109"/>
                  </a:cubicBezTo>
                  <a:cubicBezTo>
                    <a:pt x="0" y="111"/>
                    <a:pt x="0" y="112"/>
                    <a:pt x="0" y="113"/>
                  </a:cubicBezTo>
                  <a:cubicBezTo>
                    <a:pt x="0" y="115"/>
                    <a:pt x="0" y="116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0" y="120"/>
                    <a:pt x="1" y="122"/>
                    <a:pt x="1" y="123"/>
                  </a:cubicBezTo>
                  <a:cubicBezTo>
                    <a:pt x="6" y="145"/>
                    <a:pt x="8" y="167"/>
                    <a:pt x="8" y="189"/>
                  </a:cubicBezTo>
                  <a:cubicBezTo>
                    <a:pt x="8" y="189"/>
                    <a:pt x="8" y="190"/>
                    <a:pt x="8" y="190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9" y="194"/>
                    <a:pt x="9" y="196"/>
                    <a:pt x="10" y="199"/>
                  </a:cubicBezTo>
                  <a:cubicBezTo>
                    <a:pt x="10" y="200"/>
                    <a:pt x="10" y="202"/>
                    <a:pt x="10" y="203"/>
                  </a:cubicBezTo>
                  <a:cubicBezTo>
                    <a:pt x="12" y="210"/>
                    <a:pt x="13" y="217"/>
                    <a:pt x="15" y="223"/>
                  </a:cubicBezTo>
                  <a:cubicBezTo>
                    <a:pt x="15" y="227"/>
                    <a:pt x="16" y="230"/>
                    <a:pt x="17" y="233"/>
                  </a:cubicBezTo>
                  <a:cubicBezTo>
                    <a:pt x="17" y="233"/>
                    <a:pt x="17" y="233"/>
                    <a:pt x="18" y="233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18" y="235"/>
                    <a:pt x="18" y="235"/>
                    <a:pt x="18" y="235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8" y="236"/>
                    <a:pt x="19" y="236"/>
                    <a:pt x="19" y="236"/>
                  </a:cubicBezTo>
                  <a:cubicBezTo>
                    <a:pt x="19" y="237"/>
                    <a:pt x="19" y="237"/>
                    <a:pt x="19" y="238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20" y="240"/>
                    <a:pt x="22" y="242"/>
                    <a:pt x="23" y="244"/>
                  </a:cubicBezTo>
                  <a:cubicBezTo>
                    <a:pt x="24" y="244"/>
                    <a:pt x="24" y="245"/>
                    <a:pt x="25" y="245"/>
                  </a:cubicBezTo>
                  <a:cubicBezTo>
                    <a:pt x="25" y="246"/>
                    <a:pt x="26" y="246"/>
                    <a:pt x="27" y="247"/>
                  </a:cubicBezTo>
                  <a:cubicBezTo>
                    <a:pt x="27" y="247"/>
                    <a:pt x="27" y="248"/>
                    <a:pt x="28" y="248"/>
                  </a:cubicBezTo>
                  <a:cubicBezTo>
                    <a:pt x="28" y="248"/>
                    <a:pt x="28" y="248"/>
                    <a:pt x="29" y="248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29" y="249"/>
                    <a:pt x="30" y="249"/>
                    <a:pt x="31" y="250"/>
                  </a:cubicBezTo>
                  <a:cubicBezTo>
                    <a:pt x="32" y="250"/>
                    <a:pt x="32" y="250"/>
                    <a:pt x="33" y="250"/>
                  </a:cubicBezTo>
                  <a:cubicBezTo>
                    <a:pt x="34" y="250"/>
                    <a:pt x="34" y="250"/>
                    <a:pt x="34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5" y="251"/>
                    <a:pt x="36" y="251"/>
                    <a:pt x="36" y="251"/>
                  </a:cubicBezTo>
                  <a:cubicBezTo>
                    <a:pt x="37" y="251"/>
                    <a:pt x="37" y="251"/>
                    <a:pt x="38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1" y="252"/>
                    <a:pt x="42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5" y="252"/>
                    <a:pt x="46" y="252"/>
                    <a:pt x="47" y="252"/>
                  </a:cubicBezTo>
                  <a:cubicBezTo>
                    <a:pt x="51" y="252"/>
                    <a:pt x="55" y="252"/>
                    <a:pt x="59" y="252"/>
                  </a:cubicBezTo>
                  <a:cubicBezTo>
                    <a:pt x="64" y="252"/>
                    <a:pt x="68" y="252"/>
                    <a:pt x="73" y="252"/>
                  </a:cubicBezTo>
                  <a:cubicBezTo>
                    <a:pt x="74" y="252"/>
                    <a:pt x="74" y="252"/>
                    <a:pt x="75" y="252"/>
                  </a:cubicBezTo>
                  <a:cubicBezTo>
                    <a:pt x="78" y="252"/>
                    <a:pt x="81" y="252"/>
                    <a:pt x="84" y="252"/>
                  </a:cubicBezTo>
                  <a:cubicBezTo>
                    <a:pt x="84" y="252"/>
                    <a:pt x="84" y="252"/>
                    <a:pt x="85" y="252"/>
                  </a:cubicBezTo>
                  <a:cubicBezTo>
                    <a:pt x="112" y="252"/>
                    <a:pt x="138" y="250"/>
                    <a:pt x="165" y="244"/>
                  </a:cubicBezTo>
                  <a:cubicBezTo>
                    <a:pt x="175" y="241"/>
                    <a:pt x="186" y="238"/>
                    <a:pt x="195" y="232"/>
                  </a:cubicBezTo>
                  <a:cubicBezTo>
                    <a:pt x="222" y="215"/>
                    <a:pt x="233" y="173"/>
                    <a:pt x="265" y="169"/>
                  </a:cubicBezTo>
                  <a:cubicBezTo>
                    <a:pt x="267" y="168"/>
                    <a:pt x="269" y="168"/>
                    <a:pt x="271" y="168"/>
                  </a:cubicBezTo>
                  <a:cubicBezTo>
                    <a:pt x="293" y="168"/>
                    <a:pt x="312" y="188"/>
                    <a:pt x="334" y="197"/>
                  </a:cubicBezTo>
                  <a:cubicBezTo>
                    <a:pt x="344" y="200"/>
                    <a:pt x="354" y="202"/>
                    <a:pt x="364" y="202"/>
                  </a:cubicBezTo>
                  <a:cubicBezTo>
                    <a:pt x="387" y="202"/>
                    <a:pt x="411" y="194"/>
                    <a:pt x="434" y="186"/>
                  </a:cubicBezTo>
                  <a:cubicBezTo>
                    <a:pt x="436" y="185"/>
                    <a:pt x="439" y="184"/>
                    <a:pt x="442" y="182"/>
                  </a:cubicBezTo>
                  <a:cubicBezTo>
                    <a:pt x="435" y="167"/>
                    <a:pt x="428" y="153"/>
                    <a:pt x="423" y="137"/>
                  </a:cubicBezTo>
                  <a:cubicBezTo>
                    <a:pt x="411" y="102"/>
                    <a:pt x="420" y="66"/>
                    <a:pt x="416" y="29"/>
                  </a:cubicBezTo>
                  <a:cubicBezTo>
                    <a:pt x="416" y="19"/>
                    <a:pt x="415" y="10"/>
                    <a:pt x="413" y="0"/>
                  </a:cubicBezTo>
                </a:path>
              </a:pathLst>
            </a:custGeom>
            <a:solidFill>
              <a:srgbClr val="FD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š1ïḋé"/>
            <p:cNvSpPr/>
            <p:nvPr/>
          </p:nvSpPr>
          <p:spPr bwMode="auto">
            <a:xfrm>
              <a:off x="4321175" y="2149475"/>
              <a:ext cx="242888" cy="100013"/>
            </a:xfrm>
            <a:custGeom>
              <a:avLst/>
              <a:gdLst>
                <a:gd name="T0" fmla="*/ 43 w 146"/>
                <a:gd name="T1" fmla="*/ 5 h 61"/>
                <a:gd name="T2" fmla="*/ 22 w 146"/>
                <a:gd name="T3" fmla="*/ 18 h 61"/>
                <a:gd name="T4" fmla="*/ 12 w 146"/>
                <a:gd name="T5" fmla="*/ 61 h 61"/>
                <a:gd name="T6" fmla="*/ 90 w 146"/>
                <a:gd name="T7" fmla="*/ 19 h 61"/>
                <a:gd name="T8" fmla="*/ 44 w 146"/>
                <a:gd name="T9" fmla="*/ 20 h 61"/>
                <a:gd name="T10" fmla="*/ 43 w 146"/>
                <a:gd name="T11" fmla="*/ 5 h 61"/>
                <a:gd name="T12" fmla="*/ 146 w 146"/>
                <a:gd name="T13" fmla="*/ 0 h 61"/>
                <a:gd name="T14" fmla="*/ 141 w 146"/>
                <a:gd name="T15" fmla="*/ 0 h 61"/>
                <a:gd name="T16" fmla="*/ 128 w 146"/>
                <a:gd name="T17" fmla="*/ 1 h 61"/>
                <a:gd name="T18" fmla="*/ 103 w 146"/>
                <a:gd name="T19" fmla="*/ 3 h 61"/>
                <a:gd name="T20" fmla="*/ 103 w 146"/>
                <a:gd name="T21" fmla="*/ 3 h 61"/>
                <a:gd name="T22" fmla="*/ 97 w 146"/>
                <a:gd name="T23" fmla="*/ 3 h 61"/>
                <a:gd name="T24" fmla="*/ 97 w 146"/>
                <a:gd name="T25" fmla="*/ 3 h 61"/>
                <a:gd name="T26" fmla="*/ 94 w 146"/>
                <a:gd name="T27" fmla="*/ 18 h 61"/>
                <a:gd name="T28" fmla="*/ 122 w 146"/>
                <a:gd name="T29" fmla="*/ 13 h 61"/>
                <a:gd name="T30" fmla="*/ 142 w 146"/>
                <a:gd name="T31" fmla="*/ 12 h 61"/>
                <a:gd name="T32" fmla="*/ 146 w 146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61">
                  <a:moveTo>
                    <a:pt x="43" y="5"/>
                  </a:moveTo>
                  <a:cubicBezTo>
                    <a:pt x="36" y="9"/>
                    <a:pt x="29" y="13"/>
                    <a:pt x="22" y="18"/>
                  </a:cubicBezTo>
                  <a:cubicBezTo>
                    <a:pt x="0" y="34"/>
                    <a:pt x="5" y="38"/>
                    <a:pt x="12" y="61"/>
                  </a:cubicBezTo>
                  <a:cubicBezTo>
                    <a:pt x="34" y="42"/>
                    <a:pt x="61" y="27"/>
                    <a:pt x="90" y="19"/>
                  </a:cubicBezTo>
                  <a:cubicBezTo>
                    <a:pt x="74" y="19"/>
                    <a:pt x="59" y="20"/>
                    <a:pt x="44" y="20"/>
                  </a:cubicBezTo>
                  <a:cubicBezTo>
                    <a:pt x="43" y="15"/>
                    <a:pt x="43" y="10"/>
                    <a:pt x="43" y="5"/>
                  </a:cubicBezTo>
                  <a:moveTo>
                    <a:pt x="146" y="0"/>
                  </a:moveTo>
                  <a:cubicBezTo>
                    <a:pt x="144" y="0"/>
                    <a:pt x="143" y="0"/>
                    <a:pt x="141" y="0"/>
                  </a:cubicBezTo>
                  <a:cubicBezTo>
                    <a:pt x="137" y="1"/>
                    <a:pt x="132" y="1"/>
                    <a:pt x="128" y="1"/>
                  </a:cubicBezTo>
                  <a:cubicBezTo>
                    <a:pt x="119" y="2"/>
                    <a:pt x="111" y="2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99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6" y="8"/>
                    <a:pt x="95" y="13"/>
                    <a:pt x="94" y="18"/>
                  </a:cubicBezTo>
                  <a:cubicBezTo>
                    <a:pt x="103" y="16"/>
                    <a:pt x="113" y="14"/>
                    <a:pt x="122" y="13"/>
                  </a:cubicBezTo>
                  <a:cubicBezTo>
                    <a:pt x="129" y="13"/>
                    <a:pt x="135" y="13"/>
                    <a:pt x="142" y="12"/>
                  </a:cubicBezTo>
                  <a:cubicBezTo>
                    <a:pt x="143" y="8"/>
                    <a:pt x="145" y="4"/>
                    <a:pt x="146" y="0"/>
                  </a:cubicBezTo>
                </a:path>
              </a:pathLst>
            </a:custGeom>
            <a:solidFill>
              <a:srgbClr val="898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şľidè"/>
            <p:cNvSpPr/>
            <p:nvPr/>
          </p:nvSpPr>
          <p:spPr bwMode="auto">
            <a:xfrm>
              <a:off x="4779963" y="2084388"/>
              <a:ext cx="209550" cy="76200"/>
            </a:xfrm>
            <a:custGeom>
              <a:avLst/>
              <a:gdLst>
                <a:gd name="T0" fmla="*/ 89 w 126"/>
                <a:gd name="T1" fmla="*/ 0 h 46"/>
                <a:gd name="T2" fmla="*/ 74 w 126"/>
                <a:gd name="T3" fmla="*/ 1 h 46"/>
                <a:gd name="T4" fmla="*/ 71 w 126"/>
                <a:gd name="T5" fmla="*/ 1 h 46"/>
                <a:gd name="T6" fmla="*/ 65 w 126"/>
                <a:gd name="T7" fmla="*/ 3 h 46"/>
                <a:gd name="T8" fmla="*/ 64 w 126"/>
                <a:gd name="T9" fmla="*/ 3 h 46"/>
                <a:gd name="T10" fmla="*/ 63 w 126"/>
                <a:gd name="T11" fmla="*/ 3 h 46"/>
                <a:gd name="T12" fmla="*/ 59 w 126"/>
                <a:gd name="T13" fmla="*/ 5 h 46"/>
                <a:gd name="T14" fmla="*/ 58 w 126"/>
                <a:gd name="T15" fmla="*/ 5 h 46"/>
                <a:gd name="T16" fmla="*/ 53 w 126"/>
                <a:gd name="T17" fmla="*/ 6 h 46"/>
                <a:gd name="T18" fmla="*/ 47 w 126"/>
                <a:gd name="T19" fmla="*/ 8 h 46"/>
                <a:gd name="T20" fmla="*/ 47 w 126"/>
                <a:gd name="T21" fmla="*/ 8 h 46"/>
                <a:gd name="T22" fmla="*/ 40 w 126"/>
                <a:gd name="T23" fmla="*/ 13 h 46"/>
                <a:gd name="T24" fmla="*/ 0 w 126"/>
                <a:gd name="T25" fmla="*/ 20 h 46"/>
                <a:gd name="T26" fmla="*/ 2 w 126"/>
                <a:gd name="T27" fmla="*/ 24 h 46"/>
                <a:gd name="T28" fmla="*/ 19 w 126"/>
                <a:gd name="T29" fmla="*/ 21 h 46"/>
                <a:gd name="T30" fmla="*/ 35 w 126"/>
                <a:gd name="T31" fmla="*/ 20 h 46"/>
                <a:gd name="T32" fmla="*/ 122 w 126"/>
                <a:gd name="T33" fmla="*/ 46 h 46"/>
                <a:gd name="T34" fmla="*/ 104 w 126"/>
                <a:gd name="T35" fmla="*/ 6 h 46"/>
                <a:gd name="T36" fmla="*/ 89 w 126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46">
                  <a:moveTo>
                    <a:pt x="89" y="0"/>
                  </a:moveTo>
                  <a:cubicBezTo>
                    <a:pt x="84" y="0"/>
                    <a:pt x="79" y="1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69" y="1"/>
                    <a:pt x="67" y="2"/>
                    <a:pt x="65" y="3"/>
                  </a:cubicBezTo>
                  <a:cubicBezTo>
                    <a:pt x="65" y="3"/>
                    <a:pt x="65" y="3"/>
                    <a:pt x="64" y="3"/>
                  </a:cubicBezTo>
                  <a:cubicBezTo>
                    <a:pt x="64" y="3"/>
                    <a:pt x="63" y="3"/>
                    <a:pt x="63" y="3"/>
                  </a:cubicBezTo>
                  <a:cubicBezTo>
                    <a:pt x="61" y="4"/>
                    <a:pt x="60" y="4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6" y="5"/>
                    <a:pt x="55" y="6"/>
                    <a:pt x="53" y="6"/>
                  </a:cubicBezTo>
                  <a:cubicBezTo>
                    <a:pt x="51" y="7"/>
                    <a:pt x="49" y="7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3" y="12"/>
                    <a:pt x="40" y="13"/>
                  </a:cubicBezTo>
                  <a:cubicBezTo>
                    <a:pt x="28" y="21"/>
                    <a:pt x="13" y="19"/>
                    <a:pt x="0" y="20"/>
                  </a:cubicBezTo>
                  <a:cubicBezTo>
                    <a:pt x="0" y="21"/>
                    <a:pt x="1" y="23"/>
                    <a:pt x="2" y="24"/>
                  </a:cubicBezTo>
                  <a:cubicBezTo>
                    <a:pt x="8" y="23"/>
                    <a:pt x="13" y="22"/>
                    <a:pt x="19" y="21"/>
                  </a:cubicBezTo>
                  <a:cubicBezTo>
                    <a:pt x="24" y="21"/>
                    <a:pt x="30" y="20"/>
                    <a:pt x="35" y="20"/>
                  </a:cubicBezTo>
                  <a:cubicBezTo>
                    <a:pt x="65" y="20"/>
                    <a:pt x="95" y="29"/>
                    <a:pt x="122" y="46"/>
                  </a:cubicBezTo>
                  <a:cubicBezTo>
                    <a:pt x="123" y="22"/>
                    <a:pt x="126" y="18"/>
                    <a:pt x="104" y="6"/>
                  </a:cubicBezTo>
                  <a:cubicBezTo>
                    <a:pt x="99" y="4"/>
                    <a:pt x="94" y="2"/>
                    <a:pt x="89" y="0"/>
                  </a:cubicBezTo>
                </a:path>
              </a:pathLst>
            </a:custGeom>
            <a:solidFill>
              <a:srgbClr val="898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šḷîḋè"/>
            <p:cNvSpPr/>
            <p:nvPr/>
          </p:nvSpPr>
          <p:spPr bwMode="auto">
            <a:xfrm>
              <a:off x="4476750" y="2255838"/>
              <a:ext cx="111125" cy="109538"/>
            </a:xfrm>
            <a:prstGeom prst="ellipse">
              <a:avLst/>
            </a:pr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ŝlíḍè"/>
            <p:cNvSpPr/>
            <p:nvPr/>
          </p:nvSpPr>
          <p:spPr bwMode="auto">
            <a:xfrm>
              <a:off x="4856163" y="2198688"/>
              <a:ext cx="111125" cy="112713"/>
            </a:xfrm>
            <a:prstGeom prst="ellipse">
              <a:avLst/>
            </a:pr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ïŝ1íďé"/>
            <p:cNvSpPr/>
            <p:nvPr/>
          </p:nvSpPr>
          <p:spPr bwMode="auto">
            <a:xfrm>
              <a:off x="4392613" y="2051050"/>
              <a:ext cx="642938" cy="131763"/>
            </a:xfrm>
            <a:custGeom>
              <a:avLst/>
              <a:gdLst>
                <a:gd name="T0" fmla="*/ 0 w 388"/>
                <a:gd name="T1" fmla="*/ 61 h 79"/>
                <a:gd name="T2" fmla="*/ 0 w 388"/>
                <a:gd name="T3" fmla="*/ 64 h 79"/>
                <a:gd name="T4" fmla="*/ 1 w 388"/>
                <a:gd name="T5" fmla="*/ 79 h 79"/>
                <a:gd name="T6" fmla="*/ 47 w 388"/>
                <a:gd name="T7" fmla="*/ 78 h 79"/>
                <a:gd name="T8" fmla="*/ 50 w 388"/>
                <a:gd name="T9" fmla="*/ 78 h 79"/>
                <a:gd name="T10" fmla="*/ 51 w 388"/>
                <a:gd name="T11" fmla="*/ 77 h 79"/>
                <a:gd name="T12" fmla="*/ 54 w 388"/>
                <a:gd name="T13" fmla="*/ 62 h 79"/>
                <a:gd name="T14" fmla="*/ 45 w 388"/>
                <a:gd name="T15" fmla="*/ 62 h 79"/>
                <a:gd name="T16" fmla="*/ 44 w 388"/>
                <a:gd name="T17" fmla="*/ 62 h 79"/>
                <a:gd name="T18" fmla="*/ 36 w 388"/>
                <a:gd name="T19" fmla="*/ 62 h 79"/>
                <a:gd name="T20" fmla="*/ 5 w 388"/>
                <a:gd name="T21" fmla="*/ 61 h 79"/>
                <a:gd name="T22" fmla="*/ 5 w 388"/>
                <a:gd name="T23" fmla="*/ 61 h 79"/>
                <a:gd name="T24" fmla="*/ 0 w 388"/>
                <a:gd name="T25" fmla="*/ 61 h 79"/>
                <a:gd name="T26" fmla="*/ 0 w 388"/>
                <a:gd name="T27" fmla="*/ 61 h 79"/>
                <a:gd name="T28" fmla="*/ 281 w 388"/>
                <a:gd name="T29" fmla="*/ 28 h 79"/>
                <a:gd name="T30" fmla="*/ 280 w 388"/>
                <a:gd name="T31" fmla="*/ 28 h 79"/>
                <a:gd name="T32" fmla="*/ 233 w 388"/>
                <a:gd name="T33" fmla="*/ 38 h 79"/>
                <a:gd name="T34" fmla="*/ 221 w 388"/>
                <a:gd name="T35" fmla="*/ 40 h 79"/>
                <a:gd name="T36" fmla="*/ 219 w 388"/>
                <a:gd name="T37" fmla="*/ 41 h 79"/>
                <a:gd name="T38" fmla="*/ 212 w 388"/>
                <a:gd name="T39" fmla="*/ 42 h 79"/>
                <a:gd name="T40" fmla="*/ 142 w 388"/>
                <a:gd name="T41" fmla="*/ 54 h 79"/>
                <a:gd name="T42" fmla="*/ 129 w 388"/>
                <a:gd name="T43" fmla="*/ 56 h 79"/>
                <a:gd name="T44" fmla="*/ 121 w 388"/>
                <a:gd name="T45" fmla="*/ 57 h 79"/>
                <a:gd name="T46" fmla="*/ 114 w 388"/>
                <a:gd name="T47" fmla="*/ 58 h 79"/>
                <a:gd name="T48" fmla="*/ 111 w 388"/>
                <a:gd name="T49" fmla="*/ 58 h 79"/>
                <a:gd name="T50" fmla="*/ 111 w 388"/>
                <a:gd name="T51" fmla="*/ 63 h 79"/>
                <a:gd name="T52" fmla="*/ 126 w 388"/>
                <a:gd name="T53" fmla="*/ 64 h 79"/>
                <a:gd name="T54" fmla="*/ 232 w 388"/>
                <a:gd name="T55" fmla="*/ 40 h 79"/>
                <a:gd name="T56" fmla="*/ 234 w 388"/>
                <a:gd name="T57" fmla="*/ 40 h 79"/>
                <a:gd name="T58" fmla="*/ 274 w 388"/>
                <a:gd name="T59" fmla="*/ 33 h 79"/>
                <a:gd name="T60" fmla="*/ 281 w 388"/>
                <a:gd name="T61" fmla="*/ 28 h 79"/>
                <a:gd name="T62" fmla="*/ 377 w 388"/>
                <a:gd name="T63" fmla="*/ 0 h 79"/>
                <a:gd name="T64" fmla="*/ 373 w 388"/>
                <a:gd name="T65" fmla="*/ 0 h 79"/>
                <a:gd name="T66" fmla="*/ 365 w 388"/>
                <a:gd name="T67" fmla="*/ 1 h 79"/>
                <a:gd name="T68" fmla="*/ 362 w 388"/>
                <a:gd name="T69" fmla="*/ 2 h 79"/>
                <a:gd name="T70" fmla="*/ 361 w 388"/>
                <a:gd name="T71" fmla="*/ 2 h 79"/>
                <a:gd name="T72" fmla="*/ 356 w 388"/>
                <a:gd name="T73" fmla="*/ 3 h 79"/>
                <a:gd name="T74" fmla="*/ 336 w 388"/>
                <a:gd name="T75" fmla="*/ 10 h 79"/>
                <a:gd name="T76" fmla="*/ 325 w 388"/>
                <a:gd name="T77" fmla="*/ 14 h 79"/>
                <a:gd name="T78" fmla="*/ 316 w 388"/>
                <a:gd name="T79" fmla="*/ 17 h 79"/>
                <a:gd name="T80" fmla="*/ 315 w 388"/>
                <a:gd name="T81" fmla="*/ 17 h 79"/>
                <a:gd name="T82" fmla="*/ 315 w 388"/>
                <a:gd name="T83" fmla="*/ 17 h 79"/>
                <a:gd name="T84" fmla="*/ 315 w 388"/>
                <a:gd name="T85" fmla="*/ 17 h 79"/>
                <a:gd name="T86" fmla="*/ 305 w 388"/>
                <a:gd name="T87" fmla="*/ 21 h 79"/>
                <a:gd name="T88" fmla="*/ 308 w 388"/>
                <a:gd name="T89" fmla="*/ 21 h 79"/>
                <a:gd name="T90" fmla="*/ 323 w 388"/>
                <a:gd name="T91" fmla="*/ 20 h 79"/>
                <a:gd name="T92" fmla="*/ 362 w 388"/>
                <a:gd name="T93" fmla="*/ 12 h 79"/>
                <a:gd name="T94" fmla="*/ 388 w 388"/>
                <a:gd name="T95" fmla="*/ 2 h 79"/>
                <a:gd name="T96" fmla="*/ 387 w 388"/>
                <a:gd name="T97" fmla="*/ 2 h 79"/>
                <a:gd name="T98" fmla="*/ 387 w 388"/>
                <a:gd name="T99" fmla="*/ 2 h 79"/>
                <a:gd name="T100" fmla="*/ 386 w 388"/>
                <a:gd name="T101" fmla="*/ 1 h 79"/>
                <a:gd name="T102" fmla="*/ 386 w 388"/>
                <a:gd name="T103" fmla="*/ 1 h 79"/>
                <a:gd name="T104" fmla="*/ 382 w 388"/>
                <a:gd name="T105" fmla="*/ 0 h 79"/>
                <a:gd name="T106" fmla="*/ 382 w 388"/>
                <a:gd name="T107" fmla="*/ 0 h 79"/>
                <a:gd name="T108" fmla="*/ 381 w 388"/>
                <a:gd name="T109" fmla="*/ 0 h 79"/>
                <a:gd name="T110" fmla="*/ 380 w 388"/>
                <a:gd name="T111" fmla="*/ 0 h 79"/>
                <a:gd name="T112" fmla="*/ 378 w 388"/>
                <a:gd name="T113" fmla="*/ 0 h 79"/>
                <a:gd name="T114" fmla="*/ 377 w 388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8" h="79">
                  <a:moveTo>
                    <a:pt x="0" y="61"/>
                  </a:move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0" y="74"/>
                    <a:pt x="1" y="79"/>
                  </a:cubicBezTo>
                  <a:cubicBezTo>
                    <a:pt x="16" y="79"/>
                    <a:pt x="31" y="78"/>
                    <a:pt x="47" y="78"/>
                  </a:cubicBezTo>
                  <a:cubicBezTo>
                    <a:pt x="48" y="78"/>
                    <a:pt x="49" y="78"/>
                    <a:pt x="50" y="78"/>
                  </a:cubicBezTo>
                  <a:cubicBezTo>
                    <a:pt x="50" y="78"/>
                    <a:pt x="51" y="78"/>
                    <a:pt x="51" y="77"/>
                  </a:cubicBezTo>
                  <a:cubicBezTo>
                    <a:pt x="52" y="72"/>
                    <a:pt x="53" y="67"/>
                    <a:pt x="54" y="62"/>
                  </a:cubicBezTo>
                  <a:cubicBezTo>
                    <a:pt x="51" y="62"/>
                    <a:pt x="48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2"/>
                    <a:pt x="39" y="62"/>
                    <a:pt x="36" y="62"/>
                  </a:cubicBezTo>
                  <a:cubicBezTo>
                    <a:pt x="26" y="62"/>
                    <a:pt x="16" y="62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1"/>
                    <a:pt x="2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281" y="28"/>
                  </a:moveTo>
                  <a:cubicBezTo>
                    <a:pt x="280" y="28"/>
                    <a:pt x="280" y="28"/>
                    <a:pt x="280" y="28"/>
                  </a:cubicBezTo>
                  <a:cubicBezTo>
                    <a:pt x="265" y="31"/>
                    <a:pt x="249" y="35"/>
                    <a:pt x="233" y="38"/>
                  </a:cubicBezTo>
                  <a:cubicBezTo>
                    <a:pt x="229" y="39"/>
                    <a:pt x="225" y="39"/>
                    <a:pt x="221" y="40"/>
                  </a:cubicBezTo>
                  <a:cubicBezTo>
                    <a:pt x="220" y="40"/>
                    <a:pt x="220" y="40"/>
                    <a:pt x="219" y="41"/>
                  </a:cubicBezTo>
                  <a:cubicBezTo>
                    <a:pt x="217" y="41"/>
                    <a:pt x="215" y="41"/>
                    <a:pt x="212" y="42"/>
                  </a:cubicBezTo>
                  <a:cubicBezTo>
                    <a:pt x="189" y="46"/>
                    <a:pt x="165" y="51"/>
                    <a:pt x="142" y="54"/>
                  </a:cubicBezTo>
                  <a:cubicBezTo>
                    <a:pt x="137" y="55"/>
                    <a:pt x="133" y="55"/>
                    <a:pt x="129" y="56"/>
                  </a:cubicBezTo>
                  <a:cubicBezTo>
                    <a:pt x="126" y="56"/>
                    <a:pt x="123" y="56"/>
                    <a:pt x="121" y="57"/>
                  </a:cubicBezTo>
                  <a:cubicBezTo>
                    <a:pt x="118" y="57"/>
                    <a:pt x="116" y="57"/>
                    <a:pt x="114" y="58"/>
                  </a:cubicBezTo>
                  <a:cubicBezTo>
                    <a:pt x="113" y="58"/>
                    <a:pt x="112" y="58"/>
                    <a:pt x="111" y="58"/>
                  </a:cubicBezTo>
                  <a:cubicBezTo>
                    <a:pt x="111" y="60"/>
                    <a:pt x="111" y="61"/>
                    <a:pt x="111" y="63"/>
                  </a:cubicBezTo>
                  <a:cubicBezTo>
                    <a:pt x="116" y="64"/>
                    <a:pt x="121" y="64"/>
                    <a:pt x="126" y="64"/>
                  </a:cubicBezTo>
                  <a:cubicBezTo>
                    <a:pt x="161" y="64"/>
                    <a:pt x="196" y="42"/>
                    <a:pt x="232" y="40"/>
                  </a:cubicBezTo>
                  <a:cubicBezTo>
                    <a:pt x="232" y="40"/>
                    <a:pt x="233" y="40"/>
                    <a:pt x="234" y="40"/>
                  </a:cubicBezTo>
                  <a:cubicBezTo>
                    <a:pt x="247" y="39"/>
                    <a:pt x="262" y="41"/>
                    <a:pt x="274" y="33"/>
                  </a:cubicBezTo>
                  <a:cubicBezTo>
                    <a:pt x="277" y="32"/>
                    <a:pt x="279" y="29"/>
                    <a:pt x="281" y="28"/>
                  </a:cubicBezTo>
                  <a:moveTo>
                    <a:pt x="377" y="0"/>
                  </a:moveTo>
                  <a:cubicBezTo>
                    <a:pt x="376" y="0"/>
                    <a:pt x="375" y="0"/>
                    <a:pt x="373" y="0"/>
                  </a:cubicBezTo>
                  <a:cubicBezTo>
                    <a:pt x="371" y="0"/>
                    <a:pt x="368" y="1"/>
                    <a:pt x="365" y="1"/>
                  </a:cubicBezTo>
                  <a:cubicBezTo>
                    <a:pt x="364" y="2"/>
                    <a:pt x="363" y="2"/>
                    <a:pt x="362" y="2"/>
                  </a:cubicBezTo>
                  <a:cubicBezTo>
                    <a:pt x="361" y="2"/>
                    <a:pt x="361" y="2"/>
                    <a:pt x="361" y="2"/>
                  </a:cubicBezTo>
                  <a:cubicBezTo>
                    <a:pt x="359" y="3"/>
                    <a:pt x="358" y="3"/>
                    <a:pt x="356" y="3"/>
                  </a:cubicBezTo>
                  <a:cubicBezTo>
                    <a:pt x="349" y="5"/>
                    <a:pt x="343" y="7"/>
                    <a:pt x="336" y="10"/>
                  </a:cubicBezTo>
                  <a:cubicBezTo>
                    <a:pt x="332" y="11"/>
                    <a:pt x="328" y="12"/>
                    <a:pt x="325" y="14"/>
                  </a:cubicBezTo>
                  <a:cubicBezTo>
                    <a:pt x="322" y="15"/>
                    <a:pt x="319" y="16"/>
                    <a:pt x="316" y="17"/>
                  </a:cubicBezTo>
                  <a:cubicBezTo>
                    <a:pt x="316" y="17"/>
                    <a:pt x="316" y="17"/>
                    <a:pt x="315" y="17"/>
                  </a:cubicBezTo>
                  <a:cubicBezTo>
                    <a:pt x="315" y="17"/>
                    <a:pt x="315" y="17"/>
                    <a:pt x="315" y="17"/>
                  </a:cubicBezTo>
                  <a:cubicBezTo>
                    <a:pt x="315" y="17"/>
                    <a:pt x="315" y="17"/>
                    <a:pt x="315" y="17"/>
                  </a:cubicBezTo>
                  <a:cubicBezTo>
                    <a:pt x="311" y="18"/>
                    <a:pt x="308" y="20"/>
                    <a:pt x="305" y="21"/>
                  </a:cubicBezTo>
                  <a:cubicBezTo>
                    <a:pt x="306" y="21"/>
                    <a:pt x="307" y="21"/>
                    <a:pt x="308" y="21"/>
                  </a:cubicBezTo>
                  <a:cubicBezTo>
                    <a:pt x="313" y="21"/>
                    <a:pt x="318" y="20"/>
                    <a:pt x="323" y="20"/>
                  </a:cubicBezTo>
                  <a:cubicBezTo>
                    <a:pt x="337" y="18"/>
                    <a:pt x="350" y="16"/>
                    <a:pt x="362" y="12"/>
                  </a:cubicBezTo>
                  <a:cubicBezTo>
                    <a:pt x="371" y="9"/>
                    <a:pt x="380" y="6"/>
                    <a:pt x="388" y="2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387" y="2"/>
                    <a:pt x="387" y="2"/>
                    <a:pt x="386" y="1"/>
                  </a:cubicBezTo>
                  <a:cubicBezTo>
                    <a:pt x="386" y="1"/>
                    <a:pt x="386" y="1"/>
                    <a:pt x="386" y="1"/>
                  </a:cubicBezTo>
                  <a:cubicBezTo>
                    <a:pt x="384" y="1"/>
                    <a:pt x="383" y="0"/>
                    <a:pt x="38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1" y="0"/>
                    <a:pt x="380" y="0"/>
                    <a:pt x="380" y="0"/>
                  </a:cubicBezTo>
                  <a:cubicBezTo>
                    <a:pt x="380" y="0"/>
                    <a:pt x="379" y="0"/>
                    <a:pt x="378" y="0"/>
                  </a:cubicBezTo>
                  <a:cubicBezTo>
                    <a:pt x="378" y="0"/>
                    <a:pt x="378" y="0"/>
                    <a:pt x="377" y="0"/>
                  </a:cubicBezTo>
                </a:path>
              </a:pathLst>
            </a:custGeom>
            <a:solidFill>
              <a:srgbClr val="8E8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íṩḻîḑè"/>
            <p:cNvSpPr/>
            <p:nvPr/>
          </p:nvSpPr>
          <p:spPr bwMode="auto">
            <a:xfrm>
              <a:off x="4310063" y="2274888"/>
              <a:ext cx="11113" cy="109538"/>
            </a:xfrm>
            <a:custGeom>
              <a:avLst/>
              <a:gdLst>
                <a:gd name="T0" fmla="*/ 0 w 7"/>
                <a:gd name="T1" fmla="*/ 0 h 66"/>
                <a:gd name="T2" fmla="*/ 0 w 7"/>
                <a:gd name="T3" fmla="*/ 1 h 66"/>
                <a:gd name="T4" fmla="*/ 0 w 7"/>
                <a:gd name="T5" fmla="*/ 1 h 66"/>
                <a:gd name="T6" fmla="*/ 0 w 7"/>
                <a:gd name="T7" fmla="*/ 3 h 66"/>
                <a:gd name="T8" fmla="*/ 0 w 7"/>
                <a:gd name="T9" fmla="*/ 8 h 66"/>
                <a:gd name="T10" fmla="*/ 0 w 7"/>
                <a:gd name="T11" fmla="*/ 10 h 66"/>
                <a:gd name="T12" fmla="*/ 1 w 7"/>
                <a:gd name="T13" fmla="*/ 17 h 66"/>
                <a:gd name="T14" fmla="*/ 1 w 7"/>
                <a:gd name="T15" fmla="*/ 25 h 66"/>
                <a:gd name="T16" fmla="*/ 2 w 7"/>
                <a:gd name="T17" fmla="*/ 32 h 66"/>
                <a:gd name="T18" fmla="*/ 2 w 7"/>
                <a:gd name="T19" fmla="*/ 35 h 66"/>
                <a:gd name="T20" fmla="*/ 3 w 7"/>
                <a:gd name="T21" fmla="*/ 42 h 66"/>
                <a:gd name="T22" fmla="*/ 4 w 7"/>
                <a:gd name="T23" fmla="*/ 50 h 66"/>
                <a:gd name="T24" fmla="*/ 4 w 7"/>
                <a:gd name="T25" fmla="*/ 51 h 66"/>
                <a:gd name="T26" fmla="*/ 7 w 7"/>
                <a:gd name="T27" fmla="*/ 66 h 66"/>
                <a:gd name="T28" fmla="*/ 0 w 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6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1" y="20"/>
                    <a:pt x="1" y="22"/>
                    <a:pt x="1" y="25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3"/>
                    <a:pt x="2" y="34"/>
                    <a:pt x="2" y="35"/>
                  </a:cubicBezTo>
                  <a:cubicBezTo>
                    <a:pt x="3" y="37"/>
                    <a:pt x="3" y="40"/>
                    <a:pt x="3" y="42"/>
                  </a:cubicBezTo>
                  <a:cubicBezTo>
                    <a:pt x="4" y="44"/>
                    <a:pt x="4" y="47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5" y="56"/>
                    <a:pt x="6" y="61"/>
                    <a:pt x="7" y="66"/>
                  </a:cubicBezTo>
                  <a:cubicBezTo>
                    <a:pt x="7" y="44"/>
                    <a:pt x="5" y="22"/>
                    <a:pt x="0" y="0"/>
                  </a:cubicBezTo>
                </a:path>
              </a:pathLst>
            </a:custGeom>
            <a:solidFill>
              <a:srgbClr val="B9B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ṥļîḓê"/>
            <p:cNvSpPr/>
            <p:nvPr/>
          </p:nvSpPr>
          <p:spPr bwMode="auto">
            <a:xfrm>
              <a:off x="4308475" y="2051050"/>
              <a:ext cx="763588" cy="438150"/>
            </a:xfrm>
            <a:custGeom>
              <a:avLst/>
              <a:gdLst>
                <a:gd name="T0" fmla="*/ 85 w 461"/>
                <a:gd name="T1" fmla="*/ 264 h 264"/>
                <a:gd name="T2" fmla="*/ 47 w 461"/>
                <a:gd name="T3" fmla="*/ 264 h 264"/>
                <a:gd name="T4" fmla="*/ 39 w 461"/>
                <a:gd name="T5" fmla="*/ 263 h 264"/>
                <a:gd name="T6" fmla="*/ 35 w 461"/>
                <a:gd name="T7" fmla="*/ 263 h 264"/>
                <a:gd name="T8" fmla="*/ 33 w 461"/>
                <a:gd name="T9" fmla="*/ 262 h 264"/>
                <a:gd name="T10" fmla="*/ 28 w 461"/>
                <a:gd name="T11" fmla="*/ 260 h 264"/>
                <a:gd name="T12" fmla="*/ 23 w 461"/>
                <a:gd name="T13" fmla="*/ 256 h 264"/>
                <a:gd name="T14" fmla="*/ 19 w 461"/>
                <a:gd name="T15" fmla="*/ 248 h 264"/>
                <a:gd name="T16" fmla="*/ 17 w 461"/>
                <a:gd name="T17" fmla="*/ 245 h 264"/>
                <a:gd name="T18" fmla="*/ 8 w 461"/>
                <a:gd name="T19" fmla="*/ 202 h 264"/>
                <a:gd name="T20" fmla="*/ 8 w 461"/>
                <a:gd name="T21" fmla="*/ 202 h 264"/>
                <a:gd name="T22" fmla="*/ 4 w 461"/>
                <a:gd name="T23" fmla="*/ 177 h 264"/>
                <a:gd name="T24" fmla="*/ 2 w 461"/>
                <a:gd name="T25" fmla="*/ 160 h 264"/>
                <a:gd name="T26" fmla="*/ 0 w 461"/>
                <a:gd name="T27" fmla="*/ 119 h 264"/>
                <a:gd name="T28" fmla="*/ 1 w 461"/>
                <a:gd name="T29" fmla="*/ 135 h 264"/>
                <a:gd name="T30" fmla="*/ 0 w 461"/>
                <a:gd name="T31" fmla="*/ 121 h 264"/>
                <a:gd name="T32" fmla="*/ 0 w 461"/>
                <a:gd name="T33" fmla="*/ 117 h 264"/>
                <a:gd name="T34" fmla="*/ 2 w 461"/>
                <a:gd name="T35" fmla="*/ 78 h 264"/>
                <a:gd name="T36" fmla="*/ 460 w 461"/>
                <a:gd name="T37" fmla="*/ 90 h 264"/>
                <a:gd name="T38" fmla="*/ 459 w 461"/>
                <a:gd name="T39" fmla="*/ 76 h 264"/>
                <a:gd name="T40" fmla="*/ 6 w 461"/>
                <a:gd name="T41" fmla="*/ 67 h 264"/>
                <a:gd name="T42" fmla="*/ 29 w 461"/>
                <a:gd name="T43" fmla="*/ 59 h 264"/>
                <a:gd name="T44" fmla="*/ 56 w 461"/>
                <a:gd name="T45" fmla="*/ 61 h 264"/>
                <a:gd name="T46" fmla="*/ 96 w 461"/>
                <a:gd name="T47" fmla="*/ 62 h 264"/>
                <a:gd name="T48" fmla="*/ 111 w 461"/>
                <a:gd name="T49" fmla="*/ 62 h 264"/>
                <a:gd name="T50" fmla="*/ 24 w 461"/>
                <a:gd name="T51" fmla="*/ 59 h 264"/>
                <a:gd name="T52" fmla="*/ 24 w 461"/>
                <a:gd name="T53" fmla="*/ 59 h 264"/>
                <a:gd name="T54" fmla="*/ 154 w 461"/>
                <a:gd name="T55" fmla="*/ 59 h 264"/>
                <a:gd name="T56" fmla="*/ 165 w 461"/>
                <a:gd name="T57" fmla="*/ 58 h 264"/>
                <a:gd name="T58" fmla="*/ 193 w 461"/>
                <a:gd name="T59" fmla="*/ 54 h 264"/>
                <a:gd name="T60" fmla="*/ 270 w 461"/>
                <a:gd name="T61" fmla="*/ 41 h 264"/>
                <a:gd name="T62" fmla="*/ 332 w 461"/>
                <a:gd name="T63" fmla="*/ 28 h 264"/>
                <a:gd name="T64" fmla="*/ 344 w 461"/>
                <a:gd name="T65" fmla="*/ 25 h 264"/>
                <a:gd name="T66" fmla="*/ 350 w 461"/>
                <a:gd name="T67" fmla="*/ 23 h 264"/>
                <a:gd name="T68" fmla="*/ 452 w 461"/>
                <a:gd name="T69" fmla="*/ 21 h 264"/>
                <a:gd name="T70" fmla="*/ 456 w 461"/>
                <a:gd name="T71" fmla="*/ 39 h 264"/>
                <a:gd name="T72" fmla="*/ 366 w 461"/>
                <a:gd name="T73" fmla="*/ 17 h 264"/>
                <a:gd name="T74" fmla="*/ 450 w 461"/>
                <a:gd name="T75" fmla="*/ 15 h 264"/>
                <a:gd name="T76" fmla="*/ 449 w 461"/>
                <a:gd name="T77" fmla="*/ 14 h 264"/>
                <a:gd name="T78" fmla="*/ 445 w 461"/>
                <a:gd name="T79" fmla="*/ 7 h 264"/>
                <a:gd name="T80" fmla="*/ 445 w 461"/>
                <a:gd name="T81" fmla="*/ 7 h 264"/>
                <a:gd name="T82" fmla="*/ 443 w 461"/>
                <a:gd name="T83" fmla="*/ 5 h 264"/>
                <a:gd name="T84" fmla="*/ 439 w 461"/>
                <a:gd name="T85" fmla="*/ 2 h 264"/>
                <a:gd name="T86" fmla="*/ 440 w 461"/>
                <a:gd name="T87" fmla="*/ 3 h 264"/>
                <a:gd name="T88" fmla="*/ 376 w 461"/>
                <a:gd name="T89" fmla="*/ 14 h 264"/>
                <a:gd name="T90" fmla="*/ 413 w 461"/>
                <a:gd name="T91" fmla="*/ 2 h 264"/>
                <a:gd name="T92" fmla="*/ 437 w 461"/>
                <a:gd name="T93" fmla="*/ 1 h 264"/>
                <a:gd name="T94" fmla="*/ 431 w 461"/>
                <a:gd name="T9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64">
                  <a:moveTo>
                    <a:pt x="85" y="264"/>
                  </a:moveTo>
                  <a:cubicBezTo>
                    <a:pt x="84" y="264"/>
                    <a:pt x="84" y="264"/>
                    <a:pt x="84" y="264"/>
                  </a:cubicBezTo>
                  <a:cubicBezTo>
                    <a:pt x="81" y="264"/>
                    <a:pt x="78" y="264"/>
                    <a:pt x="75" y="264"/>
                  </a:cubicBezTo>
                  <a:cubicBezTo>
                    <a:pt x="78" y="264"/>
                    <a:pt x="82" y="264"/>
                    <a:pt x="85" y="264"/>
                  </a:cubicBezTo>
                  <a:moveTo>
                    <a:pt x="44" y="264"/>
                  </a:moveTo>
                  <a:cubicBezTo>
                    <a:pt x="45" y="264"/>
                    <a:pt x="46" y="264"/>
                    <a:pt x="47" y="264"/>
                  </a:cubicBezTo>
                  <a:cubicBezTo>
                    <a:pt x="51" y="264"/>
                    <a:pt x="55" y="264"/>
                    <a:pt x="59" y="264"/>
                  </a:cubicBezTo>
                  <a:cubicBezTo>
                    <a:pt x="55" y="264"/>
                    <a:pt x="51" y="264"/>
                    <a:pt x="47" y="264"/>
                  </a:cubicBezTo>
                  <a:cubicBezTo>
                    <a:pt x="46" y="264"/>
                    <a:pt x="45" y="264"/>
                    <a:pt x="44" y="264"/>
                  </a:cubicBezTo>
                  <a:cubicBezTo>
                    <a:pt x="44" y="264"/>
                    <a:pt x="44" y="264"/>
                    <a:pt x="44" y="264"/>
                  </a:cubicBezTo>
                  <a:moveTo>
                    <a:pt x="38" y="263"/>
                  </a:move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38" y="263"/>
                  </a:cubicBezTo>
                  <a:moveTo>
                    <a:pt x="34" y="263"/>
                  </a:moveTo>
                  <a:cubicBezTo>
                    <a:pt x="35" y="263"/>
                    <a:pt x="35" y="263"/>
                    <a:pt x="36" y="263"/>
                  </a:cubicBezTo>
                  <a:cubicBezTo>
                    <a:pt x="36" y="263"/>
                    <a:pt x="35" y="263"/>
                    <a:pt x="35" y="263"/>
                  </a:cubicBezTo>
                  <a:cubicBezTo>
                    <a:pt x="35" y="263"/>
                    <a:pt x="35" y="263"/>
                    <a:pt x="34" y="263"/>
                  </a:cubicBezTo>
                  <a:moveTo>
                    <a:pt x="31" y="262"/>
                  </a:moveTo>
                  <a:cubicBezTo>
                    <a:pt x="32" y="262"/>
                    <a:pt x="33" y="262"/>
                    <a:pt x="34" y="263"/>
                  </a:cubicBezTo>
                  <a:cubicBezTo>
                    <a:pt x="34" y="262"/>
                    <a:pt x="34" y="262"/>
                    <a:pt x="33" y="262"/>
                  </a:cubicBezTo>
                  <a:cubicBezTo>
                    <a:pt x="32" y="262"/>
                    <a:pt x="32" y="262"/>
                    <a:pt x="31" y="262"/>
                  </a:cubicBezTo>
                  <a:moveTo>
                    <a:pt x="28" y="260"/>
                  </a:moveTo>
                  <a:cubicBezTo>
                    <a:pt x="28" y="260"/>
                    <a:pt x="28" y="260"/>
                    <a:pt x="29" y="260"/>
                  </a:cubicBezTo>
                  <a:cubicBezTo>
                    <a:pt x="28" y="260"/>
                    <a:pt x="28" y="260"/>
                    <a:pt x="28" y="260"/>
                  </a:cubicBezTo>
                  <a:moveTo>
                    <a:pt x="19" y="250"/>
                  </a:moveTo>
                  <a:cubicBezTo>
                    <a:pt x="21" y="253"/>
                    <a:pt x="23" y="257"/>
                    <a:pt x="27" y="259"/>
                  </a:cubicBezTo>
                  <a:cubicBezTo>
                    <a:pt x="26" y="258"/>
                    <a:pt x="25" y="258"/>
                    <a:pt x="25" y="257"/>
                  </a:cubicBezTo>
                  <a:cubicBezTo>
                    <a:pt x="24" y="257"/>
                    <a:pt x="24" y="256"/>
                    <a:pt x="23" y="256"/>
                  </a:cubicBezTo>
                  <a:cubicBezTo>
                    <a:pt x="22" y="254"/>
                    <a:pt x="20" y="252"/>
                    <a:pt x="19" y="250"/>
                  </a:cubicBezTo>
                  <a:cubicBezTo>
                    <a:pt x="19" y="250"/>
                    <a:pt x="19" y="250"/>
                    <a:pt x="19" y="250"/>
                  </a:cubicBezTo>
                  <a:moveTo>
                    <a:pt x="18" y="246"/>
                  </a:moveTo>
                  <a:cubicBezTo>
                    <a:pt x="18" y="247"/>
                    <a:pt x="18" y="248"/>
                    <a:pt x="19" y="248"/>
                  </a:cubicBezTo>
                  <a:cubicBezTo>
                    <a:pt x="19" y="248"/>
                    <a:pt x="18" y="248"/>
                    <a:pt x="18" y="248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7"/>
                    <a:pt x="18" y="247"/>
                    <a:pt x="18" y="246"/>
                  </a:cubicBezTo>
                  <a:moveTo>
                    <a:pt x="17" y="245"/>
                  </a:moveTo>
                  <a:cubicBezTo>
                    <a:pt x="17" y="245"/>
                    <a:pt x="18" y="245"/>
                    <a:pt x="18" y="246"/>
                  </a:cubicBezTo>
                  <a:cubicBezTo>
                    <a:pt x="18" y="246"/>
                    <a:pt x="18" y="246"/>
                    <a:pt x="18" y="245"/>
                  </a:cubicBezTo>
                  <a:cubicBezTo>
                    <a:pt x="17" y="245"/>
                    <a:pt x="17" y="245"/>
                    <a:pt x="17" y="245"/>
                  </a:cubicBezTo>
                  <a:moveTo>
                    <a:pt x="8" y="202"/>
                  </a:moveTo>
                  <a:cubicBezTo>
                    <a:pt x="9" y="207"/>
                    <a:pt x="9" y="211"/>
                    <a:pt x="10" y="215"/>
                  </a:cubicBezTo>
                  <a:cubicBezTo>
                    <a:pt x="10" y="214"/>
                    <a:pt x="10" y="212"/>
                    <a:pt x="10" y="211"/>
                  </a:cubicBezTo>
                  <a:cubicBezTo>
                    <a:pt x="9" y="208"/>
                    <a:pt x="9" y="206"/>
                    <a:pt x="8" y="203"/>
                  </a:cubicBezTo>
                  <a:cubicBezTo>
                    <a:pt x="8" y="202"/>
                    <a:pt x="8" y="202"/>
                    <a:pt x="8" y="202"/>
                  </a:cubicBezTo>
                  <a:moveTo>
                    <a:pt x="4" y="177"/>
                  </a:moveTo>
                  <a:cubicBezTo>
                    <a:pt x="5" y="180"/>
                    <a:pt x="5" y="183"/>
                    <a:pt x="5" y="186"/>
                  </a:cubicBezTo>
                  <a:cubicBezTo>
                    <a:pt x="5" y="186"/>
                    <a:pt x="5" y="185"/>
                    <a:pt x="5" y="185"/>
                  </a:cubicBezTo>
                  <a:cubicBezTo>
                    <a:pt x="5" y="182"/>
                    <a:pt x="5" y="179"/>
                    <a:pt x="4" y="177"/>
                  </a:cubicBezTo>
                  <a:moveTo>
                    <a:pt x="1" y="143"/>
                  </a:moveTo>
                  <a:cubicBezTo>
                    <a:pt x="2" y="152"/>
                    <a:pt x="2" y="161"/>
                    <a:pt x="3" y="170"/>
                  </a:cubicBezTo>
                  <a:cubicBezTo>
                    <a:pt x="3" y="169"/>
                    <a:pt x="3" y="168"/>
                    <a:pt x="3" y="167"/>
                  </a:cubicBezTo>
                  <a:cubicBezTo>
                    <a:pt x="3" y="165"/>
                    <a:pt x="3" y="163"/>
                    <a:pt x="2" y="160"/>
                  </a:cubicBezTo>
                  <a:cubicBezTo>
                    <a:pt x="2" y="157"/>
                    <a:pt x="2" y="155"/>
                    <a:pt x="2" y="152"/>
                  </a:cubicBezTo>
                  <a:cubicBezTo>
                    <a:pt x="1" y="150"/>
                    <a:pt x="1" y="147"/>
                    <a:pt x="1" y="145"/>
                  </a:cubicBezTo>
                  <a:cubicBezTo>
                    <a:pt x="1" y="144"/>
                    <a:pt x="1" y="144"/>
                    <a:pt x="1" y="143"/>
                  </a:cubicBezTo>
                  <a:moveTo>
                    <a:pt x="0" y="119"/>
                  </a:moveTo>
                  <a:cubicBezTo>
                    <a:pt x="0" y="125"/>
                    <a:pt x="0" y="132"/>
                    <a:pt x="1" y="138"/>
                  </a:cubicBezTo>
                  <a:cubicBezTo>
                    <a:pt x="1" y="137"/>
                    <a:pt x="1" y="137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1" y="136"/>
                    <a:pt x="1" y="136"/>
                    <a:pt x="1" y="135"/>
                  </a:cubicBezTo>
                  <a:cubicBezTo>
                    <a:pt x="1" y="134"/>
                    <a:pt x="0" y="132"/>
                    <a:pt x="0" y="131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8"/>
                    <a:pt x="0" y="127"/>
                    <a:pt x="0" y="125"/>
                  </a:cubicBezTo>
                  <a:cubicBezTo>
                    <a:pt x="0" y="124"/>
                    <a:pt x="0" y="123"/>
                    <a:pt x="0" y="121"/>
                  </a:cubicBezTo>
                  <a:cubicBezTo>
                    <a:pt x="0" y="120"/>
                    <a:pt x="0" y="119"/>
                    <a:pt x="0" y="119"/>
                  </a:cubicBezTo>
                  <a:moveTo>
                    <a:pt x="2" y="78"/>
                  </a:moveTo>
                  <a:cubicBezTo>
                    <a:pt x="1" y="82"/>
                    <a:pt x="0" y="86"/>
                    <a:pt x="0" y="90"/>
                  </a:cubicBezTo>
                  <a:cubicBezTo>
                    <a:pt x="0" y="99"/>
                    <a:pt x="0" y="108"/>
                    <a:pt x="0" y="117"/>
                  </a:cubicBezTo>
                  <a:cubicBezTo>
                    <a:pt x="0" y="117"/>
                    <a:pt x="0" y="116"/>
                    <a:pt x="0" y="116"/>
                  </a:cubicBezTo>
                  <a:cubicBezTo>
                    <a:pt x="0" y="107"/>
                    <a:pt x="0" y="98"/>
                    <a:pt x="0" y="90"/>
                  </a:cubicBezTo>
                  <a:cubicBezTo>
                    <a:pt x="0" y="86"/>
                    <a:pt x="1" y="82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moveTo>
                    <a:pt x="459" y="76"/>
                  </a:moveTo>
                  <a:cubicBezTo>
                    <a:pt x="459" y="77"/>
                    <a:pt x="459" y="77"/>
                    <a:pt x="459" y="78"/>
                  </a:cubicBezTo>
                  <a:cubicBezTo>
                    <a:pt x="459" y="79"/>
                    <a:pt x="459" y="81"/>
                    <a:pt x="460" y="82"/>
                  </a:cubicBezTo>
                  <a:cubicBezTo>
                    <a:pt x="460" y="85"/>
                    <a:pt x="460" y="87"/>
                    <a:pt x="460" y="90"/>
                  </a:cubicBezTo>
                  <a:cubicBezTo>
                    <a:pt x="461" y="92"/>
                    <a:pt x="461" y="94"/>
                    <a:pt x="461" y="96"/>
                  </a:cubicBezTo>
                  <a:cubicBezTo>
                    <a:pt x="461" y="96"/>
                    <a:pt x="461" y="95"/>
                    <a:pt x="461" y="95"/>
                  </a:cubicBezTo>
                  <a:cubicBezTo>
                    <a:pt x="460" y="89"/>
                    <a:pt x="460" y="83"/>
                    <a:pt x="459" y="78"/>
                  </a:cubicBezTo>
                  <a:cubicBezTo>
                    <a:pt x="459" y="77"/>
                    <a:pt x="459" y="77"/>
                    <a:pt x="459" y="76"/>
                  </a:cubicBezTo>
                  <a:moveTo>
                    <a:pt x="458" y="69"/>
                  </a:moveTo>
                  <a:cubicBezTo>
                    <a:pt x="458" y="70"/>
                    <a:pt x="459" y="72"/>
                    <a:pt x="459" y="73"/>
                  </a:cubicBezTo>
                  <a:cubicBezTo>
                    <a:pt x="459" y="72"/>
                    <a:pt x="458" y="70"/>
                    <a:pt x="458" y="69"/>
                  </a:cubicBezTo>
                  <a:moveTo>
                    <a:pt x="6" y="67"/>
                  </a:moveTo>
                  <a:cubicBezTo>
                    <a:pt x="4" y="70"/>
                    <a:pt x="3" y="73"/>
                    <a:pt x="2" y="77"/>
                  </a:cubicBezTo>
                  <a:cubicBezTo>
                    <a:pt x="2" y="76"/>
                    <a:pt x="2" y="75"/>
                    <a:pt x="2" y="74"/>
                  </a:cubicBezTo>
                  <a:cubicBezTo>
                    <a:pt x="3" y="72"/>
                    <a:pt x="4" y="69"/>
                    <a:pt x="6" y="67"/>
                  </a:cubicBezTo>
                  <a:moveTo>
                    <a:pt x="29" y="59"/>
                  </a:moveTo>
                  <a:cubicBezTo>
                    <a:pt x="31" y="59"/>
                    <a:pt x="32" y="59"/>
                    <a:pt x="34" y="59"/>
                  </a:cubicBezTo>
                  <a:cubicBezTo>
                    <a:pt x="39" y="60"/>
                    <a:pt x="45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3" y="61"/>
                    <a:pt x="55" y="61"/>
                    <a:pt x="56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67" y="62"/>
                    <a:pt x="77" y="62"/>
                    <a:pt x="87" y="62"/>
                  </a:cubicBezTo>
                  <a:cubicBezTo>
                    <a:pt x="90" y="62"/>
                    <a:pt x="93" y="62"/>
                    <a:pt x="95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9" y="62"/>
                    <a:pt x="102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62"/>
                    <a:pt x="109" y="62"/>
                    <a:pt x="111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3" y="62"/>
                    <a:pt x="96" y="62"/>
                    <a:pt x="88" y="62"/>
                  </a:cubicBezTo>
                  <a:cubicBezTo>
                    <a:pt x="70" y="62"/>
                    <a:pt x="52" y="61"/>
                    <a:pt x="34" y="59"/>
                  </a:cubicBezTo>
                  <a:cubicBezTo>
                    <a:pt x="32" y="59"/>
                    <a:pt x="31" y="59"/>
                    <a:pt x="29" y="59"/>
                  </a:cubicBezTo>
                  <a:moveTo>
                    <a:pt x="24" y="59"/>
                  </a:moveTo>
                  <a:cubicBezTo>
                    <a:pt x="20" y="59"/>
                    <a:pt x="15" y="59"/>
                    <a:pt x="11" y="62"/>
                  </a:cubicBezTo>
                  <a:cubicBezTo>
                    <a:pt x="15" y="59"/>
                    <a:pt x="20" y="59"/>
                    <a:pt x="24" y="59"/>
                  </a:cubicBezTo>
                  <a:cubicBezTo>
                    <a:pt x="25" y="59"/>
                    <a:pt x="26" y="59"/>
                    <a:pt x="27" y="59"/>
                  </a:cubicBezTo>
                  <a:cubicBezTo>
                    <a:pt x="26" y="59"/>
                    <a:pt x="25" y="59"/>
                    <a:pt x="24" y="59"/>
                  </a:cubicBezTo>
                  <a:moveTo>
                    <a:pt x="165" y="58"/>
                  </a:moveTo>
                  <a:cubicBezTo>
                    <a:pt x="155" y="59"/>
                    <a:pt x="145" y="60"/>
                    <a:pt x="136" y="60"/>
                  </a:cubicBezTo>
                  <a:cubicBezTo>
                    <a:pt x="140" y="60"/>
                    <a:pt x="145" y="60"/>
                    <a:pt x="149" y="59"/>
                  </a:cubicBezTo>
                  <a:cubicBezTo>
                    <a:pt x="151" y="59"/>
                    <a:pt x="152" y="59"/>
                    <a:pt x="154" y="59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6" y="59"/>
                    <a:pt x="159" y="58"/>
                    <a:pt x="161" y="58"/>
                  </a:cubicBezTo>
                  <a:cubicBezTo>
                    <a:pt x="161" y="58"/>
                    <a:pt x="162" y="58"/>
                    <a:pt x="162" y="58"/>
                  </a:cubicBezTo>
                  <a:cubicBezTo>
                    <a:pt x="163" y="58"/>
                    <a:pt x="164" y="58"/>
                    <a:pt x="165" y="58"/>
                  </a:cubicBezTo>
                  <a:moveTo>
                    <a:pt x="193" y="54"/>
                  </a:moveTo>
                  <a:cubicBezTo>
                    <a:pt x="186" y="55"/>
                    <a:pt x="179" y="56"/>
                    <a:pt x="172" y="57"/>
                  </a:cubicBezTo>
                  <a:cubicBezTo>
                    <a:pt x="174" y="56"/>
                    <a:pt x="177" y="56"/>
                    <a:pt x="180" y="56"/>
                  </a:cubicBezTo>
                  <a:cubicBezTo>
                    <a:pt x="184" y="55"/>
                    <a:pt x="188" y="55"/>
                    <a:pt x="193" y="54"/>
                  </a:cubicBezTo>
                  <a:moveTo>
                    <a:pt x="344" y="25"/>
                  </a:moveTo>
                  <a:cubicBezTo>
                    <a:pt x="340" y="26"/>
                    <a:pt x="335" y="27"/>
                    <a:pt x="331" y="28"/>
                  </a:cubicBezTo>
                  <a:cubicBezTo>
                    <a:pt x="309" y="33"/>
                    <a:pt x="286" y="37"/>
                    <a:pt x="263" y="42"/>
                  </a:cubicBezTo>
                  <a:cubicBezTo>
                    <a:pt x="266" y="41"/>
                    <a:pt x="268" y="41"/>
                    <a:pt x="270" y="41"/>
                  </a:cubicBezTo>
                  <a:cubicBezTo>
                    <a:pt x="271" y="40"/>
                    <a:pt x="271" y="40"/>
                    <a:pt x="272" y="40"/>
                  </a:cubicBezTo>
                  <a:cubicBezTo>
                    <a:pt x="276" y="39"/>
                    <a:pt x="280" y="39"/>
                    <a:pt x="284" y="38"/>
                  </a:cubicBezTo>
                  <a:cubicBezTo>
                    <a:pt x="300" y="35"/>
                    <a:pt x="316" y="31"/>
                    <a:pt x="331" y="28"/>
                  </a:cubicBezTo>
                  <a:cubicBezTo>
                    <a:pt x="332" y="28"/>
                    <a:pt x="332" y="28"/>
                    <a:pt x="332" y="28"/>
                  </a:cubicBezTo>
                  <a:cubicBezTo>
                    <a:pt x="332" y="28"/>
                    <a:pt x="332" y="28"/>
                    <a:pt x="332" y="28"/>
                  </a:cubicBezTo>
                  <a:cubicBezTo>
                    <a:pt x="334" y="27"/>
                    <a:pt x="336" y="27"/>
                    <a:pt x="338" y="26"/>
                  </a:cubicBezTo>
                  <a:cubicBezTo>
                    <a:pt x="340" y="26"/>
                    <a:pt x="341" y="25"/>
                    <a:pt x="343" y="25"/>
                  </a:cubicBezTo>
                  <a:cubicBezTo>
                    <a:pt x="343" y="25"/>
                    <a:pt x="343" y="25"/>
                    <a:pt x="344" y="25"/>
                  </a:cubicBezTo>
                  <a:moveTo>
                    <a:pt x="350" y="23"/>
                  </a:moveTo>
                  <a:cubicBezTo>
                    <a:pt x="350" y="23"/>
                    <a:pt x="349" y="23"/>
                    <a:pt x="348" y="23"/>
                  </a:cubicBezTo>
                  <a:cubicBezTo>
                    <a:pt x="348" y="23"/>
                    <a:pt x="349" y="23"/>
                    <a:pt x="349" y="23"/>
                  </a:cubicBezTo>
                  <a:cubicBezTo>
                    <a:pt x="350" y="23"/>
                    <a:pt x="350" y="23"/>
                    <a:pt x="350" y="23"/>
                  </a:cubicBezTo>
                  <a:moveTo>
                    <a:pt x="451" y="18"/>
                  </a:moveTo>
                  <a:cubicBezTo>
                    <a:pt x="451" y="18"/>
                    <a:pt x="451" y="18"/>
                    <a:pt x="451" y="18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1" y="19"/>
                    <a:pt x="452" y="20"/>
                    <a:pt x="452" y="21"/>
                  </a:cubicBezTo>
                  <a:cubicBezTo>
                    <a:pt x="452" y="22"/>
                    <a:pt x="453" y="24"/>
                    <a:pt x="453" y="25"/>
                  </a:cubicBezTo>
                  <a:cubicBezTo>
                    <a:pt x="453" y="26"/>
                    <a:pt x="453" y="27"/>
                    <a:pt x="454" y="28"/>
                  </a:cubicBezTo>
                  <a:cubicBezTo>
                    <a:pt x="454" y="30"/>
                    <a:pt x="455" y="32"/>
                    <a:pt x="455" y="34"/>
                  </a:cubicBezTo>
                  <a:cubicBezTo>
                    <a:pt x="455" y="36"/>
                    <a:pt x="455" y="38"/>
                    <a:pt x="456" y="39"/>
                  </a:cubicBezTo>
                  <a:cubicBezTo>
                    <a:pt x="456" y="41"/>
                    <a:pt x="456" y="42"/>
                    <a:pt x="456" y="44"/>
                  </a:cubicBezTo>
                  <a:cubicBezTo>
                    <a:pt x="455" y="35"/>
                    <a:pt x="453" y="25"/>
                    <a:pt x="451" y="18"/>
                  </a:cubicBezTo>
                  <a:moveTo>
                    <a:pt x="366" y="17"/>
                  </a:move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moveTo>
                    <a:pt x="450" y="15"/>
                  </a:moveTo>
                  <a:cubicBezTo>
                    <a:pt x="450" y="15"/>
                    <a:pt x="450" y="15"/>
                    <a:pt x="450" y="15"/>
                  </a:cubicBezTo>
                  <a:cubicBezTo>
                    <a:pt x="450" y="15"/>
                    <a:pt x="450" y="15"/>
                    <a:pt x="450" y="15"/>
                  </a:cubicBezTo>
                  <a:cubicBezTo>
                    <a:pt x="450" y="15"/>
                    <a:pt x="450" y="15"/>
                    <a:pt x="450" y="15"/>
                  </a:cubicBezTo>
                  <a:moveTo>
                    <a:pt x="448" y="12"/>
                  </a:moveTo>
                  <a:cubicBezTo>
                    <a:pt x="448" y="12"/>
                    <a:pt x="449" y="13"/>
                    <a:pt x="449" y="14"/>
                  </a:cubicBezTo>
                  <a:cubicBezTo>
                    <a:pt x="449" y="14"/>
                    <a:pt x="449" y="14"/>
                    <a:pt x="449" y="15"/>
                  </a:cubicBezTo>
                  <a:cubicBezTo>
                    <a:pt x="449" y="14"/>
                    <a:pt x="448" y="13"/>
                    <a:pt x="448" y="12"/>
                  </a:cubicBezTo>
                  <a:moveTo>
                    <a:pt x="445" y="7"/>
                  </a:moveTo>
                  <a:cubicBezTo>
                    <a:pt x="445" y="7"/>
                    <a:pt x="445" y="7"/>
                    <a:pt x="445" y="7"/>
                  </a:cubicBezTo>
                  <a:cubicBezTo>
                    <a:pt x="445" y="8"/>
                    <a:pt x="446" y="8"/>
                    <a:pt x="446" y="9"/>
                  </a:cubicBezTo>
                  <a:cubicBezTo>
                    <a:pt x="447" y="9"/>
                    <a:pt x="447" y="10"/>
                    <a:pt x="447" y="10"/>
                  </a:cubicBezTo>
                  <a:cubicBezTo>
                    <a:pt x="448" y="11"/>
                    <a:pt x="448" y="11"/>
                    <a:pt x="448" y="11"/>
                  </a:cubicBezTo>
                  <a:cubicBezTo>
                    <a:pt x="447" y="10"/>
                    <a:pt x="446" y="8"/>
                    <a:pt x="445" y="7"/>
                  </a:cubicBezTo>
                  <a:moveTo>
                    <a:pt x="442" y="4"/>
                  </a:moveTo>
                  <a:cubicBezTo>
                    <a:pt x="443" y="5"/>
                    <a:pt x="443" y="5"/>
                    <a:pt x="443" y="5"/>
                  </a:cubicBezTo>
                  <a:cubicBezTo>
                    <a:pt x="443" y="5"/>
                    <a:pt x="443" y="5"/>
                    <a:pt x="443" y="5"/>
                  </a:cubicBezTo>
                  <a:cubicBezTo>
                    <a:pt x="443" y="5"/>
                    <a:pt x="443" y="5"/>
                    <a:pt x="443" y="5"/>
                  </a:cubicBezTo>
                  <a:cubicBezTo>
                    <a:pt x="443" y="5"/>
                    <a:pt x="443" y="5"/>
                    <a:pt x="442" y="4"/>
                  </a:cubicBezTo>
                  <a:moveTo>
                    <a:pt x="438" y="2"/>
                  </a:moveTo>
                  <a:cubicBezTo>
                    <a:pt x="438" y="2"/>
                    <a:pt x="438" y="2"/>
                    <a:pt x="438" y="2"/>
                  </a:cubicBezTo>
                  <a:cubicBezTo>
                    <a:pt x="439" y="2"/>
                    <a:pt x="439" y="2"/>
                    <a:pt x="439" y="2"/>
                  </a:cubicBezTo>
                  <a:cubicBezTo>
                    <a:pt x="439" y="2"/>
                    <a:pt x="439" y="2"/>
                    <a:pt x="439" y="2"/>
                  </a:cubicBezTo>
                  <a:cubicBezTo>
                    <a:pt x="439" y="2"/>
                    <a:pt x="439" y="2"/>
                    <a:pt x="439" y="2"/>
                  </a:cubicBezTo>
                  <a:cubicBezTo>
                    <a:pt x="440" y="3"/>
                    <a:pt x="440" y="3"/>
                    <a:pt x="440" y="3"/>
                  </a:cubicBezTo>
                  <a:cubicBezTo>
                    <a:pt x="440" y="3"/>
                    <a:pt x="440" y="3"/>
                    <a:pt x="440" y="3"/>
                  </a:cubicBezTo>
                  <a:cubicBezTo>
                    <a:pt x="440" y="2"/>
                    <a:pt x="439" y="2"/>
                    <a:pt x="438" y="2"/>
                  </a:cubicBezTo>
                  <a:moveTo>
                    <a:pt x="416" y="1"/>
                  </a:moveTo>
                  <a:cubicBezTo>
                    <a:pt x="400" y="5"/>
                    <a:pt x="384" y="11"/>
                    <a:pt x="367" y="17"/>
                  </a:cubicBezTo>
                  <a:cubicBezTo>
                    <a:pt x="370" y="16"/>
                    <a:pt x="373" y="15"/>
                    <a:pt x="376" y="14"/>
                  </a:cubicBezTo>
                  <a:cubicBezTo>
                    <a:pt x="379" y="12"/>
                    <a:pt x="383" y="11"/>
                    <a:pt x="387" y="10"/>
                  </a:cubicBezTo>
                  <a:cubicBezTo>
                    <a:pt x="394" y="7"/>
                    <a:pt x="400" y="5"/>
                    <a:pt x="407" y="3"/>
                  </a:cubicBezTo>
                  <a:cubicBezTo>
                    <a:pt x="409" y="3"/>
                    <a:pt x="410" y="3"/>
                    <a:pt x="412" y="2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14" y="2"/>
                    <a:pt x="415" y="2"/>
                    <a:pt x="416" y="1"/>
                  </a:cubicBezTo>
                  <a:moveTo>
                    <a:pt x="433" y="0"/>
                  </a:moveTo>
                  <a:cubicBezTo>
                    <a:pt x="433" y="0"/>
                    <a:pt x="433" y="0"/>
                    <a:pt x="433" y="0"/>
                  </a:cubicBezTo>
                  <a:cubicBezTo>
                    <a:pt x="434" y="0"/>
                    <a:pt x="435" y="1"/>
                    <a:pt x="437" y="1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6" y="1"/>
                    <a:pt x="434" y="0"/>
                    <a:pt x="433" y="0"/>
                  </a:cubicBezTo>
                  <a:moveTo>
                    <a:pt x="429" y="0"/>
                  </a:moveTo>
                  <a:cubicBezTo>
                    <a:pt x="430" y="0"/>
                    <a:pt x="431" y="0"/>
                    <a:pt x="431" y="0"/>
                  </a:cubicBezTo>
                  <a:cubicBezTo>
                    <a:pt x="431" y="0"/>
                    <a:pt x="432" y="0"/>
                    <a:pt x="432" y="0"/>
                  </a:cubicBezTo>
                  <a:cubicBezTo>
                    <a:pt x="431" y="0"/>
                    <a:pt x="430" y="0"/>
                    <a:pt x="429" y="0"/>
                  </a:cubicBezTo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íşļïḋè"/>
            <p:cNvSpPr/>
            <p:nvPr/>
          </p:nvSpPr>
          <p:spPr bwMode="auto">
            <a:xfrm>
              <a:off x="3968750" y="2279650"/>
              <a:ext cx="195263" cy="304800"/>
            </a:xfrm>
            <a:custGeom>
              <a:avLst/>
              <a:gdLst>
                <a:gd name="T0" fmla="*/ 116 w 118"/>
                <a:gd name="T1" fmla="*/ 119 h 184"/>
                <a:gd name="T2" fmla="*/ 116 w 118"/>
                <a:gd name="T3" fmla="*/ 94 h 184"/>
                <a:gd name="T4" fmla="*/ 101 w 118"/>
                <a:gd name="T5" fmla="*/ 35 h 184"/>
                <a:gd name="T6" fmla="*/ 70 w 118"/>
                <a:gd name="T7" fmla="*/ 7 h 184"/>
                <a:gd name="T8" fmla="*/ 41 w 118"/>
                <a:gd name="T9" fmla="*/ 3 h 184"/>
                <a:gd name="T10" fmla="*/ 30 w 118"/>
                <a:gd name="T11" fmla="*/ 10 h 184"/>
                <a:gd name="T12" fmla="*/ 1 w 118"/>
                <a:gd name="T13" fmla="*/ 83 h 184"/>
                <a:gd name="T14" fmla="*/ 32 w 118"/>
                <a:gd name="T15" fmla="*/ 156 h 184"/>
                <a:gd name="T16" fmla="*/ 76 w 118"/>
                <a:gd name="T17" fmla="*/ 183 h 184"/>
                <a:gd name="T18" fmla="*/ 117 w 118"/>
                <a:gd name="T19" fmla="*/ 166 h 184"/>
                <a:gd name="T20" fmla="*/ 117 w 118"/>
                <a:gd name="T21" fmla="*/ 155 h 184"/>
                <a:gd name="T22" fmla="*/ 116 w 118"/>
                <a:gd name="T23" fmla="*/ 1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4">
                  <a:moveTo>
                    <a:pt x="116" y="119"/>
                  </a:moveTo>
                  <a:cubicBezTo>
                    <a:pt x="117" y="110"/>
                    <a:pt x="117" y="102"/>
                    <a:pt x="116" y="94"/>
                  </a:cubicBezTo>
                  <a:cubicBezTo>
                    <a:pt x="115" y="73"/>
                    <a:pt x="112" y="52"/>
                    <a:pt x="101" y="35"/>
                  </a:cubicBezTo>
                  <a:cubicBezTo>
                    <a:pt x="93" y="23"/>
                    <a:pt x="83" y="14"/>
                    <a:pt x="70" y="7"/>
                  </a:cubicBezTo>
                  <a:cubicBezTo>
                    <a:pt x="61" y="3"/>
                    <a:pt x="51" y="0"/>
                    <a:pt x="41" y="3"/>
                  </a:cubicBezTo>
                  <a:cubicBezTo>
                    <a:pt x="37" y="4"/>
                    <a:pt x="33" y="7"/>
                    <a:pt x="30" y="10"/>
                  </a:cubicBezTo>
                  <a:cubicBezTo>
                    <a:pt x="10" y="29"/>
                    <a:pt x="0" y="56"/>
                    <a:pt x="1" y="83"/>
                  </a:cubicBezTo>
                  <a:cubicBezTo>
                    <a:pt x="3" y="110"/>
                    <a:pt x="14" y="136"/>
                    <a:pt x="32" y="156"/>
                  </a:cubicBezTo>
                  <a:cubicBezTo>
                    <a:pt x="44" y="169"/>
                    <a:pt x="59" y="180"/>
                    <a:pt x="76" y="183"/>
                  </a:cubicBezTo>
                  <a:cubicBezTo>
                    <a:pt x="88" y="184"/>
                    <a:pt x="114" y="180"/>
                    <a:pt x="117" y="166"/>
                  </a:cubicBezTo>
                  <a:cubicBezTo>
                    <a:pt x="118" y="162"/>
                    <a:pt x="118" y="158"/>
                    <a:pt x="117" y="155"/>
                  </a:cubicBezTo>
                  <a:cubicBezTo>
                    <a:pt x="116" y="143"/>
                    <a:pt x="116" y="131"/>
                    <a:pt x="116" y="119"/>
                  </a:cubicBezTo>
                  <a:close/>
                </a:path>
              </a:pathLst>
            </a:custGeom>
            <a:solidFill>
              <a:srgbClr val="FCC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ṧļïďê"/>
            <p:cNvSpPr/>
            <p:nvPr/>
          </p:nvSpPr>
          <p:spPr bwMode="auto">
            <a:xfrm>
              <a:off x="4019550" y="2325688"/>
              <a:ext cx="114300" cy="201613"/>
            </a:xfrm>
            <a:custGeom>
              <a:avLst/>
              <a:gdLst>
                <a:gd name="T0" fmla="*/ 8 w 69"/>
                <a:gd name="T1" fmla="*/ 17 h 121"/>
                <a:gd name="T2" fmla="*/ 12 w 69"/>
                <a:gd name="T3" fmla="*/ 12 h 121"/>
                <a:gd name="T4" fmla="*/ 54 w 69"/>
                <a:gd name="T5" fmla="*/ 26 h 121"/>
                <a:gd name="T6" fmla="*/ 68 w 69"/>
                <a:gd name="T7" fmla="*/ 94 h 121"/>
                <a:gd name="T8" fmla="*/ 61 w 69"/>
                <a:gd name="T9" fmla="*/ 115 h 121"/>
                <a:gd name="T10" fmla="*/ 46 w 69"/>
                <a:gd name="T11" fmla="*/ 120 h 121"/>
                <a:gd name="T12" fmla="*/ 28 w 69"/>
                <a:gd name="T13" fmla="*/ 119 h 121"/>
                <a:gd name="T14" fmla="*/ 18 w 69"/>
                <a:gd name="T15" fmla="*/ 105 h 121"/>
                <a:gd name="T16" fmla="*/ 37 w 69"/>
                <a:gd name="T17" fmla="*/ 113 h 121"/>
                <a:gd name="T18" fmla="*/ 51 w 69"/>
                <a:gd name="T19" fmla="*/ 101 h 121"/>
                <a:gd name="T20" fmla="*/ 33 w 69"/>
                <a:gd name="T21" fmla="*/ 73 h 121"/>
                <a:gd name="T22" fmla="*/ 34 w 69"/>
                <a:gd name="T23" fmla="*/ 61 h 121"/>
                <a:gd name="T24" fmla="*/ 45 w 69"/>
                <a:gd name="T25" fmla="*/ 60 h 121"/>
                <a:gd name="T26" fmla="*/ 31 w 69"/>
                <a:gd name="T27" fmla="*/ 36 h 121"/>
                <a:gd name="T28" fmla="*/ 14 w 69"/>
                <a:gd name="T29" fmla="*/ 32 h 121"/>
                <a:gd name="T30" fmla="*/ 4 w 69"/>
                <a:gd name="T31" fmla="*/ 57 h 121"/>
                <a:gd name="T32" fmla="*/ 6 w 69"/>
                <a:gd name="T33" fmla="*/ 22 h 121"/>
                <a:gd name="T34" fmla="*/ 8 w 69"/>
                <a:gd name="T35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21">
                  <a:moveTo>
                    <a:pt x="8" y="17"/>
                  </a:moveTo>
                  <a:cubicBezTo>
                    <a:pt x="9" y="15"/>
                    <a:pt x="10" y="14"/>
                    <a:pt x="12" y="12"/>
                  </a:cubicBezTo>
                  <a:cubicBezTo>
                    <a:pt x="25" y="0"/>
                    <a:pt x="47" y="14"/>
                    <a:pt x="54" y="26"/>
                  </a:cubicBezTo>
                  <a:cubicBezTo>
                    <a:pt x="66" y="47"/>
                    <a:pt x="69" y="71"/>
                    <a:pt x="68" y="94"/>
                  </a:cubicBezTo>
                  <a:cubicBezTo>
                    <a:pt x="68" y="102"/>
                    <a:pt x="67" y="110"/>
                    <a:pt x="61" y="115"/>
                  </a:cubicBezTo>
                  <a:cubicBezTo>
                    <a:pt x="57" y="118"/>
                    <a:pt x="51" y="119"/>
                    <a:pt x="46" y="120"/>
                  </a:cubicBezTo>
                  <a:cubicBezTo>
                    <a:pt x="40" y="120"/>
                    <a:pt x="33" y="121"/>
                    <a:pt x="28" y="119"/>
                  </a:cubicBezTo>
                  <a:cubicBezTo>
                    <a:pt x="22" y="117"/>
                    <a:pt x="17" y="111"/>
                    <a:pt x="18" y="105"/>
                  </a:cubicBezTo>
                  <a:cubicBezTo>
                    <a:pt x="24" y="108"/>
                    <a:pt x="30" y="112"/>
                    <a:pt x="37" y="113"/>
                  </a:cubicBezTo>
                  <a:cubicBezTo>
                    <a:pt x="44" y="113"/>
                    <a:pt x="51" y="108"/>
                    <a:pt x="51" y="101"/>
                  </a:cubicBezTo>
                  <a:cubicBezTo>
                    <a:pt x="42" y="94"/>
                    <a:pt x="36" y="84"/>
                    <a:pt x="33" y="73"/>
                  </a:cubicBezTo>
                  <a:cubicBezTo>
                    <a:pt x="32" y="69"/>
                    <a:pt x="32" y="64"/>
                    <a:pt x="34" y="61"/>
                  </a:cubicBezTo>
                  <a:cubicBezTo>
                    <a:pt x="36" y="57"/>
                    <a:pt x="43" y="56"/>
                    <a:pt x="45" y="60"/>
                  </a:cubicBezTo>
                  <a:cubicBezTo>
                    <a:pt x="43" y="51"/>
                    <a:pt x="38" y="43"/>
                    <a:pt x="31" y="36"/>
                  </a:cubicBezTo>
                  <a:cubicBezTo>
                    <a:pt x="26" y="32"/>
                    <a:pt x="20" y="29"/>
                    <a:pt x="14" y="32"/>
                  </a:cubicBezTo>
                  <a:cubicBezTo>
                    <a:pt x="6" y="36"/>
                    <a:pt x="7" y="50"/>
                    <a:pt x="4" y="57"/>
                  </a:cubicBezTo>
                  <a:cubicBezTo>
                    <a:pt x="0" y="45"/>
                    <a:pt x="2" y="33"/>
                    <a:pt x="6" y="22"/>
                  </a:cubicBezTo>
                  <a:cubicBezTo>
                    <a:pt x="7" y="20"/>
                    <a:pt x="7" y="19"/>
                    <a:pt x="8" y="17"/>
                  </a:cubicBezTo>
                  <a:close/>
                </a:path>
              </a:pathLst>
            </a:custGeom>
            <a:solidFill>
              <a:srgbClr val="F0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îṥľïdé"/>
            <p:cNvSpPr/>
            <p:nvPr/>
          </p:nvSpPr>
          <p:spPr bwMode="auto">
            <a:xfrm>
              <a:off x="4454525" y="3060700"/>
              <a:ext cx="1200150" cy="1198563"/>
            </a:xfrm>
            <a:custGeom>
              <a:avLst/>
              <a:gdLst>
                <a:gd name="T0" fmla="*/ 725 w 725"/>
                <a:gd name="T1" fmla="*/ 19 h 724"/>
                <a:gd name="T2" fmla="*/ 686 w 725"/>
                <a:gd name="T3" fmla="*/ 59 h 724"/>
                <a:gd name="T4" fmla="*/ 492 w 725"/>
                <a:gd name="T5" fmla="*/ 639 h 724"/>
                <a:gd name="T6" fmla="*/ 418 w 725"/>
                <a:gd name="T7" fmla="*/ 648 h 724"/>
                <a:gd name="T8" fmla="*/ 392 w 725"/>
                <a:gd name="T9" fmla="*/ 652 h 724"/>
                <a:gd name="T10" fmla="*/ 303 w 725"/>
                <a:gd name="T11" fmla="*/ 665 h 724"/>
                <a:gd name="T12" fmla="*/ 209 w 725"/>
                <a:gd name="T13" fmla="*/ 681 h 724"/>
                <a:gd name="T14" fmla="*/ 96 w 725"/>
                <a:gd name="T15" fmla="*/ 703 h 724"/>
                <a:gd name="T16" fmla="*/ 96 w 725"/>
                <a:gd name="T17" fmla="*/ 703 h 724"/>
                <a:gd name="T18" fmla="*/ 28 w 725"/>
                <a:gd name="T19" fmla="*/ 718 h 724"/>
                <a:gd name="T20" fmla="*/ 0 w 725"/>
                <a:gd name="T21" fmla="*/ 724 h 724"/>
                <a:gd name="T22" fmla="*/ 67 w 725"/>
                <a:gd name="T23" fmla="*/ 525 h 724"/>
                <a:gd name="T24" fmla="*/ 83 w 725"/>
                <a:gd name="T25" fmla="*/ 477 h 724"/>
                <a:gd name="T26" fmla="*/ 125 w 725"/>
                <a:gd name="T27" fmla="*/ 353 h 724"/>
                <a:gd name="T28" fmla="*/ 219 w 725"/>
                <a:gd name="T29" fmla="*/ 71 h 724"/>
                <a:gd name="T30" fmla="*/ 226 w 725"/>
                <a:gd name="T31" fmla="*/ 50 h 724"/>
                <a:gd name="T32" fmla="*/ 259 w 725"/>
                <a:gd name="T33" fmla="*/ 47 h 724"/>
                <a:gd name="T34" fmla="*/ 293 w 725"/>
                <a:gd name="T35" fmla="*/ 43 h 724"/>
                <a:gd name="T36" fmla="*/ 357 w 725"/>
                <a:gd name="T37" fmla="*/ 36 h 724"/>
                <a:gd name="T38" fmla="*/ 417 w 725"/>
                <a:gd name="T39" fmla="*/ 30 h 724"/>
                <a:gd name="T40" fmla="*/ 417 w 725"/>
                <a:gd name="T41" fmla="*/ 30 h 724"/>
                <a:gd name="T42" fmla="*/ 421 w 725"/>
                <a:gd name="T43" fmla="*/ 30 h 724"/>
                <a:gd name="T44" fmla="*/ 525 w 725"/>
                <a:gd name="T45" fmla="*/ 19 h 724"/>
                <a:gd name="T46" fmla="*/ 706 w 725"/>
                <a:gd name="T47" fmla="*/ 0 h 724"/>
                <a:gd name="T48" fmla="*/ 725 w 725"/>
                <a:gd name="T49" fmla="*/ 1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5" h="724">
                  <a:moveTo>
                    <a:pt x="725" y="19"/>
                  </a:moveTo>
                  <a:cubicBezTo>
                    <a:pt x="686" y="59"/>
                    <a:pt x="686" y="59"/>
                    <a:pt x="686" y="59"/>
                  </a:cubicBezTo>
                  <a:cubicBezTo>
                    <a:pt x="492" y="639"/>
                    <a:pt x="492" y="639"/>
                    <a:pt x="492" y="639"/>
                  </a:cubicBezTo>
                  <a:cubicBezTo>
                    <a:pt x="468" y="642"/>
                    <a:pt x="443" y="645"/>
                    <a:pt x="418" y="648"/>
                  </a:cubicBezTo>
                  <a:cubicBezTo>
                    <a:pt x="410" y="649"/>
                    <a:pt x="401" y="651"/>
                    <a:pt x="392" y="652"/>
                  </a:cubicBezTo>
                  <a:cubicBezTo>
                    <a:pt x="362" y="656"/>
                    <a:pt x="332" y="661"/>
                    <a:pt x="303" y="665"/>
                  </a:cubicBezTo>
                  <a:cubicBezTo>
                    <a:pt x="271" y="670"/>
                    <a:pt x="240" y="676"/>
                    <a:pt x="209" y="681"/>
                  </a:cubicBezTo>
                  <a:cubicBezTo>
                    <a:pt x="171" y="688"/>
                    <a:pt x="134" y="696"/>
                    <a:pt x="96" y="703"/>
                  </a:cubicBezTo>
                  <a:cubicBezTo>
                    <a:pt x="96" y="703"/>
                    <a:pt x="96" y="703"/>
                    <a:pt x="96" y="703"/>
                  </a:cubicBezTo>
                  <a:cubicBezTo>
                    <a:pt x="73" y="708"/>
                    <a:pt x="50" y="713"/>
                    <a:pt x="28" y="718"/>
                  </a:cubicBezTo>
                  <a:cubicBezTo>
                    <a:pt x="19" y="720"/>
                    <a:pt x="9" y="722"/>
                    <a:pt x="0" y="724"/>
                  </a:cubicBezTo>
                  <a:cubicBezTo>
                    <a:pt x="67" y="525"/>
                    <a:pt x="67" y="525"/>
                    <a:pt x="67" y="525"/>
                  </a:cubicBezTo>
                  <a:cubicBezTo>
                    <a:pt x="83" y="477"/>
                    <a:pt x="83" y="477"/>
                    <a:pt x="83" y="477"/>
                  </a:cubicBezTo>
                  <a:cubicBezTo>
                    <a:pt x="125" y="353"/>
                    <a:pt x="125" y="353"/>
                    <a:pt x="125" y="353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59" y="47"/>
                    <a:pt x="259" y="47"/>
                    <a:pt x="259" y="47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21" y="30"/>
                    <a:pt x="421" y="30"/>
                    <a:pt x="421" y="30"/>
                  </a:cubicBezTo>
                  <a:cubicBezTo>
                    <a:pt x="525" y="19"/>
                    <a:pt x="525" y="19"/>
                    <a:pt x="525" y="19"/>
                  </a:cubicBezTo>
                  <a:cubicBezTo>
                    <a:pt x="706" y="0"/>
                    <a:pt x="706" y="0"/>
                    <a:pt x="706" y="0"/>
                  </a:cubicBezTo>
                  <a:lnTo>
                    <a:pt x="725" y="19"/>
                  </a:lnTo>
                  <a:close/>
                </a:path>
              </a:pathLst>
            </a:custGeom>
            <a:solidFill>
              <a:srgbClr val="A96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ŝḻîḑé"/>
            <p:cNvSpPr/>
            <p:nvPr/>
          </p:nvSpPr>
          <p:spPr bwMode="auto">
            <a:xfrm>
              <a:off x="4500563" y="3092450"/>
              <a:ext cx="1154113" cy="1157288"/>
            </a:xfrm>
            <a:custGeom>
              <a:avLst/>
              <a:gdLst>
                <a:gd name="T0" fmla="*/ 697 w 697"/>
                <a:gd name="T1" fmla="*/ 0 h 699"/>
                <a:gd name="T2" fmla="*/ 491 w 697"/>
                <a:gd name="T3" fmla="*/ 617 h 699"/>
                <a:gd name="T4" fmla="*/ 464 w 697"/>
                <a:gd name="T5" fmla="*/ 620 h 699"/>
                <a:gd name="T6" fmla="*/ 390 w 697"/>
                <a:gd name="T7" fmla="*/ 629 h 699"/>
                <a:gd name="T8" fmla="*/ 364 w 697"/>
                <a:gd name="T9" fmla="*/ 633 h 699"/>
                <a:gd name="T10" fmla="*/ 275 w 697"/>
                <a:gd name="T11" fmla="*/ 646 h 699"/>
                <a:gd name="T12" fmla="*/ 181 w 697"/>
                <a:gd name="T13" fmla="*/ 662 h 699"/>
                <a:gd name="T14" fmla="*/ 68 w 697"/>
                <a:gd name="T15" fmla="*/ 684 h 699"/>
                <a:gd name="T16" fmla="*/ 68 w 697"/>
                <a:gd name="T17" fmla="*/ 684 h 699"/>
                <a:gd name="T18" fmla="*/ 0 w 697"/>
                <a:gd name="T19" fmla="*/ 699 h 699"/>
                <a:gd name="T20" fmla="*/ 57 w 697"/>
                <a:gd name="T21" fmla="*/ 528 h 699"/>
                <a:gd name="T22" fmla="*/ 79 w 697"/>
                <a:gd name="T23" fmla="*/ 462 h 699"/>
                <a:gd name="T24" fmla="*/ 110 w 697"/>
                <a:gd name="T25" fmla="*/ 370 h 699"/>
                <a:gd name="T26" fmla="*/ 203 w 697"/>
                <a:gd name="T27" fmla="*/ 93 h 699"/>
                <a:gd name="T28" fmla="*/ 217 w 697"/>
                <a:gd name="T29" fmla="*/ 50 h 699"/>
                <a:gd name="T30" fmla="*/ 238 w 697"/>
                <a:gd name="T31" fmla="*/ 48 h 699"/>
                <a:gd name="T32" fmla="*/ 276 w 697"/>
                <a:gd name="T33" fmla="*/ 44 h 699"/>
                <a:gd name="T34" fmla="*/ 342 w 697"/>
                <a:gd name="T35" fmla="*/ 37 h 699"/>
                <a:gd name="T36" fmla="*/ 403 w 697"/>
                <a:gd name="T37" fmla="*/ 31 h 699"/>
                <a:gd name="T38" fmla="*/ 404 w 697"/>
                <a:gd name="T39" fmla="*/ 31 h 699"/>
                <a:gd name="T40" fmla="*/ 404 w 697"/>
                <a:gd name="T41" fmla="*/ 31 h 699"/>
                <a:gd name="T42" fmla="*/ 407 w 697"/>
                <a:gd name="T43" fmla="*/ 30 h 699"/>
                <a:gd name="T44" fmla="*/ 408 w 697"/>
                <a:gd name="T45" fmla="*/ 30 h 699"/>
                <a:gd name="T46" fmla="*/ 507 w 697"/>
                <a:gd name="T47" fmla="*/ 20 h 699"/>
                <a:gd name="T48" fmla="*/ 512 w 697"/>
                <a:gd name="T49" fmla="*/ 19 h 699"/>
                <a:gd name="T50" fmla="*/ 697 w 697"/>
                <a:gd name="T51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7" h="699">
                  <a:moveTo>
                    <a:pt x="697" y="0"/>
                  </a:moveTo>
                  <a:cubicBezTo>
                    <a:pt x="491" y="617"/>
                    <a:pt x="491" y="617"/>
                    <a:pt x="491" y="617"/>
                  </a:cubicBezTo>
                  <a:cubicBezTo>
                    <a:pt x="482" y="618"/>
                    <a:pt x="473" y="619"/>
                    <a:pt x="464" y="620"/>
                  </a:cubicBezTo>
                  <a:cubicBezTo>
                    <a:pt x="440" y="623"/>
                    <a:pt x="415" y="626"/>
                    <a:pt x="390" y="629"/>
                  </a:cubicBezTo>
                  <a:cubicBezTo>
                    <a:pt x="382" y="630"/>
                    <a:pt x="373" y="632"/>
                    <a:pt x="364" y="633"/>
                  </a:cubicBezTo>
                  <a:cubicBezTo>
                    <a:pt x="334" y="637"/>
                    <a:pt x="304" y="642"/>
                    <a:pt x="275" y="646"/>
                  </a:cubicBezTo>
                  <a:cubicBezTo>
                    <a:pt x="243" y="651"/>
                    <a:pt x="212" y="657"/>
                    <a:pt x="181" y="662"/>
                  </a:cubicBezTo>
                  <a:cubicBezTo>
                    <a:pt x="143" y="669"/>
                    <a:pt x="106" y="677"/>
                    <a:pt x="68" y="684"/>
                  </a:cubicBezTo>
                  <a:cubicBezTo>
                    <a:pt x="68" y="684"/>
                    <a:pt x="68" y="684"/>
                    <a:pt x="68" y="684"/>
                  </a:cubicBezTo>
                  <a:cubicBezTo>
                    <a:pt x="45" y="689"/>
                    <a:pt x="22" y="694"/>
                    <a:pt x="0" y="699"/>
                  </a:cubicBezTo>
                  <a:cubicBezTo>
                    <a:pt x="57" y="528"/>
                    <a:pt x="57" y="528"/>
                    <a:pt x="57" y="528"/>
                  </a:cubicBezTo>
                  <a:cubicBezTo>
                    <a:pt x="79" y="462"/>
                    <a:pt x="79" y="462"/>
                    <a:pt x="79" y="462"/>
                  </a:cubicBezTo>
                  <a:cubicBezTo>
                    <a:pt x="110" y="370"/>
                    <a:pt x="110" y="370"/>
                    <a:pt x="110" y="370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76" y="44"/>
                    <a:pt x="276" y="44"/>
                    <a:pt x="276" y="44"/>
                  </a:cubicBezTo>
                  <a:cubicBezTo>
                    <a:pt x="342" y="37"/>
                    <a:pt x="342" y="37"/>
                    <a:pt x="342" y="37"/>
                  </a:cubicBezTo>
                  <a:cubicBezTo>
                    <a:pt x="403" y="31"/>
                    <a:pt x="403" y="31"/>
                    <a:pt x="403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07" y="30"/>
                    <a:pt x="407" y="30"/>
                    <a:pt x="407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507" y="20"/>
                    <a:pt x="507" y="20"/>
                    <a:pt x="507" y="20"/>
                  </a:cubicBezTo>
                  <a:cubicBezTo>
                    <a:pt x="512" y="19"/>
                    <a:pt x="512" y="19"/>
                    <a:pt x="512" y="19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rgbClr val="955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íşlidé"/>
            <p:cNvSpPr/>
            <p:nvPr/>
          </p:nvSpPr>
          <p:spPr bwMode="auto">
            <a:xfrm>
              <a:off x="5108575" y="3105150"/>
              <a:ext cx="231775" cy="228600"/>
            </a:xfrm>
            <a:custGeom>
              <a:avLst/>
              <a:gdLst>
                <a:gd name="T0" fmla="*/ 43 w 146"/>
                <a:gd name="T1" fmla="*/ 23 h 144"/>
                <a:gd name="T2" fmla="*/ 42 w 146"/>
                <a:gd name="T3" fmla="*/ 23 h 144"/>
                <a:gd name="T4" fmla="*/ 25 w 146"/>
                <a:gd name="T5" fmla="*/ 0 h 144"/>
                <a:gd name="T6" fmla="*/ 23 w 146"/>
                <a:gd name="T7" fmla="*/ 3 h 144"/>
                <a:gd name="T8" fmla="*/ 39 w 146"/>
                <a:gd name="T9" fmla="*/ 24 h 144"/>
                <a:gd name="T10" fmla="*/ 0 w 146"/>
                <a:gd name="T11" fmla="*/ 139 h 144"/>
                <a:gd name="T12" fmla="*/ 2 w 146"/>
                <a:gd name="T13" fmla="*/ 144 h 144"/>
                <a:gd name="T14" fmla="*/ 4 w 146"/>
                <a:gd name="T15" fmla="*/ 139 h 144"/>
                <a:gd name="T16" fmla="*/ 107 w 146"/>
                <a:gd name="T17" fmla="*/ 127 h 144"/>
                <a:gd name="T18" fmla="*/ 146 w 146"/>
                <a:gd name="T19" fmla="*/ 12 h 144"/>
                <a:gd name="T20" fmla="*/ 43 w 146"/>
                <a:gd name="T21" fmla="*/ 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4">
                  <a:moveTo>
                    <a:pt x="43" y="23"/>
                  </a:moveTo>
                  <a:lnTo>
                    <a:pt x="42" y="23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39" y="24"/>
                  </a:lnTo>
                  <a:lnTo>
                    <a:pt x="0" y="139"/>
                  </a:lnTo>
                  <a:lnTo>
                    <a:pt x="2" y="144"/>
                  </a:lnTo>
                  <a:lnTo>
                    <a:pt x="4" y="139"/>
                  </a:lnTo>
                  <a:lnTo>
                    <a:pt x="107" y="127"/>
                  </a:lnTo>
                  <a:lnTo>
                    <a:pt x="146" y="12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FC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îşḻídè"/>
            <p:cNvSpPr/>
            <p:nvPr/>
          </p:nvSpPr>
          <p:spPr bwMode="auto">
            <a:xfrm>
              <a:off x="5111750" y="3122613"/>
              <a:ext cx="236538" cy="211138"/>
            </a:xfrm>
            <a:custGeom>
              <a:avLst/>
              <a:gdLst>
                <a:gd name="T0" fmla="*/ 149 w 149"/>
                <a:gd name="T1" fmla="*/ 0 h 133"/>
                <a:gd name="T2" fmla="*/ 109 w 149"/>
                <a:gd name="T3" fmla="*/ 121 h 133"/>
                <a:gd name="T4" fmla="*/ 0 w 149"/>
                <a:gd name="T5" fmla="*/ 133 h 133"/>
                <a:gd name="T6" fmla="*/ 41 w 149"/>
                <a:gd name="T7" fmla="*/ 12 h 133"/>
                <a:gd name="T8" fmla="*/ 144 w 149"/>
                <a:gd name="T9" fmla="*/ 1 h 133"/>
                <a:gd name="T10" fmla="*/ 149 w 14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33">
                  <a:moveTo>
                    <a:pt x="149" y="0"/>
                  </a:moveTo>
                  <a:lnTo>
                    <a:pt x="109" y="121"/>
                  </a:lnTo>
                  <a:lnTo>
                    <a:pt x="0" y="133"/>
                  </a:lnTo>
                  <a:lnTo>
                    <a:pt x="41" y="12"/>
                  </a:lnTo>
                  <a:lnTo>
                    <a:pt x="144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D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îşľîďe"/>
            <p:cNvSpPr/>
            <p:nvPr/>
          </p:nvSpPr>
          <p:spPr bwMode="auto">
            <a:xfrm>
              <a:off x="5148263" y="3089275"/>
              <a:ext cx="200025" cy="53975"/>
            </a:xfrm>
            <a:custGeom>
              <a:avLst/>
              <a:gdLst>
                <a:gd name="T0" fmla="*/ 126 w 126"/>
                <a:gd name="T1" fmla="*/ 21 h 34"/>
                <a:gd name="T2" fmla="*/ 18 w 126"/>
                <a:gd name="T3" fmla="*/ 34 h 34"/>
                <a:gd name="T4" fmla="*/ 0 w 126"/>
                <a:gd name="T5" fmla="*/ 10 h 34"/>
                <a:gd name="T6" fmla="*/ 109 w 126"/>
                <a:gd name="T7" fmla="*/ 0 h 34"/>
                <a:gd name="T8" fmla="*/ 126 w 126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">
                  <a:moveTo>
                    <a:pt x="126" y="21"/>
                  </a:moveTo>
                  <a:lnTo>
                    <a:pt x="18" y="34"/>
                  </a:lnTo>
                  <a:lnTo>
                    <a:pt x="0" y="10"/>
                  </a:lnTo>
                  <a:lnTo>
                    <a:pt x="109" y="0"/>
                  </a:lnTo>
                  <a:lnTo>
                    <a:pt x="126" y="21"/>
                  </a:lnTo>
                  <a:close/>
                </a:path>
              </a:pathLst>
            </a:custGeom>
            <a:solidFill>
              <a:srgbClr val="FFD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ṣļide"/>
            <p:cNvSpPr/>
            <p:nvPr/>
          </p:nvSpPr>
          <p:spPr bwMode="auto">
            <a:xfrm>
              <a:off x="3971925" y="3155950"/>
              <a:ext cx="1131888" cy="1111250"/>
            </a:xfrm>
            <a:custGeom>
              <a:avLst/>
              <a:gdLst>
                <a:gd name="T0" fmla="*/ 683 w 683"/>
                <a:gd name="T1" fmla="*/ 594 h 670"/>
                <a:gd name="T2" fmla="*/ 594 w 683"/>
                <a:gd name="T3" fmla="*/ 607 h 670"/>
                <a:gd name="T4" fmla="*/ 500 w 683"/>
                <a:gd name="T5" fmla="*/ 623 h 670"/>
                <a:gd name="T6" fmla="*/ 387 w 683"/>
                <a:gd name="T7" fmla="*/ 645 h 670"/>
                <a:gd name="T8" fmla="*/ 387 w 683"/>
                <a:gd name="T9" fmla="*/ 645 h 670"/>
                <a:gd name="T10" fmla="*/ 319 w 683"/>
                <a:gd name="T11" fmla="*/ 660 h 670"/>
                <a:gd name="T12" fmla="*/ 291 w 683"/>
                <a:gd name="T13" fmla="*/ 666 h 670"/>
                <a:gd name="T14" fmla="*/ 274 w 683"/>
                <a:gd name="T15" fmla="*/ 670 h 670"/>
                <a:gd name="T16" fmla="*/ 152 w 683"/>
                <a:gd name="T17" fmla="*/ 531 h 670"/>
                <a:gd name="T18" fmla="*/ 139 w 683"/>
                <a:gd name="T19" fmla="*/ 513 h 670"/>
                <a:gd name="T20" fmla="*/ 108 w 683"/>
                <a:gd name="T21" fmla="*/ 467 h 670"/>
                <a:gd name="T22" fmla="*/ 4 w 683"/>
                <a:gd name="T23" fmla="*/ 185 h 670"/>
                <a:gd name="T24" fmla="*/ 8 w 683"/>
                <a:gd name="T25" fmla="*/ 81 h 670"/>
                <a:gd name="T26" fmla="*/ 52 w 683"/>
                <a:gd name="T27" fmla="*/ 7 h 670"/>
                <a:gd name="T28" fmla="*/ 66 w 683"/>
                <a:gd name="T29" fmla="*/ 0 h 670"/>
                <a:gd name="T30" fmla="*/ 129 w 683"/>
                <a:gd name="T31" fmla="*/ 77 h 670"/>
                <a:gd name="T32" fmla="*/ 159 w 683"/>
                <a:gd name="T33" fmla="*/ 136 h 670"/>
                <a:gd name="T34" fmla="*/ 166 w 683"/>
                <a:gd name="T35" fmla="*/ 152 h 670"/>
                <a:gd name="T36" fmla="*/ 358 w 683"/>
                <a:gd name="T37" fmla="*/ 467 h 670"/>
                <a:gd name="T38" fmla="*/ 376 w 683"/>
                <a:gd name="T39" fmla="*/ 489 h 670"/>
                <a:gd name="T40" fmla="*/ 397 w 683"/>
                <a:gd name="T41" fmla="*/ 513 h 670"/>
                <a:gd name="T42" fmla="*/ 407 w 683"/>
                <a:gd name="T43" fmla="*/ 524 h 670"/>
                <a:gd name="T44" fmla="*/ 445 w 683"/>
                <a:gd name="T45" fmla="*/ 555 h 670"/>
                <a:gd name="T46" fmla="*/ 491 w 683"/>
                <a:gd name="T47" fmla="*/ 568 h 670"/>
                <a:gd name="T48" fmla="*/ 510 w 683"/>
                <a:gd name="T49" fmla="*/ 570 h 670"/>
                <a:gd name="T50" fmla="*/ 591 w 683"/>
                <a:gd name="T51" fmla="*/ 580 h 670"/>
                <a:gd name="T52" fmla="*/ 639 w 683"/>
                <a:gd name="T53" fmla="*/ 588 h 670"/>
                <a:gd name="T54" fmla="*/ 683 w 683"/>
                <a:gd name="T55" fmla="*/ 594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3" h="670">
                  <a:moveTo>
                    <a:pt x="683" y="594"/>
                  </a:moveTo>
                  <a:cubicBezTo>
                    <a:pt x="653" y="598"/>
                    <a:pt x="623" y="603"/>
                    <a:pt x="594" y="607"/>
                  </a:cubicBezTo>
                  <a:cubicBezTo>
                    <a:pt x="562" y="612"/>
                    <a:pt x="531" y="618"/>
                    <a:pt x="500" y="623"/>
                  </a:cubicBezTo>
                  <a:cubicBezTo>
                    <a:pt x="462" y="630"/>
                    <a:pt x="425" y="638"/>
                    <a:pt x="387" y="645"/>
                  </a:cubicBezTo>
                  <a:cubicBezTo>
                    <a:pt x="387" y="645"/>
                    <a:pt x="387" y="645"/>
                    <a:pt x="387" y="645"/>
                  </a:cubicBezTo>
                  <a:cubicBezTo>
                    <a:pt x="364" y="650"/>
                    <a:pt x="341" y="655"/>
                    <a:pt x="319" y="660"/>
                  </a:cubicBezTo>
                  <a:cubicBezTo>
                    <a:pt x="310" y="662"/>
                    <a:pt x="300" y="664"/>
                    <a:pt x="291" y="666"/>
                  </a:cubicBezTo>
                  <a:cubicBezTo>
                    <a:pt x="286" y="668"/>
                    <a:pt x="280" y="669"/>
                    <a:pt x="274" y="670"/>
                  </a:cubicBezTo>
                  <a:cubicBezTo>
                    <a:pt x="230" y="627"/>
                    <a:pt x="189" y="581"/>
                    <a:pt x="152" y="531"/>
                  </a:cubicBezTo>
                  <a:cubicBezTo>
                    <a:pt x="148" y="525"/>
                    <a:pt x="143" y="519"/>
                    <a:pt x="139" y="513"/>
                  </a:cubicBezTo>
                  <a:cubicBezTo>
                    <a:pt x="128" y="498"/>
                    <a:pt x="118" y="483"/>
                    <a:pt x="108" y="467"/>
                  </a:cubicBezTo>
                  <a:cubicBezTo>
                    <a:pt x="54" y="381"/>
                    <a:pt x="15" y="285"/>
                    <a:pt x="4" y="185"/>
                  </a:cubicBezTo>
                  <a:cubicBezTo>
                    <a:pt x="0" y="150"/>
                    <a:pt x="0" y="114"/>
                    <a:pt x="8" y="81"/>
                  </a:cubicBezTo>
                  <a:cubicBezTo>
                    <a:pt x="15" y="54"/>
                    <a:pt x="28" y="22"/>
                    <a:pt x="52" y="7"/>
                  </a:cubicBezTo>
                  <a:cubicBezTo>
                    <a:pt x="57" y="4"/>
                    <a:pt x="61" y="2"/>
                    <a:pt x="66" y="0"/>
                  </a:cubicBezTo>
                  <a:cubicBezTo>
                    <a:pt x="89" y="24"/>
                    <a:pt x="112" y="49"/>
                    <a:pt x="129" y="77"/>
                  </a:cubicBezTo>
                  <a:cubicBezTo>
                    <a:pt x="141" y="96"/>
                    <a:pt x="150" y="116"/>
                    <a:pt x="159" y="136"/>
                  </a:cubicBezTo>
                  <a:cubicBezTo>
                    <a:pt x="161" y="141"/>
                    <a:pt x="163" y="147"/>
                    <a:pt x="166" y="152"/>
                  </a:cubicBezTo>
                  <a:cubicBezTo>
                    <a:pt x="216" y="265"/>
                    <a:pt x="281" y="371"/>
                    <a:pt x="358" y="467"/>
                  </a:cubicBezTo>
                  <a:cubicBezTo>
                    <a:pt x="364" y="474"/>
                    <a:pt x="370" y="481"/>
                    <a:pt x="376" y="489"/>
                  </a:cubicBezTo>
                  <a:cubicBezTo>
                    <a:pt x="383" y="497"/>
                    <a:pt x="390" y="505"/>
                    <a:pt x="397" y="513"/>
                  </a:cubicBezTo>
                  <a:cubicBezTo>
                    <a:pt x="400" y="517"/>
                    <a:pt x="404" y="521"/>
                    <a:pt x="407" y="524"/>
                  </a:cubicBezTo>
                  <a:cubicBezTo>
                    <a:pt x="418" y="536"/>
                    <a:pt x="430" y="547"/>
                    <a:pt x="445" y="555"/>
                  </a:cubicBezTo>
                  <a:cubicBezTo>
                    <a:pt x="459" y="562"/>
                    <a:pt x="475" y="565"/>
                    <a:pt x="491" y="568"/>
                  </a:cubicBezTo>
                  <a:cubicBezTo>
                    <a:pt x="497" y="568"/>
                    <a:pt x="504" y="569"/>
                    <a:pt x="510" y="570"/>
                  </a:cubicBezTo>
                  <a:cubicBezTo>
                    <a:pt x="537" y="573"/>
                    <a:pt x="564" y="577"/>
                    <a:pt x="591" y="580"/>
                  </a:cubicBezTo>
                  <a:cubicBezTo>
                    <a:pt x="607" y="583"/>
                    <a:pt x="623" y="585"/>
                    <a:pt x="639" y="588"/>
                  </a:cubicBezTo>
                  <a:cubicBezTo>
                    <a:pt x="653" y="590"/>
                    <a:pt x="668" y="592"/>
                    <a:pt x="683" y="5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ṧľide"/>
            <p:cNvSpPr/>
            <p:nvPr/>
          </p:nvSpPr>
          <p:spPr bwMode="auto">
            <a:xfrm>
              <a:off x="4640263" y="4413250"/>
              <a:ext cx="323850" cy="936625"/>
            </a:xfrm>
            <a:custGeom>
              <a:avLst/>
              <a:gdLst>
                <a:gd name="T0" fmla="*/ 7 w 196"/>
                <a:gd name="T1" fmla="*/ 35 h 565"/>
                <a:gd name="T2" fmla="*/ 151 w 196"/>
                <a:gd name="T3" fmla="*/ 541 h 565"/>
                <a:gd name="T4" fmla="*/ 189 w 196"/>
                <a:gd name="T5" fmla="*/ 530 h 565"/>
                <a:gd name="T6" fmla="*/ 45 w 196"/>
                <a:gd name="T7" fmla="*/ 25 h 565"/>
                <a:gd name="T8" fmla="*/ 7 w 196"/>
                <a:gd name="T9" fmla="*/ 3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65">
                  <a:moveTo>
                    <a:pt x="7" y="35"/>
                  </a:moveTo>
                  <a:cubicBezTo>
                    <a:pt x="55" y="204"/>
                    <a:pt x="103" y="372"/>
                    <a:pt x="151" y="541"/>
                  </a:cubicBezTo>
                  <a:cubicBezTo>
                    <a:pt x="158" y="565"/>
                    <a:pt x="196" y="555"/>
                    <a:pt x="189" y="530"/>
                  </a:cubicBezTo>
                  <a:cubicBezTo>
                    <a:pt x="141" y="362"/>
                    <a:pt x="93" y="193"/>
                    <a:pt x="45" y="25"/>
                  </a:cubicBezTo>
                  <a:cubicBezTo>
                    <a:pt x="38" y="0"/>
                    <a:pt x="0" y="10"/>
                    <a:pt x="7" y="35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ïṥľiḑè"/>
            <p:cNvSpPr/>
            <p:nvPr/>
          </p:nvSpPr>
          <p:spPr bwMode="auto">
            <a:xfrm>
              <a:off x="4646613" y="4433888"/>
              <a:ext cx="306388" cy="909638"/>
            </a:xfrm>
            <a:custGeom>
              <a:avLst/>
              <a:gdLst>
                <a:gd name="T0" fmla="*/ 157 w 185"/>
                <a:gd name="T1" fmla="*/ 519 h 549"/>
                <a:gd name="T2" fmla="*/ 13 w 185"/>
                <a:gd name="T3" fmla="*/ 13 h 549"/>
                <a:gd name="T4" fmla="*/ 14 w 185"/>
                <a:gd name="T5" fmla="*/ 0 h 549"/>
                <a:gd name="T6" fmla="*/ 3 w 185"/>
                <a:gd name="T7" fmla="*/ 23 h 549"/>
                <a:gd name="T8" fmla="*/ 147 w 185"/>
                <a:gd name="T9" fmla="*/ 529 h 549"/>
                <a:gd name="T10" fmla="*/ 185 w 185"/>
                <a:gd name="T11" fmla="*/ 531 h 549"/>
                <a:gd name="T12" fmla="*/ 157 w 185"/>
                <a:gd name="T13" fmla="*/ 51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549">
                  <a:moveTo>
                    <a:pt x="157" y="519"/>
                  </a:moveTo>
                  <a:cubicBezTo>
                    <a:pt x="109" y="350"/>
                    <a:pt x="61" y="182"/>
                    <a:pt x="13" y="13"/>
                  </a:cubicBezTo>
                  <a:cubicBezTo>
                    <a:pt x="12" y="8"/>
                    <a:pt x="12" y="4"/>
                    <a:pt x="14" y="0"/>
                  </a:cubicBezTo>
                  <a:cubicBezTo>
                    <a:pt x="6" y="4"/>
                    <a:pt x="0" y="12"/>
                    <a:pt x="3" y="23"/>
                  </a:cubicBezTo>
                  <a:cubicBezTo>
                    <a:pt x="51" y="192"/>
                    <a:pt x="99" y="360"/>
                    <a:pt x="147" y="529"/>
                  </a:cubicBezTo>
                  <a:cubicBezTo>
                    <a:pt x="152" y="549"/>
                    <a:pt x="178" y="546"/>
                    <a:pt x="185" y="531"/>
                  </a:cubicBezTo>
                  <a:cubicBezTo>
                    <a:pt x="174" y="535"/>
                    <a:pt x="161" y="532"/>
                    <a:pt x="157" y="519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isḷïdê"/>
            <p:cNvSpPr/>
            <p:nvPr/>
          </p:nvSpPr>
          <p:spPr bwMode="auto">
            <a:xfrm>
              <a:off x="4011613" y="4287838"/>
              <a:ext cx="169863" cy="892175"/>
            </a:xfrm>
            <a:custGeom>
              <a:avLst/>
              <a:gdLst>
                <a:gd name="T0" fmla="*/ 93 w 103"/>
                <a:gd name="T1" fmla="*/ 0 h 538"/>
                <a:gd name="T2" fmla="*/ 35 w 103"/>
                <a:gd name="T3" fmla="*/ 492 h 538"/>
                <a:gd name="T4" fmla="*/ 3 w 103"/>
                <a:gd name="T5" fmla="*/ 509 h 538"/>
                <a:gd name="T6" fmla="*/ 3 w 103"/>
                <a:gd name="T7" fmla="*/ 513 h 538"/>
                <a:gd name="T8" fmla="*/ 43 w 103"/>
                <a:gd name="T9" fmla="*/ 513 h 538"/>
                <a:gd name="T10" fmla="*/ 102 w 103"/>
                <a:gd name="T11" fmla="*/ 17 h 538"/>
                <a:gd name="T12" fmla="*/ 93 w 103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38">
                  <a:moveTo>
                    <a:pt x="93" y="0"/>
                  </a:moveTo>
                  <a:cubicBezTo>
                    <a:pt x="74" y="164"/>
                    <a:pt x="54" y="328"/>
                    <a:pt x="35" y="492"/>
                  </a:cubicBezTo>
                  <a:cubicBezTo>
                    <a:pt x="33" y="508"/>
                    <a:pt x="14" y="514"/>
                    <a:pt x="3" y="509"/>
                  </a:cubicBezTo>
                  <a:cubicBezTo>
                    <a:pt x="3" y="510"/>
                    <a:pt x="3" y="511"/>
                    <a:pt x="3" y="513"/>
                  </a:cubicBezTo>
                  <a:cubicBezTo>
                    <a:pt x="0" y="538"/>
                    <a:pt x="40" y="538"/>
                    <a:pt x="43" y="513"/>
                  </a:cubicBezTo>
                  <a:cubicBezTo>
                    <a:pt x="62" y="347"/>
                    <a:pt x="82" y="182"/>
                    <a:pt x="102" y="17"/>
                  </a:cubicBezTo>
                  <a:cubicBezTo>
                    <a:pt x="103" y="8"/>
                    <a:pt x="99" y="2"/>
                    <a:pt x="93" y="0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isľiḋe"/>
            <p:cNvSpPr/>
            <p:nvPr/>
          </p:nvSpPr>
          <p:spPr bwMode="auto">
            <a:xfrm>
              <a:off x="4384675" y="4654550"/>
              <a:ext cx="303213" cy="1258888"/>
            </a:xfrm>
            <a:custGeom>
              <a:avLst/>
              <a:gdLst>
                <a:gd name="T0" fmla="*/ 156 w 183"/>
                <a:gd name="T1" fmla="*/ 730 h 760"/>
                <a:gd name="T2" fmla="*/ 129 w 183"/>
                <a:gd name="T3" fmla="*/ 599 h 760"/>
                <a:gd name="T4" fmla="*/ 12 w 183"/>
                <a:gd name="T5" fmla="*/ 13 h 760"/>
                <a:gd name="T6" fmla="*/ 13 w 183"/>
                <a:gd name="T7" fmla="*/ 0 h 760"/>
                <a:gd name="T8" fmla="*/ 2 w 183"/>
                <a:gd name="T9" fmla="*/ 22 h 760"/>
                <a:gd name="T10" fmla="*/ 120 w 183"/>
                <a:gd name="T11" fmla="*/ 609 h 760"/>
                <a:gd name="T12" fmla="*/ 146 w 183"/>
                <a:gd name="T13" fmla="*/ 740 h 760"/>
                <a:gd name="T14" fmla="*/ 183 w 183"/>
                <a:gd name="T15" fmla="*/ 742 h 760"/>
                <a:gd name="T16" fmla="*/ 156 w 183"/>
                <a:gd name="T17" fmla="*/ 73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60">
                  <a:moveTo>
                    <a:pt x="156" y="730"/>
                  </a:moveTo>
                  <a:cubicBezTo>
                    <a:pt x="147" y="687"/>
                    <a:pt x="138" y="643"/>
                    <a:pt x="129" y="599"/>
                  </a:cubicBezTo>
                  <a:cubicBezTo>
                    <a:pt x="90" y="404"/>
                    <a:pt x="51" y="208"/>
                    <a:pt x="12" y="13"/>
                  </a:cubicBezTo>
                  <a:cubicBezTo>
                    <a:pt x="11" y="8"/>
                    <a:pt x="12" y="3"/>
                    <a:pt x="13" y="0"/>
                  </a:cubicBezTo>
                  <a:cubicBezTo>
                    <a:pt x="6" y="4"/>
                    <a:pt x="0" y="12"/>
                    <a:pt x="2" y="22"/>
                  </a:cubicBezTo>
                  <a:cubicBezTo>
                    <a:pt x="42" y="218"/>
                    <a:pt x="81" y="413"/>
                    <a:pt x="120" y="609"/>
                  </a:cubicBezTo>
                  <a:cubicBezTo>
                    <a:pt x="129" y="652"/>
                    <a:pt x="137" y="696"/>
                    <a:pt x="146" y="740"/>
                  </a:cubicBezTo>
                  <a:cubicBezTo>
                    <a:pt x="150" y="760"/>
                    <a:pt x="176" y="757"/>
                    <a:pt x="183" y="742"/>
                  </a:cubicBezTo>
                  <a:cubicBezTo>
                    <a:pt x="173" y="748"/>
                    <a:pt x="158" y="745"/>
                    <a:pt x="156" y="730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išḷîḑê"/>
            <p:cNvSpPr/>
            <p:nvPr/>
          </p:nvSpPr>
          <p:spPr bwMode="auto">
            <a:xfrm>
              <a:off x="3695700" y="4446588"/>
              <a:ext cx="273050" cy="1263650"/>
            </a:xfrm>
            <a:custGeom>
              <a:avLst/>
              <a:gdLst>
                <a:gd name="T0" fmla="*/ 133 w 165"/>
                <a:gd name="T1" fmla="*/ 6 h 762"/>
                <a:gd name="T2" fmla="*/ 154 w 165"/>
                <a:gd name="T3" fmla="*/ 31 h 762"/>
                <a:gd name="T4" fmla="*/ 128 w 165"/>
                <a:gd name="T5" fmla="*/ 162 h 762"/>
                <a:gd name="T6" fmla="*/ 10 w 165"/>
                <a:gd name="T7" fmla="*/ 748 h 762"/>
                <a:gd name="T8" fmla="*/ 0 w 165"/>
                <a:gd name="T9" fmla="*/ 761 h 762"/>
                <a:gd name="T10" fmla="*/ 18 w 165"/>
                <a:gd name="T11" fmla="*/ 747 h 762"/>
                <a:gd name="T12" fmla="*/ 135 w 165"/>
                <a:gd name="T13" fmla="*/ 160 h 762"/>
                <a:gd name="T14" fmla="*/ 162 w 165"/>
                <a:gd name="T15" fmla="*/ 29 h 762"/>
                <a:gd name="T16" fmla="*/ 133 w 165"/>
                <a:gd name="T17" fmla="*/ 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762">
                  <a:moveTo>
                    <a:pt x="133" y="6"/>
                  </a:moveTo>
                  <a:cubicBezTo>
                    <a:pt x="145" y="6"/>
                    <a:pt x="157" y="16"/>
                    <a:pt x="154" y="31"/>
                  </a:cubicBezTo>
                  <a:cubicBezTo>
                    <a:pt x="145" y="74"/>
                    <a:pt x="136" y="118"/>
                    <a:pt x="128" y="162"/>
                  </a:cubicBezTo>
                  <a:cubicBezTo>
                    <a:pt x="88" y="357"/>
                    <a:pt x="49" y="553"/>
                    <a:pt x="10" y="748"/>
                  </a:cubicBezTo>
                  <a:cubicBezTo>
                    <a:pt x="9" y="755"/>
                    <a:pt x="5" y="759"/>
                    <a:pt x="0" y="761"/>
                  </a:cubicBezTo>
                  <a:cubicBezTo>
                    <a:pt x="8" y="762"/>
                    <a:pt x="16" y="757"/>
                    <a:pt x="18" y="747"/>
                  </a:cubicBezTo>
                  <a:cubicBezTo>
                    <a:pt x="57" y="551"/>
                    <a:pt x="96" y="356"/>
                    <a:pt x="135" y="160"/>
                  </a:cubicBezTo>
                  <a:cubicBezTo>
                    <a:pt x="144" y="117"/>
                    <a:pt x="153" y="73"/>
                    <a:pt x="162" y="29"/>
                  </a:cubicBezTo>
                  <a:cubicBezTo>
                    <a:pt x="165" y="11"/>
                    <a:pt x="146" y="0"/>
                    <a:pt x="133" y="6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iśḻiḋe"/>
            <p:cNvSpPr/>
            <p:nvPr/>
          </p:nvSpPr>
          <p:spPr bwMode="auto">
            <a:xfrm>
              <a:off x="4646613" y="4433888"/>
              <a:ext cx="306388" cy="909638"/>
            </a:xfrm>
            <a:custGeom>
              <a:avLst/>
              <a:gdLst>
                <a:gd name="T0" fmla="*/ 157 w 185"/>
                <a:gd name="T1" fmla="*/ 519 h 549"/>
                <a:gd name="T2" fmla="*/ 13 w 185"/>
                <a:gd name="T3" fmla="*/ 13 h 549"/>
                <a:gd name="T4" fmla="*/ 14 w 185"/>
                <a:gd name="T5" fmla="*/ 0 h 549"/>
                <a:gd name="T6" fmla="*/ 3 w 185"/>
                <a:gd name="T7" fmla="*/ 23 h 549"/>
                <a:gd name="T8" fmla="*/ 147 w 185"/>
                <a:gd name="T9" fmla="*/ 529 h 549"/>
                <a:gd name="T10" fmla="*/ 185 w 185"/>
                <a:gd name="T11" fmla="*/ 531 h 549"/>
                <a:gd name="T12" fmla="*/ 157 w 185"/>
                <a:gd name="T13" fmla="*/ 51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549">
                  <a:moveTo>
                    <a:pt x="157" y="519"/>
                  </a:moveTo>
                  <a:cubicBezTo>
                    <a:pt x="109" y="350"/>
                    <a:pt x="61" y="182"/>
                    <a:pt x="13" y="13"/>
                  </a:cubicBezTo>
                  <a:cubicBezTo>
                    <a:pt x="12" y="8"/>
                    <a:pt x="12" y="4"/>
                    <a:pt x="14" y="0"/>
                  </a:cubicBezTo>
                  <a:cubicBezTo>
                    <a:pt x="6" y="4"/>
                    <a:pt x="0" y="12"/>
                    <a:pt x="3" y="23"/>
                  </a:cubicBezTo>
                  <a:cubicBezTo>
                    <a:pt x="51" y="192"/>
                    <a:pt x="99" y="360"/>
                    <a:pt x="147" y="529"/>
                  </a:cubicBezTo>
                  <a:cubicBezTo>
                    <a:pt x="152" y="549"/>
                    <a:pt x="178" y="546"/>
                    <a:pt x="185" y="531"/>
                  </a:cubicBezTo>
                  <a:cubicBezTo>
                    <a:pt x="174" y="535"/>
                    <a:pt x="161" y="532"/>
                    <a:pt x="157" y="519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íŝḻïḍé"/>
            <p:cNvSpPr/>
            <p:nvPr/>
          </p:nvSpPr>
          <p:spPr bwMode="auto">
            <a:xfrm>
              <a:off x="4768850" y="4887913"/>
              <a:ext cx="184150" cy="455613"/>
            </a:xfrm>
            <a:custGeom>
              <a:avLst/>
              <a:gdLst>
                <a:gd name="T0" fmla="*/ 83 w 111"/>
                <a:gd name="T1" fmla="*/ 245 h 275"/>
                <a:gd name="T2" fmla="*/ 14 w 111"/>
                <a:gd name="T3" fmla="*/ 0 h 275"/>
                <a:gd name="T4" fmla="*/ 0 w 111"/>
                <a:gd name="T5" fmla="*/ 0 h 275"/>
                <a:gd name="T6" fmla="*/ 73 w 111"/>
                <a:gd name="T7" fmla="*/ 255 h 275"/>
                <a:gd name="T8" fmla="*/ 111 w 111"/>
                <a:gd name="T9" fmla="*/ 257 h 275"/>
                <a:gd name="T10" fmla="*/ 83 w 111"/>
                <a:gd name="T11" fmla="*/ 2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75">
                  <a:moveTo>
                    <a:pt x="83" y="245"/>
                  </a:moveTo>
                  <a:cubicBezTo>
                    <a:pt x="60" y="163"/>
                    <a:pt x="37" y="82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85"/>
                    <a:pt x="48" y="170"/>
                    <a:pt x="73" y="255"/>
                  </a:cubicBezTo>
                  <a:cubicBezTo>
                    <a:pt x="78" y="275"/>
                    <a:pt x="104" y="272"/>
                    <a:pt x="111" y="257"/>
                  </a:cubicBezTo>
                  <a:cubicBezTo>
                    <a:pt x="100" y="261"/>
                    <a:pt x="87" y="258"/>
                    <a:pt x="83" y="245"/>
                  </a:cubicBezTo>
                  <a:close/>
                </a:path>
              </a:pathLst>
            </a:custGeom>
            <a:solidFill>
              <a:srgbClr val="A8A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iṥľiḓê"/>
            <p:cNvSpPr/>
            <p:nvPr/>
          </p:nvSpPr>
          <p:spPr bwMode="auto">
            <a:xfrm>
              <a:off x="4011613" y="4273550"/>
              <a:ext cx="174625" cy="906463"/>
            </a:xfrm>
            <a:custGeom>
              <a:avLst/>
              <a:gdLst>
                <a:gd name="T0" fmla="*/ 62 w 105"/>
                <a:gd name="T1" fmla="*/ 26 h 547"/>
                <a:gd name="T2" fmla="*/ 3 w 105"/>
                <a:gd name="T3" fmla="*/ 522 h 547"/>
                <a:gd name="T4" fmla="*/ 43 w 105"/>
                <a:gd name="T5" fmla="*/ 522 h 547"/>
                <a:gd name="T6" fmla="*/ 102 w 105"/>
                <a:gd name="T7" fmla="*/ 26 h 547"/>
                <a:gd name="T8" fmla="*/ 62 w 105"/>
                <a:gd name="T9" fmla="*/ 2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47">
                  <a:moveTo>
                    <a:pt x="62" y="26"/>
                  </a:moveTo>
                  <a:cubicBezTo>
                    <a:pt x="42" y="191"/>
                    <a:pt x="22" y="356"/>
                    <a:pt x="3" y="522"/>
                  </a:cubicBezTo>
                  <a:cubicBezTo>
                    <a:pt x="0" y="547"/>
                    <a:pt x="40" y="547"/>
                    <a:pt x="43" y="522"/>
                  </a:cubicBezTo>
                  <a:cubicBezTo>
                    <a:pt x="62" y="356"/>
                    <a:pt x="82" y="191"/>
                    <a:pt x="102" y="26"/>
                  </a:cubicBezTo>
                  <a:cubicBezTo>
                    <a:pt x="105" y="0"/>
                    <a:pt x="65" y="0"/>
                    <a:pt x="62" y="26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sļîďê"/>
            <p:cNvSpPr/>
            <p:nvPr/>
          </p:nvSpPr>
          <p:spPr bwMode="auto">
            <a:xfrm>
              <a:off x="4011613" y="4287838"/>
              <a:ext cx="169863" cy="892175"/>
            </a:xfrm>
            <a:custGeom>
              <a:avLst/>
              <a:gdLst>
                <a:gd name="T0" fmla="*/ 93 w 103"/>
                <a:gd name="T1" fmla="*/ 0 h 538"/>
                <a:gd name="T2" fmla="*/ 35 w 103"/>
                <a:gd name="T3" fmla="*/ 492 h 538"/>
                <a:gd name="T4" fmla="*/ 3 w 103"/>
                <a:gd name="T5" fmla="*/ 509 h 538"/>
                <a:gd name="T6" fmla="*/ 3 w 103"/>
                <a:gd name="T7" fmla="*/ 513 h 538"/>
                <a:gd name="T8" fmla="*/ 43 w 103"/>
                <a:gd name="T9" fmla="*/ 513 h 538"/>
                <a:gd name="T10" fmla="*/ 102 w 103"/>
                <a:gd name="T11" fmla="*/ 17 h 538"/>
                <a:gd name="T12" fmla="*/ 93 w 103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38">
                  <a:moveTo>
                    <a:pt x="93" y="0"/>
                  </a:moveTo>
                  <a:cubicBezTo>
                    <a:pt x="74" y="164"/>
                    <a:pt x="54" y="328"/>
                    <a:pt x="35" y="492"/>
                  </a:cubicBezTo>
                  <a:cubicBezTo>
                    <a:pt x="33" y="508"/>
                    <a:pt x="14" y="514"/>
                    <a:pt x="3" y="509"/>
                  </a:cubicBezTo>
                  <a:cubicBezTo>
                    <a:pt x="3" y="510"/>
                    <a:pt x="3" y="511"/>
                    <a:pt x="3" y="513"/>
                  </a:cubicBezTo>
                  <a:cubicBezTo>
                    <a:pt x="0" y="538"/>
                    <a:pt x="40" y="538"/>
                    <a:pt x="43" y="513"/>
                  </a:cubicBezTo>
                  <a:cubicBezTo>
                    <a:pt x="62" y="347"/>
                    <a:pt x="82" y="182"/>
                    <a:pt x="102" y="17"/>
                  </a:cubicBezTo>
                  <a:cubicBezTo>
                    <a:pt x="103" y="8"/>
                    <a:pt x="99" y="2"/>
                    <a:pt x="93" y="0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îşļíďe"/>
            <p:cNvSpPr/>
            <p:nvPr/>
          </p:nvSpPr>
          <p:spPr bwMode="auto">
            <a:xfrm>
              <a:off x="4011613" y="4887913"/>
              <a:ext cx="101600" cy="292100"/>
            </a:xfrm>
            <a:custGeom>
              <a:avLst/>
              <a:gdLst>
                <a:gd name="T0" fmla="*/ 50 w 61"/>
                <a:gd name="T1" fmla="*/ 0 h 176"/>
                <a:gd name="T2" fmla="*/ 35 w 61"/>
                <a:gd name="T3" fmla="*/ 130 h 176"/>
                <a:gd name="T4" fmla="*/ 3 w 61"/>
                <a:gd name="T5" fmla="*/ 147 h 176"/>
                <a:gd name="T6" fmla="*/ 3 w 61"/>
                <a:gd name="T7" fmla="*/ 151 h 176"/>
                <a:gd name="T8" fmla="*/ 43 w 61"/>
                <a:gd name="T9" fmla="*/ 151 h 176"/>
                <a:gd name="T10" fmla="*/ 61 w 61"/>
                <a:gd name="T11" fmla="*/ 0 h 176"/>
                <a:gd name="T12" fmla="*/ 50 w 61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6">
                  <a:moveTo>
                    <a:pt x="50" y="0"/>
                  </a:moveTo>
                  <a:cubicBezTo>
                    <a:pt x="45" y="43"/>
                    <a:pt x="40" y="86"/>
                    <a:pt x="35" y="130"/>
                  </a:cubicBezTo>
                  <a:cubicBezTo>
                    <a:pt x="33" y="146"/>
                    <a:pt x="14" y="152"/>
                    <a:pt x="3" y="147"/>
                  </a:cubicBezTo>
                  <a:cubicBezTo>
                    <a:pt x="3" y="148"/>
                    <a:pt x="3" y="149"/>
                    <a:pt x="3" y="151"/>
                  </a:cubicBezTo>
                  <a:cubicBezTo>
                    <a:pt x="0" y="176"/>
                    <a:pt x="40" y="176"/>
                    <a:pt x="43" y="151"/>
                  </a:cubicBezTo>
                  <a:cubicBezTo>
                    <a:pt x="49" y="101"/>
                    <a:pt x="55" y="50"/>
                    <a:pt x="61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A8A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í$ḻíde"/>
            <p:cNvSpPr/>
            <p:nvPr/>
          </p:nvSpPr>
          <p:spPr bwMode="auto">
            <a:xfrm>
              <a:off x="3960813" y="4897438"/>
              <a:ext cx="741363" cy="588963"/>
            </a:xfrm>
            <a:custGeom>
              <a:avLst/>
              <a:gdLst>
                <a:gd name="T0" fmla="*/ 42 w 448"/>
                <a:gd name="T1" fmla="*/ 0 h 355"/>
                <a:gd name="T2" fmla="*/ 0 w 448"/>
                <a:gd name="T3" fmla="*/ 130 h 355"/>
                <a:gd name="T4" fmla="*/ 224 w 448"/>
                <a:gd name="T5" fmla="*/ 355 h 355"/>
                <a:gd name="T6" fmla="*/ 448 w 448"/>
                <a:gd name="T7" fmla="*/ 130 h 355"/>
                <a:gd name="T8" fmla="*/ 406 w 448"/>
                <a:gd name="T9" fmla="*/ 0 h 355"/>
                <a:gd name="T10" fmla="*/ 42 w 448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355">
                  <a:moveTo>
                    <a:pt x="42" y="0"/>
                  </a:moveTo>
                  <a:cubicBezTo>
                    <a:pt x="16" y="37"/>
                    <a:pt x="0" y="82"/>
                    <a:pt x="0" y="130"/>
                  </a:cubicBezTo>
                  <a:cubicBezTo>
                    <a:pt x="0" y="254"/>
                    <a:pt x="100" y="355"/>
                    <a:pt x="224" y="355"/>
                  </a:cubicBezTo>
                  <a:cubicBezTo>
                    <a:pt x="348" y="355"/>
                    <a:pt x="448" y="254"/>
                    <a:pt x="448" y="130"/>
                  </a:cubicBezTo>
                  <a:cubicBezTo>
                    <a:pt x="448" y="82"/>
                    <a:pt x="433" y="37"/>
                    <a:pt x="406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ṧḻíḑè"/>
            <p:cNvSpPr/>
            <p:nvPr/>
          </p:nvSpPr>
          <p:spPr bwMode="auto">
            <a:xfrm>
              <a:off x="4002088" y="5051425"/>
              <a:ext cx="658813" cy="407988"/>
            </a:xfrm>
            <a:custGeom>
              <a:avLst/>
              <a:gdLst>
                <a:gd name="T0" fmla="*/ 398 w 398"/>
                <a:gd name="T1" fmla="*/ 94 h 246"/>
                <a:gd name="T2" fmla="*/ 398 w 398"/>
                <a:gd name="T3" fmla="*/ 97 h 246"/>
                <a:gd name="T4" fmla="*/ 389 w 398"/>
                <a:gd name="T5" fmla="*/ 122 h 246"/>
                <a:gd name="T6" fmla="*/ 378 w 398"/>
                <a:gd name="T7" fmla="*/ 143 h 246"/>
                <a:gd name="T8" fmla="*/ 199 w 398"/>
                <a:gd name="T9" fmla="*/ 246 h 246"/>
                <a:gd name="T10" fmla="*/ 21 w 398"/>
                <a:gd name="T11" fmla="*/ 144 h 246"/>
                <a:gd name="T12" fmla="*/ 10 w 398"/>
                <a:gd name="T13" fmla="*/ 122 h 246"/>
                <a:gd name="T14" fmla="*/ 0 w 398"/>
                <a:gd name="T15" fmla="*/ 97 h 246"/>
                <a:gd name="T16" fmla="*/ 0 w 398"/>
                <a:gd name="T17" fmla="*/ 94 h 246"/>
                <a:gd name="T18" fmla="*/ 5 w 398"/>
                <a:gd name="T19" fmla="*/ 73 h 246"/>
                <a:gd name="T20" fmla="*/ 57 w 398"/>
                <a:gd name="T21" fmla="*/ 30 h 246"/>
                <a:gd name="T22" fmla="*/ 199 w 398"/>
                <a:gd name="T23" fmla="*/ 1 h 246"/>
                <a:gd name="T24" fmla="*/ 337 w 398"/>
                <a:gd name="T25" fmla="*/ 28 h 246"/>
                <a:gd name="T26" fmla="*/ 393 w 398"/>
                <a:gd name="T27" fmla="*/ 74 h 246"/>
                <a:gd name="T28" fmla="*/ 398 w 398"/>
                <a:gd name="T29" fmla="*/ 9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8" h="246">
                  <a:moveTo>
                    <a:pt x="398" y="94"/>
                  </a:moveTo>
                  <a:cubicBezTo>
                    <a:pt x="398" y="95"/>
                    <a:pt x="398" y="96"/>
                    <a:pt x="398" y="97"/>
                  </a:cubicBezTo>
                  <a:cubicBezTo>
                    <a:pt x="395" y="105"/>
                    <a:pt x="392" y="114"/>
                    <a:pt x="389" y="122"/>
                  </a:cubicBezTo>
                  <a:cubicBezTo>
                    <a:pt x="386" y="129"/>
                    <a:pt x="382" y="136"/>
                    <a:pt x="378" y="143"/>
                  </a:cubicBezTo>
                  <a:cubicBezTo>
                    <a:pt x="342" y="205"/>
                    <a:pt x="275" y="246"/>
                    <a:pt x="199" y="246"/>
                  </a:cubicBezTo>
                  <a:cubicBezTo>
                    <a:pt x="123" y="246"/>
                    <a:pt x="57" y="205"/>
                    <a:pt x="21" y="144"/>
                  </a:cubicBezTo>
                  <a:cubicBezTo>
                    <a:pt x="17" y="137"/>
                    <a:pt x="13" y="129"/>
                    <a:pt x="10" y="122"/>
                  </a:cubicBezTo>
                  <a:cubicBezTo>
                    <a:pt x="6" y="114"/>
                    <a:pt x="3" y="105"/>
                    <a:pt x="0" y="97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87"/>
                    <a:pt x="2" y="80"/>
                    <a:pt x="5" y="73"/>
                  </a:cubicBezTo>
                  <a:cubicBezTo>
                    <a:pt x="15" y="54"/>
                    <a:pt x="39" y="39"/>
                    <a:pt x="57" y="30"/>
                  </a:cubicBezTo>
                  <a:cubicBezTo>
                    <a:pt x="100" y="8"/>
                    <a:pt x="151" y="1"/>
                    <a:pt x="199" y="1"/>
                  </a:cubicBezTo>
                  <a:cubicBezTo>
                    <a:pt x="246" y="0"/>
                    <a:pt x="294" y="8"/>
                    <a:pt x="337" y="28"/>
                  </a:cubicBezTo>
                  <a:cubicBezTo>
                    <a:pt x="357" y="37"/>
                    <a:pt x="382" y="53"/>
                    <a:pt x="393" y="74"/>
                  </a:cubicBezTo>
                  <a:cubicBezTo>
                    <a:pt x="396" y="80"/>
                    <a:pt x="398" y="87"/>
                    <a:pt x="398" y="94"/>
                  </a:cubicBezTo>
                  <a:close/>
                </a:path>
              </a:pathLst>
            </a:custGeom>
            <a:solidFill>
              <a:srgbClr val="C0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i$ļïďé"/>
            <p:cNvSpPr/>
            <p:nvPr/>
          </p:nvSpPr>
          <p:spPr bwMode="auto">
            <a:xfrm>
              <a:off x="4002088" y="5051425"/>
              <a:ext cx="658813" cy="311150"/>
            </a:xfrm>
            <a:custGeom>
              <a:avLst/>
              <a:gdLst>
                <a:gd name="T0" fmla="*/ 398 w 398"/>
                <a:gd name="T1" fmla="*/ 94 h 188"/>
                <a:gd name="T2" fmla="*/ 398 w 398"/>
                <a:gd name="T3" fmla="*/ 97 h 188"/>
                <a:gd name="T4" fmla="*/ 389 w 398"/>
                <a:gd name="T5" fmla="*/ 122 h 188"/>
                <a:gd name="T6" fmla="*/ 369 w 398"/>
                <a:gd name="T7" fmla="*/ 142 h 188"/>
                <a:gd name="T8" fmla="*/ 341 w 398"/>
                <a:gd name="T9" fmla="*/ 159 h 188"/>
                <a:gd name="T10" fmla="*/ 199 w 398"/>
                <a:gd name="T11" fmla="*/ 188 h 188"/>
                <a:gd name="T12" fmla="*/ 61 w 398"/>
                <a:gd name="T13" fmla="*/ 161 h 188"/>
                <a:gd name="T14" fmla="*/ 30 w 398"/>
                <a:gd name="T15" fmla="*/ 143 h 188"/>
                <a:gd name="T16" fmla="*/ 10 w 398"/>
                <a:gd name="T17" fmla="*/ 122 h 188"/>
                <a:gd name="T18" fmla="*/ 0 w 398"/>
                <a:gd name="T19" fmla="*/ 97 h 188"/>
                <a:gd name="T20" fmla="*/ 0 w 398"/>
                <a:gd name="T21" fmla="*/ 94 h 188"/>
                <a:gd name="T22" fmla="*/ 5 w 398"/>
                <a:gd name="T23" fmla="*/ 73 h 188"/>
                <a:gd name="T24" fmla="*/ 57 w 398"/>
                <a:gd name="T25" fmla="*/ 30 h 188"/>
                <a:gd name="T26" fmla="*/ 199 w 398"/>
                <a:gd name="T27" fmla="*/ 1 h 188"/>
                <a:gd name="T28" fmla="*/ 337 w 398"/>
                <a:gd name="T29" fmla="*/ 28 h 188"/>
                <a:gd name="T30" fmla="*/ 393 w 398"/>
                <a:gd name="T31" fmla="*/ 74 h 188"/>
                <a:gd name="T32" fmla="*/ 398 w 398"/>
                <a:gd name="T33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8" h="188">
                  <a:moveTo>
                    <a:pt x="398" y="94"/>
                  </a:moveTo>
                  <a:cubicBezTo>
                    <a:pt x="398" y="95"/>
                    <a:pt x="398" y="96"/>
                    <a:pt x="398" y="97"/>
                  </a:cubicBezTo>
                  <a:cubicBezTo>
                    <a:pt x="397" y="106"/>
                    <a:pt x="394" y="114"/>
                    <a:pt x="389" y="122"/>
                  </a:cubicBezTo>
                  <a:cubicBezTo>
                    <a:pt x="383" y="129"/>
                    <a:pt x="376" y="136"/>
                    <a:pt x="369" y="142"/>
                  </a:cubicBezTo>
                  <a:cubicBezTo>
                    <a:pt x="360" y="149"/>
                    <a:pt x="350" y="154"/>
                    <a:pt x="341" y="159"/>
                  </a:cubicBezTo>
                  <a:cubicBezTo>
                    <a:pt x="298" y="181"/>
                    <a:pt x="247" y="188"/>
                    <a:pt x="199" y="188"/>
                  </a:cubicBezTo>
                  <a:cubicBezTo>
                    <a:pt x="152" y="188"/>
                    <a:pt x="104" y="181"/>
                    <a:pt x="61" y="161"/>
                  </a:cubicBezTo>
                  <a:cubicBezTo>
                    <a:pt x="51" y="156"/>
                    <a:pt x="40" y="150"/>
                    <a:pt x="30" y="143"/>
                  </a:cubicBezTo>
                  <a:cubicBezTo>
                    <a:pt x="22" y="137"/>
                    <a:pt x="15" y="130"/>
                    <a:pt x="10" y="122"/>
                  </a:cubicBezTo>
                  <a:cubicBezTo>
                    <a:pt x="5" y="114"/>
                    <a:pt x="1" y="106"/>
                    <a:pt x="0" y="97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87"/>
                    <a:pt x="2" y="80"/>
                    <a:pt x="5" y="73"/>
                  </a:cubicBezTo>
                  <a:cubicBezTo>
                    <a:pt x="15" y="54"/>
                    <a:pt x="39" y="39"/>
                    <a:pt x="57" y="30"/>
                  </a:cubicBezTo>
                  <a:cubicBezTo>
                    <a:pt x="100" y="8"/>
                    <a:pt x="151" y="1"/>
                    <a:pt x="199" y="1"/>
                  </a:cubicBezTo>
                  <a:cubicBezTo>
                    <a:pt x="246" y="0"/>
                    <a:pt x="294" y="8"/>
                    <a:pt x="337" y="28"/>
                  </a:cubicBezTo>
                  <a:cubicBezTo>
                    <a:pt x="357" y="37"/>
                    <a:pt x="382" y="53"/>
                    <a:pt x="393" y="74"/>
                  </a:cubicBezTo>
                  <a:cubicBezTo>
                    <a:pt x="396" y="80"/>
                    <a:pt x="398" y="87"/>
                    <a:pt x="398" y="94"/>
                  </a:cubicBezTo>
                  <a:close/>
                </a:path>
              </a:pathLst>
            </a:custGeom>
            <a:solidFill>
              <a:srgbClr val="97C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îşlïḋè"/>
            <p:cNvSpPr/>
            <p:nvPr/>
          </p:nvSpPr>
          <p:spPr bwMode="auto">
            <a:xfrm>
              <a:off x="4191000" y="4840288"/>
              <a:ext cx="298450" cy="592138"/>
            </a:xfrm>
            <a:custGeom>
              <a:avLst/>
              <a:gdLst>
                <a:gd name="T0" fmla="*/ 150 w 180"/>
                <a:gd name="T1" fmla="*/ 237 h 358"/>
                <a:gd name="T2" fmla="*/ 97 w 180"/>
                <a:gd name="T3" fmla="*/ 142 h 358"/>
                <a:gd name="T4" fmla="*/ 118 w 180"/>
                <a:gd name="T5" fmla="*/ 24 h 358"/>
                <a:gd name="T6" fmla="*/ 93 w 180"/>
                <a:gd name="T7" fmla="*/ 17 h 358"/>
                <a:gd name="T8" fmla="*/ 98 w 180"/>
                <a:gd name="T9" fmla="*/ 221 h 358"/>
                <a:gd name="T10" fmla="*/ 131 w 180"/>
                <a:gd name="T11" fmla="*/ 255 h 358"/>
                <a:gd name="T12" fmla="*/ 120 w 180"/>
                <a:gd name="T13" fmla="*/ 324 h 358"/>
                <a:gd name="T14" fmla="*/ 57 w 180"/>
                <a:gd name="T15" fmla="*/ 324 h 358"/>
                <a:gd name="T16" fmla="*/ 40 w 180"/>
                <a:gd name="T17" fmla="*/ 284 h 358"/>
                <a:gd name="T18" fmla="*/ 86 w 180"/>
                <a:gd name="T19" fmla="*/ 285 h 358"/>
                <a:gd name="T20" fmla="*/ 104 w 180"/>
                <a:gd name="T21" fmla="*/ 267 h 358"/>
                <a:gd name="T22" fmla="*/ 1 w 180"/>
                <a:gd name="T23" fmla="*/ 304 h 358"/>
                <a:gd name="T24" fmla="*/ 127 w 180"/>
                <a:gd name="T25" fmla="*/ 350 h 358"/>
                <a:gd name="T26" fmla="*/ 150 w 180"/>
                <a:gd name="T27" fmla="*/ 23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358">
                  <a:moveTo>
                    <a:pt x="150" y="237"/>
                  </a:moveTo>
                  <a:cubicBezTo>
                    <a:pt x="121" y="207"/>
                    <a:pt x="97" y="186"/>
                    <a:pt x="97" y="142"/>
                  </a:cubicBezTo>
                  <a:cubicBezTo>
                    <a:pt x="98" y="103"/>
                    <a:pt x="110" y="62"/>
                    <a:pt x="118" y="24"/>
                  </a:cubicBezTo>
                  <a:cubicBezTo>
                    <a:pt x="122" y="7"/>
                    <a:pt x="97" y="0"/>
                    <a:pt x="93" y="17"/>
                  </a:cubicBezTo>
                  <a:cubicBezTo>
                    <a:pt x="79" y="82"/>
                    <a:pt x="50" y="164"/>
                    <a:pt x="98" y="221"/>
                  </a:cubicBezTo>
                  <a:cubicBezTo>
                    <a:pt x="108" y="233"/>
                    <a:pt x="119" y="244"/>
                    <a:pt x="131" y="255"/>
                  </a:cubicBezTo>
                  <a:cubicBezTo>
                    <a:pt x="152" y="275"/>
                    <a:pt x="147" y="313"/>
                    <a:pt x="120" y="324"/>
                  </a:cubicBezTo>
                  <a:cubicBezTo>
                    <a:pt x="103" y="332"/>
                    <a:pt x="74" y="327"/>
                    <a:pt x="57" y="324"/>
                  </a:cubicBezTo>
                  <a:cubicBezTo>
                    <a:pt x="46" y="321"/>
                    <a:pt x="10" y="306"/>
                    <a:pt x="40" y="284"/>
                  </a:cubicBezTo>
                  <a:cubicBezTo>
                    <a:pt x="54" y="274"/>
                    <a:pt x="72" y="274"/>
                    <a:pt x="86" y="285"/>
                  </a:cubicBezTo>
                  <a:cubicBezTo>
                    <a:pt x="99" y="296"/>
                    <a:pt x="118" y="277"/>
                    <a:pt x="104" y="267"/>
                  </a:cubicBezTo>
                  <a:cubicBezTo>
                    <a:pt x="71" y="240"/>
                    <a:pt x="0" y="251"/>
                    <a:pt x="1" y="304"/>
                  </a:cubicBezTo>
                  <a:cubicBezTo>
                    <a:pt x="2" y="357"/>
                    <a:pt x="93" y="358"/>
                    <a:pt x="127" y="350"/>
                  </a:cubicBezTo>
                  <a:cubicBezTo>
                    <a:pt x="178" y="338"/>
                    <a:pt x="180" y="268"/>
                    <a:pt x="150" y="237"/>
                  </a:cubicBezTo>
                  <a:close/>
                </a:path>
              </a:pathLst>
            </a:custGeom>
            <a:solidFill>
              <a:srgbClr val="FFE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íṩľïḑe"/>
            <p:cNvSpPr/>
            <p:nvPr/>
          </p:nvSpPr>
          <p:spPr bwMode="auto">
            <a:xfrm>
              <a:off x="4006850" y="4794250"/>
              <a:ext cx="647700" cy="307975"/>
            </a:xfrm>
            <a:custGeom>
              <a:avLst/>
              <a:gdLst>
                <a:gd name="T0" fmla="*/ 335 w 391"/>
                <a:gd name="T1" fmla="*/ 156 h 185"/>
                <a:gd name="T2" fmla="*/ 196 w 391"/>
                <a:gd name="T3" fmla="*/ 184 h 185"/>
                <a:gd name="T4" fmla="*/ 61 w 391"/>
                <a:gd name="T5" fmla="*/ 158 h 185"/>
                <a:gd name="T6" fmla="*/ 1 w 391"/>
                <a:gd name="T7" fmla="*/ 93 h 185"/>
                <a:gd name="T8" fmla="*/ 57 w 391"/>
                <a:gd name="T9" fmla="*/ 29 h 185"/>
                <a:gd name="T10" fmla="*/ 196 w 391"/>
                <a:gd name="T11" fmla="*/ 1 h 185"/>
                <a:gd name="T12" fmla="*/ 331 w 391"/>
                <a:gd name="T13" fmla="*/ 27 h 185"/>
                <a:gd name="T14" fmla="*/ 391 w 391"/>
                <a:gd name="T15" fmla="*/ 93 h 185"/>
                <a:gd name="T16" fmla="*/ 335 w 391"/>
                <a:gd name="T17" fmla="*/ 15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185">
                  <a:moveTo>
                    <a:pt x="335" y="156"/>
                  </a:moveTo>
                  <a:cubicBezTo>
                    <a:pt x="293" y="177"/>
                    <a:pt x="243" y="184"/>
                    <a:pt x="196" y="184"/>
                  </a:cubicBezTo>
                  <a:cubicBezTo>
                    <a:pt x="150" y="185"/>
                    <a:pt x="103" y="177"/>
                    <a:pt x="61" y="158"/>
                  </a:cubicBezTo>
                  <a:cubicBezTo>
                    <a:pt x="35" y="146"/>
                    <a:pt x="2" y="124"/>
                    <a:pt x="1" y="93"/>
                  </a:cubicBezTo>
                  <a:cubicBezTo>
                    <a:pt x="0" y="62"/>
                    <a:pt x="33" y="41"/>
                    <a:pt x="57" y="29"/>
                  </a:cubicBezTo>
                  <a:cubicBezTo>
                    <a:pt x="99" y="8"/>
                    <a:pt x="149" y="1"/>
                    <a:pt x="196" y="1"/>
                  </a:cubicBezTo>
                  <a:cubicBezTo>
                    <a:pt x="242" y="0"/>
                    <a:pt x="289" y="8"/>
                    <a:pt x="331" y="27"/>
                  </a:cubicBezTo>
                  <a:cubicBezTo>
                    <a:pt x="357" y="39"/>
                    <a:pt x="390" y="61"/>
                    <a:pt x="391" y="93"/>
                  </a:cubicBezTo>
                  <a:cubicBezTo>
                    <a:pt x="390" y="123"/>
                    <a:pt x="360" y="143"/>
                    <a:pt x="335" y="156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Sḷîḍè"/>
            <p:cNvSpPr/>
            <p:nvPr/>
          </p:nvSpPr>
          <p:spPr bwMode="auto">
            <a:xfrm>
              <a:off x="4111625" y="4751388"/>
              <a:ext cx="438150" cy="209550"/>
            </a:xfrm>
            <a:custGeom>
              <a:avLst/>
              <a:gdLst>
                <a:gd name="T0" fmla="*/ 228 w 265"/>
                <a:gd name="T1" fmla="*/ 106 h 126"/>
                <a:gd name="T2" fmla="*/ 133 w 265"/>
                <a:gd name="T3" fmla="*/ 125 h 126"/>
                <a:gd name="T4" fmla="*/ 41 w 265"/>
                <a:gd name="T5" fmla="*/ 107 h 126"/>
                <a:gd name="T6" fmla="*/ 1 w 265"/>
                <a:gd name="T7" fmla="*/ 63 h 126"/>
                <a:gd name="T8" fmla="*/ 38 w 265"/>
                <a:gd name="T9" fmla="*/ 20 h 126"/>
                <a:gd name="T10" fmla="*/ 133 w 265"/>
                <a:gd name="T11" fmla="*/ 1 h 126"/>
                <a:gd name="T12" fmla="*/ 225 w 265"/>
                <a:gd name="T13" fmla="*/ 19 h 126"/>
                <a:gd name="T14" fmla="*/ 265 w 265"/>
                <a:gd name="T15" fmla="*/ 63 h 126"/>
                <a:gd name="T16" fmla="*/ 228 w 265"/>
                <a:gd name="T17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26">
                  <a:moveTo>
                    <a:pt x="228" y="106"/>
                  </a:moveTo>
                  <a:cubicBezTo>
                    <a:pt x="199" y="121"/>
                    <a:pt x="165" y="125"/>
                    <a:pt x="133" y="125"/>
                  </a:cubicBezTo>
                  <a:cubicBezTo>
                    <a:pt x="102" y="126"/>
                    <a:pt x="70" y="120"/>
                    <a:pt x="41" y="107"/>
                  </a:cubicBezTo>
                  <a:cubicBezTo>
                    <a:pt x="24" y="99"/>
                    <a:pt x="1" y="85"/>
                    <a:pt x="1" y="63"/>
                  </a:cubicBezTo>
                  <a:cubicBezTo>
                    <a:pt x="0" y="42"/>
                    <a:pt x="23" y="28"/>
                    <a:pt x="38" y="20"/>
                  </a:cubicBezTo>
                  <a:cubicBezTo>
                    <a:pt x="67" y="5"/>
                    <a:pt x="101" y="1"/>
                    <a:pt x="133" y="1"/>
                  </a:cubicBezTo>
                  <a:cubicBezTo>
                    <a:pt x="164" y="0"/>
                    <a:pt x="196" y="6"/>
                    <a:pt x="225" y="19"/>
                  </a:cubicBezTo>
                  <a:cubicBezTo>
                    <a:pt x="242" y="27"/>
                    <a:pt x="265" y="41"/>
                    <a:pt x="265" y="63"/>
                  </a:cubicBezTo>
                  <a:cubicBezTo>
                    <a:pt x="265" y="84"/>
                    <a:pt x="244" y="97"/>
                    <a:pt x="228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îṥľíḓê"/>
            <p:cNvSpPr/>
            <p:nvPr/>
          </p:nvSpPr>
          <p:spPr bwMode="auto">
            <a:xfrm>
              <a:off x="4224338" y="4778375"/>
              <a:ext cx="214313" cy="119063"/>
            </a:xfrm>
            <a:custGeom>
              <a:avLst/>
              <a:gdLst>
                <a:gd name="T0" fmla="*/ 130 w 130"/>
                <a:gd name="T1" fmla="*/ 47 h 72"/>
                <a:gd name="T2" fmla="*/ 130 w 130"/>
                <a:gd name="T3" fmla="*/ 0 h 72"/>
                <a:gd name="T4" fmla="*/ 0 w 130"/>
                <a:gd name="T5" fmla="*/ 0 h 72"/>
                <a:gd name="T6" fmla="*/ 0 w 130"/>
                <a:gd name="T7" fmla="*/ 48 h 72"/>
                <a:gd name="T8" fmla="*/ 0 w 130"/>
                <a:gd name="T9" fmla="*/ 48 h 72"/>
                <a:gd name="T10" fmla="*/ 20 w 130"/>
                <a:gd name="T11" fmla="*/ 65 h 72"/>
                <a:gd name="T12" fmla="*/ 65 w 130"/>
                <a:gd name="T13" fmla="*/ 72 h 72"/>
                <a:gd name="T14" fmla="*/ 111 w 130"/>
                <a:gd name="T15" fmla="*/ 64 h 72"/>
                <a:gd name="T16" fmla="*/ 130 w 130"/>
                <a:gd name="T17" fmla="*/ 48 h 72"/>
                <a:gd name="T18" fmla="*/ 130 w 130"/>
                <a:gd name="T19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72">
                  <a:moveTo>
                    <a:pt x="130" y="47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56"/>
                    <a:pt x="11" y="62"/>
                    <a:pt x="20" y="65"/>
                  </a:cubicBezTo>
                  <a:cubicBezTo>
                    <a:pt x="34" y="70"/>
                    <a:pt x="50" y="72"/>
                    <a:pt x="65" y="72"/>
                  </a:cubicBezTo>
                  <a:cubicBezTo>
                    <a:pt x="81" y="72"/>
                    <a:pt x="97" y="70"/>
                    <a:pt x="111" y="64"/>
                  </a:cubicBezTo>
                  <a:cubicBezTo>
                    <a:pt x="120" y="61"/>
                    <a:pt x="130" y="56"/>
                    <a:pt x="130" y="48"/>
                  </a:cubicBezTo>
                  <a:lnTo>
                    <a:pt x="130" y="4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şļiḍé"/>
            <p:cNvSpPr/>
            <p:nvPr/>
          </p:nvSpPr>
          <p:spPr bwMode="auto">
            <a:xfrm>
              <a:off x="4224338" y="4741863"/>
              <a:ext cx="214313" cy="79375"/>
            </a:xfrm>
            <a:custGeom>
              <a:avLst/>
              <a:gdLst>
                <a:gd name="T0" fmla="*/ 111 w 130"/>
                <a:gd name="T1" fmla="*/ 41 h 48"/>
                <a:gd name="T2" fmla="*/ 65 w 130"/>
                <a:gd name="T3" fmla="*/ 48 h 48"/>
                <a:gd name="T4" fmla="*/ 20 w 130"/>
                <a:gd name="T5" fmla="*/ 41 h 48"/>
                <a:gd name="T6" fmla="*/ 0 w 130"/>
                <a:gd name="T7" fmla="*/ 24 h 48"/>
                <a:gd name="T8" fmla="*/ 19 w 130"/>
                <a:gd name="T9" fmla="*/ 7 h 48"/>
                <a:gd name="T10" fmla="*/ 65 w 130"/>
                <a:gd name="T11" fmla="*/ 0 h 48"/>
                <a:gd name="T12" fmla="*/ 110 w 130"/>
                <a:gd name="T13" fmla="*/ 7 h 48"/>
                <a:gd name="T14" fmla="*/ 130 w 130"/>
                <a:gd name="T15" fmla="*/ 24 h 48"/>
                <a:gd name="T16" fmla="*/ 111 w 130"/>
                <a:gd name="T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48">
                  <a:moveTo>
                    <a:pt x="111" y="41"/>
                  </a:moveTo>
                  <a:cubicBezTo>
                    <a:pt x="97" y="46"/>
                    <a:pt x="81" y="48"/>
                    <a:pt x="65" y="48"/>
                  </a:cubicBezTo>
                  <a:cubicBezTo>
                    <a:pt x="50" y="48"/>
                    <a:pt x="34" y="46"/>
                    <a:pt x="20" y="41"/>
                  </a:cubicBezTo>
                  <a:cubicBezTo>
                    <a:pt x="11" y="38"/>
                    <a:pt x="1" y="32"/>
                    <a:pt x="0" y="24"/>
                  </a:cubicBezTo>
                  <a:cubicBezTo>
                    <a:pt x="0" y="16"/>
                    <a:pt x="11" y="11"/>
                    <a:pt x="19" y="7"/>
                  </a:cubicBezTo>
                  <a:cubicBezTo>
                    <a:pt x="33" y="2"/>
                    <a:pt x="49" y="0"/>
                    <a:pt x="65" y="0"/>
                  </a:cubicBezTo>
                  <a:cubicBezTo>
                    <a:pt x="80" y="0"/>
                    <a:pt x="96" y="2"/>
                    <a:pt x="110" y="7"/>
                  </a:cubicBezTo>
                  <a:cubicBezTo>
                    <a:pt x="119" y="10"/>
                    <a:pt x="130" y="16"/>
                    <a:pt x="130" y="24"/>
                  </a:cubicBezTo>
                  <a:cubicBezTo>
                    <a:pt x="130" y="32"/>
                    <a:pt x="120" y="37"/>
                    <a:pt x="111" y="41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íŝ1ïḓê"/>
            <p:cNvSpPr/>
            <p:nvPr/>
          </p:nvSpPr>
          <p:spPr bwMode="auto">
            <a:xfrm>
              <a:off x="4248150" y="4749800"/>
              <a:ext cx="166688" cy="63500"/>
            </a:xfrm>
            <a:custGeom>
              <a:avLst/>
              <a:gdLst>
                <a:gd name="T0" fmla="*/ 86 w 100"/>
                <a:gd name="T1" fmla="*/ 32 h 38"/>
                <a:gd name="T2" fmla="*/ 50 w 100"/>
                <a:gd name="T3" fmla="*/ 38 h 38"/>
                <a:gd name="T4" fmla="*/ 15 w 100"/>
                <a:gd name="T5" fmla="*/ 32 h 38"/>
                <a:gd name="T6" fmla="*/ 0 w 100"/>
                <a:gd name="T7" fmla="*/ 19 h 38"/>
                <a:gd name="T8" fmla="*/ 14 w 100"/>
                <a:gd name="T9" fmla="*/ 6 h 38"/>
                <a:gd name="T10" fmla="*/ 50 w 100"/>
                <a:gd name="T11" fmla="*/ 0 h 38"/>
                <a:gd name="T12" fmla="*/ 85 w 100"/>
                <a:gd name="T13" fmla="*/ 6 h 38"/>
                <a:gd name="T14" fmla="*/ 100 w 100"/>
                <a:gd name="T15" fmla="*/ 19 h 38"/>
                <a:gd name="T16" fmla="*/ 86 w 100"/>
                <a:gd name="T17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8">
                  <a:moveTo>
                    <a:pt x="86" y="32"/>
                  </a:moveTo>
                  <a:cubicBezTo>
                    <a:pt x="75" y="36"/>
                    <a:pt x="62" y="38"/>
                    <a:pt x="50" y="38"/>
                  </a:cubicBezTo>
                  <a:cubicBezTo>
                    <a:pt x="38" y="38"/>
                    <a:pt x="26" y="36"/>
                    <a:pt x="15" y="32"/>
                  </a:cubicBezTo>
                  <a:cubicBezTo>
                    <a:pt x="9" y="30"/>
                    <a:pt x="0" y="26"/>
                    <a:pt x="0" y="19"/>
                  </a:cubicBezTo>
                  <a:cubicBezTo>
                    <a:pt x="0" y="13"/>
                    <a:pt x="8" y="9"/>
                    <a:pt x="14" y="6"/>
                  </a:cubicBezTo>
                  <a:cubicBezTo>
                    <a:pt x="25" y="2"/>
                    <a:pt x="38" y="0"/>
                    <a:pt x="50" y="0"/>
                  </a:cubicBezTo>
                  <a:cubicBezTo>
                    <a:pt x="62" y="0"/>
                    <a:pt x="74" y="2"/>
                    <a:pt x="85" y="6"/>
                  </a:cubicBezTo>
                  <a:cubicBezTo>
                    <a:pt x="91" y="8"/>
                    <a:pt x="100" y="12"/>
                    <a:pt x="100" y="19"/>
                  </a:cubicBezTo>
                  <a:cubicBezTo>
                    <a:pt x="100" y="25"/>
                    <a:pt x="92" y="29"/>
                    <a:pt x="86" y="32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ïṡḻídé"/>
            <p:cNvSpPr/>
            <p:nvPr/>
          </p:nvSpPr>
          <p:spPr bwMode="auto">
            <a:xfrm>
              <a:off x="4254500" y="4595813"/>
              <a:ext cx="165100" cy="198438"/>
            </a:xfrm>
            <a:prstGeom prst="ellipse">
              <a:avLst/>
            </a:prstGeom>
            <a:solidFill>
              <a:srgbClr val="F2C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ïṩ1îďé"/>
            <p:cNvSpPr/>
            <p:nvPr/>
          </p:nvSpPr>
          <p:spPr bwMode="auto">
            <a:xfrm>
              <a:off x="4284663" y="4668838"/>
              <a:ext cx="104775" cy="125413"/>
            </a:xfrm>
            <a:prstGeom prst="ellipse">
              <a:avLst/>
            </a:prstGeom>
            <a:solidFill>
              <a:srgbClr val="EC9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îṩḷíḋè"/>
            <p:cNvSpPr/>
            <p:nvPr/>
          </p:nvSpPr>
          <p:spPr bwMode="auto">
            <a:xfrm>
              <a:off x="4379913" y="4630738"/>
              <a:ext cx="319088" cy="1290638"/>
            </a:xfrm>
            <a:custGeom>
              <a:avLst/>
              <a:gdLst>
                <a:gd name="T0" fmla="*/ 5 w 193"/>
                <a:gd name="T1" fmla="*/ 36 h 779"/>
                <a:gd name="T2" fmla="*/ 123 w 193"/>
                <a:gd name="T3" fmla="*/ 623 h 779"/>
                <a:gd name="T4" fmla="*/ 149 w 193"/>
                <a:gd name="T5" fmla="*/ 754 h 779"/>
                <a:gd name="T6" fmla="*/ 188 w 193"/>
                <a:gd name="T7" fmla="*/ 743 h 779"/>
                <a:gd name="T8" fmla="*/ 70 w 193"/>
                <a:gd name="T9" fmla="*/ 157 h 779"/>
                <a:gd name="T10" fmla="*/ 44 w 193"/>
                <a:gd name="T11" fmla="*/ 25 h 779"/>
                <a:gd name="T12" fmla="*/ 5 w 193"/>
                <a:gd name="T13" fmla="*/ 36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779">
                  <a:moveTo>
                    <a:pt x="5" y="36"/>
                  </a:moveTo>
                  <a:cubicBezTo>
                    <a:pt x="45" y="232"/>
                    <a:pt x="84" y="427"/>
                    <a:pt x="123" y="623"/>
                  </a:cubicBezTo>
                  <a:cubicBezTo>
                    <a:pt x="132" y="666"/>
                    <a:pt x="140" y="710"/>
                    <a:pt x="149" y="754"/>
                  </a:cubicBezTo>
                  <a:cubicBezTo>
                    <a:pt x="154" y="779"/>
                    <a:pt x="193" y="768"/>
                    <a:pt x="188" y="743"/>
                  </a:cubicBezTo>
                  <a:cubicBezTo>
                    <a:pt x="149" y="548"/>
                    <a:pt x="109" y="352"/>
                    <a:pt x="70" y="157"/>
                  </a:cubicBezTo>
                  <a:cubicBezTo>
                    <a:pt x="62" y="113"/>
                    <a:pt x="53" y="69"/>
                    <a:pt x="44" y="25"/>
                  </a:cubicBezTo>
                  <a:cubicBezTo>
                    <a:pt x="39" y="0"/>
                    <a:pt x="0" y="11"/>
                    <a:pt x="5" y="36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iślidè"/>
            <p:cNvSpPr/>
            <p:nvPr/>
          </p:nvSpPr>
          <p:spPr bwMode="auto">
            <a:xfrm>
              <a:off x="4384675" y="4654550"/>
              <a:ext cx="303213" cy="1258888"/>
            </a:xfrm>
            <a:custGeom>
              <a:avLst/>
              <a:gdLst>
                <a:gd name="T0" fmla="*/ 156 w 183"/>
                <a:gd name="T1" fmla="*/ 730 h 760"/>
                <a:gd name="T2" fmla="*/ 129 w 183"/>
                <a:gd name="T3" fmla="*/ 599 h 760"/>
                <a:gd name="T4" fmla="*/ 12 w 183"/>
                <a:gd name="T5" fmla="*/ 13 h 760"/>
                <a:gd name="T6" fmla="*/ 13 w 183"/>
                <a:gd name="T7" fmla="*/ 0 h 760"/>
                <a:gd name="T8" fmla="*/ 2 w 183"/>
                <a:gd name="T9" fmla="*/ 22 h 760"/>
                <a:gd name="T10" fmla="*/ 120 w 183"/>
                <a:gd name="T11" fmla="*/ 609 h 760"/>
                <a:gd name="T12" fmla="*/ 146 w 183"/>
                <a:gd name="T13" fmla="*/ 740 h 760"/>
                <a:gd name="T14" fmla="*/ 183 w 183"/>
                <a:gd name="T15" fmla="*/ 742 h 760"/>
                <a:gd name="T16" fmla="*/ 156 w 183"/>
                <a:gd name="T17" fmla="*/ 73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60">
                  <a:moveTo>
                    <a:pt x="156" y="730"/>
                  </a:moveTo>
                  <a:cubicBezTo>
                    <a:pt x="147" y="687"/>
                    <a:pt x="138" y="643"/>
                    <a:pt x="129" y="599"/>
                  </a:cubicBezTo>
                  <a:cubicBezTo>
                    <a:pt x="90" y="404"/>
                    <a:pt x="51" y="208"/>
                    <a:pt x="12" y="13"/>
                  </a:cubicBezTo>
                  <a:cubicBezTo>
                    <a:pt x="11" y="8"/>
                    <a:pt x="12" y="3"/>
                    <a:pt x="13" y="0"/>
                  </a:cubicBezTo>
                  <a:cubicBezTo>
                    <a:pt x="6" y="4"/>
                    <a:pt x="0" y="12"/>
                    <a:pt x="2" y="22"/>
                  </a:cubicBezTo>
                  <a:cubicBezTo>
                    <a:pt x="42" y="218"/>
                    <a:pt x="81" y="413"/>
                    <a:pt x="120" y="609"/>
                  </a:cubicBezTo>
                  <a:cubicBezTo>
                    <a:pt x="129" y="652"/>
                    <a:pt x="137" y="696"/>
                    <a:pt x="146" y="740"/>
                  </a:cubicBezTo>
                  <a:cubicBezTo>
                    <a:pt x="150" y="760"/>
                    <a:pt x="176" y="757"/>
                    <a:pt x="183" y="742"/>
                  </a:cubicBezTo>
                  <a:cubicBezTo>
                    <a:pt x="173" y="748"/>
                    <a:pt x="158" y="745"/>
                    <a:pt x="156" y="730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ïs1îḓê"/>
            <p:cNvSpPr/>
            <p:nvPr/>
          </p:nvSpPr>
          <p:spPr bwMode="auto">
            <a:xfrm>
              <a:off x="4427538" y="4887913"/>
              <a:ext cx="260350" cy="1025525"/>
            </a:xfrm>
            <a:custGeom>
              <a:avLst/>
              <a:gdLst>
                <a:gd name="T0" fmla="*/ 130 w 157"/>
                <a:gd name="T1" fmla="*/ 589 h 619"/>
                <a:gd name="T2" fmla="*/ 103 w 157"/>
                <a:gd name="T3" fmla="*/ 458 h 619"/>
                <a:gd name="T4" fmla="*/ 12 w 157"/>
                <a:gd name="T5" fmla="*/ 0 h 619"/>
                <a:gd name="T6" fmla="*/ 0 w 157"/>
                <a:gd name="T7" fmla="*/ 0 h 619"/>
                <a:gd name="T8" fmla="*/ 94 w 157"/>
                <a:gd name="T9" fmla="*/ 468 h 619"/>
                <a:gd name="T10" fmla="*/ 120 w 157"/>
                <a:gd name="T11" fmla="*/ 599 h 619"/>
                <a:gd name="T12" fmla="*/ 157 w 157"/>
                <a:gd name="T13" fmla="*/ 601 h 619"/>
                <a:gd name="T14" fmla="*/ 130 w 157"/>
                <a:gd name="T15" fmla="*/ 58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619">
                  <a:moveTo>
                    <a:pt x="130" y="589"/>
                  </a:moveTo>
                  <a:cubicBezTo>
                    <a:pt x="121" y="546"/>
                    <a:pt x="112" y="502"/>
                    <a:pt x="103" y="458"/>
                  </a:cubicBezTo>
                  <a:cubicBezTo>
                    <a:pt x="73" y="306"/>
                    <a:pt x="42" y="153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156"/>
                    <a:pt x="63" y="312"/>
                    <a:pt x="94" y="468"/>
                  </a:cubicBezTo>
                  <a:cubicBezTo>
                    <a:pt x="103" y="511"/>
                    <a:pt x="111" y="555"/>
                    <a:pt x="120" y="599"/>
                  </a:cubicBezTo>
                  <a:cubicBezTo>
                    <a:pt x="124" y="619"/>
                    <a:pt x="150" y="616"/>
                    <a:pt x="157" y="601"/>
                  </a:cubicBezTo>
                  <a:cubicBezTo>
                    <a:pt x="147" y="607"/>
                    <a:pt x="132" y="604"/>
                    <a:pt x="130" y="589"/>
                  </a:cubicBezTo>
                  <a:close/>
                </a:path>
              </a:pathLst>
            </a:custGeom>
            <a:solidFill>
              <a:srgbClr val="A8A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iŝľïḓe"/>
            <p:cNvSpPr/>
            <p:nvPr/>
          </p:nvSpPr>
          <p:spPr bwMode="auto">
            <a:xfrm>
              <a:off x="3651250" y="4435475"/>
              <a:ext cx="320675" cy="1290638"/>
            </a:xfrm>
            <a:custGeom>
              <a:avLst/>
              <a:gdLst>
                <a:gd name="T0" fmla="*/ 149 w 193"/>
                <a:gd name="T1" fmla="*/ 26 h 779"/>
                <a:gd name="T2" fmla="*/ 32 w 193"/>
                <a:gd name="T3" fmla="*/ 612 h 779"/>
                <a:gd name="T4" fmla="*/ 5 w 193"/>
                <a:gd name="T5" fmla="*/ 743 h 779"/>
                <a:gd name="T6" fmla="*/ 44 w 193"/>
                <a:gd name="T7" fmla="*/ 754 h 779"/>
                <a:gd name="T8" fmla="*/ 161 w 193"/>
                <a:gd name="T9" fmla="*/ 167 h 779"/>
                <a:gd name="T10" fmla="*/ 188 w 193"/>
                <a:gd name="T11" fmla="*/ 36 h 779"/>
                <a:gd name="T12" fmla="*/ 149 w 193"/>
                <a:gd name="T13" fmla="*/ 26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779">
                  <a:moveTo>
                    <a:pt x="149" y="26"/>
                  </a:moveTo>
                  <a:cubicBezTo>
                    <a:pt x="110" y="221"/>
                    <a:pt x="71" y="417"/>
                    <a:pt x="32" y="612"/>
                  </a:cubicBezTo>
                  <a:cubicBezTo>
                    <a:pt x="23" y="656"/>
                    <a:pt x="14" y="699"/>
                    <a:pt x="5" y="743"/>
                  </a:cubicBezTo>
                  <a:cubicBezTo>
                    <a:pt x="0" y="768"/>
                    <a:pt x="39" y="779"/>
                    <a:pt x="44" y="754"/>
                  </a:cubicBezTo>
                  <a:cubicBezTo>
                    <a:pt x="83" y="558"/>
                    <a:pt x="122" y="363"/>
                    <a:pt x="161" y="167"/>
                  </a:cubicBezTo>
                  <a:cubicBezTo>
                    <a:pt x="170" y="124"/>
                    <a:pt x="179" y="80"/>
                    <a:pt x="188" y="36"/>
                  </a:cubicBezTo>
                  <a:cubicBezTo>
                    <a:pt x="193" y="11"/>
                    <a:pt x="154" y="0"/>
                    <a:pt x="149" y="26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sľïḍè"/>
            <p:cNvSpPr/>
            <p:nvPr/>
          </p:nvSpPr>
          <p:spPr bwMode="auto">
            <a:xfrm>
              <a:off x="3695700" y="4446588"/>
              <a:ext cx="273050" cy="1263650"/>
            </a:xfrm>
            <a:custGeom>
              <a:avLst/>
              <a:gdLst>
                <a:gd name="T0" fmla="*/ 133 w 165"/>
                <a:gd name="T1" fmla="*/ 6 h 762"/>
                <a:gd name="T2" fmla="*/ 154 w 165"/>
                <a:gd name="T3" fmla="*/ 31 h 762"/>
                <a:gd name="T4" fmla="*/ 128 w 165"/>
                <a:gd name="T5" fmla="*/ 162 h 762"/>
                <a:gd name="T6" fmla="*/ 10 w 165"/>
                <a:gd name="T7" fmla="*/ 748 h 762"/>
                <a:gd name="T8" fmla="*/ 0 w 165"/>
                <a:gd name="T9" fmla="*/ 761 h 762"/>
                <a:gd name="T10" fmla="*/ 18 w 165"/>
                <a:gd name="T11" fmla="*/ 747 h 762"/>
                <a:gd name="T12" fmla="*/ 135 w 165"/>
                <a:gd name="T13" fmla="*/ 160 h 762"/>
                <a:gd name="T14" fmla="*/ 162 w 165"/>
                <a:gd name="T15" fmla="*/ 29 h 762"/>
                <a:gd name="T16" fmla="*/ 133 w 165"/>
                <a:gd name="T17" fmla="*/ 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762">
                  <a:moveTo>
                    <a:pt x="133" y="6"/>
                  </a:moveTo>
                  <a:cubicBezTo>
                    <a:pt x="145" y="6"/>
                    <a:pt x="157" y="16"/>
                    <a:pt x="154" y="31"/>
                  </a:cubicBezTo>
                  <a:cubicBezTo>
                    <a:pt x="145" y="74"/>
                    <a:pt x="136" y="118"/>
                    <a:pt x="128" y="162"/>
                  </a:cubicBezTo>
                  <a:cubicBezTo>
                    <a:pt x="88" y="357"/>
                    <a:pt x="49" y="553"/>
                    <a:pt x="10" y="748"/>
                  </a:cubicBezTo>
                  <a:cubicBezTo>
                    <a:pt x="9" y="755"/>
                    <a:pt x="5" y="759"/>
                    <a:pt x="0" y="761"/>
                  </a:cubicBezTo>
                  <a:cubicBezTo>
                    <a:pt x="8" y="762"/>
                    <a:pt x="16" y="757"/>
                    <a:pt x="18" y="747"/>
                  </a:cubicBezTo>
                  <a:cubicBezTo>
                    <a:pt x="57" y="551"/>
                    <a:pt x="96" y="356"/>
                    <a:pt x="135" y="160"/>
                  </a:cubicBezTo>
                  <a:cubicBezTo>
                    <a:pt x="144" y="117"/>
                    <a:pt x="153" y="73"/>
                    <a:pt x="162" y="29"/>
                  </a:cubicBezTo>
                  <a:cubicBezTo>
                    <a:pt x="165" y="11"/>
                    <a:pt x="146" y="0"/>
                    <a:pt x="133" y="6"/>
                  </a:cubicBezTo>
                  <a:close/>
                </a:path>
              </a:pathLst>
            </a:custGeom>
            <a:solidFill>
              <a:srgbClr val="F6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ś1ïḑe"/>
            <p:cNvSpPr/>
            <p:nvPr/>
          </p:nvSpPr>
          <p:spPr bwMode="auto">
            <a:xfrm>
              <a:off x="3695700" y="4887913"/>
              <a:ext cx="188913" cy="822325"/>
            </a:xfrm>
            <a:custGeom>
              <a:avLst/>
              <a:gdLst>
                <a:gd name="T0" fmla="*/ 107 w 114"/>
                <a:gd name="T1" fmla="*/ 0 h 496"/>
                <a:gd name="T2" fmla="*/ 10 w 114"/>
                <a:gd name="T3" fmla="*/ 482 h 496"/>
                <a:gd name="T4" fmla="*/ 0 w 114"/>
                <a:gd name="T5" fmla="*/ 495 h 496"/>
                <a:gd name="T6" fmla="*/ 18 w 114"/>
                <a:gd name="T7" fmla="*/ 481 h 496"/>
                <a:gd name="T8" fmla="*/ 114 w 114"/>
                <a:gd name="T9" fmla="*/ 0 h 496"/>
                <a:gd name="T10" fmla="*/ 107 w 114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96">
                  <a:moveTo>
                    <a:pt x="107" y="0"/>
                  </a:moveTo>
                  <a:cubicBezTo>
                    <a:pt x="74" y="161"/>
                    <a:pt x="42" y="321"/>
                    <a:pt x="10" y="482"/>
                  </a:cubicBezTo>
                  <a:cubicBezTo>
                    <a:pt x="9" y="489"/>
                    <a:pt x="5" y="493"/>
                    <a:pt x="0" y="495"/>
                  </a:cubicBezTo>
                  <a:cubicBezTo>
                    <a:pt x="8" y="496"/>
                    <a:pt x="16" y="491"/>
                    <a:pt x="18" y="481"/>
                  </a:cubicBezTo>
                  <a:cubicBezTo>
                    <a:pt x="50" y="321"/>
                    <a:pt x="82" y="160"/>
                    <a:pt x="114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A8A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şľîḓè"/>
            <p:cNvSpPr/>
            <p:nvPr/>
          </p:nvSpPr>
          <p:spPr bwMode="auto">
            <a:xfrm>
              <a:off x="3887788" y="4244975"/>
              <a:ext cx="828675" cy="488950"/>
            </a:xfrm>
            <a:custGeom>
              <a:avLst/>
              <a:gdLst>
                <a:gd name="T0" fmla="*/ 500 w 500"/>
                <a:gd name="T1" fmla="*/ 146 h 295"/>
                <a:gd name="T2" fmla="*/ 500 w 500"/>
                <a:gd name="T3" fmla="*/ 141 h 295"/>
                <a:gd name="T4" fmla="*/ 313 w 500"/>
                <a:gd name="T5" fmla="*/ 12 h 295"/>
                <a:gd name="T6" fmla="*/ 35 w 500"/>
                <a:gd name="T7" fmla="*/ 80 h 295"/>
                <a:gd name="T8" fmla="*/ 11 w 500"/>
                <a:gd name="T9" fmla="*/ 173 h 295"/>
                <a:gd name="T10" fmla="*/ 90 w 500"/>
                <a:gd name="T11" fmla="*/ 250 h 295"/>
                <a:gd name="T12" fmla="*/ 397 w 500"/>
                <a:gd name="T13" fmla="*/ 259 h 295"/>
                <a:gd name="T14" fmla="*/ 500 w 500"/>
                <a:gd name="T15" fmla="*/ 150 h 295"/>
                <a:gd name="T16" fmla="*/ 500 w 500"/>
                <a:gd name="T17" fmla="*/ 146 h 295"/>
                <a:gd name="T18" fmla="*/ 401 w 500"/>
                <a:gd name="T19" fmla="*/ 213 h 295"/>
                <a:gd name="T20" fmla="*/ 253 w 500"/>
                <a:gd name="T21" fmla="*/ 244 h 295"/>
                <a:gd name="T22" fmla="*/ 110 w 500"/>
                <a:gd name="T23" fmla="*/ 216 h 295"/>
                <a:gd name="T24" fmla="*/ 46 w 500"/>
                <a:gd name="T25" fmla="*/ 146 h 295"/>
                <a:gd name="T26" fmla="*/ 105 w 500"/>
                <a:gd name="T27" fmla="*/ 79 h 295"/>
                <a:gd name="T28" fmla="*/ 253 w 500"/>
                <a:gd name="T29" fmla="*/ 48 h 295"/>
                <a:gd name="T30" fmla="*/ 396 w 500"/>
                <a:gd name="T31" fmla="*/ 76 h 295"/>
                <a:gd name="T32" fmla="*/ 460 w 500"/>
                <a:gd name="T33" fmla="*/ 146 h 295"/>
                <a:gd name="T34" fmla="*/ 401 w 500"/>
                <a:gd name="T35" fmla="*/ 21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295">
                  <a:moveTo>
                    <a:pt x="500" y="146"/>
                  </a:moveTo>
                  <a:cubicBezTo>
                    <a:pt x="500" y="144"/>
                    <a:pt x="500" y="143"/>
                    <a:pt x="500" y="141"/>
                  </a:cubicBezTo>
                  <a:cubicBezTo>
                    <a:pt x="494" y="56"/>
                    <a:pt x="384" y="22"/>
                    <a:pt x="313" y="12"/>
                  </a:cubicBezTo>
                  <a:cubicBezTo>
                    <a:pt x="222" y="0"/>
                    <a:pt x="103" y="10"/>
                    <a:pt x="35" y="80"/>
                  </a:cubicBezTo>
                  <a:cubicBezTo>
                    <a:pt x="11" y="105"/>
                    <a:pt x="0" y="140"/>
                    <a:pt x="11" y="173"/>
                  </a:cubicBezTo>
                  <a:cubicBezTo>
                    <a:pt x="23" y="209"/>
                    <a:pt x="57" y="234"/>
                    <a:pt x="90" y="250"/>
                  </a:cubicBezTo>
                  <a:cubicBezTo>
                    <a:pt x="181" y="295"/>
                    <a:pt x="303" y="295"/>
                    <a:pt x="397" y="259"/>
                  </a:cubicBezTo>
                  <a:cubicBezTo>
                    <a:pt x="444" y="240"/>
                    <a:pt x="496" y="205"/>
                    <a:pt x="500" y="150"/>
                  </a:cubicBezTo>
                  <a:cubicBezTo>
                    <a:pt x="500" y="148"/>
                    <a:pt x="500" y="147"/>
                    <a:pt x="500" y="146"/>
                  </a:cubicBezTo>
                  <a:close/>
                  <a:moveTo>
                    <a:pt x="401" y="213"/>
                  </a:moveTo>
                  <a:cubicBezTo>
                    <a:pt x="356" y="237"/>
                    <a:pt x="303" y="243"/>
                    <a:pt x="253" y="244"/>
                  </a:cubicBezTo>
                  <a:cubicBezTo>
                    <a:pt x="205" y="244"/>
                    <a:pt x="154" y="236"/>
                    <a:pt x="110" y="216"/>
                  </a:cubicBezTo>
                  <a:cubicBezTo>
                    <a:pt x="82" y="203"/>
                    <a:pt x="47" y="180"/>
                    <a:pt x="46" y="146"/>
                  </a:cubicBezTo>
                  <a:cubicBezTo>
                    <a:pt x="46" y="114"/>
                    <a:pt x="81" y="91"/>
                    <a:pt x="105" y="79"/>
                  </a:cubicBezTo>
                  <a:cubicBezTo>
                    <a:pt x="150" y="55"/>
                    <a:pt x="203" y="48"/>
                    <a:pt x="253" y="48"/>
                  </a:cubicBezTo>
                  <a:cubicBezTo>
                    <a:pt x="302" y="48"/>
                    <a:pt x="352" y="56"/>
                    <a:pt x="396" y="76"/>
                  </a:cubicBezTo>
                  <a:cubicBezTo>
                    <a:pt x="424" y="89"/>
                    <a:pt x="459" y="112"/>
                    <a:pt x="460" y="146"/>
                  </a:cubicBezTo>
                  <a:cubicBezTo>
                    <a:pt x="459" y="179"/>
                    <a:pt x="427" y="200"/>
                    <a:pt x="401" y="213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îŝľîḑê"/>
            <p:cNvSpPr/>
            <p:nvPr/>
          </p:nvSpPr>
          <p:spPr bwMode="auto">
            <a:xfrm>
              <a:off x="4010025" y="4556125"/>
              <a:ext cx="604838" cy="122238"/>
            </a:xfrm>
            <a:custGeom>
              <a:avLst/>
              <a:gdLst>
                <a:gd name="T0" fmla="*/ 365 w 365"/>
                <a:gd name="T1" fmla="*/ 0 h 74"/>
                <a:gd name="T2" fmla="*/ 179 w 365"/>
                <a:gd name="T3" fmla="*/ 74 h 74"/>
                <a:gd name="T4" fmla="*/ 0 w 365"/>
                <a:gd name="T5" fmla="*/ 6 h 74"/>
                <a:gd name="T6" fmla="*/ 36 w 365"/>
                <a:gd name="T7" fmla="*/ 28 h 74"/>
                <a:gd name="T8" fmla="*/ 179 w 365"/>
                <a:gd name="T9" fmla="*/ 56 h 74"/>
                <a:gd name="T10" fmla="*/ 327 w 365"/>
                <a:gd name="T11" fmla="*/ 25 h 74"/>
                <a:gd name="T12" fmla="*/ 365 w 36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74">
                  <a:moveTo>
                    <a:pt x="365" y="0"/>
                  </a:moveTo>
                  <a:cubicBezTo>
                    <a:pt x="317" y="46"/>
                    <a:pt x="251" y="74"/>
                    <a:pt x="179" y="74"/>
                  </a:cubicBezTo>
                  <a:cubicBezTo>
                    <a:pt x="111" y="74"/>
                    <a:pt x="48" y="48"/>
                    <a:pt x="0" y="6"/>
                  </a:cubicBezTo>
                  <a:cubicBezTo>
                    <a:pt x="11" y="15"/>
                    <a:pt x="24" y="22"/>
                    <a:pt x="36" y="28"/>
                  </a:cubicBezTo>
                  <a:cubicBezTo>
                    <a:pt x="80" y="48"/>
                    <a:pt x="131" y="56"/>
                    <a:pt x="179" y="56"/>
                  </a:cubicBezTo>
                  <a:cubicBezTo>
                    <a:pt x="229" y="55"/>
                    <a:pt x="282" y="49"/>
                    <a:pt x="327" y="25"/>
                  </a:cubicBezTo>
                  <a:cubicBezTo>
                    <a:pt x="340" y="19"/>
                    <a:pt x="354" y="1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í$ḷíḍe"/>
            <p:cNvSpPr/>
            <p:nvPr/>
          </p:nvSpPr>
          <p:spPr bwMode="auto">
            <a:xfrm>
              <a:off x="3863975" y="3717925"/>
              <a:ext cx="892175" cy="960438"/>
            </a:xfrm>
            <a:custGeom>
              <a:avLst/>
              <a:gdLst>
                <a:gd name="T0" fmla="*/ 538 w 538"/>
                <a:gd name="T1" fmla="*/ 312 h 580"/>
                <a:gd name="T2" fmla="*/ 269 w 538"/>
                <a:gd name="T3" fmla="*/ 580 h 580"/>
                <a:gd name="T4" fmla="*/ 0 w 538"/>
                <a:gd name="T5" fmla="*/ 312 h 580"/>
                <a:gd name="T6" fmla="*/ 135 w 538"/>
                <a:gd name="T7" fmla="*/ 78 h 580"/>
                <a:gd name="T8" fmla="*/ 144 w 538"/>
                <a:gd name="T9" fmla="*/ 74 h 580"/>
                <a:gd name="T10" fmla="*/ 144 w 538"/>
                <a:gd name="T11" fmla="*/ 46 h 580"/>
                <a:gd name="T12" fmla="*/ 173 w 538"/>
                <a:gd name="T13" fmla="*/ 23 h 580"/>
                <a:gd name="T14" fmla="*/ 269 w 538"/>
                <a:gd name="T15" fmla="*/ 0 h 580"/>
                <a:gd name="T16" fmla="*/ 362 w 538"/>
                <a:gd name="T17" fmla="*/ 21 h 580"/>
                <a:gd name="T18" fmla="*/ 394 w 538"/>
                <a:gd name="T19" fmla="*/ 46 h 580"/>
                <a:gd name="T20" fmla="*/ 394 w 538"/>
                <a:gd name="T21" fmla="*/ 74 h 580"/>
                <a:gd name="T22" fmla="*/ 402 w 538"/>
                <a:gd name="T23" fmla="*/ 78 h 580"/>
                <a:gd name="T24" fmla="*/ 402 w 538"/>
                <a:gd name="T25" fmla="*/ 78 h 580"/>
                <a:gd name="T26" fmla="*/ 538 w 538"/>
                <a:gd name="T27" fmla="*/ 312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580">
                  <a:moveTo>
                    <a:pt x="538" y="312"/>
                  </a:moveTo>
                  <a:cubicBezTo>
                    <a:pt x="538" y="460"/>
                    <a:pt x="417" y="580"/>
                    <a:pt x="269" y="580"/>
                  </a:cubicBezTo>
                  <a:cubicBezTo>
                    <a:pt x="121" y="580"/>
                    <a:pt x="0" y="460"/>
                    <a:pt x="0" y="312"/>
                  </a:cubicBezTo>
                  <a:cubicBezTo>
                    <a:pt x="0" y="212"/>
                    <a:pt x="55" y="125"/>
                    <a:pt x="135" y="78"/>
                  </a:cubicBezTo>
                  <a:cubicBezTo>
                    <a:pt x="138" y="77"/>
                    <a:pt x="141" y="75"/>
                    <a:pt x="144" y="74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2" y="36"/>
                    <a:pt x="164" y="28"/>
                    <a:pt x="173" y="23"/>
                  </a:cubicBezTo>
                  <a:cubicBezTo>
                    <a:pt x="202" y="6"/>
                    <a:pt x="237" y="1"/>
                    <a:pt x="269" y="0"/>
                  </a:cubicBezTo>
                  <a:cubicBezTo>
                    <a:pt x="300" y="0"/>
                    <a:pt x="333" y="6"/>
                    <a:pt x="362" y="21"/>
                  </a:cubicBezTo>
                  <a:cubicBezTo>
                    <a:pt x="373" y="27"/>
                    <a:pt x="385" y="35"/>
                    <a:pt x="394" y="46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7" y="75"/>
                    <a:pt x="400" y="77"/>
                    <a:pt x="402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83" y="125"/>
                    <a:pt x="538" y="212"/>
                    <a:pt x="538" y="312"/>
                  </a:cubicBezTo>
                  <a:close/>
                </a:path>
              </a:pathLst>
            </a:cu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iŝḷîďe"/>
            <p:cNvSpPr/>
            <p:nvPr/>
          </p:nvSpPr>
          <p:spPr bwMode="auto">
            <a:xfrm>
              <a:off x="3895725" y="4433888"/>
              <a:ext cx="820738" cy="300038"/>
            </a:xfrm>
            <a:custGeom>
              <a:avLst/>
              <a:gdLst>
                <a:gd name="T0" fmla="*/ 495 w 495"/>
                <a:gd name="T1" fmla="*/ 27 h 181"/>
                <a:gd name="T2" fmla="*/ 489 w 495"/>
                <a:gd name="T3" fmla="*/ 0 h 181"/>
                <a:gd name="T4" fmla="*/ 437 w 495"/>
                <a:gd name="T5" fmla="*/ 70 h 181"/>
                <a:gd name="T6" fmla="*/ 437 w 495"/>
                <a:gd name="T7" fmla="*/ 71 h 181"/>
                <a:gd name="T8" fmla="*/ 434 w 495"/>
                <a:gd name="T9" fmla="*/ 74 h 181"/>
                <a:gd name="T10" fmla="*/ 434 w 495"/>
                <a:gd name="T11" fmla="*/ 74 h 181"/>
                <a:gd name="T12" fmla="*/ 396 w 495"/>
                <a:gd name="T13" fmla="*/ 99 h 181"/>
                <a:gd name="T14" fmla="*/ 248 w 495"/>
                <a:gd name="T15" fmla="*/ 130 h 181"/>
                <a:gd name="T16" fmla="*/ 105 w 495"/>
                <a:gd name="T17" fmla="*/ 102 h 181"/>
                <a:gd name="T18" fmla="*/ 69 w 495"/>
                <a:gd name="T19" fmla="*/ 80 h 181"/>
                <a:gd name="T20" fmla="*/ 57 w 495"/>
                <a:gd name="T21" fmla="*/ 68 h 181"/>
                <a:gd name="T22" fmla="*/ 57 w 495"/>
                <a:gd name="T23" fmla="*/ 68 h 181"/>
                <a:gd name="T24" fmla="*/ 8 w 495"/>
                <a:gd name="T25" fmla="*/ 0 h 181"/>
                <a:gd name="T26" fmla="*/ 6 w 495"/>
                <a:gd name="T27" fmla="*/ 59 h 181"/>
                <a:gd name="T28" fmla="*/ 85 w 495"/>
                <a:gd name="T29" fmla="*/ 136 h 181"/>
                <a:gd name="T30" fmla="*/ 392 w 495"/>
                <a:gd name="T31" fmla="*/ 145 h 181"/>
                <a:gd name="T32" fmla="*/ 495 w 495"/>
                <a:gd name="T33" fmla="*/ 36 h 181"/>
                <a:gd name="T34" fmla="*/ 495 w 495"/>
                <a:gd name="T35" fmla="*/ 32 h 181"/>
                <a:gd name="T36" fmla="*/ 495 w 495"/>
                <a:gd name="T37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181">
                  <a:moveTo>
                    <a:pt x="495" y="27"/>
                  </a:moveTo>
                  <a:cubicBezTo>
                    <a:pt x="494" y="18"/>
                    <a:pt x="492" y="8"/>
                    <a:pt x="489" y="0"/>
                  </a:cubicBezTo>
                  <a:cubicBezTo>
                    <a:pt x="475" y="26"/>
                    <a:pt x="458" y="50"/>
                    <a:pt x="437" y="70"/>
                  </a:cubicBezTo>
                  <a:cubicBezTo>
                    <a:pt x="437" y="71"/>
                    <a:pt x="437" y="71"/>
                    <a:pt x="437" y="71"/>
                  </a:cubicBezTo>
                  <a:cubicBezTo>
                    <a:pt x="436" y="72"/>
                    <a:pt x="435" y="73"/>
                    <a:pt x="434" y="74"/>
                  </a:cubicBezTo>
                  <a:cubicBezTo>
                    <a:pt x="434" y="74"/>
                    <a:pt x="434" y="74"/>
                    <a:pt x="434" y="74"/>
                  </a:cubicBezTo>
                  <a:cubicBezTo>
                    <a:pt x="423" y="84"/>
                    <a:pt x="409" y="93"/>
                    <a:pt x="396" y="99"/>
                  </a:cubicBezTo>
                  <a:cubicBezTo>
                    <a:pt x="351" y="123"/>
                    <a:pt x="298" y="129"/>
                    <a:pt x="248" y="130"/>
                  </a:cubicBezTo>
                  <a:cubicBezTo>
                    <a:pt x="200" y="130"/>
                    <a:pt x="149" y="122"/>
                    <a:pt x="105" y="102"/>
                  </a:cubicBezTo>
                  <a:cubicBezTo>
                    <a:pt x="93" y="96"/>
                    <a:pt x="80" y="89"/>
                    <a:pt x="69" y="80"/>
                  </a:cubicBezTo>
                  <a:cubicBezTo>
                    <a:pt x="65" y="76"/>
                    <a:pt x="61" y="72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37" y="48"/>
                    <a:pt x="21" y="25"/>
                    <a:pt x="8" y="0"/>
                  </a:cubicBezTo>
                  <a:cubicBezTo>
                    <a:pt x="1" y="19"/>
                    <a:pt x="0" y="39"/>
                    <a:pt x="6" y="59"/>
                  </a:cubicBezTo>
                  <a:cubicBezTo>
                    <a:pt x="18" y="95"/>
                    <a:pt x="52" y="120"/>
                    <a:pt x="85" y="136"/>
                  </a:cubicBezTo>
                  <a:cubicBezTo>
                    <a:pt x="176" y="181"/>
                    <a:pt x="298" y="181"/>
                    <a:pt x="392" y="145"/>
                  </a:cubicBezTo>
                  <a:cubicBezTo>
                    <a:pt x="439" y="126"/>
                    <a:pt x="491" y="91"/>
                    <a:pt x="495" y="36"/>
                  </a:cubicBezTo>
                  <a:cubicBezTo>
                    <a:pt x="495" y="34"/>
                    <a:pt x="495" y="33"/>
                    <a:pt x="495" y="32"/>
                  </a:cubicBezTo>
                  <a:cubicBezTo>
                    <a:pt x="495" y="30"/>
                    <a:pt x="495" y="29"/>
                    <a:pt x="495" y="27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iśḻiḍê"/>
            <p:cNvSpPr/>
            <p:nvPr/>
          </p:nvSpPr>
          <p:spPr bwMode="auto">
            <a:xfrm>
              <a:off x="3897313" y="4475163"/>
              <a:ext cx="819150" cy="258763"/>
            </a:xfrm>
            <a:custGeom>
              <a:avLst/>
              <a:gdLst>
                <a:gd name="T0" fmla="*/ 493 w 494"/>
                <a:gd name="T1" fmla="*/ 0 h 156"/>
                <a:gd name="T2" fmla="*/ 391 w 494"/>
                <a:gd name="T3" fmla="*/ 105 h 156"/>
                <a:gd name="T4" fmla="*/ 84 w 494"/>
                <a:gd name="T5" fmla="*/ 96 h 156"/>
                <a:gd name="T6" fmla="*/ 5 w 494"/>
                <a:gd name="T7" fmla="*/ 19 h 156"/>
                <a:gd name="T8" fmla="*/ 1 w 494"/>
                <a:gd name="T9" fmla="*/ 1 h 156"/>
                <a:gd name="T10" fmla="*/ 5 w 494"/>
                <a:gd name="T11" fmla="*/ 34 h 156"/>
                <a:gd name="T12" fmla="*/ 84 w 494"/>
                <a:gd name="T13" fmla="*/ 111 h 156"/>
                <a:gd name="T14" fmla="*/ 391 w 494"/>
                <a:gd name="T15" fmla="*/ 120 h 156"/>
                <a:gd name="T16" fmla="*/ 494 w 494"/>
                <a:gd name="T17" fmla="*/ 11 h 156"/>
                <a:gd name="T18" fmla="*/ 494 w 494"/>
                <a:gd name="T19" fmla="*/ 7 h 156"/>
                <a:gd name="T20" fmla="*/ 494 w 494"/>
                <a:gd name="T21" fmla="*/ 2 h 156"/>
                <a:gd name="T22" fmla="*/ 493 w 494"/>
                <a:gd name="T2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4" h="156">
                  <a:moveTo>
                    <a:pt x="493" y="0"/>
                  </a:moveTo>
                  <a:cubicBezTo>
                    <a:pt x="488" y="53"/>
                    <a:pt x="437" y="87"/>
                    <a:pt x="391" y="105"/>
                  </a:cubicBezTo>
                  <a:cubicBezTo>
                    <a:pt x="297" y="142"/>
                    <a:pt x="175" y="141"/>
                    <a:pt x="84" y="96"/>
                  </a:cubicBezTo>
                  <a:cubicBezTo>
                    <a:pt x="51" y="80"/>
                    <a:pt x="17" y="56"/>
                    <a:pt x="5" y="19"/>
                  </a:cubicBezTo>
                  <a:cubicBezTo>
                    <a:pt x="3" y="13"/>
                    <a:pt x="2" y="7"/>
                    <a:pt x="1" y="1"/>
                  </a:cubicBezTo>
                  <a:cubicBezTo>
                    <a:pt x="0" y="12"/>
                    <a:pt x="1" y="23"/>
                    <a:pt x="5" y="34"/>
                  </a:cubicBezTo>
                  <a:cubicBezTo>
                    <a:pt x="17" y="70"/>
                    <a:pt x="51" y="95"/>
                    <a:pt x="84" y="111"/>
                  </a:cubicBezTo>
                  <a:cubicBezTo>
                    <a:pt x="175" y="156"/>
                    <a:pt x="297" y="156"/>
                    <a:pt x="391" y="120"/>
                  </a:cubicBezTo>
                  <a:cubicBezTo>
                    <a:pt x="438" y="101"/>
                    <a:pt x="490" y="66"/>
                    <a:pt x="494" y="11"/>
                  </a:cubicBezTo>
                  <a:cubicBezTo>
                    <a:pt x="494" y="9"/>
                    <a:pt x="494" y="8"/>
                    <a:pt x="494" y="7"/>
                  </a:cubicBezTo>
                  <a:cubicBezTo>
                    <a:pt x="494" y="5"/>
                    <a:pt x="494" y="4"/>
                    <a:pt x="494" y="2"/>
                  </a:cubicBezTo>
                  <a:cubicBezTo>
                    <a:pt x="494" y="2"/>
                    <a:pt x="494" y="1"/>
                    <a:pt x="493" y="0"/>
                  </a:cubicBezTo>
                  <a:close/>
                </a:path>
              </a:pathLst>
            </a:custGeom>
            <a:solidFill>
              <a:srgbClr val="A8A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şļiḓé"/>
            <p:cNvSpPr/>
            <p:nvPr/>
          </p:nvSpPr>
          <p:spPr bwMode="auto">
            <a:xfrm>
              <a:off x="3902075" y="4183063"/>
              <a:ext cx="819150" cy="466725"/>
            </a:xfrm>
            <a:custGeom>
              <a:avLst/>
              <a:gdLst>
                <a:gd name="T0" fmla="*/ 5 w 494"/>
                <a:gd name="T1" fmla="*/ 11 h 281"/>
                <a:gd name="T2" fmla="*/ 2 w 494"/>
                <a:gd name="T3" fmla="*/ 18 h 281"/>
                <a:gd name="T4" fmla="*/ 0 w 494"/>
                <a:gd name="T5" fmla="*/ 53 h 281"/>
                <a:gd name="T6" fmla="*/ 103 w 494"/>
                <a:gd name="T7" fmla="*/ 253 h 281"/>
                <a:gd name="T8" fmla="*/ 244 w 494"/>
                <a:gd name="T9" fmla="*/ 281 h 281"/>
                <a:gd name="T10" fmla="*/ 392 w 494"/>
                <a:gd name="T11" fmla="*/ 250 h 281"/>
                <a:gd name="T12" fmla="*/ 396 w 494"/>
                <a:gd name="T13" fmla="*/ 248 h 281"/>
                <a:gd name="T14" fmla="*/ 492 w 494"/>
                <a:gd name="T15" fmla="*/ 53 h 281"/>
                <a:gd name="T16" fmla="*/ 486 w 494"/>
                <a:gd name="T17" fmla="*/ 10 h 281"/>
                <a:gd name="T18" fmla="*/ 444 w 494"/>
                <a:gd name="T19" fmla="*/ 7 h 281"/>
                <a:gd name="T20" fmla="*/ 398 w 494"/>
                <a:gd name="T21" fmla="*/ 11 h 281"/>
                <a:gd name="T22" fmla="*/ 336 w 494"/>
                <a:gd name="T23" fmla="*/ 32 h 281"/>
                <a:gd name="T24" fmla="*/ 274 w 494"/>
                <a:gd name="T25" fmla="*/ 45 h 281"/>
                <a:gd name="T26" fmla="*/ 85 w 494"/>
                <a:gd name="T27" fmla="*/ 13 h 281"/>
                <a:gd name="T28" fmla="*/ 18 w 494"/>
                <a:gd name="T29" fmla="*/ 6 h 281"/>
                <a:gd name="T30" fmla="*/ 5 w 494"/>
                <a:gd name="T31" fmla="*/ 1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4" h="281">
                  <a:moveTo>
                    <a:pt x="5" y="11"/>
                  </a:moveTo>
                  <a:cubicBezTo>
                    <a:pt x="4" y="13"/>
                    <a:pt x="3" y="15"/>
                    <a:pt x="2" y="18"/>
                  </a:cubicBezTo>
                  <a:cubicBezTo>
                    <a:pt x="0" y="30"/>
                    <a:pt x="0" y="41"/>
                    <a:pt x="0" y="53"/>
                  </a:cubicBezTo>
                  <a:cubicBezTo>
                    <a:pt x="0" y="135"/>
                    <a:pt x="40" y="209"/>
                    <a:pt x="103" y="253"/>
                  </a:cubicBezTo>
                  <a:cubicBezTo>
                    <a:pt x="147" y="273"/>
                    <a:pt x="196" y="281"/>
                    <a:pt x="244" y="281"/>
                  </a:cubicBezTo>
                  <a:cubicBezTo>
                    <a:pt x="294" y="280"/>
                    <a:pt x="347" y="274"/>
                    <a:pt x="392" y="250"/>
                  </a:cubicBezTo>
                  <a:cubicBezTo>
                    <a:pt x="393" y="250"/>
                    <a:pt x="395" y="249"/>
                    <a:pt x="396" y="248"/>
                  </a:cubicBezTo>
                  <a:cubicBezTo>
                    <a:pt x="455" y="203"/>
                    <a:pt x="492" y="132"/>
                    <a:pt x="492" y="53"/>
                  </a:cubicBezTo>
                  <a:cubicBezTo>
                    <a:pt x="492" y="41"/>
                    <a:pt x="494" y="19"/>
                    <a:pt x="486" y="10"/>
                  </a:cubicBezTo>
                  <a:cubicBezTo>
                    <a:pt x="478" y="0"/>
                    <a:pt x="454" y="6"/>
                    <a:pt x="444" y="7"/>
                  </a:cubicBezTo>
                  <a:cubicBezTo>
                    <a:pt x="428" y="8"/>
                    <a:pt x="413" y="8"/>
                    <a:pt x="398" y="11"/>
                  </a:cubicBezTo>
                  <a:cubicBezTo>
                    <a:pt x="377" y="16"/>
                    <a:pt x="357" y="26"/>
                    <a:pt x="336" y="32"/>
                  </a:cubicBezTo>
                  <a:cubicBezTo>
                    <a:pt x="316" y="39"/>
                    <a:pt x="295" y="43"/>
                    <a:pt x="274" y="45"/>
                  </a:cubicBezTo>
                  <a:cubicBezTo>
                    <a:pt x="210" y="49"/>
                    <a:pt x="147" y="29"/>
                    <a:pt x="85" y="13"/>
                  </a:cubicBezTo>
                  <a:cubicBezTo>
                    <a:pt x="63" y="7"/>
                    <a:pt x="41" y="2"/>
                    <a:pt x="18" y="6"/>
                  </a:cubicBezTo>
                  <a:cubicBezTo>
                    <a:pt x="12" y="7"/>
                    <a:pt x="8" y="8"/>
                    <a:pt x="5" y="11"/>
                  </a:cubicBezTo>
                  <a:close/>
                </a:path>
              </a:pathLst>
            </a:custGeom>
            <a:solidFill>
              <a:srgbClr val="92C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íṣḻiḋê"/>
            <p:cNvSpPr/>
            <p:nvPr/>
          </p:nvSpPr>
          <p:spPr bwMode="auto">
            <a:xfrm>
              <a:off x="4073525" y="3825875"/>
              <a:ext cx="473075" cy="142875"/>
            </a:xfrm>
            <a:custGeom>
              <a:avLst/>
              <a:gdLst>
                <a:gd name="T0" fmla="*/ 285 w 286"/>
                <a:gd name="T1" fmla="*/ 5 h 86"/>
                <a:gd name="T2" fmla="*/ 285 w 286"/>
                <a:gd name="T3" fmla="*/ 5 h 86"/>
                <a:gd name="T4" fmla="*/ 245 w 286"/>
                <a:gd name="T5" fmla="*/ 54 h 86"/>
                <a:gd name="T6" fmla="*/ 143 w 286"/>
                <a:gd name="T7" fmla="*/ 79 h 86"/>
                <a:gd name="T8" fmla="*/ 44 w 286"/>
                <a:gd name="T9" fmla="*/ 56 h 86"/>
                <a:gd name="T10" fmla="*/ 1 w 286"/>
                <a:gd name="T11" fmla="*/ 6 h 86"/>
                <a:gd name="T12" fmla="*/ 0 w 286"/>
                <a:gd name="T13" fmla="*/ 0 h 86"/>
                <a:gd name="T14" fmla="*/ 0 w 286"/>
                <a:gd name="T15" fmla="*/ 4 h 86"/>
                <a:gd name="T16" fmla="*/ 1 w 286"/>
                <a:gd name="T17" fmla="*/ 12 h 86"/>
                <a:gd name="T18" fmla="*/ 44 w 286"/>
                <a:gd name="T19" fmla="*/ 62 h 86"/>
                <a:gd name="T20" fmla="*/ 143 w 286"/>
                <a:gd name="T21" fmla="*/ 85 h 86"/>
                <a:gd name="T22" fmla="*/ 245 w 286"/>
                <a:gd name="T23" fmla="*/ 60 h 86"/>
                <a:gd name="T24" fmla="*/ 285 w 286"/>
                <a:gd name="T25" fmla="*/ 12 h 86"/>
                <a:gd name="T26" fmla="*/ 285 w 286"/>
                <a:gd name="T27" fmla="*/ 12 h 86"/>
                <a:gd name="T28" fmla="*/ 286 w 286"/>
                <a:gd name="T29" fmla="*/ 4 h 86"/>
                <a:gd name="T30" fmla="*/ 286 w 286"/>
                <a:gd name="T31" fmla="*/ 1 h 86"/>
                <a:gd name="T32" fmla="*/ 285 w 286"/>
                <a:gd name="T33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86">
                  <a:moveTo>
                    <a:pt x="285" y="5"/>
                  </a:moveTo>
                  <a:cubicBezTo>
                    <a:pt x="285" y="5"/>
                    <a:pt x="285" y="5"/>
                    <a:pt x="285" y="5"/>
                  </a:cubicBezTo>
                  <a:cubicBezTo>
                    <a:pt x="281" y="28"/>
                    <a:pt x="262" y="44"/>
                    <a:pt x="245" y="54"/>
                  </a:cubicBezTo>
                  <a:cubicBezTo>
                    <a:pt x="214" y="73"/>
                    <a:pt x="177" y="79"/>
                    <a:pt x="143" y="79"/>
                  </a:cubicBezTo>
                  <a:cubicBezTo>
                    <a:pt x="109" y="79"/>
                    <a:pt x="74" y="73"/>
                    <a:pt x="44" y="56"/>
                  </a:cubicBezTo>
                  <a:cubicBezTo>
                    <a:pt x="26" y="46"/>
                    <a:pt x="5" y="30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7"/>
                    <a:pt x="0" y="9"/>
                    <a:pt x="1" y="12"/>
                  </a:cubicBezTo>
                  <a:cubicBezTo>
                    <a:pt x="5" y="36"/>
                    <a:pt x="26" y="52"/>
                    <a:pt x="44" y="62"/>
                  </a:cubicBezTo>
                  <a:cubicBezTo>
                    <a:pt x="74" y="79"/>
                    <a:pt x="109" y="86"/>
                    <a:pt x="143" y="85"/>
                  </a:cubicBezTo>
                  <a:cubicBezTo>
                    <a:pt x="177" y="85"/>
                    <a:pt x="214" y="79"/>
                    <a:pt x="245" y="60"/>
                  </a:cubicBezTo>
                  <a:cubicBezTo>
                    <a:pt x="262" y="50"/>
                    <a:pt x="281" y="34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6" y="9"/>
                    <a:pt x="286" y="7"/>
                    <a:pt x="286" y="4"/>
                  </a:cubicBezTo>
                  <a:cubicBezTo>
                    <a:pt x="286" y="3"/>
                    <a:pt x="286" y="2"/>
                    <a:pt x="286" y="1"/>
                  </a:cubicBezTo>
                  <a:cubicBezTo>
                    <a:pt x="286" y="3"/>
                    <a:pt x="285" y="4"/>
                    <a:pt x="28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ŝļíḍè"/>
            <p:cNvSpPr/>
            <p:nvPr/>
          </p:nvSpPr>
          <p:spPr bwMode="auto">
            <a:xfrm>
              <a:off x="4059238" y="3673475"/>
              <a:ext cx="500063" cy="282575"/>
            </a:xfrm>
            <a:custGeom>
              <a:avLst/>
              <a:gdLst>
                <a:gd name="T0" fmla="*/ 302 w 302"/>
                <a:gd name="T1" fmla="*/ 86 h 171"/>
                <a:gd name="T2" fmla="*/ 301 w 302"/>
                <a:gd name="T3" fmla="*/ 93 h 171"/>
                <a:gd name="T4" fmla="*/ 301 w 302"/>
                <a:gd name="T5" fmla="*/ 94 h 171"/>
                <a:gd name="T6" fmla="*/ 259 w 302"/>
                <a:gd name="T7" fmla="*/ 144 h 171"/>
                <a:gd name="T8" fmla="*/ 151 w 302"/>
                <a:gd name="T9" fmla="*/ 171 h 171"/>
                <a:gd name="T10" fmla="*/ 47 w 302"/>
                <a:gd name="T11" fmla="*/ 146 h 171"/>
                <a:gd name="T12" fmla="*/ 1 w 302"/>
                <a:gd name="T13" fmla="*/ 94 h 171"/>
                <a:gd name="T14" fmla="*/ 0 w 302"/>
                <a:gd name="T15" fmla="*/ 86 h 171"/>
                <a:gd name="T16" fmla="*/ 11 w 302"/>
                <a:gd name="T17" fmla="*/ 55 h 171"/>
                <a:gd name="T18" fmla="*/ 43 w 302"/>
                <a:gd name="T19" fmla="*/ 27 h 171"/>
                <a:gd name="T20" fmla="*/ 151 w 302"/>
                <a:gd name="T21" fmla="*/ 0 h 171"/>
                <a:gd name="T22" fmla="*/ 255 w 302"/>
                <a:gd name="T23" fmla="*/ 25 h 171"/>
                <a:gd name="T24" fmla="*/ 291 w 302"/>
                <a:gd name="T25" fmla="*/ 55 h 171"/>
                <a:gd name="T26" fmla="*/ 302 w 302"/>
                <a:gd name="T27" fmla="*/ 8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171">
                  <a:moveTo>
                    <a:pt x="302" y="86"/>
                  </a:moveTo>
                  <a:cubicBezTo>
                    <a:pt x="302" y="88"/>
                    <a:pt x="301" y="91"/>
                    <a:pt x="301" y="93"/>
                  </a:cubicBezTo>
                  <a:cubicBezTo>
                    <a:pt x="301" y="94"/>
                    <a:pt x="301" y="94"/>
                    <a:pt x="301" y="94"/>
                  </a:cubicBezTo>
                  <a:cubicBezTo>
                    <a:pt x="297" y="118"/>
                    <a:pt x="276" y="134"/>
                    <a:pt x="259" y="144"/>
                  </a:cubicBezTo>
                  <a:cubicBezTo>
                    <a:pt x="226" y="165"/>
                    <a:pt x="187" y="171"/>
                    <a:pt x="151" y="171"/>
                  </a:cubicBezTo>
                  <a:cubicBezTo>
                    <a:pt x="116" y="171"/>
                    <a:pt x="79" y="164"/>
                    <a:pt x="47" y="146"/>
                  </a:cubicBezTo>
                  <a:cubicBezTo>
                    <a:pt x="28" y="136"/>
                    <a:pt x="6" y="119"/>
                    <a:pt x="1" y="94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4"/>
                    <a:pt x="4" y="63"/>
                    <a:pt x="11" y="55"/>
                  </a:cubicBezTo>
                  <a:cubicBezTo>
                    <a:pt x="20" y="43"/>
                    <a:pt x="33" y="33"/>
                    <a:pt x="43" y="27"/>
                  </a:cubicBezTo>
                  <a:cubicBezTo>
                    <a:pt x="76" y="7"/>
                    <a:pt x="115" y="1"/>
                    <a:pt x="151" y="0"/>
                  </a:cubicBezTo>
                  <a:cubicBezTo>
                    <a:pt x="186" y="0"/>
                    <a:pt x="223" y="7"/>
                    <a:pt x="255" y="25"/>
                  </a:cubicBezTo>
                  <a:cubicBezTo>
                    <a:pt x="267" y="32"/>
                    <a:pt x="282" y="42"/>
                    <a:pt x="291" y="55"/>
                  </a:cubicBezTo>
                  <a:cubicBezTo>
                    <a:pt x="297" y="64"/>
                    <a:pt x="301" y="74"/>
                    <a:pt x="302" y="86"/>
                  </a:cubicBezTo>
                  <a:close/>
                </a:path>
              </a:pathLst>
            </a:cu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îṩḷïḓê"/>
            <p:cNvSpPr/>
            <p:nvPr/>
          </p:nvSpPr>
          <p:spPr bwMode="auto">
            <a:xfrm>
              <a:off x="3905250" y="4052888"/>
              <a:ext cx="815975" cy="328613"/>
            </a:xfrm>
            <a:custGeom>
              <a:avLst/>
              <a:gdLst>
                <a:gd name="T0" fmla="*/ 433 w 492"/>
                <a:gd name="T1" fmla="*/ 139 h 198"/>
                <a:gd name="T2" fmla="*/ 433 w 492"/>
                <a:gd name="T3" fmla="*/ 138 h 198"/>
                <a:gd name="T4" fmla="*/ 381 w 492"/>
                <a:gd name="T5" fmla="*/ 144 h 198"/>
                <a:gd name="T6" fmla="*/ 347 w 492"/>
                <a:gd name="T7" fmla="*/ 185 h 198"/>
                <a:gd name="T8" fmla="*/ 306 w 492"/>
                <a:gd name="T9" fmla="*/ 184 h 198"/>
                <a:gd name="T10" fmla="*/ 289 w 492"/>
                <a:gd name="T11" fmla="*/ 177 h 198"/>
                <a:gd name="T12" fmla="*/ 273 w 492"/>
                <a:gd name="T13" fmla="*/ 178 h 198"/>
                <a:gd name="T14" fmla="*/ 241 w 492"/>
                <a:gd name="T15" fmla="*/ 186 h 198"/>
                <a:gd name="T16" fmla="*/ 220 w 492"/>
                <a:gd name="T17" fmla="*/ 195 h 198"/>
                <a:gd name="T18" fmla="*/ 192 w 492"/>
                <a:gd name="T19" fmla="*/ 195 h 198"/>
                <a:gd name="T20" fmla="*/ 173 w 492"/>
                <a:gd name="T21" fmla="*/ 185 h 198"/>
                <a:gd name="T22" fmla="*/ 119 w 492"/>
                <a:gd name="T23" fmla="*/ 167 h 198"/>
                <a:gd name="T24" fmla="*/ 64 w 492"/>
                <a:gd name="T25" fmla="*/ 131 h 198"/>
                <a:gd name="T26" fmla="*/ 37 w 492"/>
                <a:gd name="T27" fmla="*/ 121 h 198"/>
                <a:gd name="T28" fmla="*/ 14 w 492"/>
                <a:gd name="T29" fmla="*/ 120 h 198"/>
                <a:gd name="T30" fmla="*/ 0 w 492"/>
                <a:gd name="T31" fmla="*/ 92 h 198"/>
                <a:gd name="T32" fmla="*/ 34 w 492"/>
                <a:gd name="T33" fmla="*/ 35 h 198"/>
                <a:gd name="T34" fmla="*/ 95 w 492"/>
                <a:gd name="T35" fmla="*/ 13 h 198"/>
                <a:gd name="T36" fmla="*/ 121 w 492"/>
                <a:gd name="T37" fmla="*/ 28 h 198"/>
                <a:gd name="T38" fmla="*/ 159 w 492"/>
                <a:gd name="T39" fmla="*/ 31 h 198"/>
                <a:gd name="T40" fmla="*/ 202 w 492"/>
                <a:gd name="T41" fmla="*/ 10 h 198"/>
                <a:gd name="T42" fmla="*/ 270 w 492"/>
                <a:gd name="T43" fmla="*/ 5 h 198"/>
                <a:gd name="T44" fmla="*/ 335 w 492"/>
                <a:gd name="T45" fmla="*/ 30 h 198"/>
                <a:gd name="T46" fmla="*/ 367 w 492"/>
                <a:gd name="T47" fmla="*/ 41 h 198"/>
                <a:gd name="T48" fmla="*/ 412 w 492"/>
                <a:gd name="T49" fmla="*/ 29 h 198"/>
                <a:gd name="T50" fmla="*/ 444 w 492"/>
                <a:gd name="T51" fmla="*/ 25 h 198"/>
                <a:gd name="T52" fmla="*/ 470 w 492"/>
                <a:gd name="T53" fmla="*/ 68 h 198"/>
                <a:gd name="T54" fmla="*/ 485 w 492"/>
                <a:gd name="T55" fmla="*/ 85 h 198"/>
                <a:gd name="T56" fmla="*/ 488 w 492"/>
                <a:gd name="T57" fmla="*/ 107 h 198"/>
                <a:gd name="T58" fmla="*/ 483 w 492"/>
                <a:gd name="T59" fmla="*/ 114 h 198"/>
                <a:gd name="T60" fmla="*/ 433 w 492"/>
                <a:gd name="T61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2" h="198">
                  <a:moveTo>
                    <a:pt x="433" y="139"/>
                  </a:moveTo>
                  <a:cubicBezTo>
                    <a:pt x="433" y="138"/>
                    <a:pt x="433" y="138"/>
                    <a:pt x="433" y="138"/>
                  </a:cubicBezTo>
                  <a:cubicBezTo>
                    <a:pt x="417" y="129"/>
                    <a:pt x="395" y="131"/>
                    <a:pt x="381" y="144"/>
                  </a:cubicBezTo>
                  <a:cubicBezTo>
                    <a:pt x="368" y="156"/>
                    <a:pt x="363" y="176"/>
                    <a:pt x="347" y="185"/>
                  </a:cubicBezTo>
                  <a:cubicBezTo>
                    <a:pt x="335" y="192"/>
                    <a:pt x="319" y="190"/>
                    <a:pt x="306" y="184"/>
                  </a:cubicBezTo>
                  <a:cubicBezTo>
                    <a:pt x="301" y="182"/>
                    <a:pt x="295" y="178"/>
                    <a:pt x="289" y="177"/>
                  </a:cubicBezTo>
                  <a:cubicBezTo>
                    <a:pt x="283" y="176"/>
                    <a:pt x="278" y="177"/>
                    <a:pt x="273" y="178"/>
                  </a:cubicBezTo>
                  <a:cubicBezTo>
                    <a:pt x="262" y="180"/>
                    <a:pt x="251" y="182"/>
                    <a:pt x="241" y="186"/>
                  </a:cubicBezTo>
                  <a:cubicBezTo>
                    <a:pt x="234" y="189"/>
                    <a:pt x="227" y="193"/>
                    <a:pt x="220" y="195"/>
                  </a:cubicBezTo>
                  <a:cubicBezTo>
                    <a:pt x="211" y="198"/>
                    <a:pt x="201" y="198"/>
                    <a:pt x="192" y="195"/>
                  </a:cubicBezTo>
                  <a:cubicBezTo>
                    <a:pt x="184" y="193"/>
                    <a:pt x="180" y="188"/>
                    <a:pt x="173" y="185"/>
                  </a:cubicBezTo>
                  <a:cubicBezTo>
                    <a:pt x="155" y="177"/>
                    <a:pt x="136" y="176"/>
                    <a:pt x="119" y="167"/>
                  </a:cubicBezTo>
                  <a:cubicBezTo>
                    <a:pt x="100" y="156"/>
                    <a:pt x="83" y="142"/>
                    <a:pt x="64" y="131"/>
                  </a:cubicBezTo>
                  <a:cubicBezTo>
                    <a:pt x="56" y="126"/>
                    <a:pt x="47" y="122"/>
                    <a:pt x="37" y="121"/>
                  </a:cubicBezTo>
                  <a:cubicBezTo>
                    <a:pt x="30" y="120"/>
                    <a:pt x="21" y="123"/>
                    <a:pt x="14" y="120"/>
                  </a:cubicBezTo>
                  <a:cubicBezTo>
                    <a:pt x="4" y="115"/>
                    <a:pt x="0" y="103"/>
                    <a:pt x="0" y="92"/>
                  </a:cubicBezTo>
                  <a:cubicBezTo>
                    <a:pt x="0" y="67"/>
                    <a:pt x="15" y="50"/>
                    <a:pt x="34" y="35"/>
                  </a:cubicBezTo>
                  <a:cubicBezTo>
                    <a:pt x="50" y="23"/>
                    <a:pt x="74" y="4"/>
                    <a:pt x="95" y="13"/>
                  </a:cubicBezTo>
                  <a:cubicBezTo>
                    <a:pt x="104" y="17"/>
                    <a:pt x="112" y="24"/>
                    <a:pt x="121" y="28"/>
                  </a:cubicBezTo>
                  <a:cubicBezTo>
                    <a:pt x="133" y="33"/>
                    <a:pt x="146" y="35"/>
                    <a:pt x="159" y="31"/>
                  </a:cubicBezTo>
                  <a:cubicBezTo>
                    <a:pt x="174" y="27"/>
                    <a:pt x="187" y="16"/>
                    <a:pt x="202" y="10"/>
                  </a:cubicBezTo>
                  <a:cubicBezTo>
                    <a:pt x="223" y="1"/>
                    <a:pt x="248" y="0"/>
                    <a:pt x="270" y="5"/>
                  </a:cubicBezTo>
                  <a:cubicBezTo>
                    <a:pt x="293" y="9"/>
                    <a:pt x="314" y="19"/>
                    <a:pt x="335" y="30"/>
                  </a:cubicBezTo>
                  <a:cubicBezTo>
                    <a:pt x="345" y="35"/>
                    <a:pt x="356" y="41"/>
                    <a:pt x="367" y="41"/>
                  </a:cubicBezTo>
                  <a:cubicBezTo>
                    <a:pt x="383" y="42"/>
                    <a:pt x="397" y="34"/>
                    <a:pt x="412" y="29"/>
                  </a:cubicBezTo>
                  <a:cubicBezTo>
                    <a:pt x="422" y="25"/>
                    <a:pt x="433" y="23"/>
                    <a:pt x="444" y="25"/>
                  </a:cubicBezTo>
                  <a:cubicBezTo>
                    <a:pt x="463" y="30"/>
                    <a:pt x="459" y="56"/>
                    <a:pt x="470" y="68"/>
                  </a:cubicBezTo>
                  <a:cubicBezTo>
                    <a:pt x="475" y="74"/>
                    <a:pt x="481" y="79"/>
                    <a:pt x="485" y="85"/>
                  </a:cubicBezTo>
                  <a:cubicBezTo>
                    <a:pt x="489" y="91"/>
                    <a:pt x="492" y="100"/>
                    <a:pt x="488" y="107"/>
                  </a:cubicBezTo>
                  <a:cubicBezTo>
                    <a:pt x="487" y="109"/>
                    <a:pt x="485" y="111"/>
                    <a:pt x="483" y="114"/>
                  </a:cubicBezTo>
                  <a:cubicBezTo>
                    <a:pt x="473" y="125"/>
                    <a:pt x="449" y="149"/>
                    <a:pt x="433" y="139"/>
                  </a:cubicBezTo>
                  <a:close/>
                </a:path>
              </a:pathLst>
            </a:custGeom>
            <a:solidFill>
              <a:srgbClr val="AE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í$1íḑè"/>
            <p:cNvSpPr/>
            <p:nvPr/>
          </p:nvSpPr>
          <p:spPr bwMode="auto">
            <a:xfrm>
              <a:off x="4137025" y="3706813"/>
              <a:ext cx="344488" cy="195263"/>
            </a:xfrm>
            <a:custGeom>
              <a:avLst/>
              <a:gdLst>
                <a:gd name="T0" fmla="*/ 208 w 208"/>
                <a:gd name="T1" fmla="*/ 59 h 118"/>
                <a:gd name="T2" fmla="*/ 207 w 208"/>
                <a:gd name="T3" fmla="*/ 65 h 118"/>
                <a:gd name="T4" fmla="*/ 207 w 208"/>
                <a:gd name="T5" fmla="*/ 65 h 118"/>
                <a:gd name="T6" fmla="*/ 178 w 208"/>
                <a:gd name="T7" fmla="*/ 100 h 118"/>
                <a:gd name="T8" fmla="*/ 104 w 208"/>
                <a:gd name="T9" fmla="*/ 118 h 118"/>
                <a:gd name="T10" fmla="*/ 32 w 208"/>
                <a:gd name="T11" fmla="*/ 101 h 118"/>
                <a:gd name="T12" fmla="*/ 0 w 208"/>
                <a:gd name="T13" fmla="*/ 65 h 118"/>
                <a:gd name="T14" fmla="*/ 0 w 208"/>
                <a:gd name="T15" fmla="*/ 59 h 118"/>
                <a:gd name="T16" fmla="*/ 7 w 208"/>
                <a:gd name="T17" fmla="*/ 38 h 118"/>
                <a:gd name="T18" fmla="*/ 29 w 208"/>
                <a:gd name="T19" fmla="*/ 19 h 118"/>
                <a:gd name="T20" fmla="*/ 104 w 208"/>
                <a:gd name="T21" fmla="*/ 0 h 118"/>
                <a:gd name="T22" fmla="*/ 176 w 208"/>
                <a:gd name="T23" fmla="*/ 17 h 118"/>
                <a:gd name="T24" fmla="*/ 201 w 208"/>
                <a:gd name="T25" fmla="*/ 38 h 118"/>
                <a:gd name="T26" fmla="*/ 208 w 208"/>
                <a:gd name="T27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118">
                  <a:moveTo>
                    <a:pt x="208" y="59"/>
                  </a:moveTo>
                  <a:cubicBezTo>
                    <a:pt x="208" y="61"/>
                    <a:pt x="208" y="63"/>
                    <a:pt x="207" y="65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4" y="81"/>
                    <a:pt x="190" y="92"/>
                    <a:pt x="178" y="100"/>
                  </a:cubicBezTo>
                  <a:cubicBezTo>
                    <a:pt x="156" y="114"/>
                    <a:pt x="129" y="118"/>
                    <a:pt x="104" y="118"/>
                  </a:cubicBezTo>
                  <a:cubicBezTo>
                    <a:pt x="79" y="118"/>
                    <a:pt x="54" y="114"/>
                    <a:pt x="32" y="101"/>
                  </a:cubicBezTo>
                  <a:cubicBezTo>
                    <a:pt x="19" y="94"/>
                    <a:pt x="4" y="82"/>
                    <a:pt x="0" y="65"/>
                  </a:cubicBezTo>
                  <a:cubicBezTo>
                    <a:pt x="0" y="63"/>
                    <a:pt x="0" y="61"/>
                    <a:pt x="0" y="59"/>
                  </a:cubicBezTo>
                  <a:cubicBezTo>
                    <a:pt x="0" y="51"/>
                    <a:pt x="3" y="44"/>
                    <a:pt x="7" y="38"/>
                  </a:cubicBezTo>
                  <a:cubicBezTo>
                    <a:pt x="13" y="30"/>
                    <a:pt x="22" y="23"/>
                    <a:pt x="29" y="19"/>
                  </a:cubicBezTo>
                  <a:cubicBezTo>
                    <a:pt x="52" y="5"/>
                    <a:pt x="79" y="1"/>
                    <a:pt x="104" y="0"/>
                  </a:cubicBezTo>
                  <a:cubicBezTo>
                    <a:pt x="128" y="0"/>
                    <a:pt x="154" y="5"/>
                    <a:pt x="176" y="17"/>
                  </a:cubicBezTo>
                  <a:cubicBezTo>
                    <a:pt x="184" y="22"/>
                    <a:pt x="194" y="29"/>
                    <a:pt x="201" y="38"/>
                  </a:cubicBezTo>
                  <a:cubicBezTo>
                    <a:pt x="205" y="44"/>
                    <a:pt x="208" y="51"/>
                    <a:pt x="208" y="59"/>
                  </a:cubicBezTo>
                  <a:close/>
                </a:path>
              </a:pathLst>
            </a:custGeom>
            <a:solidFill>
              <a:srgbClr val="BF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îṣlîḍé"/>
            <p:cNvSpPr/>
            <p:nvPr/>
          </p:nvSpPr>
          <p:spPr bwMode="auto">
            <a:xfrm>
              <a:off x="4179888" y="4445000"/>
              <a:ext cx="47625" cy="49213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íṩľïďê"/>
            <p:cNvSpPr/>
            <p:nvPr/>
          </p:nvSpPr>
          <p:spPr bwMode="auto">
            <a:xfrm>
              <a:off x="4346575" y="4541838"/>
              <a:ext cx="47625" cy="47625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í$ľîde"/>
            <p:cNvSpPr/>
            <p:nvPr/>
          </p:nvSpPr>
          <p:spPr bwMode="auto">
            <a:xfrm>
              <a:off x="4606925" y="4343400"/>
              <a:ext cx="47625" cy="46038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ŝḻîḍê"/>
            <p:cNvSpPr/>
            <p:nvPr/>
          </p:nvSpPr>
          <p:spPr bwMode="auto">
            <a:xfrm>
              <a:off x="4476750" y="4389438"/>
              <a:ext cx="33338" cy="33338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ï$1îḓè"/>
            <p:cNvSpPr/>
            <p:nvPr/>
          </p:nvSpPr>
          <p:spPr bwMode="auto">
            <a:xfrm>
              <a:off x="4203700" y="4564063"/>
              <a:ext cx="33338" cy="34925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îş1îḑé"/>
            <p:cNvSpPr/>
            <p:nvPr/>
          </p:nvSpPr>
          <p:spPr bwMode="auto">
            <a:xfrm>
              <a:off x="4306888" y="4379913"/>
              <a:ext cx="17463" cy="17463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îSliďê"/>
            <p:cNvSpPr/>
            <p:nvPr/>
          </p:nvSpPr>
          <p:spPr bwMode="auto">
            <a:xfrm>
              <a:off x="4522788" y="4503738"/>
              <a:ext cx="19050" cy="15875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ṥļiḑé"/>
            <p:cNvSpPr/>
            <p:nvPr/>
          </p:nvSpPr>
          <p:spPr bwMode="auto">
            <a:xfrm>
              <a:off x="4043363" y="4349750"/>
              <a:ext cx="15875" cy="15875"/>
            </a:xfrm>
            <a:prstGeom prst="ellipse">
              <a:avLst/>
            </a:prstGeom>
            <a:solidFill>
              <a:srgbClr val="7A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íṣlïďê"/>
            <p:cNvSpPr/>
            <p:nvPr/>
          </p:nvSpPr>
          <p:spPr bwMode="auto">
            <a:xfrm>
              <a:off x="6462713" y="2098675"/>
              <a:ext cx="42863" cy="323850"/>
            </a:xfrm>
            <a:custGeom>
              <a:avLst/>
              <a:gdLst>
                <a:gd name="T0" fmla="*/ 19 w 26"/>
                <a:gd name="T1" fmla="*/ 189 h 195"/>
                <a:gd name="T2" fmla="*/ 19 w 26"/>
                <a:gd name="T3" fmla="*/ 189 h 195"/>
                <a:gd name="T4" fmla="*/ 8 w 26"/>
                <a:gd name="T5" fmla="*/ 189 h 195"/>
                <a:gd name="T6" fmla="*/ 8 w 26"/>
                <a:gd name="T7" fmla="*/ 189 h 195"/>
                <a:gd name="T8" fmla="*/ 0 w 26"/>
                <a:gd name="T9" fmla="*/ 135 h 195"/>
                <a:gd name="T10" fmla="*/ 2 w 26"/>
                <a:gd name="T11" fmla="*/ 0 h 195"/>
                <a:gd name="T12" fmla="*/ 24 w 26"/>
                <a:gd name="T13" fmla="*/ 0 h 195"/>
                <a:gd name="T14" fmla="*/ 26 w 26"/>
                <a:gd name="T15" fmla="*/ 140 h 195"/>
                <a:gd name="T16" fmla="*/ 19 w 26"/>
                <a:gd name="T17" fmla="*/ 1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19" y="189"/>
                  </a:moveTo>
                  <a:cubicBezTo>
                    <a:pt x="19" y="189"/>
                    <a:pt x="19" y="189"/>
                    <a:pt x="19" y="189"/>
                  </a:cubicBezTo>
                  <a:cubicBezTo>
                    <a:pt x="17" y="195"/>
                    <a:pt x="11" y="195"/>
                    <a:pt x="8" y="189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3" y="172"/>
                    <a:pt x="0" y="154"/>
                    <a:pt x="0" y="13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57"/>
                    <a:pt x="23" y="174"/>
                    <a:pt x="19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ş1íḑè"/>
            <p:cNvSpPr/>
            <p:nvPr/>
          </p:nvSpPr>
          <p:spPr bwMode="auto">
            <a:xfrm>
              <a:off x="6467475" y="2263775"/>
              <a:ext cx="33338" cy="150813"/>
            </a:xfrm>
            <a:custGeom>
              <a:avLst/>
              <a:gdLst>
                <a:gd name="T0" fmla="*/ 15 w 20"/>
                <a:gd name="T1" fmla="*/ 87 h 91"/>
                <a:gd name="T2" fmla="*/ 6 w 20"/>
                <a:gd name="T3" fmla="*/ 87 h 91"/>
                <a:gd name="T4" fmla="*/ 6 w 20"/>
                <a:gd name="T5" fmla="*/ 86 h 91"/>
                <a:gd name="T6" fmla="*/ 0 w 20"/>
                <a:gd name="T7" fmla="*/ 44 h 91"/>
                <a:gd name="T8" fmla="*/ 0 w 20"/>
                <a:gd name="T9" fmla="*/ 33 h 91"/>
                <a:gd name="T10" fmla="*/ 0 w 20"/>
                <a:gd name="T11" fmla="*/ 7 h 91"/>
                <a:gd name="T12" fmla="*/ 0 w 20"/>
                <a:gd name="T13" fmla="*/ 3 h 91"/>
                <a:gd name="T14" fmla="*/ 2 w 20"/>
                <a:gd name="T15" fmla="*/ 1 h 91"/>
                <a:gd name="T16" fmla="*/ 3 w 20"/>
                <a:gd name="T17" fmla="*/ 1 h 91"/>
                <a:gd name="T18" fmla="*/ 6 w 20"/>
                <a:gd name="T19" fmla="*/ 3 h 91"/>
                <a:gd name="T20" fmla="*/ 8 w 20"/>
                <a:gd name="T21" fmla="*/ 4 h 91"/>
                <a:gd name="T22" fmla="*/ 12 w 20"/>
                <a:gd name="T23" fmla="*/ 4 h 91"/>
                <a:gd name="T24" fmla="*/ 14 w 20"/>
                <a:gd name="T25" fmla="*/ 1 h 91"/>
                <a:gd name="T26" fmla="*/ 18 w 20"/>
                <a:gd name="T27" fmla="*/ 0 h 91"/>
                <a:gd name="T28" fmla="*/ 19 w 20"/>
                <a:gd name="T29" fmla="*/ 5 h 91"/>
                <a:gd name="T30" fmla="*/ 20 w 20"/>
                <a:gd name="T31" fmla="*/ 13 h 91"/>
                <a:gd name="T32" fmla="*/ 20 w 20"/>
                <a:gd name="T33" fmla="*/ 27 h 91"/>
                <a:gd name="T34" fmla="*/ 20 w 20"/>
                <a:gd name="T35" fmla="*/ 45 h 91"/>
                <a:gd name="T36" fmla="*/ 20 w 20"/>
                <a:gd name="T37" fmla="*/ 48 h 91"/>
                <a:gd name="T38" fmla="*/ 15 w 20"/>
                <a:gd name="T3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91">
                  <a:moveTo>
                    <a:pt x="15" y="87"/>
                  </a:moveTo>
                  <a:cubicBezTo>
                    <a:pt x="13" y="91"/>
                    <a:pt x="8" y="91"/>
                    <a:pt x="6" y="87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2" y="73"/>
                    <a:pt x="0" y="59"/>
                    <a:pt x="0" y="44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24"/>
                    <a:pt x="0" y="15"/>
                    <a:pt x="0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7" y="4"/>
                    <a:pt x="8" y="4"/>
                  </a:cubicBezTo>
                  <a:cubicBezTo>
                    <a:pt x="9" y="5"/>
                    <a:pt x="11" y="5"/>
                    <a:pt x="12" y="4"/>
                  </a:cubicBezTo>
                  <a:cubicBezTo>
                    <a:pt x="13" y="3"/>
                    <a:pt x="13" y="2"/>
                    <a:pt x="14" y="1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20" y="0"/>
                    <a:pt x="19" y="4"/>
                    <a:pt x="19" y="5"/>
                  </a:cubicBezTo>
                  <a:cubicBezTo>
                    <a:pt x="19" y="8"/>
                    <a:pt x="20" y="10"/>
                    <a:pt x="20" y="13"/>
                  </a:cubicBezTo>
                  <a:cubicBezTo>
                    <a:pt x="20" y="17"/>
                    <a:pt x="20" y="22"/>
                    <a:pt x="20" y="27"/>
                  </a:cubicBezTo>
                  <a:cubicBezTo>
                    <a:pt x="20" y="33"/>
                    <a:pt x="20" y="39"/>
                    <a:pt x="20" y="45"/>
                  </a:cubicBezTo>
                  <a:cubicBezTo>
                    <a:pt x="20" y="46"/>
                    <a:pt x="20" y="47"/>
                    <a:pt x="20" y="48"/>
                  </a:cubicBezTo>
                  <a:cubicBezTo>
                    <a:pt x="20" y="61"/>
                    <a:pt x="18" y="74"/>
                    <a:pt x="15" y="87"/>
                  </a:cubicBezTo>
                  <a:close/>
                </a:path>
              </a:pathLst>
            </a:custGeom>
            <a:solidFill>
              <a:srgbClr val="F28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íṧḷiḋê"/>
            <p:cNvSpPr/>
            <p:nvPr/>
          </p:nvSpPr>
          <p:spPr bwMode="auto">
            <a:xfrm>
              <a:off x="6291263" y="1949450"/>
              <a:ext cx="209550" cy="90488"/>
            </a:xfrm>
            <a:custGeom>
              <a:avLst/>
              <a:gdLst>
                <a:gd name="T0" fmla="*/ 126 w 126"/>
                <a:gd name="T1" fmla="*/ 27 h 55"/>
                <a:gd name="T2" fmla="*/ 113 w 126"/>
                <a:gd name="T3" fmla="*/ 35 h 55"/>
                <a:gd name="T4" fmla="*/ 93 w 126"/>
                <a:gd name="T5" fmla="*/ 39 h 55"/>
                <a:gd name="T6" fmla="*/ 71 w 126"/>
                <a:gd name="T7" fmla="*/ 45 h 55"/>
                <a:gd name="T8" fmla="*/ 41 w 126"/>
                <a:gd name="T9" fmla="*/ 54 h 55"/>
                <a:gd name="T10" fmla="*/ 10 w 126"/>
                <a:gd name="T11" fmla="*/ 50 h 55"/>
                <a:gd name="T12" fmla="*/ 0 w 126"/>
                <a:gd name="T13" fmla="*/ 38 h 55"/>
                <a:gd name="T14" fmla="*/ 8 w 126"/>
                <a:gd name="T15" fmla="*/ 26 h 55"/>
                <a:gd name="T16" fmla="*/ 44 w 126"/>
                <a:gd name="T17" fmla="*/ 11 h 55"/>
                <a:gd name="T18" fmla="*/ 48 w 126"/>
                <a:gd name="T19" fmla="*/ 10 h 55"/>
                <a:gd name="T20" fmla="*/ 79 w 126"/>
                <a:gd name="T21" fmla="*/ 3 h 55"/>
                <a:gd name="T22" fmla="*/ 100 w 126"/>
                <a:gd name="T23" fmla="*/ 1 h 55"/>
                <a:gd name="T24" fmla="*/ 125 w 126"/>
                <a:gd name="T25" fmla="*/ 21 h 55"/>
                <a:gd name="T26" fmla="*/ 126 w 126"/>
                <a:gd name="T2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55">
                  <a:moveTo>
                    <a:pt x="126" y="27"/>
                  </a:moveTo>
                  <a:cubicBezTo>
                    <a:pt x="125" y="32"/>
                    <a:pt x="118" y="34"/>
                    <a:pt x="113" y="35"/>
                  </a:cubicBezTo>
                  <a:cubicBezTo>
                    <a:pt x="106" y="36"/>
                    <a:pt x="99" y="37"/>
                    <a:pt x="93" y="39"/>
                  </a:cubicBezTo>
                  <a:cubicBezTo>
                    <a:pt x="85" y="41"/>
                    <a:pt x="78" y="43"/>
                    <a:pt x="71" y="45"/>
                  </a:cubicBezTo>
                  <a:cubicBezTo>
                    <a:pt x="61" y="48"/>
                    <a:pt x="51" y="52"/>
                    <a:pt x="41" y="54"/>
                  </a:cubicBezTo>
                  <a:cubicBezTo>
                    <a:pt x="30" y="55"/>
                    <a:pt x="19" y="55"/>
                    <a:pt x="10" y="50"/>
                  </a:cubicBezTo>
                  <a:cubicBezTo>
                    <a:pt x="5" y="48"/>
                    <a:pt x="0" y="44"/>
                    <a:pt x="0" y="38"/>
                  </a:cubicBezTo>
                  <a:cubicBezTo>
                    <a:pt x="0" y="33"/>
                    <a:pt x="4" y="29"/>
                    <a:pt x="8" y="26"/>
                  </a:cubicBezTo>
                  <a:cubicBezTo>
                    <a:pt x="18" y="18"/>
                    <a:pt x="31" y="15"/>
                    <a:pt x="44" y="11"/>
                  </a:cubicBezTo>
                  <a:cubicBezTo>
                    <a:pt x="45" y="11"/>
                    <a:pt x="47" y="11"/>
                    <a:pt x="48" y="10"/>
                  </a:cubicBezTo>
                  <a:cubicBezTo>
                    <a:pt x="58" y="8"/>
                    <a:pt x="69" y="5"/>
                    <a:pt x="79" y="3"/>
                  </a:cubicBezTo>
                  <a:cubicBezTo>
                    <a:pt x="86" y="1"/>
                    <a:pt x="93" y="0"/>
                    <a:pt x="100" y="1"/>
                  </a:cubicBezTo>
                  <a:cubicBezTo>
                    <a:pt x="111" y="3"/>
                    <a:pt x="121" y="11"/>
                    <a:pt x="125" y="21"/>
                  </a:cubicBezTo>
                  <a:cubicBezTo>
                    <a:pt x="125" y="23"/>
                    <a:pt x="126" y="25"/>
                    <a:pt x="126" y="27"/>
                  </a:cubicBezTo>
                  <a:close/>
                </a:path>
              </a:pathLst>
            </a:custGeom>
            <a:solidFill>
              <a:srgbClr val="C6E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îŝḷïďê"/>
            <p:cNvSpPr/>
            <p:nvPr/>
          </p:nvSpPr>
          <p:spPr bwMode="auto">
            <a:xfrm>
              <a:off x="6291263" y="1965325"/>
              <a:ext cx="153988" cy="74613"/>
            </a:xfrm>
            <a:custGeom>
              <a:avLst/>
              <a:gdLst>
                <a:gd name="T0" fmla="*/ 93 w 93"/>
                <a:gd name="T1" fmla="*/ 29 h 45"/>
                <a:gd name="T2" fmla="*/ 71 w 93"/>
                <a:gd name="T3" fmla="*/ 35 h 45"/>
                <a:gd name="T4" fmla="*/ 41 w 93"/>
                <a:gd name="T5" fmla="*/ 44 h 45"/>
                <a:gd name="T6" fmla="*/ 10 w 93"/>
                <a:gd name="T7" fmla="*/ 40 h 45"/>
                <a:gd name="T8" fmla="*/ 0 w 93"/>
                <a:gd name="T9" fmla="*/ 28 h 45"/>
                <a:gd name="T10" fmla="*/ 8 w 93"/>
                <a:gd name="T11" fmla="*/ 16 h 45"/>
                <a:gd name="T12" fmla="*/ 44 w 93"/>
                <a:gd name="T13" fmla="*/ 1 h 45"/>
                <a:gd name="T14" fmla="*/ 48 w 93"/>
                <a:gd name="T15" fmla="*/ 0 h 45"/>
                <a:gd name="T16" fmla="*/ 69 w 93"/>
                <a:gd name="T17" fmla="*/ 17 h 45"/>
                <a:gd name="T18" fmla="*/ 93 w 93"/>
                <a:gd name="T1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45">
                  <a:moveTo>
                    <a:pt x="93" y="29"/>
                  </a:moveTo>
                  <a:cubicBezTo>
                    <a:pt x="85" y="31"/>
                    <a:pt x="78" y="33"/>
                    <a:pt x="71" y="35"/>
                  </a:cubicBezTo>
                  <a:cubicBezTo>
                    <a:pt x="61" y="38"/>
                    <a:pt x="51" y="42"/>
                    <a:pt x="41" y="44"/>
                  </a:cubicBezTo>
                  <a:cubicBezTo>
                    <a:pt x="30" y="45"/>
                    <a:pt x="19" y="45"/>
                    <a:pt x="10" y="40"/>
                  </a:cubicBezTo>
                  <a:cubicBezTo>
                    <a:pt x="5" y="38"/>
                    <a:pt x="0" y="34"/>
                    <a:pt x="0" y="28"/>
                  </a:cubicBezTo>
                  <a:cubicBezTo>
                    <a:pt x="0" y="23"/>
                    <a:pt x="4" y="19"/>
                    <a:pt x="8" y="16"/>
                  </a:cubicBezTo>
                  <a:cubicBezTo>
                    <a:pt x="18" y="8"/>
                    <a:pt x="31" y="5"/>
                    <a:pt x="44" y="1"/>
                  </a:cubicBezTo>
                  <a:cubicBezTo>
                    <a:pt x="45" y="1"/>
                    <a:pt x="47" y="1"/>
                    <a:pt x="48" y="0"/>
                  </a:cubicBezTo>
                  <a:cubicBezTo>
                    <a:pt x="52" y="8"/>
                    <a:pt x="60" y="13"/>
                    <a:pt x="69" y="17"/>
                  </a:cubicBezTo>
                  <a:cubicBezTo>
                    <a:pt x="77" y="21"/>
                    <a:pt x="86" y="23"/>
                    <a:pt x="93" y="29"/>
                  </a:cubicBezTo>
                  <a:close/>
                </a:path>
              </a:pathLst>
            </a:custGeom>
            <a:solidFill>
              <a:srgbClr val="9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iṡḷïḓê"/>
            <p:cNvSpPr/>
            <p:nvPr/>
          </p:nvSpPr>
          <p:spPr bwMode="auto">
            <a:xfrm>
              <a:off x="6403975" y="1878013"/>
              <a:ext cx="160338" cy="250825"/>
            </a:xfrm>
            <a:custGeom>
              <a:avLst/>
              <a:gdLst>
                <a:gd name="T0" fmla="*/ 97 w 97"/>
                <a:gd name="T1" fmla="*/ 58 h 152"/>
                <a:gd name="T2" fmla="*/ 48 w 97"/>
                <a:gd name="T3" fmla="*/ 0 h 152"/>
                <a:gd name="T4" fmla="*/ 0 w 97"/>
                <a:gd name="T5" fmla="*/ 58 h 152"/>
                <a:gd name="T6" fmla="*/ 21 w 97"/>
                <a:gd name="T7" fmla="*/ 106 h 152"/>
                <a:gd name="T8" fmla="*/ 31 w 97"/>
                <a:gd name="T9" fmla="*/ 128 h 152"/>
                <a:gd name="T10" fmla="*/ 31 w 97"/>
                <a:gd name="T11" fmla="*/ 140 h 152"/>
                <a:gd name="T12" fmla="*/ 41 w 97"/>
                <a:gd name="T13" fmla="*/ 152 h 152"/>
                <a:gd name="T14" fmla="*/ 55 w 97"/>
                <a:gd name="T15" fmla="*/ 152 h 152"/>
                <a:gd name="T16" fmla="*/ 66 w 97"/>
                <a:gd name="T17" fmla="*/ 140 h 152"/>
                <a:gd name="T18" fmla="*/ 65 w 97"/>
                <a:gd name="T19" fmla="*/ 128 h 152"/>
                <a:gd name="T20" fmla="*/ 75 w 97"/>
                <a:gd name="T21" fmla="*/ 106 h 152"/>
                <a:gd name="T22" fmla="*/ 97 w 97"/>
                <a:gd name="T23" fmla="*/ 5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52">
                  <a:moveTo>
                    <a:pt x="97" y="58"/>
                  </a:moveTo>
                  <a:cubicBezTo>
                    <a:pt x="97" y="26"/>
                    <a:pt x="75" y="0"/>
                    <a:pt x="48" y="0"/>
                  </a:cubicBezTo>
                  <a:cubicBezTo>
                    <a:pt x="21" y="0"/>
                    <a:pt x="0" y="26"/>
                    <a:pt x="0" y="58"/>
                  </a:cubicBezTo>
                  <a:cubicBezTo>
                    <a:pt x="0" y="78"/>
                    <a:pt x="8" y="95"/>
                    <a:pt x="21" y="106"/>
                  </a:cubicBezTo>
                  <a:cubicBezTo>
                    <a:pt x="28" y="111"/>
                    <a:pt x="32" y="119"/>
                    <a:pt x="31" y="128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0" y="146"/>
                    <a:pt x="35" y="152"/>
                    <a:pt x="41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61" y="152"/>
                    <a:pt x="66" y="146"/>
                    <a:pt x="66" y="140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19"/>
                    <a:pt x="68" y="111"/>
                    <a:pt x="75" y="106"/>
                  </a:cubicBezTo>
                  <a:cubicBezTo>
                    <a:pt x="88" y="95"/>
                    <a:pt x="97" y="78"/>
                    <a:pt x="97" y="58"/>
                  </a:cubicBezTo>
                  <a:close/>
                </a:path>
              </a:pathLst>
            </a:custGeom>
            <a:solidFill>
              <a:srgbClr val="A5C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íšļîḋe"/>
            <p:cNvSpPr/>
            <p:nvPr/>
          </p:nvSpPr>
          <p:spPr bwMode="auto">
            <a:xfrm>
              <a:off x="6519863" y="2446338"/>
              <a:ext cx="20638" cy="19050"/>
            </a:xfrm>
            <a:prstGeom prst="ellipse">
              <a:avLst/>
            </a:prstGeom>
            <a:solidFill>
              <a:srgbClr val="86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iş1ídé"/>
            <p:cNvSpPr/>
            <p:nvPr/>
          </p:nvSpPr>
          <p:spPr bwMode="auto">
            <a:xfrm>
              <a:off x="6559550" y="2476500"/>
              <a:ext cx="14288" cy="12700"/>
            </a:xfrm>
            <a:prstGeom prst="ellipse">
              <a:avLst/>
            </a:prstGeom>
            <a:solidFill>
              <a:srgbClr val="F28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îṩľïḑe"/>
            <p:cNvSpPr/>
            <p:nvPr/>
          </p:nvSpPr>
          <p:spPr bwMode="auto">
            <a:xfrm>
              <a:off x="6573838" y="2378075"/>
              <a:ext cx="12700" cy="11113"/>
            </a:xfrm>
            <a:prstGeom prst="ellipse">
              <a:avLst/>
            </a:prstGeom>
            <a:solidFill>
              <a:srgbClr val="F28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íŝľîḍê"/>
            <p:cNvSpPr/>
            <p:nvPr/>
          </p:nvSpPr>
          <p:spPr bwMode="auto">
            <a:xfrm>
              <a:off x="6542088" y="2406650"/>
              <a:ext cx="38100" cy="39688"/>
            </a:xfrm>
            <a:prstGeom prst="ellipse">
              <a:avLst/>
            </a:prstGeom>
            <a:solidFill>
              <a:srgbClr val="86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ïŝļiḓé"/>
            <p:cNvSpPr/>
            <p:nvPr/>
          </p:nvSpPr>
          <p:spPr bwMode="auto">
            <a:xfrm>
              <a:off x="6432550" y="2432050"/>
              <a:ext cx="15875" cy="17463"/>
            </a:xfrm>
            <a:prstGeom prst="ellipse">
              <a:avLst/>
            </a:prstGeom>
            <a:solidFill>
              <a:srgbClr val="86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iṩlíďê"/>
            <p:cNvSpPr/>
            <p:nvPr/>
          </p:nvSpPr>
          <p:spPr bwMode="auto">
            <a:xfrm>
              <a:off x="6403975" y="2459038"/>
              <a:ext cx="9525" cy="9525"/>
            </a:xfrm>
            <a:prstGeom prst="ellipse">
              <a:avLst/>
            </a:prstGeom>
            <a:solidFill>
              <a:srgbClr val="F28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îšļîḓè"/>
            <p:cNvSpPr/>
            <p:nvPr/>
          </p:nvSpPr>
          <p:spPr bwMode="auto">
            <a:xfrm>
              <a:off x="6392863" y="2376488"/>
              <a:ext cx="11113" cy="9525"/>
            </a:xfrm>
            <a:prstGeom prst="ellipse">
              <a:avLst/>
            </a:prstGeom>
            <a:solidFill>
              <a:srgbClr val="86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ïśļiḋé"/>
            <p:cNvSpPr/>
            <p:nvPr/>
          </p:nvSpPr>
          <p:spPr bwMode="auto">
            <a:xfrm>
              <a:off x="6397625" y="2398713"/>
              <a:ext cx="33338" cy="33338"/>
            </a:xfrm>
            <a:prstGeom prst="ellipse">
              <a:avLst/>
            </a:prstGeom>
            <a:solidFill>
              <a:srgbClr val="F28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îSḷîḓe"/>
            <p:cNvSpPr/>
            <p:nvPr/>
          </p:nvSpPr>
          <p:spPr bwMode="auto">
            <a:xfrm>
              <a:off x="6084888" y="1819275"/>
              <a:ext cx="442913" cy="749300"/>
            </a:xfrm>
            <a:custGeom>
              <a:avLst/>
              <a:gdLst>
                <a:gd name="T0" fmla="*/ 239 w 268"/>
                <a:gd name="T1" fmla="*/ 88 h 452"/>
                <a:gd name="T2" fmla="*/ 220 w 268"/>
                <a:gd name="T3" fmla="*/ 71 h 452"/>
                <a:gd name="T4" fmla="*/ 207 w 268"/>
                <a:gd name="T5" fmla="*/ 60 h 452"/>
                <a:gd name="T6" fmla="*/ 178 w 268"/>
                <a:gd name="T7" fmla="*/ 63 h 452"/>
                <a:gd name="T8" fmla="*/ 168 w 268"/>
                <a:gd name="T9" fmla="*/ 107 h 452"/>
                <a:gd name="T10" fmla="*/ 169 w 268"/>
                <a:gd name="T11" fmla="*/ 108 h 452"/>
                <a:gd name="T12" fmla="*/ 184 w 268"/>
                <a:gd name="T13" fmla="*/ 110 h 452"/>
                <a:gd name="T14" fmla="*/ 216 w 268"/>
                <a:gd name="T15" fmla="*/ 145 h 452"/>
                <a:gd name="T16" fmla="*/ 207 w 268"/>
                <a:gd name="T17" fmla="*/ 178 h 452"/>
                <a:gd name="T18" fmla="*/ 189 w 268"/>
                <a:gd name="T19" fmla="*/ 250 h 452"/>
                <a:gd name="T20" fmla="*/ 157 w 268"/>
                <a:gd name="T21" fmla="*/ 293 h 452"/>
                <a:gd name="T22" fmla="*/ 107 w 268"/>
                <a:gd name="T23" fmla="*/ 307 h 452"/>
                <a:gd name="T24" fmla="*/ 111 w 268"/>
                <a:gd name="T25" fmla="*/ 339 h 452"/>
                <a:gd name="T26" fmla="*/ 108 w 268"/>
                <a:gd name="T27" fmla="*/ 342 h 452"/>
                <a:gd name="T28" fmla="*/ 111 w 268"/>
                <a:gd name="T29" fmla="*/ 351 h 452"/>
                <a:gd name="T30" fmla="*/ 119 w 268"/>
                <a:gd name="T31" fmla="*/ 357 h 452"/>
                <a:gd name="T32" fmla="*/ 120 w 268"/>
                <a:gd name="T33" fmla="*/ 369 h 452"/>
                <a:gd name="T34" fmla="*/ 127 w 268"/>
                <a:gd name="T35" fmla="*/ 412 h 452"/>
                <a:gd name="T36" fmla="*/ 129 w 268"/>
                <a:gd name="T37" fmla="*/ 436 h 452"/>
                <a:gd name="T38" fmla="*/ 115 w 268"/>
                <a:gd name="T39" fmla="*/ 444 h 452"/>
                <a:gd name="T40" fmla="*/ 40 w 268"/>
                <a:gd name="T41" fmla="*/ 451 h 452"/>
                <a:gd name="T42" fmla="*/ 12 w 268"/>
                <a:gd name="T43" fmla="*/ 412 h 452"/>
                <a:gd name="T44" fmla="*/ 4 w 268"/>
                <a:gd name="T45" fmla="*/ 241 h 452"/>
                <a:gd name="T46" fmla="*/ 18 w 268"/>
                <a:gd name="T47" fmla="*/ 150 h 452"/>
                <a:gd name="T48" fmla="*/ 74 w 268"/>
                <a:gd name="T49" fmla="*/ 49 h 452"/>
                <a:gd name="T50" fmla="*/ 188 w 268"/>
                <a:gd name="T51" fmla="*/ 6 h 452"/>
                <a:gd name="T52" fmla="*/ 263 w 268"/>
                <a:gd name="T53" fmla="*/ 62 h 452"/>
                <a:gd name="T54" fmla="*/ 266 w 268"/>
                <a:gd name="T55" fmla="*/ 70 h 452"/>
                <a:gd name="T56" fmla="*/ 239 w 268"/>
                <a:gd name="T57" fmla="*/ 8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8" h="452">
                  <a:moveTo>
                    <a:pt x="239" y="88"/>
                  </a:moveTo>
                  <a:cubicBezTo>
                    <a:pt x="231" y="83"/>
                    <a:pt x="225" y="77"/>
                    <a:pt x="220" y="71"/>
                  </a:cubicBezTo>
                  <a:cubicBezTo>
                    <a:pt x="216" y="66"/>
                    <a:pt x="212" y="62"/>
                    <a:pt x="207" y="60"/>
                  </a:cubicBezTo>
                  <a:cubicBezTo>
                    <a:pt x="195" y="54"/>
                    <a:pt x="186" y="57"/>
                    <a:pt x="178" y="63"/>
                  </a:cubicBezTo>
                  <a:cubicBezTo>
                    <a:pt x="166" y="71"/>
                    <a:pt x="149" y="97"/>
                    <a:pt x="168" y="107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74" y="110"/>
                    <a:pt x="179" y="109"/>
                    <a:pt x="184" y="110"/>
                  </a:cubicBezTo>
                  <a:cubicBezTo>
                    <a:pt x="201" y="111"/>
                    <a:pt x="217" y="128"/>
                    <a:pt x="216" y="145"/>
                  </a:cubicBezTo>
                  <a:cubicBezTo>
                    <a:pt x="216" y="157"/>
                    <a:pt x="211" y="167"/>
                    <a:pt x="207" y="178"/>
                  </a:cubicBezTo>
                  <a:cubicBezTo>
                    <a:pt x="198" y="201"/>
                    <a:pt x="197" y="226"/>
                    <a:pt x="189" y="250"/>
                  </a:cubicBezTo>
                  <a:cubicBezTo>
                    <a:pt x="183" y="267"/>
                    <a:pt x="173" y="284"/>
                    <a:pt x="157" y="293"/>
                  </a:cubicBezTo>
                  <a:cubicBezTo>
                    <a:pt x="143" y="302"/>
                    <a:pt x="123" y="301"/>
                    <a:pt x="107" y="307"/>
                  </a:cubicBezTo>
                  <a:cubicBezTo>
                    <a:pt x="103" y="317"/>
                    <a:pt x="119" y="331"/>
                    <a:pt x="111" y="339"/>
                  </a:cubicBezTo>
                  <a:cubicBezTo>
                    <a:pt x="110" y="340"/>
                    <a:pt x="108" y="341"/>
                    <a:pt x="108" y="342"/>
                  </a:cubicBezTo>
                  <a:cubicBezTo>
                    <a:pt x="106" y="345"/>
                    <a:pt x="108" y="349"/>
                    <a:pt x="111" y="351"/>
                  </a:cubicBezTo>
                  <a:cubicBezTo>
                    <a:pt x="113" y="353"/>
                    <a:pt x="117" y="354"/>
                    <a:pt x="119" y="357"/>
                  </a:cubicBezTo>
                  <a:cubicBezTo>
                    <a:pt x="121" y="360"/>
                    <a:pt x="121" y="365"/>
                    <a:pt x="120" y="369"/>
                  </a:cubicBezTo>
                  <a:cubicBezTo>
                    <a:pt x="119" y="383"/>
                    <a:pt x="121" y="398"/>
                    <a:pt x="127" y="412"/>
                  </a:cubicBezTo>
                  <a:cubicBezTo>
                    <a:pt x="130" y="420"/>
                    <a:pt x="134" y="429"/>
                    <a:pt x="129" y="436"/>
                  </a:cubicBezTo>
                  <a:cubicBezTo>
                    <a:pt x="126" y="441"/>
                    <a:pt x="121" y="442"/>
                    <a:pt x="115" y="444"/>
                  </a:cubicBezTo>
                  <a:cubicBezTo>
                    <a:pt x="91" y="449"/>
                    <a:pt x="65" y="452"/>
                    <a:pt x="40" y="451"/>
                  </a:cubicBezTo>
                  <a:cubicBezTo>
                    <a:pt x="14" y="450"/>
                    <a:pt x="15" y="435"/>
                    <a:pt x="12" y="412"/>
                  </a:cubicBezTo>
                  <a:cubicBezTo>
                    <a:pt x="4" y="355"/>
                    <a:pt x="0" y="298"/>
                    <a:pt x="4" y="241"/>
                  </a:cubicBezTo>
                  <a:cubicBezTo>
                    <a:pt x="7" y="210"/>
                    <a:pt x="11" y="180"/>
                    <a:pt x="18" y="150"/>
                  </a:cubicBezTo>
                  <a:cubicBezTo>
                    <a:pt x="26" y="110"/>
                    <a:pt x="40" y="74"/>
                    <a:pt x="74" y="49"/>
                  </a:cubicBezTo>
                  <a:cubicBezTo>
                    <a:pt x="108" y="24"/>
                    <a:pt x="146" y="14"/>
                    <a:pt x="188" y="6"/>
                  </a:cubicBezTo>
                  <a:cubicBezTo>
                    <a:pt x="218" y="0"/>
                    <a:pt x="244" y="32"/>
                    <a:pt x="263" y="62"/>
                  </a:cubicBezTo>
                  <a:cubicBezTo>
                    <a:pt x="265" y="65"/>
                    <a:pt x="266" y="67"/>
                    <a:pt x="266" y="70"/>
                  </a:cubicBezTo>
                  <a:cubicBezTo>
                    <a:pt x="268" y="84"/>
                    <a:pt x="252" y="96"/>
                    <a:pt x="239" y="88"/>
                  </a:cubicBezTo>
                  <a:close/>
                </a:path>
              </a:pathLst>
            </a:custGeom>
            <a:solidFill>
              <a:srgbClr val="C6E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îŝľîḑè"/>
            <p:cNvSpPr/>
            <p:nvPr/>
          </p:nvSpPr>
          <p:spPr bwMode="auto">
            <a:xfrm>
              <a:off x="6196013" y="2368550"/>
              <a:ext cx="63500" cy="53975"/>
            </a:xfrm>
            <a:custGeom>
              <a:avLst/>
              <a:gdLst>
                <a:gd name="T0" fmla="*/ 24 w 39"/>
                <a:gd name="T1" fmla="*/ 30 h 33"/>
                <a:gd name="T2" fmla="*/ 33 w 39"/>
                <a:gd name="T3" fmla="*/ 33 h 33"/>
                <a:gd name="T4" fmla="*/ 39 w 39"/>
                <a:gd name="T5" fmla="*/ 28 h 33"/>
                <a:gd name="T6" fmla="*/ 31 w 39"/>
                <a:gd name="T7" fmla="*/ 16 h 33"/>
                <a:gd name="T8" fmla="*/ 34 w 39"/>
                <a:gd name="T9" fmla="*/ 10 h 33"/>
                <a:gd name="T10" fmla="*/ 38 w 39"/>
                <a:gd name="T11" fmla="*/ 5 h 33"/>
                <a:gd name="T12" fmla="*/ 37 w 39"/>
                <a:gd name="T13" fmla="*/ 0 h 33"/>
                <a:gd name="T14" fmla="*/ 11 w 39"/>
                <a:gd name="T15" fmla="*/ 12 h 33"/>
                <a:gd name="T16" fmla="*/ 3 w 39"/>
                <a:gd name="T17" fmla="*/ 15 h 33"/>
                <a:gd name="T18" fmla="*/ 2 w 39"/>
                <a:gd name="T19" fmla="*/ 22 h 33"/>
                <a:gd name="T20" fmla="*/ 8 w 39"/>
                <a:gd name="T21" fmla="*/ 25 h 33"/>
                <a:gd name="T22" fmla="*/ 24 w 39"/>
                <a:gd name="T2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3">
                  <a:moveTo>
                    <a:pt x="24" y="30"/>
                  </a:moveTo>
                  <a:cubicBezTo>
                    <a:pt x="27" y="31"/>
                    <a:pt x="30" y="33"/>
                    <a:pt x="33" y="33"/>
                  </a:cubicBezTo>
                  <a:cubicBezTo>
                    <a:pt x="36" y="33"/>
                    <a:pt x="39" y="31"/>
                    <a:pt x="39" y="28"/>
                  </a:cubicBezTo>
                  <a:cubicBezTo>
                    <a:pt x="39" y="23"/>
                    <a:pt x="31" y="21"/>
                    <a:pt x="31" y="16"/>
                  </a:cubicBezTo>
                  <a:cubicBezTo>
                    <a:pt x="31" y="13"/>
                    <a:pt x="33" y="12"/>
                    <a:pt x="34" y="10"/>
                  </a:cubicBezTo>
                  <a:cubicBezTo>
                    <a:pt x="36" y="9"/>
                    <a:pt x="38" y="7"/>
                    <a:pt x="38" y="5"/>
                  </a:cubicBezTo>
                  <a:cubicBezTo>
                    <a:pt x="39" y="4"/>
                    <a:pt x="39" y="1"/>
                    <a:pt x="37" y="0"/>
                  </a:cubicBezTo>
                  <a:cubicBezTo>
                    <a:pt x="31" y="8"/>
                    <a:pt x="21" y="10"/>
                    <a:pt x="11" y="12"/>
                  </a:cubicBezTo>
                  <a:cubicBezTo>
                    <a:pt x="9" y="13"/>
                    <a:pt x="6" y="13"/>
                    <a:pt x="3" y="15"/>
                  </a:cubicBezTo>
                  <a:cubicBezTo>
                    <a:pt x="1" y="17"/>
                    <a:pt x="0" y="20"/>
                    <a:pt x="2" y="22"/>
                  </a:cubicBezTo>
                  <a:cubicBezTo>
                    <a:pt x="3" y="24"/>
                    <a:pt x="6" y="25"/>
                    <a:pt x="8" y="25"/>
                  </a:cubicBezTo>
                  <a:cubicBezTo>
                    <a:pt x="14" y="26"/>
                    <a:pt x="19" y="28"/>
                    <a:pt x="24" y="30"/>
                  </a:cubicBezTo>
                  <a:close/>
                </a:path>
              </a:pathLst>
            </a:custGeom>
            <a:solidFill>
              <a:srgbClr val="A5C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îşlîḋé"/>
            <p:cNvSpPr/>
            <p:nvPr/>
          </p:nvSpPr>
          <p:spPr bwMode="auto">
            <a:xfrm>
              <a:off x="6303963" y="1876425"/>
              <a:ext cx="223838" cy="120650"/>
            </a:xfrm>
            <a:custGeom>
              <a:avLst/>
              <a:gdLst>
                <a:gd name="T0" fmla="*/ 106 w 135"/>
                <a:gd name="T1" fmla="*/ 54 h 73"/>
                <a:gd name="T2" fmla="*/ 87 w 135"/>
                <a:gd name="T3" fmla="*/ 37 h 73"/>
                <a:gd name="T4" fmla="*/ 74 w 135"/>
                <a:gd name="T5" fmla="*/ 26 h 73"/>
                <a:gd name="T6" fmla="*/ 45 w 135"/>
                <a:gd name="T7" fmla="*/ 29 h 73"/>
                <a:gd name="T8" fmla="*/ 35 w 135"/>
                <a:gd name="T9" fmla="*/ 73 h 73"/>
                <a:gd name="T10" fmla="*/ 34 w 135"/>
                <a:gd name="T11" fmla="*/ 73 h 73"/>
                <a:gd name="T12" fmla="*/ 2 w 135"/>
                <a:gd name="T13" fmla="*/ 50 h 73"/>
                <a:gd name="T14" fmla="*/ 16 w 135"/>
                <a:gd name="T15" fmla="*/ 19 h 73"/>
                <a:gd name="T16" fmla="*/ 31 w 135"/>
                <a:gd name="T17" fmla="*/ 8 h 73"/>
                <a:gd name="T18" fmla="*/ 87 w 135"/>
                <a:gd name="T19" fmla="*/ 23 h 73"/>
                <a:gd name="T20" fmla="*/ 109 w 135"/>
                <a:gd name="T21" fmla="*/ 42 h 73"/>
                <a:gd name="T22" fmla="*/ 133 w 135"/>
                <a:gd name="T23" fmla="*/ 36 h 73"/>
                <a:gd name="T24" fmla="*/ 106 w 135"/>
                <a:gd name="T25" fmla="*/ 5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73">
                  <a:moveTo>
                    <a:pt x="106" y="54"/>
                  </a:moveTo>
                  <a:cubicBezTo>
                    <a:pt x="98" y="49"/>
                    <a:pt x="92" y="43"/>
                    <a:pt x="87" y="37"/>
                  </a:cubicBezTo>
                  <a:cubicBezTo>
                    <a:pt x="83" y="32"/>
                    <a:pt x="79" y="28"/>
                    <a:pt x="74" y="26"/>
                  </a:cubicBezTo>
                  <a:cubicBezTo>
                    <a:pt x="62" y="20"/>
                    <a:pt x="53" y="23"/>
                    <a:pt x="45" y="29"/>
                  </a:cubicBezTo>
                  <a:cubicBezTo>
                    <a:pt x="33" y="37"/>
                    <a:pt x="16" y="63"/>
                    <a:pt x="35" y="73"/>
                  </a:cubicBezTo>
                  <a:cubicBezTo>
                    <a:pt x="35" y="73"/>
                    <a:pt x="34" y="73"/>
                    <a:pt x="34" y="73"/>
                  </a:cubicBezTo>
                  <a:cubicBezTo>
                    <a:pt x="20" y="71"/>
                    <a:pt x="5" y="64"/>
                    <a:pt x="2" y="50"/>
                  </a:cubicBezTo>
                  <a:cubicBezTo>
                    <a:pt x="0" y="38"/>
                    <a:pt x="7" y="27"/>
                    <a:pt x="16" y="19"/>
                  </a:cubicBezTo>
                  <a:cubicBezTo>
                    <a:pt x="21" y="15"/>
                    <a:pt x="26" y="11"/>
                    <a:pt x="31" y="8"/>
                  </a:cubicBezTo>
                  <a:cubicBezTo>
                    <a:pt x="50" y="0"/>
                    <a:pt x="73" y="9"/>
                    <a:pt x="87" y="23"/>
                  </a:cubicBezTo>
                  <a:cubicBezTo>
                    <a:pt x="94" y="30"/>
                    <a:pt x="100" y="38"/>
                    <a:pt x="109" y="42"/>
                  </a:cubicBezTo>
                  <a:cubicBezTo>
                    <a:pt x="117" y="46"/>
                    <a:pt x="129" y="44"/>
                    <a:pt x="133" y="36"/>
                  </a:cubicBezTo>
                  <a:cubicBezTo>
                    <a:pt x="135" y="50"/>
                    <a:pt x="119" y="62"/>
                    <a:pt x="106" y="54"/>
                  </a:cubicBezTo>
                  <a:close/>
                </a:path>
              </a:pathLst>
            </a:custGeom>
            <a:solidFill>
              <a:srgbClr val="A5C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í$ļîḋê"/>
            <p:cNvSpPr/>
            <p:nvPr/>
          </p:nvSpPr>
          <p:spPr bwMode="auto">
            <a:xfrm>
              <a:off x="6438900" y="2430463"/>
              <a:ext cx="95250" cy="66675"/>
            </a:xfrm>
            <a:custGeom>
              <a:avLst/>
              <a:gdLst>
                <a:gd name="T0" fmla="*/ 28 w 57"/>
                <a:gd name="T1" fmla="*/ 0 h 40"/>
                <a:gd name="T2" fmla="*/ 28 w 57"/>
                <a:gd name="T3" fmla="*/ 40 h 40"/>
                <a:gd name="T4" fmla="*/ 28 w 5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0">
                  <a:moveTo>
                    <a:pt x="28" y="0"/>
                  </a:moveTo>
                  <a:cubicBezTo>
                    <a:pt x="28" y="0"/>
                    <a:pt x="0" y="40"/>
                    <a:pt x="28" y="40"/>
                  </a:cubicBezTo>
                  <a:cubicBezTo>
                    <a:pt x="57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28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îṧḻiḓe"/>
            <p:cNvSpPr/>
            <p:nvPr/>
          </p:nvSpPr>
          <p:spPr bwMode="auto">
            <a:xfrm>
              <a:off x="6065838" y="2495550"/>
              <a:ext cx="506413" cy="496888"/>
            </a:xfrm>
            <a:custGeom>
              <a:avLst/>
              <a:gdLst>
                <a:gd name="T0" fmla="*/ 3 w 305"/>
                <a:gd name="T1" fmla="*/ 14 h 300"/>
                <a:gd name="T2" fmla="*/ 0 w 305"/>
                <a:gd name="T3" fmla="*/ 24 h 300"/>
                <a:gd name="T4" fmla="*/ 11 w 305"/>
                <a:gd name="T5" fmla="*/ 54 h 300"/>
                <a:gd name="T6" fmla="*/ 19 w 305"/>
                <a:gd name="T7" fmla="*/ 66 h 300"/>
                <a:gd name="T8" fmla="*/ 22 w 305"/>
                <a:gd name="T9" fmla="*/ 83 h 300"/>
                <a:gd name="T10" fmla="*/ 28 w 305"/>
                <a:gd name="T11" fmla="*/ 92 h 300"/>
                <a:gd name="T12" fmla="*/ 31 w 305"/>
                <a:gd name="T13" fmla="*/ 116 h 300"/>
                <a:gd name="T14" fmla="*/ 40 w 305"/>
                <a:gd name="T15" fmla="*/ 144 h 300"/>
                <a:gd name="T16" fmla="*/ 70 w 305"/>
                <a:gd name="T17" fmla="*/ 205 h 300"/>
                <a:gd name="T18" fmla="*/ 125 w 305"/>
                <a:gd name="T19" fmla="*/ 279 h 300"/>
                <a:gd name="T20" fmla="*/ 227 w 305"/>
                <a:gd name="T21" fmla="*/ 300 h 300"/>
                <a:gd name="T22" fmla="*/ 254 w 305"/>
                <a:gd name="T23" fmla="*/ 300 h 300"/>
                <a:gd name="T24" fmla="*/ 290 w 305"/>
                <a:gd name="T25" fmla="*/ 293 h 300"/>
                <a:gd name="T26" fmla="*/ 305 w 305"/>
                <a:gd name="T27" fmla="*/ 255 h 300"/>
                <a:gd name="T28" fmla="*/ 290 w 305"/>
                <a:gd name="T29" fmla="*/ 182 h 300"/>
                <a:gd name="T30" fmla="*/ 283 w 305"/>
                <a:gd name="T31" fmla="*/ 166 h 300"/>
                <a:gd name="T32" fmla="*/ 265 w 305"/>
                <a:gd name="T33" fmla="*/ 147 h 300"/>
                <a:gd name="T34" fmla="*/ 229 w 305"/>
                <a:gd name="T35" fmla="*/ 125 h 300"/>
                <a:gd name="T36" fmla="*/ 194 w 305"/>
                <a:gd name="T37" fmla="*/ 110 h 300"/>
                <a:gd name="T38" fmla="*/ 187 w 305"/>
                <a:gd name="T39" fmla="*/ 107 h 300"/>
                <a:gd name="T40" fmla="*/ 181 w 305"/>
                <a:gd name="T41" fmla="*/ 74 h 300"/>
                <a:gd name="T42" fmla="*/ 160 w 305"/>
                <a:gd name="T43" fmla="*/ 44 h 300"/>
                <a:gd name="T44" fmla="*/ 159 w 305"/>
                <a:gd name="T45" fmla="*/ 19 h 300"/>
                <a:gd name="T46" fmla="*/ 137 w 305"/>
                <a:gd name="T47" fmla="*/ 2 h 300"/>
                <a:gd name="T48" fmla="*/ 108 w 305"/>
                <a:gd name="T49" fmla="*/ 5 h 300"/>
                <a:gd name="T50" fmla="*/ 47 w 305"/>
                <a:gd name="T51" fmla="*/ 11 h 300"/>
                <a:gd name="T52" fmla="*/ 3 w 305"/>
                <a:gd name="T53" fmla="*/ 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5" h="300">
                  <a:moveTo>
                    <a:pt x="3" y="14"/>
                  </a:moveTo>
                  <a:cubicBezTo>
                    <a:pt x="1" y="17"/>
                    <a:pt x="0" y="21"/>
                    <a:pt x="0" y="24"/>
                  </a:cubicBezTo>
                  <a:cubicBezTo>
                    <a:pt x="1" y="35"/>
                    <a:pt x="4" y="46"/>
                    <a:pt x="11" y="54"/>
                  </a:cubicBezTo>
                  <a:cubicBezTo>
                    <a:pt x="14" y="58"/>
                    <a:pt x="18" y="61"/>
                    <a:pt x="19" y="66"/>
                  </a:cubicBezTo>
                  <a:cubicBezTo>
                    <a:pt x="21" y="71"/>
                    <a:pt x="19" y="78"/>
                    <a:pt x="22" y="83"/>
                  </a:cubicBezTo>
                  <a:cubicBezTo>
                    <a:pt x="23" y="86"/>
                    <a:pt x="26" y="89"/>
                    <a:pt x="28" y="92"/>
                  </a:cubicBezTo>
                  <a:cubicBezTo>
                    <a:pt x="32" y="99"/>
                    <a:pt x="31" y="108"/>
                    <a:pt x="31" y="116"/>
                  </a:cubicBezTo>
                  <a:cubicBezTo>
                    <a:pt x="32" y="126"/>
                    <a:pt x="36" y="135"/>
                    <a:pt x="40" y="144"/>
                  </a:cubicBezTo>
                  <a:cubicBezTo>
                    <a:pt x="50" y="164"/>
                    <a:pt x="60" y="185"/>
                    <a:pt x="70" y="205"/>
                  </a:cubicBezTo>
                  <a:cubicBezTo>
                    <a:pt x="84" y="233"/>
                    <a:pt x="99" y="261"/>
                    <a:pt x="125" y="279"/>
                  </a:cubicBezTo>
                  <a:cubicBezTo>
                    <a:pt x="154" y="298"/>
                    <a:pt x="192" y="299"/>
                    <a:pt x="227" y="300"/>
                  </a:cubicBezTo>
                  <a:cubicBezTo>
                    <a:pt x="236" y="300"/>
                    <a:pt x="245" y="300"/>
                    <a:pt x="254" y="300"/>
                  </a:cubicBezTo>
                  <a:cubicBezTo>
                    <a:pt x="267" y="300"/>
                    <a:pt x="280" y="300"/>
                    <a:pt x="290" y="293"/>
                  </a:cubicBezTo>
                  <a:cubicBezTo>
                    <a:pt x="301" y="284"/>
                    <a:pt x="305" y="269"/>
                    <a:pt x="305" y="255"/>
                  </a:cubicBezTo>
                  <a:cubicBezTo>
                    <a:pt x="305" y="230"/>
                    <a:pt x="298" y="206"/>
                    <a:pt x="290" y="182"/>
                  </a:cubicBezTo>
                  <a:cubicBezTo>
                    <a:pt x="288" y="177"/>
                    <a:pt x="286" y="171"/>
                    <a:pt x="283" y="166"/>
                  </a:cubicBezTo>
                  <a:cubicBezTo>
                    <a:pt x="279" y="158"/>
                    <a:pt x="272" y="152"/>
                    <a:pt x="265" y="147"/>
                  </a:cubicBezTo>
                  <a:cubicBezTo>
                    <a:pt x="254" y="138"/>
                    <a:pt x="242" y="131"/>
                    <a:pt x="229" y="125"/>
                  </a:cubicBezTo>
                  <a:cubicBezTo>
                    <a:pt x="217" y="121"/>
                    <a:pt x="206" y="113"/>
                    <a:pt x="194" y="110"/>
                  </a:cubicBezTo>
                  <a:cubicBezTo>
                    <a:pt x="192" y="109"/>
                    <a:pt x="189" y="108"/>
                    <a:pt x="187" y="107"/>
                  </a:cubicBezTo>
                  <a:cubicBezTo>
                    <a:pt x="173" y="99"/>
                    <a:pt x="182" y="86"/>
                    <a:pt x="181" y="74"/>
                  </a:cubicBezTo>
                  <a:cubicBezTo>
                    <a:pt x="181" y="59"/>
                    <a:pt x="165" y="56"/>
                    <a:pt x="160" y="44"/>
                  </a:cubicBezTo>
                  <a:cubicBezTo>
                    <a:pt x="157" y="36"/>
                    <a:pt x="161" y="27"/>
                    <a:pt x="159" y="19"/>
                  </a:cubicBezTo>
                  <a:cubicBezTo>
                    <a:pt x="157" y="9"/>
                    <a:pt x="147" y="3"/>
                    <a:pt x="137" y="2"/>
                  </a:cubicBezTo>
                  <a:cubicBezTo>
                    <a:pt x="127" y="0"/>
                    <a:pt x="117" y="3"/>
                    <a:pt x="108" y="5"/>
                  </a:cubicBezTo>
                  <a:cubicBezTo>
                    <a:pt x="88" y="9"/>
                    <a:pt x="67" y="11"/>
                    <a:pt x="47" y="11"/>
                  </a:cubicBezTo>
                  <a:cubicBezTo>
                    <a:pt x="36" y="11"/>
                    <a:pt x="11" y="4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íṧľiḓé"/>
            <p:cNvSpPr/>
            <p:nvPr/>
          </p:nvSpPr>
          <p:spPr bwMode="auto">
            <a:xfrm>
              <a:off x="6489700" y="2659063"/>
              <a:ext cx="939800" cy="339725"/>
            </a:xfrm>
            <a:custGeom>
              <a:avLst/>
              <a:gdLst>
                <a:gd name="T0" fmla="*/ 567 w 567"/>
                <a:gd name="T1" fmla="*/ 4 h 205"/>
                <a:gd name="T2" fmla="*/ 487 w 567"/>
                <a:gd name="T3" fmla="*/ 160 h 205"/>
                <a:gd name="T4" fmla="*/ 481 w 567"/>
                <a:gd name="T5" fmla="*/ 162 h 205"/>
                <a:gd name="T6" fmla="*/ 430 w 567"/>
                <a:gd name="T7" fmla="*/ 175 h 205"/>
                <a:gd name="T8" fmla="*/ 427 w 567"/>
                <a:gd name="T9" fmla="*/ 176 h 205"/>
                <a:gd name="T10" fmla="*/ 398 w 567"/>
                <a:gd name="T11" fmla="*/ 178 h 205"/>
                <a:gd name="T12" fmla="*/ 136 w 567"/>
                <a:gd name="T13" fmla="*/ 198 h 205"/>
                <a:gd name="T14" fmla="*/ 0 w 567"/>
                <a:gd name="T15" fmla="*/ 195 h 205"/>
                <a:gd name="T16" fmla="*/ 1 w 567"/>
                <a:gd name="T17" fmla="*/ 71 h 205"/>
                <a:gd name="T18" fmla="*/ 9 w 567"/>
                <a:gd name="T19" fmla="*/ 47 h 205"/>
                <a:gd name="T20" fmla="*/ 28 w 567"/>
                <a:gd name="T21" fmla="*/ 43 h 205"/>
                <a:gd name="T22" fmla="*/ 474 w 567"/>
                <a:gd name="T23" fmla="*/ 2 h 205"/>
                <a:gd name="T24" fmla="*/ 523 w 567"/>
                <a:gd name="T25" fmla="*/ 0 h 205"/>
                <a:gd name="T26" fmla="*/ 525 w 567"/>
                <a:gd name="T27" fmla="*/ 0 h 205"/>
                <a:gd name="T28" fmla="*/ 536 w 567"/>
                <a:gd name="T29" fmla="*/ 0 h 205"/>
                <a:gd name="T30" fmla="*/ 567 w 567"/>
                <a:gd name="T31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7" h="205">
                  <a:moveTo>
                    <a:pt x="567" y="4"/>
                  </a:moveTo>
                  <a:cubicBezTo>
                    <a:pt x="567" y="66"/>
                    <a:pt x="541" y="132"/>
                    <a:pt x="487" y="160"/>
                  </a:cubicBezTo>
                  <a:cubicBezTo>
                    <a:pt x="485" y="161"/>
                    <a:pt x="483" y="162"/>
                    <a:pt x="481" y="162"/>
                  </a:cubicBezTo>
                  <a:cubicBezTo>
                    <a:pt x="465" y="169"/>
                    <a:pt x="448" y="173"/>
                    <a:pt x="430" y="175"/>
                  </a:cubicBezTo>
                  <a:cubicBezTo>
                    <a:pt x="429" y="175"/>
                    <a:pt x="428" y="175"/>
                    <a:pt x="427" y="176"/>
                  </a:cubicBezTo>
                  <a:cubicBezTo>
                    <a:pt x="417" y="177"/>
                    <a:pt x="408" y="178"/>
                    <a:pt x="398" y="178"/>
                  </a:cubicBezTo>
                  <a:cubicBezTo>
                    <a:pt x="311" y="185"/>
                    <a:pt x="224" y="192"/>
                    <a:pt x="136" y="198"/>
                  </a:cubicBezTo>
                  <a:cubicBezTo>
                    <a:pt x="91" y="202"/>
                    <a:pt x="44" y="205"/>
                    <a:pt x="0" y="195"/>
                  </a:cubicBezTo>
                  <a:cubicBezTo>
                    <a:pt x="0" y="154"/>
                    <a:pt x="0" y="112"/>
                    <a:pt x="1" y="71"/>
                  </a:cubicBezTo>
                  <a:cubicBezTo>
                    <a:pt x="1" y="63"/>
                    <a:pt x="2" y="53"/>
                    <a:pt x="9" y="47"/>
                  </a:cubicBezTo>
                  <a:cubicBezTo>
                    <a:pt x="14" y="43"/>
                    <a:pt x="22" y="43"/>
                    <a:pt x="28" y="43"/>
                  </a:cubicBezTo>
                  <a:cubicBezTo>
                    <a:pt x="177" y="43"/>
                    <a:pt x="325" y="13"/>
                    <a:pt x="474" y="2"/>
                  </a:cubicBezTo>
                  <a:cubicBezTo>
                    <a:pt x="490" y="1"/>
                    <a:pt x="506" y="0"/>
                    <a:pt x="523" y="0"/>
                  </a:cubicBezTo>
                  <a:cubicBezTo>
                    <a:pt x="523" y="0"/>
                    <a:pt x="524" y="0"/>
                    <a:pt x="525" y="0"/>
                  </a:cubicBezTo>
                  <a:cubicBezTo>
                    <a:pt x="528" y="0"/>
                    <a:pt x="532" y="0"/>
                    <a:pt x="536" y="0"/>
                  </a:cubicBezTo>
                  <a:cubicBezTo>
                    <a:pt x="546" y="1"/>
                    <a:pt x="557" y="2"/>
                    <a:pt x="56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ïṥḷiḓe"/>
            <p:cNvSpPr/>
            <p:nvPr/>
          </p:nvSpPr>
          <p:spPr bwMode="auto">
            <a:xfrm>
              <a:off x="7199313" y="2659063"/>
              <a:ext cx="230188" cy="290513"/>
            </a:xfrm>
            <a:custGeom>
              <a:avLst/>
              <a:gdLst>
                <a:gd name="T0" fmla="*/ 139 w 139"/>
                <a:gd name="T1" fmla="*/ 4 h 175"/>
                <a:gd name="T2" fmla="*/ 59 w 139"/>
                <a:gd name="T3" fmla="*/ 160 h 175"/>
                <a:gd name="T4" fmla="*/ 53 w 139"/>
                <a:gd name="T5" fmla="*/ 162 h 175"/>
                <a:gd name="T6" fmla="*/ 2 w 139"/>
                <a:gd name="T7" fmla="*/ 175 h 175"/>
                <a:gd name="T8" fmla="*/ 8 w 139"/>
                <a:gd name="T9" fmla="*/ 151 h 175"/>
                <a:gd name="T10" fmla="*/ 27 w 139"/>
                <a:gd name="T11" fmla="*/ 100 h 175"/>
                <a:gd name="T12" fmla="*/ 63 w 139"/>
                <a:gd name="T13" fmla="*/ 32 h 175"/>
                <a:gd name="T14" fmla="*/ 89 w 139"/>
                <a:gd name="T15" fmla="*/ 5 h 175"/>
                <a:gd name="T16" fmla="*/ 95 w 139"/>
                <a:gd name="T17" fmla="*/ 0 h 175"/>
                <a:gd name="T18" fmla="*/ 97 w 139"/>
                <a:gd name="T19" fmla="*/ 0 h 175"/>
                <a:gd name="T20" fmla="*/ 108 w 139"/>
                <a:gd name="T21" fmla="*/ 0 h 175"/>
                <a:gd name="T22" fmla="*/ 139 w 139"/>
                <a:gd name="T23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75">
                  <a:moveTo>
                    <a:pt x="139" y="4"/>
                  </a:moveTo>
                  <a:cubicBezTo>
                    <a:pt x="139" y="66"/>
                    <a:pt x="113" y="132"/>
                    <a:pt x="59" y="160"/>
                  </a:cubicBezTo>
                  <a:cubicBezTo>
                    <a:pt x="57" y="161"/>
                    <a:pt x="55" y="162"/>
                    <a:pt x="53" y="162"/>
                  </a:cubicBezTo>
                  <a:cubicBezTo>
                    <a:pt x="37" y="169"/>
                    <a:pt x="20" y="173"/>
                    <a:pt x="2" y="175"/>
                  </a:cubicBezTo>
                  <a:cubicBezTo>
                    <a:pt x="0" y="168"/>
                    <a:pt x="5" y="160"/>
                    <a:pt x="8" y="151"/>
                  </a:cubicBezTo>
                  <a:cubicBezTo>
                    <a:pt x="14" y="134"/>
                    <a:pt x="20" y="117"/>
                    <a:pt x="27" y="100"/>
                  </a:cubicBezTo>
                  <a:cubicBezTo>
                    <a:pt x="36" y="76"/>
                    <a:pt x="47" y="53"/>
                    <a:pt x="63" y="32"/>
                  </a:cubicBezTo>
                  <a:cubicBezTo>
                    <a:pt x="71" y="22"/>
                    <a:pt x="80" y="14"/>
                    <a:pt x="89" y="5"/>
                  </a:cubicBezTo>
                  <a:cubicBezTo>
                    <a:pt x="91" y="4"/>
                    <a:pt x="93" y="2"/>
                    <a:pt x="95" y="0"/>
                  </a:cubicBezTo>
                  <a:cubicBezTo>
                    <a:pt x="95" y="0"/>
                    <a:pt x="96" y="0"/>
                    <a:pt x="97" y="0"/>
                  </a:cubicBezTo>
                  <a:cubicBezTo>
                    <a:pt x="100" y="0"/>
                    <a:pt x="104" y="0"/>
                    <a:pt x="108" y="0"/>
                  </a:cubicBezTo>
                  <a:cubicBezTo>
                    <a:pt x="118" y="1"/>
                    <a:pt x="129" y="2"/>
                    <a:pt x="139" y="4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Sliďê"/>
            <p:cNvSpPr/>
            <p:nvPr/>
          </p:nvSpPr>
          <p:spPr bwMode="auto">
            <a:xfrm>
              <a:off x="7094538" y="2643188"/>
              <a:ext cx="898525" cy="1593850"/>
            </a:xfrm>
            <a:custGeom>
              <a:avLst/>
              <a:gdLst>
                <a:gd name="T0" fmla="*/ 537 w 542"/>
                <a:gd name="T1" fmla="*/ 962 h 962"/>
                <a:gd name="T2" fmla="*/ 168 w 542"/>
                <a:gd name="T3" fmla="*/ 898 h 962"/>
                <a:gd name="T4" fmla="*/ 48 w 542"/>
                <a:gd name="T5" fmla="*/ 884 h 962"/>
                <a:gd name="T6" fmla="*/ 28 w 542"/>
                <a:gd name="T7" fmla="*/ 882 h 962"/>
                <a:gd name="T8" fmla="*/ 15 w 542"/>
                <a:gd name="T9" fmla="*/ 806 h 962"/>
                <a:gd name="T10" fmla="*/ 10 w 542"/>
                <a:gd name="T11" fmla="*/ 765 h 962"/>
                <a:gd name="T12" fmla="*/ 2 w 542"/>
                <a:gd name="T13" fmla="*/ 682 h 962"/>
                <a:gd name="T14" fmla="*/ 0 w 542"/>
                <a:gd name="T15" fmla="*/ 583 h 962"/>
                <a:gd name="T16" fmla="*/ 0 w 542"/>
                <a:gd name="T17" fmla="*/ 556 h 962"/>
                <a:gd name="T18" fmla="*/ 2 w 542"/>
                <a:gd name="T19" fmla="*/ 512 h 962"/>
                <a:gd name="T20" fmla="*/ 3 w 542"/>
                <a:gd name="T21" fmla="*/ 498 h 962"/>
                <a:gd name="T22" fmla="*/ 4 w 542"/>
                <a:gd name="T23" fmla="*/ 494 h 962"/>
                <a:gd name="T24" fmla="*/ 4 w 542"/>
                <a:gd name="T25" fmla="*/ 492 h 962"/>
                <a:gd name="T26" fmla="*/ 4 w 542"/>
                <a:gd name="T27" fmla="*/ 488 h 962"/>
                <a:gd name="T28" fmla="*/ 5 w 542"/>
                <a:gd name="T29" fmla="*/ 482 h 962"/>
                <a:gd name="T30" fmla="*/ 6 w 542"/>
                <a:gd name="T31" fmla="*/ 475 h 962"/>
                <a:gd name="T32" fmla="*/ 6 w 542"/>
                <a:gd name="T33" fmla="*/ 473 h 962"/>
                <a:gd name="T34" fmla="*/ 6 w 542"/>
                <a:gd name="T35" fmla="*/ 472 h 962"/>
                <a:gd name="T36" fmla="*/ 8 w 542"/>
                <a:gd name="T37" fmla="*/ 459 h 962"/>
                <a:gd name="T38" fmla="*/ 9 w 542"/>
                <a:gd name="T39" fmla="*/ 450 h 962"/>
                <a:gd name="T40" fmla="*/ 17 w 542"/>
                <a:gd name="T41" fmla="*/ 404 h 962"/>
                <a:gd name="T42" fmla="*/ 23 w 542"/>
                <a:gd name="T43" fmla="*/ 379 h 962"/>
                <a:gd name="T44" fmla="*/ 28 w 542"/>
                <a:gd name="T45" fmla="*/ 357 h 962"/>
                <a:gd name="T46" fmla="*/ 28 w 542"/>
                <a:gd name="T47" fmla="*/ 354 h 962"/>
                <a:gd name="T48" fmla="*/ 29 w 542"/>
                <a:gd name="T49" fmla="*/ 350 h 962"/>
                <a:gd name="T50" fmla="*/ 35 w 542"/>
                <a:gd name="T51" fmla="*/ 328 h 962"/>
                <a:gd name="T52" fmla="*/ 39 w 542"/>
                <a:gd name="T53" fmla="*/ 311 h 962"/>
                <a:gd name="T54" fmla="*/ 102 w 542"/>
                <a:gd name="T55" fmla="*/ 114 h 962"/>
                <a:gd name="T56" fmla="*/ 177 w 542"/>
                <a:gd name="T57" fmla="*/ 11 h 962"/>
                <a:gd name="T58" fmla="*/ 183 w 542"/>
                <a:gd name="T59" fmla="*/ 8 h 962"/>
                <a:gd name="T60" fmla="*/ 230 w 542"/>
                <a:gd name="T61" fmla="*/ 3 h 962"/>
                <a:gd name="T62" fmla="*/ 322 w 542"/>
                <a:gd name="T63" fmla="*/ 6 h 962"/>
                <a:gd name="T64" fmla="*/ 334 w 542"/>
                <a:gd name="T65" fmla="*/ 11 h 962"/>
                <a:gd name="T66" fmla="*/ 337 w 542"/>
                <a:gd name="T67" fmla="*/ 12 h 962"/>
                <a:gd name="T68" fmla="*/ 366 w 542"/>
                <a:gd name="T69" fmla="*/ 29 h 962"/>
                <a:gd name="T70" fmla="*/ 374 w 542"/>
                <a:gd name="T71" fmla="*/ 37 h 962"/>
                <a:gd name="T72" fmla="*/ 386 w 542"/>
                <a:gd name="T73" fmla="*/ 48 h 962"/>
                <a:gd name="T74" fmla="*/ 395 w 542"/>
                <a:gd name="T75" fmla="*/ 59 h 962"/>
                <a:gd name="T76" fmla="*/ 401 w 542"/>
                <a:gd name="T77" fmla="*/ 66 h 962"/>
                <a:gd name="T78" fmla="*/ 406 w 542"/>
                <a:gd name="T79" fmla="*/ 73 h 962"/>
                <a:gd name="T80" fmla="*/ 411 w 542"/>
                <a:gd name="T81" fmla="*/ 81 h 962"/>
                <a:gd name="T82" fmla="*/ 416 w 542"/>
                <a:gd name="T83" fmla="*/ 91 h 962"/>
                <a:gd name="T84" fmla="*/ 426 w 542"/>
                <a:gd name="T85" fmla="*/ 111 h 962"/>
                <a:gd name="T86" fmla="*/ 433 w 542"/>
                <a:gd name="T87" fmla="*/ 129 h 962"/>
                <a:gd name="T88" fmla="*/ 435 w 542"/>
                <a:gd name="T89" fmla="*/ 134 h 962"/>
                <a:gd name="T90" fmla="*/ 438 w 542"/>
                <a:gd name="T91" fmla="*/ 144 h 962"/>
                <a:gd name="T92" fmla="*/ 442 w 542"/>
                <a:gd name="T93" fmla="*/ 158 h 962"/>
                <a:gd name="T94" fmla="*/ 446 w 542"/>
                <a:gd name="T95" fmla="*/ 171 h 962"/>
                <a:gd name="T96" fmla="*/ 448 w 542"/>
                <a:gd name="T97" fmla="*/ 180 h 962"/>
                <a:gd name="T98" fmla="*/ 451 w 542"/>
                <a:gd name="T99" fmla="*/ 194 h 962"/>
                <a:gd name="T100" fmla="*/ 458 w 542"/>
                <a:gd name="T101" fmla="*/ 224 h 962"/>
                <a:gd name="T102" fmla="*/ 460 w 542"/>
                <a:gd name="T103" fmla="*/ 236 h 962"/>
                <a:gd name="T104" fmla="*/ 461 w 542"/>
                <a:gd name="T105" fmla="*/ 242 h 962"/>
                <a:gd name="T106" fmla="*/ 463 w 542"/>
                <a:gd name="T107" fmla="*/ 251 h 962"/>
                <a:gd name="T108" fmla="*/ 465 w 542"/>
                <a:gd name="T109" fmla="*/ 263 h 962"/>
                <a:gd name="T110" fmla="*/ 467 w 542"/>
                <a:gd name="T111" fmla="*/ 278 h 962"/>
                <a:gd name="T112" fmla="*/ 471 w 542"/>
                <a:gd name="T113" fmla="*/ 300 h 962"/>
                <a:gd name="T114" fmla="*/ 480 w 542"/>
                <a:gd name="T115" fmla="*/ 377 h 962"/>
                <a:gd name="T116" fmla="*/ 490 w 542"/>
                <a:gd name="T117" fmla="*/ 493 h 962"/>
                <a:gd name="T118" fmla="*/ 492 w 542"/>
                <a:gd name="T119" fmla="*/ 522 h 962"/>
                <a:gd name="T120" fmla="*/ 499 w 542"/>
                <a:gd name="T121" fmla="*/ 622 h 962"/>
                <a:gd name="T122" fmla="*/ 501 w 542"/>
                <a:gd name="T123" fmla="*/ 651 h 962"/>
                <a:gd name="T124" fmla="*/ 525 w 542"/>
                <a:gd name="T125" fmla="*/ 82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" h="962">
                  <a:moveTo>
                    <a:pt x="539" y="948"/>
                  </a:moveTo>
                  <a:cubicBezTo>
                    <a:pt x="538" y="953"/>
                    <a:pt x="538" y="958"/>
                    <a:pt x="537" y="962"/>
                  </a:cubicBezTo>
                  <a:cubicBezTo>
                    <a:pt x="532" y="961"/>
                    <a:pt x="527" y="960"/>
                    <a:pt x="522" y="959"/>
                  </a:cubicBezTo>
                  <a:cubicBezTo>
                    <a:pt x="407" y="934"/>
                    <a:pt x="289" y="914"/>
                    <a:pt x="168" y="898"/>
                  </a:cubicBezTo>
                  <a:cubicBezTo>
                    <a:pt x="163" y="897"/>
                    <a:pt x="158" y="897"/>
                    <a:pt x="152" y="896"/>
                  </a:cubicBezTo>
                  <a:cubicBezTo>
                    <a:pt x="118" y="892"/>
                    <a:pt x="83" y="887"/>
                    <a:pt x="48" y="884"/>
                  </a:cubicBezTo>
                  <a:cubicBezTo>
                    <a:pt x="42" y="883"/>
                    <a:pt x="35" y="882"/>
                    <a:pt x="28" y="882"/>
                  </a:cubicBezTo>
                  <a:cubicBezTo>
                    <a:pt x="28" y="882"/>
                    <a:pt x="28" y="882"/>
                    <a:pt x="28" y="882"/>
                  </a:cubicBezTo>
                  <a:cubicBezTo>
                    <a:pt x="26" y="868"/>
                    <a:pt x="23" y="854"/>
                    <a:pt x="21" y="840"/>
                  </a:cubicBezTo>
                  <a:cubicBezTo>
                    <a:pt x="19" y="829"/>
                    <a:pt x="17" y="817"/>
                    <a:pt x="15" y="806"/>
                  </a:cubicBezTo>
                  <a:cubicBezTo>
                    <a:pt x="14" y="799"/>
                    <a:pt x="13" y="792"/>
                    <a:pt x="12" y="785"/>
                  </a:cubicBezTo>
                  <a:cubicBezTo>
                    <a:pt x="11" y="779"/>
                    <a:pt x="10" y="772"/>
                    <a:pt x="10" y="765"/>
                  </a:cubicBezTo>
                  <a:cubicBezTo>
                    <a:pt x="8" y="754"/>
                    <a:pt x="7" y="743"/>
                    <a:pt x="6" y="732"/>
                  </a:cubicBezTo>
                  <a:cubicBezTo>
                    <a:pt x="5" y="716"/>
                    <a:pt x="3" y="699"/>
                    <a:pt x="2" y="682"/>
                  </a:cubicBezTo>
                  <a:cubicBezTo>
                    <a:pt x="1" y="668"/>
                    <a:pt x="1" y="654"/>
                    <a:pt x="0" y="641"/>
                  </a:cubicBezTo>
                  <a:cubicBezTo>
                    <a:pt x="0" y="621"/>
                    <a:pt x="0" y="602"/>
                    <a:pt x="0" y="583"/>
                  </a:cubicBezTo>
                  <a:cubicBezTo>
                    <a:pt x="0" y="578"/>
                    <a:pt x="0" y="572"/>
                    <a:pt x="0" y="567"/>
                  </a:cubicBezTo>
                  <a:cubicBezTo>
                    <a:pt x="0" y="563"/>
                    <a:pt x="0" y="560"/>
                    <a:pt x="0" y="556"/>
                  </a:cubicBezTo>
                  <a:cubicBezTo>
                    <a:pt x="1" y="551"/>
                    <a:pt x="1" y="545"/>
                    <a:pt x="1" y="539"/>
                  </a:cubicBezTo>
                  <a:cubicBezTo>
                    <a:pt x="1" y="530"/>
                    <a:pt x="2" y="521"/>
                    <a:pt x="2" y="512"/>
                  </a:cubicBezTo>
                  <a:cubicBezTo>
                    <a:pt x="3" y="511"/>
                    <a:pt x="3" y="510"/>
                    <a:pt x="3" y="508"/>
                  </a:cubicBezTo>
                  <a:cubicBezTo>
                    <a:pt x="3" y="505"/>
                    <a:pt x="3" y="502"/>
                    <a:pt x="3" y="498"/>
                  </a:cubicBezTo>
                  <a:cubicBezTo>
                    <a:pt x="3" y="497"/>
                    <a:pt x="3" y="497"/>
                    <a:pt x="4" y="496"/>
                  </a:cubicBezTo>
                  <a:cubicBezTo>
                    <a:pt x="4" y="495"/>
                    <a:pt x="4" y="495"/>
                    <a:pt x="4" y="494"/>
                  </a:cubicBezTo>
                  <a:cubicBezTo>
                    <a:pt x="4" y="494"/>
                    <a:pt x="4" y="493"/>
                    <a:pt x="4" y="493"/>
                  </a:cubicBezTo>
                  <a:cubicBezTo>
                    <a:pt x="4" y="493"/>
                    <a:pt x="4" y="492"/>
                    <a:pt x="4" y="492"/>
                  </a:cubicBezTo>
                  <a:cubicBezTo>
                    <a:pt x="4" y="491"/>
                    <a:pt x="4" y="490"/>
                    <a:pt x="4" y="489"/>
                  </a:cubicBezTo>
                  <a:cubicBezTo>
                    <a:pt x="4" y="488"/>
                    <a:pt x="4" y="488"/>
                    <a:pt x="4" y="488"/>
                  </a:cubicBezTo>
                  <a:cubicBezTo>
                    <a:pt x="4" y="487"/>
                    <a:pt x="4" y="487"/>
                    <a:pt x="4" y="487"/>
                  </a:cubicBezTo>
                  <a:cubicBezTo>
                    <a:pt x="4" y="485"/>
                    <a:pt x="5" y="484"/>
                    <a:pt x="5" y="482"/>
                  </a:cubicBezTo>
                  <a:cubicBezTo>
                    <a:pt x="5" y="481"/>
                    <a:pt x="5" y="479"/>
                    <a:pt x="5" y="478"/>
                  </a:cubicBezTo>
                  <a:cubicBezTo>
                    <a:pt x="5" y="477"/>
                    <a:pt x="5" y="476"/>
                    <a:pt x="6" y="475"/>
                  </a:cubicBezTo>
                  <a:cubicBezTo>
                    <a:pt x="6" y="474"/>
                    <a:pt x="6" y="474"/>
                    <a:pt x="6" y="474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6" y="473"/>
                    <a:pt x="6" y="473"/>
                    <a:pt x="6" y="473"/>
                  </a:cubicBezTo>
                  <a:cubicBezTo>
                    <a:pt x="6" y="472"/>
                    <a:pt x="6" y="472"/>
                    <a:pt x="6" y="472"/>
                  </a:cubicBezTo>
                  <a:cubicBezTo>
                    <a:pt x="6" y="471"/>
                    <a:pt x="6" y="470"/>
                    <a:pt x="6" y="469"/>
                  </a:cubicBezTo>
                  <a:cubicBezTo>
                    <a:pt x="7" y="466"/>
                    <a:pt x="7" y="462"/>
                    <a:pt x="8" y="459"/>
                  </a:cubicBezTo>
                  <a:cubicBezTo>
                    <a:pt x="8" y="456"/>
                    <a:pt x="8" y="453"/>
                    <a:pt x="9" y="450"/>
                  </a:cubicBezTo>
                  <a:cubicBezTo>
                    <a:pt x="9" y="450"/>
                    <a:pt x="9" y="450"/>
                    <a:pt x="9" y="450"/>
                  </a:cubicBezTo>
                  <a:cubicBezTo>
                    <a:pt x="11" y="439"/>
                    <a:pt x="12" y="429"/>
                    <a:pt x="15" y="418"/>
                  </a:cubicBezTo>
                  <a:cubicBezTo>
                    <a:pt x="15" y="413"/>
                    <a:pt x="16" y="409"/>
                    <a:pt x="17" y="404"/>
                  </a:cubicBezTo>
                  <a:cubicBezTo>
                    <a:pt x="18" y="399"/>
                    <a:pt x="19" y="393"/>
                    <a:pt x="21" y="388"/>
                  </a:cubicBezTo>
                  <a:cubicBezTo>
                    <a:pt x="21" y="385"/>
                    <a:pt x="22" y="382"/>
                    <a:pt x="23" y="379"/>
                  </a:cubicBezTo>
                  <a:cubicBezTo>
                    <a:pt x="24" y="373"/>
                    <a:pt x="25" y="367"/>
                    <a:pt x="27" y="361"/>
                  </a:cubicBezTo>
                  <a:cubicBezTo>
                    <a:pt x="27" y="360"/>
                    <a:pt x="27" y="358"/>
                    <a:pt x="28" y="357"/>
                  </a:cubicBezTo>
                  <a:cubicBezTo>
                    <a:pt x="28" y="356"/>
                    <a:pt x="28" y="355"/>
                    <a:pt x="28" y="354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9" y="353"/>
                    <a:pt x="29" y="351"/>
                    <a:pt x="29" y="350"/>
                  </a:cubicBezTo>
                  <a:cubicBezTo>
                    <a:pt x="30" y="348"/>
                    <a:pt x="30" y="346"/>
                    <a:pt x="31" y="344"/>
                  </a:cubicBezTo>
                  <a:cubicBezTo>
                    <a:pt x="32" y="339"/>
                    <a:pt x="33" y="333"/>
                    <a:pt x="35" y="328"/>
                  </a:cubicBezTo>
                  <a:cubicBezTo>
                    <a:pt x="35" y="326"/>
                    <a:pt x="35" y="324"/>
                    <a:pt x="36" y="322"/>
                  </a:cubicBezTo>
                  <a:cubicBezTo>
                    <a:pt x="37" y="318"/>
                    <a:pt x="38" y="314"/>
                    <a:pt x="39" y="311"/>
                  </a:cubicBezTo>
                  <a:cubicBezTo>
                    <a:pt x="49" y="268"/>
                    <a:pt x="62" y="225"/>
                    <a:pt x="76" y="184"/>
                  </a:cubicBezTo>
                  <a:cubicBezTo>
                    <a:pt x="84" y="160"/>
                    <a:pt x="93" y="137"/>
                    <a:pt x="102" y="114"/>
                  </a:cubicBezTo>
                  <a:cubicBezTo>
                    <a:pt x="117" y="76"/>
                    <a:pt x="134" y="44"/>
                    <a:pt x="166" y="18"/>
                  </a:cubicBezTo>
                  <a:cubicBezTo>
                    <a:pt x="170" y="15"/>
                    <a:pt x="173" y="13"/>
                    <a:pt x="177" y="11"/>
                  </a:cubicBezTo>
                  <a:cubicBezTo>
                    <a:pt x="178" y="10"/>
                    <a:pt x="179" y="10"/>
                    <a:pt x="180" y="9"/>
                  </a:cubicBezTo>
                  <a:cubicBezTo>
                    <a:pt x="181" y="9"/>
                    <a:pt x="182" y="8"/>
                    <a:pt x="183" y="8"/>
                  </a:cubicBezTo>
                  <a:cubicBezTo>
                    <a:pt x="185" y="7"/>
                    <a:pt x="187" y="6"/>
                    <a:pt x="189" y="6"/>
                  </a:cubicBezTo>
                  <a:cubicBezTo>
                    <a:pt x="202" y="2"/>
                    <a:pt x="215" y="2"/>
                    <a:pt x="230" y="3"/>
                  </a:cubicBezTo>
                  <a:cubicBezTo>
                    <a:pt x="240" y="3"/>
                    <a:pt x="250" y="3"/>
                    <a:pt x="260" y="2"/>
                  </a:cubicBezTo>
                  <a:cubicBezTo>
                    <a:pt x="281" y="1"/>
                    <a:pt x="301" y="0"/>
                    <a:pt x="322" y="6"/>
                  </a:cubicBezTo>
                  <a:cubicBezTo>
                    <a:pt x="323" y="7"/>
                    <a:pt x="323" y="7"/>
                    <a:pt x="324" y="7"/>
                  </a:cubicBezTo>
                  <a:cubicBezTo>
                    <a:pt x="328" y="8"/>
                    <a:pt x="331" y="9"/>
                    <a:pt x="334" y="11"/>
                  </a:cubicBezTo>
                  <a:cubicBezTo>
                    <a:pt x="334" y="11"/>
                    <a:pt x="334" y="11"/>
                    <a:pt x="334" y="11"/>
                  </a:cubicBezTo>
                  <a:cubicBezTo>
                    <a:pt x="335" y="11"/>
                    <a:pt x="336" y="12"/>
                    <a:pt x="337" y="12"/>
                  </a:cubicBezTo>
                  <a:cubicBezTo>
                    <a:pt x="340" y="14"/>
                    <a:pt x="343" y="15"/>
                    <a:pt x="346" y="17"/>
                  </a:cubicBezTo>
                  <a:cubicBezTo>
                    <a:pt x="353" y="20"/>
                    <a:pt x="359" y="25"/>
                    <a:pt x="366" y="29"/>
                  </a:cubicBezTo>
                  <a:cubicBezTo>
                    <a:pt x="367" y="31"/>
                    <a:pt x="369" y="32"/>
                    <a:pt x="370" y="33"/>
                  </a:cubicBezTo>
                  <a:cubicBezTo>
                    <a:pt x="371" y="34"/>
                    <a:pt x="373" y="35"/>
                    <a:pt x="374" y="37"/>
                  </a:cubicBezTo>
                  <a:cubicBezTo>
                    <a:pt x="377" y="39"/>
                    <a:pt x="380" y="42"/>
                    <a:pt x="383" y="45"/>
                  </a:cubicBezTo>
                  <a:cubicBezTo>
                    <a:pt x="384" y="46"/>
                    <a:pt x="385" y="47"/>
                    <a:pt x="386" y="48"/>
                  </a:cubicBezTo>
                  <a:cubicBezTo>
                    <a:pt x="388" y="50"/>
                    <a:pt x="390" y="52"/>
                    <a:pt x="391" y="54"/>
                  </a:cubicBezTo>
                  <a:cubicBezTo>
                    <a:pt x="393" y="56"/>
                    <a:pt x="394" y="57"/>
                    <a:pt x="395" y="59"/>
                  </a:cubicBezTo>
                  <a:cubicBezTo>
                    <a:pt x="396" y="59"/>
                    <a:pt x="396" y="60"/>
                    <a:pt x="397" y="61"/>
                  </a:cubicBezTo>
                  <a:cubicBezTo>
                    <a:pt x="398" y="63"/>
                    <a:pt x="399" y="64"/>
                    <a:pt x="401" y="66"/>
                  </a:cubicBezTo>
                  <a:cubicBezTo>
                    <a:pt x="401" y="66"/>
                    <a:pt x="402" y="67"/>
                    <a:pt x="402" y="68"/>
                  </a:cubicBezTo>
                  <a:cubicBezTo>
                    <a:pt x="403" y="70"/>
                    <a:pt x="404" y="71"/>
                    <a:pt x="406" y="73"/>
                  </a:cubicBezTo>
                  <a:cubicBezTo>
                    <a:pt x="406" y="74"/>
                    <a:pt x="406" y="74"/>
                    <a:pt x="407" y="75"/>
                  </a:cubicBezTo>
                  <a:cubicBezTo>
                    <a:pt x="408" y="77"/>
                    <a:pt x="409" y="79"/>
                    <a:pt x="411" y="81"/>
                  </a:cubicBezTo>
                  <a:cubicBezTo>
                    <a:pt x="412" y="84"/>
                    <a:pt x="414" y="87"/>
                    <a:pt x="416" y="90"/>
                  </a:cubicBezTo>
                  <a:cubicBezTo>
                    <a:pt x="416" y="90"/>
                    <a:pt x="416" y="91"/>
                    <a:pt x="416" y="91"/>
                  </a:cubicBezTo>
                  <a:cubicBezTo>
                    <a:pt x="418" y="94"/>
                    <a:pt x="420" y="97"/>
                    <a:pt x="421" y="100"/>
                  </a:cubicBezTo>
                  <a:cubicBezTo>
                    <a:pt x="423" y="104"/>
                    <a:pt x="424" y="108"/>
                    <a:pt x="426" y="111"/>
                  </a:cubicBezTo>
                  <a:cubicBezTo>
                    <a:pt x="428" y="116"/>
                    <a:pt x="430" y="120"/>
                    <a:pt x="431" y="125"/>
                  </a:cubicBezTo>
                  <a:cubicBezTo>
                    <a:pt x="432" y="126"/>
                    <a:pt x="432" y="128"/>
                    <a:pt x="433" y="129"/>
                  </a:cubicBezTo>
                  <a:cubicBezTo>
                    <a:pt x="433" y="130"/>
                    <a:pt x="434" y="132"/>
                    <a:pt x="435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5" y="134"/>
                    <a:pt x="435" y="135"/>
                    <a:pt x="435" y="136"/>
                  </a:cubicBezTo>
                  <a:cubicBezTo>
                    <a:pt x="436" y="138"/>
                    <a:pt x="437" y="141"/>
                    <a:pt x="438" y="144"/>
                  </a:cubicBezTo>
                  <a:cubicBezTo>
                    <a:pt x="439" y="146"/>
                    <a:pt x="439" y="149"/>
                    <a:pt x="440" y="151"/>
                  </a:cubicBezTo>
                  <a:cubicBezTo>
                    <a:pt x="441" y="154"/>
                    <a:pt x="442" y="156"/>
                    <a:pt x="442" y="158"/>
                  </a:cubicBezTo>
                  <a:cubicBezTo>
                    <a:pt x="443" y="160"/>
                    <a:pt x="443" y="162"/>
                    <a:pt x="444" y="164"/>
                  </a:cubicBezTo>
                  <a:cubicBezTo>
                    <a:pt x="444" y="166"/>
                    <a:pt x="445" y="168"/>
                    <a:pt x="446" y="171"/>
                  </a:cubicBezTo>
                  <a:cubicBezTo>
                    <a:pt x="446" y="173"/>
                    <a:pt x="447" y="176"/>
                    <a:pt x="448" y="178"/>
                  </a:cubicBezTo>
                  <a:cubicBezTo>
                    <a:pt x="448" y="179"/>
                    <a:pt x="448" y="180"/>
                    <a:pt x="448" y="180"/>
                  </a:cubicBezTo>
                  <a:cubicBezTo>
                    <a:pt x="449" y="184"/>
                    <a:pt x="450" y="188"/>
                    <a:pt x="451" y="193"/>
                  </a:cubicBezTo>
                  <a:cubicBezTo>
                    <a:pt x="451" y="193"/>
                    <a:pt x="451" y="194"/>
                    <a:pt x="451" y="194"/>
                  </a:cubicBezTo>
                  <a:cubicBezTo>
                    <a:pt x="452" y="198"/>
                    <a:pt x="453" y="203"/>
                    <a:pt x="454" y="207"/>
                  </a:cubicBezTo>
                  <a:cubicBezTo>
                    <a:pt x="455" y="212"/>
                    <a:pt x="457" y="218"/>
                    <a:pt x="458" y="224"/>
                  </a:cubicBezTo>
                  <a:cubicBezTo>
                    <a:pt x="458" y="226"/>
                    <a:pt x="459" y="229"/>
                    <a:pt x="459" y="232"/>
                  </a:cubicBezTo>
                  <a:cubicBezTo>
                    <a:pt x="460" y="233"/>
                    <a:pt x="460" y="234"/>
                    <a:pt x="460" y="236"/>
                  </a:cubicBezTo>
                  <a:cubicBezTo>
                    <a:pt x="460" y="236"/>
                    <a:pt x="460" y="236"/>
                    <a:pt x="460" y="236"/>
                  </a:cubicBezTo>
                  <a:cubicBezTo>
                    <a:pt x="461" y="238"/>
                    <a:pt x="461" y="240"/>
                    <a:pt x="461" y="242"/>
                  </a:cubicBezTo>
                  <a:cubicBezTo>
                    <a:pt x="462" y="245"/>
                    <a:pt x="462" y="247"/>
                    <a:pt x="463" y="250"/>
                  </a:cubicBezTo>
                  <a:cubicBezTo>
                    <a:pt x="463" y="250"/>
                    <a:pt x="463" y="251"/>
                    <a:pt x="463" y="251"/>
                  </a:cubicBezTo>
                  <a:cubicBezTo>
                    <a:pt x="463" y="252"/>
                    <a:pt x="463" y="252"/>
                    <a:pt x="463" y="252"/>
                  </a:cubicBezTo>
                  <a:cubicBezTo>
                    <a:pt x="464" y="256"/>
                    <a:pt x="464" y="259"/>
                    <a:pt x="465" y="263"/>
                  </a:cubicBezTo>
                  <a:cubicBezTo>
                    <a:pt x="465" y="264"/>
                    <a:pt x="466" y="266"/>
                    <a:pt x="466" y="267"/>
                  </a:cubicBezTo>
                  <a:cubicBezTo>
                    <a:pt x="466" y="271"/>
                    <a:pt x="467" y="274"/>
                    <a:pt x="467" y="278"/>
                  </a:cubicBezTo>
                  <a:cubicBezTo>
                    <a:pt x="468" y="282"/>
                    <a:pt x="469" y="286"/>
                    <a:pt x="469" y="290"/>
                  </a:cubicBezTo>
                  <a:cubicBezTo>
                    <a:pt x="470" y="294"/>
                    <a:pt x="470" y="297"/>
                    <a:pt x="471" y="300"/>
                  </a:cubicBezTo>
                  <a:cubicBezTo>
                    <a:pt x="474" y="322"/>
                    <a:pt x="476" y="343"/>
                    <a:pt x="479" y="365"/>
                  </a:cubicBezTo>
                  <a:cubicBezTo>
                    <a:pt x="479" y="369"/>
                    <a:pt x="480" y="373"/>
                    <a:pt x="480" y="377"/>
                  </a:cubicBezTo>
                  <a:cubicBezTo>
                    <a:pt x="483" y="406"/>
                    <a:pt x="485" y="436"/>
                    <a:pt x="488" y="466"/>
                  </a:cubicBezTo>
                  <a:cubicBezTo>
                    <a:pt x="488" y="475"/>
                    <a:pt x="489" y="484"/>
                    <a:pt x="490" y="493"/>
                  </a:cubicBezTo>
                  <a:cubicBezTo>
                    <a:pt x="490" y="496"/>
                    <a:pt x="490" y="498"/>
                    <a:pt x="490" y="500"/>
                  </a:cubicBezTo>
                  <a:cubicBezTo>
                    <a:pt x="491" y="507"/>
                    <a:pt x="491" y="515"/>
                    <a:pt x="492" y="522"/>
                  </a:cubicBezTo>
                  <a:cubicBezTo>
                    <a:pt x="493" y="546"/>
                    <a:pt x="495" y="570"/>
                    <a:pt x="497" y="595"/>
                  </a:cubicBezTo>
                  <a:cubicBezTo>
                    <a:pt x="497" y="604"/>
                    <a:pt x="498" y="613"/>
                    <a:pt x="499" y="622"/>
                  </a:cubicBezTo>
                  <a:cubicBezTo>
                    <a:pt x="499" y="627"/>
                    <a:pt x="500" y="631"/>
                    <a:pt x="500" y="636"/>
                  </a:cubicBezTo>
                  <a:cubicBezTo>
                    <a:pt x="500" y="641"/>
                    <a:pt x="501" y="646"/>
                    <a:pt x="501" y="651"/>
                  </a:cubicBezTo>
                  <a:cubicBezTo>
                    <a:pt x="503" y="670"/>
                    <a:pt x="505" y="689"/>
                    <a:pt x="507" y="708"/>
                  </a:cubicBezTo>
                  <a:cubicBezTo>
                    <a:pt x="512" y="747"/>
                    <a:pt x="517" y="787"/>
                    <a:pt x="525" y="826"/>
                  </a:cubicBezTo>
                  <a:cubicBezTo>
                    <a:pt x="533" y="866"/>
                    <a:pt x="542" y="907"/>
                    <a:pt x="539" y="948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iṡ1iḓe"/>
            <p:cNvSpPr/>
            <p:nvPr/>
          </p:nvSpPr>
          <p:spPr bwMode="auto">
            <a:xfrm>
              <a:off x="7399338" y="2382838"/>
              <a:ext cx="257175" cy="425450"/>
            </a:xfrm>
            <a:custGeom>
              <a:avLst/>
              <a:gdLst>
                <a:gd name="T0" fmla="*/ 150 w 155"/>
                <a:gd name="T1" fmla="*/ 219 h 257"/>
                <a:gd name="T2" fmla="*/ 119 w 155"/>
                <a:gd name="T3" fmla="*/ 246 h 257"/>
                <a:gd name="T4" fmla="*/ 59 w 155"/>
                <a:gd name="T5" fmla="*/ 255 h 257"/>
                <a:gd name="T6" fmla="*/ 21 w 155"/>
                <a:gd name="T7" fmla="*/ 243 h 257"/>
                <a:gd name="T8" fmla="*/ 8 w 155"/>
                <a:gd name="T9" fmla="*/ 231 h 257"/>
                <a:gd name="T10" fmla="*/ 1 w 155"/>
                <a:gd name="T11" fmla="*/ 214 h 257"/>
                <a:gd name="T12" fmla="*/ 2 w 155"/>
                <a:gd name="T13" fmla="*/ 197 h 257"/>
                <a:gd name="T14" fmla="*/ 6 w 155"/>
                <a:gd name="T15" fmla="*/ 141 h 257"/>
                <a:gd name="T16" fmla="*/ 6 w 155"/>
                <a:gd name="T17" fmla="*/ 70 h 257"/>
                <a:gd name="T18" fmla="*/ 8 w 155"/>
                <a:gd name="T19" fmla="*/ 60 h 257"/>
                <a:gd name="T20" fmla="*/ 15 w 155"/>
                <a:gd name="T21" fmla="*/ 54 h 257"/>
                <a:gd name="T22" fmla="*/ 130 w 155"/>
                <a:gd name="T23" fmla="*/ 1 h 257"/>
                <a:gd name="T24" fmla="*/ 146 w 155"/>
                <a:gd name="T25" fmla="*/ 4 h 257"/>
                <a:gd name="T26" fmla="*/ 143 w 155"/>
                <a:gd name="T27" fmla="*/ 47 h 257"/>
                <a:gd name="T28" fmla="*/ 140 w 155"/>
                <a:gd name="T29" fmla="*/ 84 h 257"/>
                <a:gd name="T30" fmla="*/ 139 w 155"/>
                <a:gd name="T31" fmla="*/ 101 h 257"/>
                <a:gd name="T32" fmla="*/ 147 w 155"/>
                <a:gd name="T33" fmla="*/ 194 h 257"/>
                <a:gd name="T34" fmla="*/ 150 w 155"/>
                <a:gd name="T35" fmla="*/ 21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57">
                  <a:moveTo>
                    <a:pt x="150" y="219"/>
                  </a:moveTo>
                  <a:cubicBezTo>
                    <a:pt x="146" y="231"/>
                    <a:pt x="131" y="241"/>
                    <a:pt x="119" y="246"/>
                  </a:cubicBezTo>
                  <a:cubicBezTo>
                    <a:pt x="101" y="255"/>
                    <a:pt x="80" y="257"/>
                    <a:pt x="59" y="255"/>
                  </a:cubicBezTo>
                  <a:cubicBezTo>
                    <a:pt x="46" y="254"/>
                    <a:pt x="32" y="250"/>
                    <a:pt x="21" y="243"/>
                  </a:cubicBezTo>
                  <a:cubicBezTo>
                    <a:pt x="16" y="240"/>
                    <a:pt x="11" y="236"/>
                    <a:pt x="8" y="231"/>
                  </a:cubicBezTo>
                  <a:cubicBezTo>
                    <a:pt x="4" y="226"/>
                    <a:pt x="1" y="220"/>
                    <a:pt x="1" y="214"/>
                  </a:cubicBezTo>
                  <a:cubicBezTo>
                    <a:pt x="0" y="208"/>
                    <a:pt x="1" y="203"/>
                    <a:pt x="2" y="197"/>
                  </a:cubicBezTo>
                  <a:cubicBezTo>
                    <a:pt x="5" y="179"/>
                    <a:pt x="6" y="160"/>
                    <a:pt x="6" y="141"/>
                  </a:cubicBezTo>
                  <a:cubicBezTo>
                    <a:pt x="7" y="117"/>
                    <a:pt x="6" y="93"/>
                    <a:pt x="6" y="70"/>
                  </a:cubicBezTo>
                  <a:cubicBezTo>
                    <a:pt x="6" y="66"/>
                    <a:pt x="6" y="63"/>
                    <a:pt x="8" y="60"/>
                  </a:cubicBezTo>
                  <a:cubicBezTo>
                    <a:pt x="10" y="58"/>
                    <a:pt x="12" y="56"/>
                    <a:pt x="15" y="54"/>
                  </a:cubicBezTo>
                  <a:cubicBezTo>
                    <a:pt x="50" y="31"/>
                    <a:pt x="87" y="8"/>
                    <a:pt x="130" y="1"/>
                  </a:cubicBezTo>
                  <a:cubicBezTo>
                    <a:pt x="136" y="1"/>
                    <a:pt x="142" y="0"/>
                    <a:pt x="146" y="4"/>
                  </a:cubicBezTo>
                  <a:cubicBezTo>
                    <a:pt x="153" y="12"/>
                    <a:pt x="144" y="38"/>
                    <a:pt x="143" y="47"/>
                  </a:cubicBezTo>
                  <a:cubicBezTo>
                    <a:pt x="142" y="59"/>
                    <a:pt x="141" y="72"/>
                    <a:pt x="140" y="84"/>
                  </a:cubicBezTo>
                  <a:cubicBezTo>
                    <a:pt x="140" y="89"/>
                    <a:pt x="139" y="95"/>
                    <a:pt x="139" y="101"/>
                  </a:cubicBezTo>
                  <a:cubicBezTo>
                    <a:pt x="138" y="131"/>
                    <a:pt x="137" y="165"/>
                    <a:pt x="147" y="194"/>
                  </a:cubicBezTo>
                  <a:cubicBezTo>
                    <a:pt x="150" y="203"/>
                    <a:pt x="155" y="210"/>
                    <a:pt x="150" y="219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išḷïdê"/>
            <p:cNvSpPr/>
            <p:nvPr/>
          </p:nvSpPr>
          <p:spPr bwMode="auto">
            <a:xfrm>
              <a:off x="7094538" y="2657475"/>
              <a:ext cx="871538" cy="1574800"/>
            </a:xfrm>
            <a:custGeom>
              <a:avLst/>
              <a:gdLst>
                <a:gd name="T0" fmla="*/ 522 w 526"/>
                <a:gd name="T1" fmla="*/ 950 h 950"/>
                <a:gd name="T2" fmla="*/ 152 w 526"/>
                <a:gd name="T3" fmla="*/ 887 h 950"/>
                <a:gd name="T4" fmla="*/ 28 w 526"/>
                <a:gd name="T5" fmla="*/ 873 h 950"/>
                <a:gd name="T6" fmla="*/ 21 w 526"/>
                <a:gd name="T7" fmla="*/ 831 h 950"/>
                <a:gd name="T8" fmla="*/ 12 w 526"/>
                <a:gd name="T9" fmla="*/ 776 h 950"/>
                <a:gd name="T10" fmla="*/ 6 w 526"/>
                <a:gd name="T11" fmla="*/ 723 h 950"/>
                <a:gd name="T12" fmla="*/ 0 w 526"/>
                <a:gd name="T13" fmla="*/ 632 h 950"/>
                <a:gd name="T14" fmla="*/ 0 w 526"/>
                <a:gd name="T15" fmla="*/ 558 h 950"/>
                <a:gd name="T16" fmla="*/ 1 w 526"/>
                <a:gd name="T17" fmla="*/ 530 h 950"/>
                <a:gd name="T18" fmla="*/ 3 w 526"/>
                <a:gd name="T19" fmla="*/ 499 h 950"/>
                <a:gd name="T20" fmla="*/ 4 w 526"/>
                <a:gd name="T21" fmla="*/ 487 h 950"/>
                <a:gd name="T22" fmla="*/ 4 w 526"/>
                <a:gd name="T23" fmla="*/ 484 h 950"/>
                <a:gd name="T24" fmla="*/ 4 w 526"/>
                <a:gd name="T25" fmla="*/ 480 h 950"/>
                <a:gd name="T26" fmla="*/ 4 w 526"/>
                <a:gd name="T27" fmla="*/ 478 h 950"/>
                <a:gd name="T28" fmla="*/ 5 w 526"/>
                <a:gd name="T29" fmla="*/ 469 h 950"/>
                <a:gd name="T30" fmla="*/ 6 w 526"/>
                <a:gd name="T31" fmla="*/ 465 h 950"/>
                <a:gd name="T32" fmla="*/ 6 w 526"/>
                <a:gd name="T33" fmla="*/ 464 h 950"/>
                <a:gd name="T34" fmla="*/ 6 w 526"/>
                <a:gd name="T35" fmla="*/ 460 h 950"/>
                <a:gd name="T36" fmla="*/ 9 w 526"/>
                <a:gd name="T37" fmla="*/ 441 h 950"/>
                <a:gd name="T38" fmla="*/ 15 w 526"/>
                <a:gd name="T39" fmla="*/ 409 h 950"/>
                <a:gd name="T40" fmla="*/ 21 w 526"/>
                <a:gd name="T41" fmla="*/ 379 h 950"/>
                <a:gd name="T42" fmla="*/ 27 w 526"/>
                <a:gd name="T43" fmla="*/ 352 h 950"/>
                <a:gd name="T44" fmla="*/ 28 w 526"/>
                <a:gd name="T45" fmla="*/ 345 h 950"/>
                <a:gd name="T46" fmla="*/ 28 w 526"/>
                <a:gd name="T47" fmla="*/ 345 h 950"/>
                <a:gd name="T48" fmla="*/ 31 w 526"/>
                <a:gd name="T49" fmla="*/ 335 h 950"/>
                <a:gd name="T50" fmla="*/ 36 w 526"/>
                <a:gd name="T51" fmla="*/ 313 h 950"/>
                <a:gd name="T52" fmla="*/ 76 w 526"/>
                <a:gd name="T53" fmla="*/ 175 h 950"/>
                <a:gd name="T54" fmla="*/ 166 w 526"/>
                <a:gd name="T55" fmla="*/ 9 h 950"/>
                <a:gd name="T56" fmla="*/ 180 w 526"/>
                <a:gd name="T57" fmla="*/ 0 h 950"/>
                <a:gd name="T58" fmla="*/ 182 w 526"/>
                <a:gd name="T59" fmla="*/ 13 h 950"/>
                <a:gd name="T60" fmla="*/ 197 w 526"/>
                <a:gd name="T61" fmla="*/ 47 h 950"/>
                <a:gd name="T62" fmla="*/ 253 w 526"/>
                <a:gd name="T63" fmla="*/ 70 h 950"/>
                <a:gd name="T64" fmla="*/ 275 w 526"/>
                <a:gd name="T65" fmla="*/ 63 h 950"/>
                <a:gd name="T66" fmla="*/ 314 w 526"/>
                <a:gd name="T67" fmla="*/ 32 h 950"/>
                <a:gd name="T68" fmla="*/ 338 w 526"/>
                <a:gd name="T69" fmla="*/ 13 h 950"/>
                <a:gd name="T70" fmla="*/ 366 w 526"/>
                <a:gd name="T71" fmla="*/ 35 h 950"/>
                <a:gd name="T72" fmla="*/ 388 w 526"/>
                <a:gd name="T73" fmla="*/ 61 h 950"/>
                <a:gd name="T74" fmla="*/ 395 w 526"/>
                <a:gd name="T75" fmla="*/ 72 h 950"/>
                <a:gd name="T76" fmla="*/ 410 w 526"/>
                <a:gd name="T77" fmla="*/ 102 h 950"/>
                <a:gd name="T78" fmla="*/ 428 w 526"/>
                <a:gd name="T79" fmla="*/ 155 h 950"/>
                <a:gd name="T80" fmla="*/ 435 w 526"/>
                <a:gd name="T81" fmla="*/ 184 h 950"/>
                <a:gd name="T82" fmla="*/ 445 w 526"/>
                <a:gd name="T83" fmla="*/ 233 h 950"/>
                <a:gd name="T84" fmla="*/ 447 w 526"/>
                <a:gd name="T85" fmla="*/ 242 h 950"/>
                <a:gd name="T86" fmla="*/ 449 w 526"/>
                <a:gd name="T87" fmla="*/ 253 h 950"/>
                <a:gd name="T88" fmla="*/ 450 w 526"/>
                <a:gd name="T89" fmla="*/ 258 h 950"/>
                <a:gd name="T90" fmla="*/ 451 w 526"/>
                <a:gd name="T91" fmla="*/ 268 h 950"/>
                <a:gd name="T92" fmla="*/ 509 w 526"/>
                <a:gd name="T93" fmla="*/ 81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6" h="950">
                  <a:moveTo>
                    <a:pt x="523" y="939"/>
                  </a:moveTo>
                  <a:cubicBezTo>
                    <a:pt x="523" y="943"/>
                    <a:pt x="522" y="946"/>
                    <a:pt x="522" y="950"/>
                  </a:cubicBezTo>
                  <a:cubicBezTo>
                    <a:pt x="407" y="925"/>
                    <a:pt x="289" y="905"/>
                    <a:pt x="168" y="889"/>
                  </a:cubicBezTo>
                  <a:cubicBezTo>
                    <a:pt x="163" y="888"/>
                    <a:pt x="158" y="888"/>
                    <a:pt x="152" y="887"/>
                  </a:cubicBezTo>
                  <a:cubicBezTo>
                    <a:pt x="118" y="883"/>
                    <a:pt x="83" y="878"/>
                    <a:pt x="48" y="875"/>
                  </a:cubicBezTo>
                  <a:cubicBezTo>
                    <a:pt x="42" y="874"/>
                    <a:pt x="35" y="873"/>
                    <a:pt x="28" y="873"/>
                  </a:cubicBezTo>
                  <a:cubicBezTo>
                    <a:pt x="28" y="873"/>
                    <a:pt x="28" y="873"/>
                    <a:pt x="28" y="873"/>
                  </a:cubicBezTo>
                  <a:cubicBezTo>
                    <a:pt x="26" y="859"/>
                    <a:pt x="23" y="845"/>
                    <a:pt x="21" y="831"/>
                  </a:cubicBezTo>
                  <a:cubicBezTo>
                    <a:pt x="19" y="820"/>
                    <a:pt x="17" y="808"/>
                    <a:pt x="15" y="797"/>
                  </a:cubicBezTo>
                  <a:cubicBezTo>
                    <a:pt x="14" y="790"/>
                    <a:pt x="13" y="783"/>
                    <a:pt x="12" y="776"/>
                  </a:cubicBezTo>
                  <a:cubicBezTo>
                    <a:pt x="11" y="770"/>
                    <a:pt x="10" y="763"/>
                    <a:pt x="10" y="756"/>
                  </a:cubicBezTo>
                  <a:cubicBezTo>
                    <a:pt x="8" y="745"/>
                    <a:pt x="7" y="734"/>
                    <a:pt x="6" y="723"/>
                  </a:cubicBezTo>
                  <a:cubicBezTo>
                    <a:pt x="5" y="707"/>
                    <a:pt x="3" y="690"/>
                    <a:pt x="2" y="673"/>
                  </a:cubicBezTo>
                  <a:cubicBezTo>
                    <a:pt x="1" y="659"/>
                    <a:pt x="1" y="645"/>
                    <a:pt x="0" y="632"/>
                  </a:cubicBezTo>
                  <a:cubicBezTo>
                    <a:pt x="0" y="612"/>
                    <a:pt x="0" y="593"/>
                    <a:pt x="0" y="574"/>
                  </a:cubicBezTo>
                  <a:cubicBezTo>
                    <a:pt x="0" y="569"/>
                    <a:pt x="0" y="563"/>
                    <a:pt x="0" y="558"/>
                  </a:cubicBezTo>
                  <a:cubicBezTo>
                    <a:pt x="0" y="554"/>
                    <a:pt x="0" y="551"/>
                    <a:pt x="0" y="547"/>
                  </a:cubicBezTo>
                  <a:cubicBezTo>
                    <a:pt x="1" y="542"/>
                    <a:pt x="1" y="536"/>
                    <a:pt x="1" y="530"/>
                  </a:cubicBezTo>
                  <a:cubicBezTo>
                    <a:pt x="1" y="521"/>
                    <a:pt x="2" y="512"/>
                    <a:pt x="2" y="503"/>
                  </a:cubicBezTo>
                  <a:cubicBezTo>
                    <a:pt x="3" y="502"/>
                    <a:pt x="3" y="501"/>
                    <a:pt x="3" y="499"/>
                  </a:cubicBezTo>
                  <a:cubicBezTo>
                    <a:pt x="3" y="496"/>
                    <a:pt x="3" y="493"/>
                    <a:pt x="3" y="489"/>
                  </a:cubicBezTo>
                  <a:cubicBezTo>
                    <a:pt x="3" y="488"/>
                    <a:pt x="3" y="488"/>
                    <a:pt x="4" y="487"/>
                  </a:cubicBezTo>
                  <a:cubicBezTo>
                    <a:pt x="4" y="486"/>
                    <a:pt x="4" y="486"/>
                    <a:pt x="4" y="485"/>
                  </a:cubicBezTo>
                  <a:cubicBezTo>
                    <a:pt x="4" y="485"/>
                    <a:pt x="4" y="484"/>
                    <a:pt x="4" y="484"/>
                  </a:cubicBezTo>
                  <a:cubicBezTo>
                    <a:pt x="4" y="484"/>
                    <a:pt x="4" y="483"/>
                    <a:pt x="4" y="483"/>
                  </a:cubicBezTo>
                  <a:cubicBezTo>
                    <a:pt x="4" y="482"/>
                    <a:pt x="4" y="481"/>
                    <a:pt x="4" y="480"/>
                  </a:cubicBezTo>
                  <a:cubicBezTo>
                    <a:pt x="4" y="479"/>
                    <a:pt x="4" y="479"/>
                    <a:pt x="4" y="479"/>
                  </a:cubicBezTo>
                  <a:cubicBezTo>
                    <a:pt x="4" y="478"/>
                    <a:pt x="4" y="478"/>
                    <a:pt x="4" y="478"/>
                  </a:cubicBezTo>
                  <a:cubicBezTo>
                    <a:pt x="4" y="476"/>
                    <a:pt x="5" y="475"/>
                    <a:pt x="5" y="473"/>
                  </a:cubicBezTo>
                  <a:cubicBezTo>
                    <a:pt x="5" y="472"/>
                    <a:pt x="5" y="470"/>
                    <a:pt x="5" y="469"/>
                  </a:cubicBezTo>
                  <a:cubicBezTo>
                    <a:pt x="5" y="468"/>
                    <a:pt x="5" y="467"/>
                    <a:pt x="6" y="466"/>
                  </a:cubicBezTo>
                  <a:cubicBezTo>
                    <a:pt x="6" y="465"/>
                    <a:pt x="6" y="465"/>
                    <a:pt x="6" y="465"/>
                  </a:cubicBezTo>
                  <a:cubicBezTo>
                    <a:pt x="6" y="464"/>
                    <a:pt x="6" y="464"/>
                    <a:pt x="6" y="464"/>
                  </a:cubicBezTo>
                  <a:cubicBezTo>
                    <a:pt x="6" y="464"/>
                    <a:pt x="6" y="464"/>
                    <a:pt x="6" y="464"/>
                  </a:cubicBezTo>
                  <a:cubicBezTo>
                    <a:pt x="6" y="463"/>
                    <a:pt x="6" y="463"/>
                    <a:pt x="6" y="463"/>
                  </a:cubicBezTo>
                  <a:cubicBezTo>
                    <a:pt x="6" y="462"/>
                    <a:pt x="6" y="461"/>
                    <a:pt x="6" y="460"/>
                  </a:cubicBezTo>
                  <a:cubicBezTo>
                    <a:pt x="7" y="457"/>
                    <a:pt x="7" y="453"/>
                    <a:pt x="8" y="450"/>
                  </a:cubicBezTo>
                  <a:cubicBezTo>
                    <a:pt x="8" y="447"/>
                    <a:pt x="8" y="444"/>
                    <a:pt x="9" y="441"/>
                  </a:cubicBezTo>
                  <a:cubicBezTo>
                    <a:pt x="9" y="441"/>
                    <a:pt x="9" y="441"/>
                    <a:pt x="9" y="441"/>
                  </a:cubicBezTo>
                  <a:cubicBezTo>
                    <a:pt x="11" y="430"/>
                    <a:pt x="12" y="420"/>
                    <a:pt x="15" y="409"/>
                  </a:cubicBezTo>
                  <a:cubicBezTo>
                    <a:pt x="15" y="404"/>
                    <a:pt x="16" y="400"/>
                    <a:pt x="17" y="395"/>
                  </a:cubicBezTo>
                  <a:cubicBezTo>
                    <a:pt x="18" y="390"/>
                    <a:pt x="19" y="384"/>
                    <a:pt x="21" y="379"/>
                  </a:cubicBezTo>
                  <a:cubicBezTo>
                    <a:pt x="21" y="376"/>
                    <a:pt x="22" y="373"/>
                    <a:pt x="23" y="370"/>
                  </a:cubicBezTo>
                  <a:cubicBezTo>
                    <a:pt x="24" y="364"/>
                    <a:pt x="25" y="358"/>
                    <a:pt x="27" y="352"/>
                  </a:cubicBezTo>
                  <a:cubicBezTo>
                    <a:pt x="27" y="351"/>
                    <a:pt x="27" y="349"/>
                    <a:pt x="28" y="348"/>
                  </a:cubicBezTo>
                  <a:cubicBezTo>
                    <a:pt x="28" y="347"/>
                    <a:pt x="28" y="346"/>
                    <a:pt x="28" y="345"/>
                  </a:cubicBezTo>
                  <a:cubicBezTo>
                    <a:pt x="28" y="345"/>
                    <a:pt x="28" y="345"/>
                    <a:pt x="28" y="345"/>
                  </a:cubicBezTo>
                  <a:cubicBezTo>
                    <a:pt x="28" y="345"/>
                    <a:pt x="28" y="345"/>
                    <a:pt x="28" y="345"/>
                  </a:cubicBezTo>
                  <a:cubicBezTo>
                    <a:pt x="29" y="344"/>
                    <a:pt x="29" y="342"/>
                    <a:pt x="29" y="341"/>
                  </a:cubicBezTo>
                  <a:cubicBezTo>
                    <a:pt x="30" y="339"/>
                    <a:pt x="30" y="337"/>
                    <a:pt x="31" y="335"/>
                  </a:cubicBezTo>
                  <a:cubicBezTo>
                    <a:pt x="32" y="330"/>
                    <a:pt x="33" y="324"/>
                    <a:pt x="35" y="319"/>
                  </a:cubicBezTo>
                  <a:cubicBezTo>
                    <a:pt x="35" y="317"/>
                    <a:pt x="35" y="315"/>
                    <a:pt x="36" y="313"/>
                  </a:cubicBezTo>
                  <a:cubicBezTo>
                    <a:pt x="37" y="309"/>
                    <a:pt x="38" y="305"/>
                    <a:pt x="39" y="302"/>
                  </a:cubicBezTo>
                  <a:cubicBezTo>
                    <a:pt x="49" y="259"/>
                    <a:pt x="62" y="216"/>
                    <a:pt x="76" y="175"/>
                  </a:cubicBezTo>
                  <a:cubicBezTo>
                    <a:pt x="84" y="151"/>
                    <a:pt x="93" y="128"/>
                    <a:pt x="102" y="105"/>
                  </a:cubicBezTo>
                  <a:cubicBezTo>
                    <a:pt x="117" y="67"/>
                    <a:pt x="134" y="35"/>
                    <a:pt x="166" y="9"/>
                  </a:cubicBezTo>
                  <a:cubicBezTo>
                    <a:pt x="170" y="6"/>
                    <a:pt x="173" y="4"/>
                    <a:pt x="177" y="2"/>
                  </a:cubicBezTo>
                  <a:cubicBezTo>
                    <a:pt x="178" y="1"/>
                    <a:pt x="179" y="1"/>
                    <a:pt x="180" y="0"/>
                  </a:cubicBezTo>
                  <a:cubicBezTo>
                    <a:pt x="180" y="1"/>
                    <a:pt x="180" y="2"/>
                    <a:pt x="180" y="2"/>
                  </a:cubicBezTo>
                  <a:cubicBezTo>
                    <a:pt x="181" y="6"/>
                    <a:pt x="181" y="9"/>
                    <a:pt x="182" y="13"/>
                  </a:cubicBezTo>
                  <a:cubicBezTo>
                    <a:pt x="183" y="18"/>
                    <a:pt x="184" y="23"/>
                    <a:pt x="186" y="28"/>
                  </a:cubicBezTo>
                  <a:cubicBezTo>
                    <a:pt x="189" y="35"/>
                    <a:pt x="192" y="41"/>
                    <a:pt x="197" y="47"/>
                  </a:cubicBezTo>
                  <a:cubicBezTo>
                    <a:pt x="197" y="47"/>
                    <a:pt x="198" y="47"/>
                    <a:pt x="198" y="48"/>
                  </a:cubicBezTo>
                  <a:cubicBezTo>
                    <a:pt x="212" y="63"/>
                    <a:pt x="233" y="72"/>
                    <a:pt x="253" y="70"/>
                  </a:cubicBezTo>
                  <a:cubicBezTo>
                    <a:pt x="258" y="69"/>
                    <a:pt x="262" y="68"/>
                    <a:pt x="267" y="66"/>
                  </a:cubicBezTo>
                  <a:cubicBezTo>
                    <a:pt x="269" y="65"/>
                    <a:pt x="272" y="64"/>
                    <a:pt x="275" y="63"/>
                  </a:cubicBezTo>
                  <a:cubicBezTo>
                    <a:pt x="280" y="60"/>
                    <a:pt x="286" y="56"/>
                    <a:pt x="291" y="52"/>
                  </a:cubicBezTo>
                  <a:cubicBezTo>
                    <a:pt x="299" y="46"/>
                    <a:pt x="307" y="39"/>
                    <a:pt x="314" y="32"/>
                  </a:cubicBezTo>
                  <a:cubicBezTo>
                    <a:pt x="319" y="28"/>
                    <a:pt x="324" y="24"/>
                    <a:pt x="328" y="20"/>
                  </a:cubicBezTo>
                  <a:cubicBezTo>
                    <a:pt x="332" y="17"/>
                    <a:pt x="335" y="15"/>
                    <a:pt x="338" y="13"/>
                  </a:cubicBezTo>
                  <a:cubicBezTo>
                    <a:pt x="347" y="18"/>
                    <a:pt x="355" y="24"/>
                    <a:pt x="363" y="32"/>
                  </a:cubicBezTo>
                  <a:cubicBezTo>
                    <a:pt x="364" y="33"/>
                    <a:pt x="365" y="34"/>
                    <a:pt x="366" y="35"/>
                  </a:cubicBezTo>
                  <a:cubicBezTo>
                    <a:pt x="374" y="43"/>
                    <a:pt x="381" y="52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2"/>
                    <a:pt x="389" y="63"/>
                    <a:pt x="389" y="64"/>
                  </a:cubicBezTo>
                  <a:cubicBezTo>
                    <a:pt x="391" y="67"/>
                    <a:pt x="393" y="69"/>
                    <a:pt x="395" y="72"/>
                  </a:cubicBezTo>
                  <a:cubicBezTo>
                    <a:pt x="395" y="73"/>
                    <a:pt x="396" y="74"/>
                    <a:pt x="396" y="75"/>
                  </a:cubicBezTo>
                  <a:cubicBezTo>
                    <a:pt x="401" y="84"/>
                    <a:pt x="406" y="93"/>
                    <a:pt x="410" y="102"/>
                  </a:cubicBezTo>
                  <a:cubicBezTo>
                    <a:pt x="415" y="113"/>
                    <a:pt x="419" y="124"/>
                    <a:pt x="422" y="135"/>
                  </a:cubicBezTo>
                  <a:cubicBezTo>
                    <a:pt x="424" y="142"/>
                    <a:pt x="426" y="148"/>
                    <a:pt x="428" y="155"/>
                  </a:cubicBezTo>
                  <a:cubicBezTo>
                    <a:pt x="428" y="155"/>
                    <a:pt x="428" y="155"/>
                    <a:pt x="428" y="155"/>
                  </a:cubicBezTo>
                  <a:cubicBezTo>
                    <a:pt x="431" y="165"/>
                    <a:pt x="433" y="174"/>
                    <a:pt x="435" y="184"/>
                  </a:cubicBezTo>
                  <a:cubicBezTo>
                    <a:pt x="436" y="190"/>
                    <a:pt x="438" y="196"/>
                    <a:pt x="439" y="202"/>
                  </a:cubicBezTo>
                  <a:cubicBezTo>
                    <a:pt x="441" y="212"/>
                    <a:pt x="443" y="223"/>
                    <a:pt x="445" y="233"/>
                  </a:cubicBezTo>
                  <a:cubicBezTo>
                    <a:pt x="446" y="235"/>
                    <a:pt x="446" y="237"/>
                    <a:pt x="446" y="239"/>
                  </a:cubicBezTo>
                  <a:cubicBezTo>
                    <a:pt x="447" y="240"/>
                    <a:pt x="447" y="241"/>
                    <a:pt x="447" y="242"/>
                  </a:cubicBezTo>
                  <a:cubicBezTo>
                    <a:pt x="447" y="244"/>
                    <a:pt x="448" y="246"/>
                    <a:pt x="448" y="249"/>
                  </a:cubicBezTo>
                  <a:cubicBezTo>
                    <a:pt x="448" y="250"/>
                    <a:pt x="449" y="251"/>
                    <a:pt x="449" y="253"/>
                  </a:cubicBezTo>
                  <a:cubicBezTo>
                    <a:pt x="449" y="253"/>
                    <a:pt x="449" y="253"/>
                    <a:pt x="449" y="253"/>
                  </a:cubicBezTo>
                  <a:cubicBezTo>
                    <a:pt x="449" y="254"/>
                    <a:pt x="449" y="256"/>
                    <a:pt x="450" y="258"/>
                  </a:cubicBezTo>
                  <a:cubicBezTo>
                    <a:pt x="450" y="261"/>
                    <a:pt x="451" y="265"/>
                    <a:pt x="451" y="268"/>
                  </a:cubicBezTo>
                  <a:cubicBezTo>
                    <a:pt x="451" y="268"/>
                    <a:pt x="451" y="268"/>
                    <a:pt x="451" y="268"/>
                  </a:cubicBezTo>
                  <a:cubicBezTo>
                    <a:pt x="474" y="411"/>
                    <a:pt x="475" y="555"/>
                    <a:pt x="491" y="699"/>
                  </a:cubicBezTo>
                  <a:cubicBezTo>
                    <a:pt x="496" y="738"/>
                    <a:pt x="501" y="778"/>
                    <a:pt x="509" y="817"/>
                  </a:cubicBezTo>
                  <a:cubicBezTo>
                    <a:pt x="517" y="857"/>
                    <a:pt x="526" y="898"/>
                    <a:pt x="523" y="939"/>
                  </a:cubicBezTo>
                </a:path>
              </a:pathLst>
            </a:custGeom>
            <a:solidFill>
              <a:srgbClr val="93C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iṩḻíḍê"/>
            <p:cNvSpPr/>
            <p:nvPr/>
          </p:nvSpPr>
          <p:spPr bwMode="auto">
            <a:xfrm>
              <a:off x="7094538" y="2655888"/>
              <a:ext cx="303213" cy="1450975"/>
            </a:xfrm>
            <a:custGeom>
              <a:avLst/>
              <a:gdLst>
                <a:gd name="T0" fmla="*/ 183 w 183"/>
                <a:gd name="T1" fmla="*/ 3 h 876"/>
                <a:gd name="T2" fmla="*/ 173 w 183"/>
                <a:gd name="T3" fmla="*/ 44 h 876"/>
                <a:gd name="T4" fmla="*/ 132 w 183"/>
                <a:gd name="T5" fmla="*/ 155 h 876"/>
                <a:gd name="T6" fmla="*/ 131 w 183"/>
                <a:gd name="T7" fmla="*/ 159 h 876"/>
                <a:gd name="T8" fmla="*/ 121 w 183"/>
                <a:gd name="T9" fmla="*/ 188 h 876"/>
                <a:gd name="T10" fmla="*/ 106 w 183"/>
                <a:gd name="T11" fmla="*/ 233 h 876"/>
                <a:gd name="T12" fmla="*/ 101 w 183"/>
                <a:gd name="T13" fmla="*/ 249 h 876"/>
                <a:gd name="T14" fmla="*/ 95 w 183"/>
                <a:gd name="T15" fmla="*/ 268 h 876"/>
                <a:gd name="T16" fmla="*/ 85 w 183"/>
                <a:gd name="T17" fmla="*/ 306 h 876"/>
                <a:gd name="T18" fmla="*/ 81 w 183"/>
                <a:gd name="T19" fmla="*/ 322 h 876"/>
                <a:gd name="T20" fmla="*/ 77 w 183"/>
                <a:gd name="T21" fmla="*/ 338 h 876"/>
                <a:gd name="T22" fmla="*/ 73 w 183"/>
                <a:gd name="T23" fmla="*/ 352 h 876"/>
                <a:gd name="T24" fmla="*/ 71 w 183"/>
                <a:gd name="T25" fmla="*/ 366 h 876"/>
                <a:gd name="T26" fmla="*/ 68 w 183"/>
                <a:gd name="T27" fmla="*/ 379 h 876"/>
                <a:gd name="T28" fmla="*/ 66 w 183"/>
                <a:gd name="T29" fmla="*/ 391 h 876"/>
                <a:gd name="T30" fmla="*/ 61 w 183"/>
                <a:gd name="T31" fmla="*/ 429 h 876"/>
                <a:gd name="T32" fmla="*/ 57 w 183"/>
                <a:gd name="T33" fmla="*/ 454 h 876"/>
                <a:gd name="T34" fmla="*/ 55 w 183"/>
                <a:gd name="T35" fmla="*/ 468 h 876"/>
                <a:gd name="T36" fmla="*/ 53 w 183"/>
                <a:gd name="T37" fmla="*/ 482 h 876"/>
                <a:gd name="T38" fmla="*/ 43 w 183"/>
                <a:gd name="T39" fmla="*/ 562 h 876"/>
                <a:gd name="T40" fmla="*/ 39 w 183"/>
                <a:gd name="T41" fmla="*/ 806 h 876"/>
                <a:gd name="T42" fmla="*/ 28 w 183"/>
                <a:gd name="T43" fmla="*/ 874 h 876"/>
                <a:gd name="T44" fmla="*/ 21 w 183"/>
                <a:gd name="T45" fmla="*/ 832 h 876"/>
                <a:gd name="T46" fmla="*/ 12 w 183"/>
                <a:gd name="T47" fmla="*/ 777 h 876"/>
                <a:gd name="T48" fmla="*/ 6 w 183"/>
                <a:gd name="T49" fmla="*/ 724 h 876"/>
                <a:gd name="T50" fmla="*/ 0 w 183"/>
                <a:gd name="T51" fmla="*/ 633 h 876"/>
                <a:gd name="T52" fmla="*/ 0 w 183"/>
                <a:gd name="T53" fmla="*/ 559 h 876"/>
                <a:gd name="T54" fmla="*/ 1 w 183"/>
                <a:gd name="T55" fmla="*/ 531 h 876"/>
                <a:gd name="T56" fmla="*/ 3 w 183"/>
                <a:gd name="T57" fmla="*/ 500 h 876"/>
                <a:gd name="T58" fmla="*/ 4 w 183"/>
                <a:gd name="T59" fmla="*/ 488 h 876"/>
                <a:gd name="T60" fmla="*/ 4 w 183"/>
                <a:gd name="T61" fmla="*/ 486 h 876"/>
                <a:gd name="T62" fmla="*/ 4 w 183"/>
                <a:gd name="T63" fmla="*/ 484 h 876"/>
                <a:gd name="T64" fmla="*/ 4 w 183"/>
                <a:gd name="T65" fmla="*/ 480 h 876"/>
                <a:gd name="T66" fmla="*/ 5 w 183"/>
                <a:gd name="T67" fmla="*/ 474 h 876"/>
                <a:gd name="T68" fmla="*/ 6 w 183"/>
                <a:gd name="T69" fmla="*/ 467 h 876"/>
                <a:gd name="T70" fmla="*/ 6 w 183"/>
                <a:gd name="T71" fmla="*/ 466 h 876"/>
                <a:gd name="T72" fmla="*/ 6 w 183"/>
                <a:gd name="T73" fmla="*/ 465 h 876"/>
                <a:gd name="T74" fmla="*/ 6 w 183"/>
                <a:gd name="T75" fmla="*/ 464 h 876"/>
                <a:gd name="T76" fmla="*/ 8 w 183"/>
                <a:gd name="T77" fmla="*/ 451 h 876"/>
                <a:gd name="T78" fmla="*/ 9 w 183"/>
                <a:gd name="T79" fmla="*/ 442 h 876"/>
                <a:gd name="T80" fmla="*/ 17 w 183"/>
                <a:gd name="T81" fmla="*/ 396 h 876"/>
                <a:gd name="T82" fmla="*/ 23 w 183"/>
                <a:gd name="T83" fmla="*/ 371 h 876"/>
                <a:gd name="T84" fmla="*/ 28 w 183"/>
                <a:gd name="T85" fmla="*/ 346 h 876"/>
                <a:gd name="T86" fmla="*/ 29 w 183"/>
                <a:gd name="T87" fmla="*/ 342 h 876"/>
                <a:gd name="T88" fmla="*/ 35 w 183"/>
                <a:gd name="T89" fmla="*/ 320 h 876"/>
                <a:gd name="T90" fmla="*/ 39 w 183"/>
                <a:gd name="T91" fmla="*/ 303 h 876"/>
                <a:gd name="T92" fmla="*/ 102 w 183"/>
                <a:gd name="T93" fmla="*/ 106 h 876"/>
                <a:gd name="T94" fmla="*/ 177 w 183"/>
                <a:gd name="T95" fmla="*/ 3 h 876"/>
                <a:gd name="T96" fmla="*/ 183 w 183"/>
                <a:gd name="T9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876">
                  <a:moveTo>
                    <a:pt x="183" y="0"/>
                  </a:moveTo>
                  <a:cubicBezTo>
                    <a:pt x="183" y="1"/>
                    <a:pt x="183" y="2"/>
                    <a:pt x="183" y="3"/>
                  </a:cubicBezTo>
                  <a:cubicBezTo>
                    <a:pt x="183" y="7"/>
                    <a:pt x="182" y="10"/>
                    <a:pt x="182" y="14"/>
                  </a:cubicBezTo>
                  <a:cubicBezTo>
                    <a:pt x="179" y="25"/>
                    <a:pt x="175" y="36"/>
                    <a:pt x="173" y="44"/>
                  </a:cubicBezTo>
                  <a:cubicBezTo>
                    <a:pt x="161" y="77"/>
                    <a:pt x="149" y="110"/>
                    <a:pt x="137" y="143"/>
                  </a:cubicBezTo>
                  <a:cubicBezTo>
                    <a:pt x="135" y="147"/>
                    <a:pt x="134" y="151"/>
                    <a:pt x="132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7"/>
                    <a:pt x="132" y="158"/>
                    <a:pt x="131" y="159"/>
                  </a:cubicBezTo>
                  <a:cubicBezTo>
                    <a:pt x="130" y="164"/>
                    <a:pt x="128" y="169"/>
                    <a:pt x="126" y="174"/>
                  </a:cubicBezTo>
                  <a:cubicBezTo>
                    <a:pt x="124" y="179"/>
                    <a:pt x="123" y="183"/>
                    <a:pt x="121" y="188"/>
                  </a:cubicBezTo>
                  <a:cubicBezTo>
                    <a:pt x="119" y="196"/>
                    <a:pt x="116" y="203"/>
                    <a:pt x="114" y="211"/>
                  </a:cubicBezTo>
                  <a:cubicBezTo>
                    <a:pt x="111" y="218"/>
                    <a:pt x="109" y="226"/>
                    <a:pt x="106" y="233"/>
                  </a:cubicBezTo>
                  <a:cubicBezTo>
                    <a:pt x="106" y="234"/>
                    <a:pt x="106" y="235"/>
                    <a:pt x="105" y="236"/>
                  </a:cubicBezTo>
                  <a:cubicBezTo>
                    <a:pt x="104" y="240"/>
                    <a:pt x="103" y="245"/>
                    <a:pt x="101" y="249"/>
                  </a:cubicBezTo>
                  <a:cubicBezTo>
                    <a:pt x="99" y="255"/>
                    <a:pt x="97" y="262"/>
                    <a:pt x="96" y="268"/>
                  </a:cubicBezTo>
                  <a:cubicBezTo>
                    <a:pt x="95" y="268"/>
                    <a:pt x="95" y="268"/>
                    <a:pt x="95" y="268"/>
                  </a:cubicBezTo>
                  <a:cubicBezTo>
                    <a:pt x="94" y="275"/>
                    <a:pt x="92" y="281"/>
                    <a:pt x="90" y="287"/>
                  </a:cubicBezTo>
                  <a:cubicBezTo>
                    <a:pt x="88" y="294"/>
                    <a:pt x="86" y="300"/>
                    <a:pt x="85" y="306"/>
                  </a:cubicBezTo>
                  <a:cubicBezTo>
                    <a:pt x="84" y="310"/>
                    <a:pt x="83" y="313"/>
                    <a:pt x="82" y="316"/>
                  </a:cubicBezTo>
                  <a:cubicBezTo>
                    <a:pt x="82" y="318"/>
                    <a:pt x="81" y="320"/>
                    <a:pt x="81" y="322"/>
                  </a:cubicBezTo>
                  <a:cubicBezTo>
                    <a:pt x="80" y="323"/>
                    <a:pt x="80" y="324"/>
                    <a:pt x="80" y="325"/>
                  </a:cubicBezTo>
                  <a:cubicBezTo>
                    <a:pt x="79" y="329"/>
                    <a:pt x="78" y="334"/>
                    <a:pt x="77" y="338"/>
                  </a:cubicBezTo>
                  <a:cubicBezTo>
                    <a:pt x="77" y="338"/>
                    <a:pt x="76" y="339"/>
                    <a:pt x="76" y="340"/>
                  </a:cubicBezTo>
                  <a:cubicBezTo>
                    <a:pt x="75" y="344"/>
                    <a:pt x="74" y="348"/>
                    <a:pt x="73" y="352"/>
                  </a:cubicBezTo>
                  <a:cubicBezTo>
                    <a:pt x="73" y="354"/>
                    <a:pt x="72" y="357"/>
                    <a:pt x="72" y="359"/>
                  </a:cubicBezTo>
                  <a:cubicBezTo>
                    <a:pt x="71" y="361"/>
                    <a:pt x="71" y="363"/>
                    <a:pt x="71" y="366"/>
                  </a:cubicBezTo>
                  <a:cubicBezTo>
                    <a:pt x="70" y="368"/>
                    <a:pt x="70" y="370"/>
                    <a:pt x="69" y="372"/>
                  </a:cubicBezTo>
                  <a:cubicBezTo>
                    <a:pt x="69" y="374"/>
                    <a:pt x="68" y="377"/>
                    <a:pt x="68" y="379"/>
                  </a:cubicBezTo>
                  <a:cubicBezTo>
                    <a:pt x="68" y="380"/>
                    <a:pt x="68" y="382"/>
                    <a:pt x="67" y="383"/>
                  </a:cubicBezTo>
                  <a:cubicBezTo>
                    <a:pt x="67" y="386"/>
                    <a:pt x="66" y="388"/>
                    <a:pt x="66" y="391"/>
                  </a:cubicBezTo>
                  <a:cubicBezTo>
                    <a:pt x="65" y="398"/>
                    <a:pt x="64" y="406"/>
                    <a:pt x="63" y="414"/>
                  </a:cubicBezTo>
                  <a:cubicBezTo>
                    <a:pt x="62" y="419"/>
                    <a:pt x="61" y="424"/>
                    <a:pt x="61" y="429"/>
                  </a:cubicBezTo>
                  <a:cubicBezTo>
                    <a:pt x="60" y="432"/>
                    <a:pt x="60" y="434"/>
                    <a:pt x="60" y="437"/>
                  </a:cubicBezTo>
                  <a:cubicBezTo>
                    <a:pt x="59" y="442"/>
                    <a:pt x="58" y="448"/>
                    <a:pt x="57" y="454"/>
                  </a:cubicBezTo>
                  <a:cubicBezTo>
                    <a:pt x="57" y="455"/>
                    <a:pt x="57" y="457"/>
                    <a:pt x="56" y="459"/>
                  </a:cubicBezTo>
                  <a:cubicBezTo>
                    <a:pt x="56" y="462"/>
                    <a:pt x="56" y="465"/>
                    <a:pt x="55" y="468"/>
                  </a:cubicBezTo>
                  <a:cubicBezTo>
                    <a:pt x="55" y="471"/>
                    <a:pt x="54" y="473"/>
                    <a:pt x="54" y="476"/>
                  </a:cubicBezTo>
                  <a:cubicBezTo>
                    <a:pt x="54" y="478"/>
                    <a:pt x="53" y="480"/>
                    <a:pt x="53" y="482"/>
                  </a:cubicBezTo>
                  <a:cubicBezTo>
                    <a:pt x="52" y="488"/>
                    <a:pt x="51" y="493"/>
                    <a:pt x="51" y="499"/>
                  </a:cubicBezTo>
                  <a:cubicBezTo>
                    <a:pt x="48" y="520"/>
                    <a:pt x="45" y="541"/>
                    <a:pt x="43" y="562"/>
                  </a:cubicBezTo>
                  <a:cubicBezTo>
                    <a:pt x="42" y="578"/>
                    <a:pt x="41" y="594"/>
                    <a:pt x="41" y="610"/>
                  </a:cubicBezTo>
                  <a:cubicBezTo>
                    <a:pt x="40" y="674"/>
                    <a:pt x="35" y="741"/>
                    <a:pt x="39" y="806"/>
                  </a:cubicBezTo>
                  <a:cubicBezTo>
                    <a:pt x="41" y="830"/>
                    <a:pt x="46" y="852"/>
                    <a:pt x="48" y="876"/>
                  </a:cubicBezTo>
                  <a:cubicBezTo>
                    <a:pt x="42" y="875"/>
                    <a:pt x="35" y="874"/>
                    <a:pt x="28" y="874"/>
                  </a:cubicBezTo>
                  <a:cubicBezTo>
                    <a:pt x="28" y="874"/>
                    <a:pt x="28" y="874"/>
                    <a:pt x="28" y="874"/>
                  </a:cubicBezTo>
                  <a:cubicBezTo>
                    <a:pt x="26" y="860"/>
                    <a:pt x="23" y="846"/>
                    <a:pt x="21" y="832"/>
                  </a:cubicBezTo>
                  <a:cubicBezTo>
                    <a:pt x="19" y="821"/>
                    <a:pt x="17" y="809"/>
                    <a:pt x="15" y="798"/>
                  </a:cubicBezTo>
                  <a:cubicBezTo>
                    <a:pt x="14" y="791"/>
                    <a:pt x="13" y="784"/>
                    <a:pt x="12" y="777"/>
                  </a:cubicBezTo>
                  <a:cubicBezTo>
                    <a:pt x="11" y="771"/>
                    <a:pt x="10" y="764"/>
                    <a:pt x="10" y="757"/>
                  </a:cubicBezTo>
                  <a:cubicBezTo>
                    <a:pt x="8" y="746"/>
                    <a:pt x="7" y="735"/>
                    <a:pt x="6" y="724"/>
                  </a:cubicBezTo>
                  <a:cubicBezTo>
                    <a:pt x="5" y="708"/>
                    <a:pt x="3" y="691"/>
                    <a:pt x="2" y="674"/>
                  </a:cubicBezTo>
                  <a:cubicBezTo>
                    <a:pt x="1" y="660"/>
                    <a:pt x="1" y="646"/>
                    <a:pt x="0" y="633"/>
                  </a:cubicBezTo>
                  <a:cubicBezTo>
                    <a:pt x="0" y="613"/>
                    <a:pt x="0" y="594"/>
                    <a:pt x="0" y="575"/>
                  </a:cubicBezTo>
                  <a:cubicBezTo>
                    <a:pt x="0" y="570"/>
                    <a:pt x="0" y="564"/>
                    <a:pt x="0" y="559"/>
                  </a:cubicBezTo>
                  <a:cubicBezTo>
                    <a:pt x="0" y="555"/>
                    <a:pt x="0" y="552"/>
                    <a:pt x="0" y="548"/>
                  </a:cubicBezTo>
                  <a:cubicBezTo>
                    <a:pt x="1" y="543"/>
                    <a:pt x="1" y="537"/>
                    <a:pt x="1" y="531"/>
                  </a:cubicBezTo>
                  <a:cubicBezTo>
                    <a:pt x="1" y="522"/>
                    <a:pt x="2" y="513"/>
                    <a:pt x="2" y="504"/>
                  </a:cubicBezTo>
                  <a:cubicBezTo>
                    <a:pt x="3" y="503"/>
                    <a:pt x="3" y="502"/>
                    <a:pt x="3" y="500"/>
                  </a:cubicBezTo>
                  <a:cubicBezTo>
                    <a:pt x="3" y="497"/>
                    <a:pt x="3" y="494"/>
                    <a:pt x="3" y="490"/>
                  </a:cubicBezTo>
                  <a:cubicBezTo>
                    <a:pt x="3" y="489"/>
                    <a:pt x="3" y="489"/>
                    <a:pt x="4" y="488"/>
                  </a:cubicBezTo>
                  <a:cubicBezTo>
                    <a:pt x="4" y="488"/>
                    <a:pt x="4" y="488"/>
                    <a:pt x="4" y="488"/>
                  </a:cubicBezTo>
                  <a:cubicBezTo>
                    <a:pt x="4" y="487"/>
                    <a:pt x="4" y="487"/>
                    <a:pt x="4" y="486"/>
                  </a:cubicBezTo>
                  <a:cubicBezTo>
                    <a:pt x="4" y="486"/>
                    <a:pt x="4" y="485"/>
                    <a:pt x="4" y="485"/>
                  </a:cubicBezTo>
                  <a:cubicBezTo>
                    <a:pt x="4" y="485"/>
                    <a:pt x="4" y="484"/>
                    <a:pt x="4" y="484"/>
                  </a:cubicBezTo>
                  <a:cubicBezTo>
                    <a:pt x="4" y="483"/>
                    <a:pt x="4" y="482"/>
                    <a:pt x="4" y="481"/>
                  </a:cubicBezTo>
                  <a:cubicBezTo>
                    <a:pt x="4" y="480"/>
                    <a:pt x="4" y="480"/>
                    <a:pt x="4" y="480"/>
                  </a:cubicBezTo>
                  <a:cubicBezTo>
                    <a:pt x="4" y="479"/>
                    <a:pt x="4" y="479"/>
                    <a:pt x="4" y="479"/>
                  </a:cubicBezTo>
                  <a:cubicBezTo>
                    <a:pt x="4" y="477"/>
                    <a:pt x="5" y="476"/>
                    <a:pt x="5" y="474"/>
                  </a:cubicBezTo>
                  <a:cubicBezTo>
                    <a:pt x="5" y="473"/>
                    <a:pt x="5" y="471"/>
                    <a:pt x="5" y="470"/>
                  </a:cubicBezTo>
                  <a:cubicBezTo>
                    <a:pt x="5" y="469"/>
                    <a:pt x="5" y="468"/>
                    <a:pt x="6" y="467"/>
                  </a:cubicBezTo>
                  <a:cubicBezTo>
                    <a:pt x="6" y="466"/>
                    <a:pt x="6" y="466"/>
                    <a:pt x="6" y="466"/>
                  </a:cubicBezTo>
                  <a:cubicBezTo>
                    <a:pt x="6" y="466"/>
                    <a:pt x="6" y="466"/>
                    <a:pt x="6" y="466"/>
                  </a:cubicBezTo>
                  <a:cubicBezTo>
                    <a:pt x="6" y="465"/>
                    <a:pt x="6" y="465"/>
                    <a:pt x="6" y="465"/>
                  </a:cubicBezTo>
                  <a:cubicBezTo>
                    <a:pt x="6" y="465"/>
                    <a:pt x="6" y="465"/>
                    <a:pt x="6" y="465"/>
                  </a:cubicBezTo>
                  <a:cubicBezTo>
                    <a:pt x="6" y="464"/>
                    <a:pt x="6" y="464"/>
                    <a:pt x="6" y="464"/>
                  </a:cubicBezTo>
                  <a:cubicBezTo>
                    <a:pt x="6" y="464"/>
                    <a:pt x="6" y="464"/>
                    <a:pt x="6" y="464"/>
                  </a:cubicBezTo>
                  <a:cubicBezTo>
                    <a:pt x="6" y="463"/>
                    <a:pt x="6" y="462"/>
                    <a:pt x="6" y="461"/>
                  </a:cubicBezTo>
                  <a:cubicBezTo>
                    <a:pt x="7" y="458"/>
                    <a:pt x="7" y="454"/>
                    <a:pt x="8" y="451"/>
                  </a:cubicBezTo>
                  <a:cubicBezTo>
                    <a:pt x="8" y="448"/>
                    <a:pt x="8" y="445"/>
                    <a:pt x="9" y="442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11" y="431"/>
                    <a:pt x="12" y="421"/>
                    <a:pt x="15" y="410"/>
                  </a:cubicBezTo>
                  <a:cubicBezTo>
                    <a:pt x="15" y="405"/>
                    <a:pt x="16" y="401"/>
                    <a:pt x="17" y="396"/>
                  </a:cubicBezTo>
                  <a:cubicBezTo>
                    <a:pt x="18" y="391"/>
                    <a:pt x="19" y="385"/>
                    <a:pt x="21" y="380"/>
                  </a:cubicBezTo>
                  <a:cubicBezTo>
                    <a:pt x="21" y="377"/>
                    <a:pt x="22" y="374"/>
                    <a:pt x="23" y="371"/>
                  </a:cubicBezTo>
                  <a:cubicBezTo>
                    <a:pt x="24" y="365"/>
                    <a:pt x="25" y="359"/>
                    <a:pt x="27" y="353"/>
                  </a:cubicBezTo>
                  <a:cubicBezTo>
                    <a:pt x="27" y="351"/>
                    <a:pt x="28" y="348"/>
                    <a:pt x="28" y="346"/>
                  </a:cubicBezTo>
                  <a:cubicBezTo>
                    <a:pt x="28" y="346"/>
                    <a:pt x="28" y="346"/>
                    <a:pt x="28" y="346"/>
                  </a:cubicBezTo>
                  <a:cubicBezTo>
                    <a:pt x="29" y="345"/>
                    <a:pt x="29" y="343"/>
                    <a:pt x="29" y="342"/>
                  </a:cubicBezTo>
                  <a:cubicBezTo>
                    <a:pt x="30" y="340"/>
                    <a:pt x="30" y="338"/>
                    <a:pt x="31" y="336"/>
                  </a:cubicBezTo>
                  <a:cubicBezTo>
                    <a:pt x="32" y="331"/>
                    <a:pt x="33" y="325"/>
                    <a:pt x="35" y="320"/>
                  </a:cubicBezTo>
                  <a:cubicBezTo>
                    <a:pt x="35" y="318"/>
                    <a:pt x="35" y="316"/>
                    <a:pt x="36" y="314"/>
                  </a:cubicBezTo>
                  <a:cubicBezTo>
                    <a:pt x="37" y="310"/>
                    <a:pt x="38" y="306"/>
                    <a:pt x="39" y="303"/>
                  </a:cubicBezTo>
                  <a:cubicBezTo>
                    <a:pt x="49" y="260"/>
                    <a:pt x="62" y="217"/>
                    <a:pt x="76" y="176"/>
                  </a:cubicBezTo>
                  <a:cubicBezTo>
                    <a:pt x="84" y="152"/>
                    <a:pt x="93" y="129"/>
                    <a:pt x="102" y="106"/>
                  </a:cubicBezTo>
                  <a:cubicBezTo>
                    <a:pt x="117" y="68"/>
                    <a:pt x="134" y="36"/>
                    <a:pt x="166" y="10"/>
                  </a:cubicBezTo>
                  <a:cubicBezTo>
                    <a:pt x="170" y="7"/>
                    <a:pt x="173" y="5"/>
                    <a:pt x="177" y="3"/>
                  </a:cubicBezTo>
                  <a:cubicBezTo>
                    <a:pt x="178" y="2"/>
                    <a:pt x="179" y="2"/>
                    <a:pt x="180" y="1"/>
                  </a:cubicBezTo>
                  <a:cubicBezTo>
                    <a:pt x="181" y="1"/>
                    <a:pt x="182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iṥlîḓé"/>
            <p:cNvSpPr/>
            <p:nvPr/>
          </p:nvSpPr>
          <p:spPr bwMode="auto">
            <a:xfrm>
              <a:off x="7094538" y="2892425"/>
              <a:ext cx="227013" cy="695325"/>
            </a:xfrm>
            <a:custGeom>
              <a:avLst/>
              <a:gdLst>
                <a:gd name="T0" fmla="*/ 137 w 137"/>
                <a:gd name="T1" fmla="*/ 0 h 419"/>
                <a:gd name="T2" fmla="*/ 80 w 137"/>
                <a:gd name="T3" fmla="*/ 182 h 419"/>
                <a:gd name="T4" fmla="*/ 73 w 137"/>
                <a:gd name="T5" fmla="*/ 209 h 419"/>
                <a:gd name="T6" fmla="*/ 54 w 137"/>
                <a:gd name="T7" fmla="*/ 333 h 419"/>
                <a:gd name="T8" fmla="*/ 51 w 137"/>
                <a:gd name="T9" fmla="*/ 356 h 419"/>
                <a:gd name="T10" fmla="*/ 43 w 137"/>
                <a:gd name="T11" fmla="*/ 419 h 419"/>
                <a:gd name="T12" fmla="*/ 10 w 137"/>
                <a:gd name="T13" fmla="*/ 418 h 419"/>
                <a:gd name="T14" fmla="*/ 0 w 137"/>
                <a:gd name="T15" fmla="*/ 416 h 419"/>
                <a:gd name="T16" fmla="*/ 2 w 137"/>
                <a:gd name="T17" fmla="*/ 361 h 419"/>
                <a:gd name="T18" fmla="*/ 3 w 137"/>
                <a:gd name="T19" fmla="*/ 347 h 419"/>
                <a:gd name="T20" fmla="*/ 9 w 137"/>
                <a:gd name="T21" fmla="*/ 299 h 419"/>
                <a:gd name="T22" fmla="*/ 11 w 137"/>
                <a:gd name="T23" fmla="*/ 297 h 419"/>
                <a:gd name="T24" fmla="*/ 30 w 137"/>
                <a:gd name="T25" fmla="*/ 202 h 419"/>
                <a:gd name="T26" fmla="*/ 29 w 137"/>
                <a:gd name="T27" fmla="*/ 199 h 419"/>
                <a:gd name="T28" fmla="*/ 31 w 137"/>
                <a:gd name="T29" fmla="*/ 193 h 419"/>
                <a:gd name="T30" fmla="*/ 36 w 137"/>
                <a:gd name="T31" fmla="*/ 171 h 419"/>
                <a:gd name="T32" fmla="*/ 52 w 137"/>
                <a:gd name="T33" fmla="*/ 161 h 419"/>
                <a:gd name="T34" fmla="*/ 118 w 137"/>
                <a:gd name="T35" fmla="*/ 50 h 419"/>
                <a:gd name="T36" fmla="*/ 134 w 137"/>
                <a:gd name="T37" fmla="*/ 8 h 419"/>
                <a:gd name="T38" fmla="*/ 137 w 137"/>
                <a:gd name="T3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419">
                  <a:moveTo>
                    <a:pt x="137" y="0"/>
                  </a:moveTo>
                  <a:cubicBezTo>
                    <a:pt x="116" y="60"/>
                    <a:pt x="95" y="120"/>
                    <a:pt x="80" y="182"/>
                  </a:cubicBezTo>
                  <a:cubicBezTo>
                    <a:pt x="78" y="191"/>
                    <a:pt x="75" y="200"/>
                    <a:pt x="73" y="209"/>
                  </a:cubicBezTo>
                  <a:cubicBezTo>
                    <a:pt x="64" y="250"/>
                    <a:pt x="61" y="291"/>
                    <a:pt x="54" y="333"/>
                  </a:cubicBezTo>
                  <a:cubicBezTo>
                    <a:pt x="53" y="341"/>
                    <a:pt x="52" y="348"/>
                    <a:pt x="51" y="356"/>
                  </a:cubicBezTo>
                  <a:cubicBezTo>
                    <a:pt x="48" y="377"/>
                    <a:pt x="45" y="398"/>
                    <a:pt x="43" y="419"/>
                  </a:cubicBezTo>
                  <a:cubicBezTo>
                    <a:pt x="32" y="419"/>
                    <a:pt x="21" y="419"/>
                    <a:pt x="10" y="418"/>
                  </a:cubicBezTo>
                  <a:cubicBezTo>
                    <a:pt x="7" y="417"/>
                    <a:pt x="3" y="417"/>
                    <a:pt x="0" y="416"/>
                  </a:cubicBezTo>
                  <a:cubicBezTo>
                    <a:pt x="1" y="397"/>
                    <a:pt x="1" y="379"/>
                    <a:pt x="2" y="361"/>
                  </a:cubicBezTo>
                  <a:cubicBezTo>
                    <a:pt x="3" y="356"/>
                    <a:pt x="3" y="352"/>
                    <a:pt x="3" y="347"/>
                  </a:cubicBezTo>
                  <a:cubicBezTo>
                    <a:pt x="4" y="331"/>
                    <a:pt x="6" y="315"/>
                    <a:pt x="9" y="299"/>
                  </a:cubicBezTo>
                  <a:cubicBezTo>
                    <a:pt x="10" y="298"/>
                    <a:pt x="11" y="298"/>
                    <a:pt x="11" y="297"/>
                  </a:cubicBezTo>
                  <a:cubicBezTo>
                    <a:pt x="40" y="267"/>
                    <a:pt x="42" y="240"/>
                    <a:pt x="30" y="202"/>
                  </a:cubicBezTo>
                  <a:cubicBezTo>
                    <a:pt x="30" y="201"/>
                    <a:pt x="30" y="200"/>
                    <a:pt x="29" y="199"/>
                  </a:cubicBezTo>
                  <a:cubicBezTo>
                    <a:pt x="30" y="197"/>
                    <a:pt x="30" y="195"/>
                    <a:pt x="31" y="193"/>
                  </a:cubicBezTo>
                  <a:cubicBezTo>
                    <a:pt x="32" y="186"/>
                    <a:pt x="34" y="179"/>
                    <a:pt x="36" y="171"/>
                  </a:cubicBezTo>
                  <a:cubicBezTo>
                    <a:pt x="41" y="167"/>
                    <a:pt x="47" y="164"/>
                    <a:pt x="52" y="161"/>
                  </a:cubicBezTo>
                  <a:cubicBezTo>
                    <a:pt x="95" y="137"/>
                    <a:pt x="102" y="92"/>
                    <a:pt x="118" y="50"/>
                  </a:cubicBezTo>
                  <a:cubicBezTo>
                    <a:pt x="123" y="36"/>
                    <a:pt x="129" y="22"/>
                    <a:pt x="134" y="8"/>
                  </a:cubicBezTo>
                  <a:cubicBezTo>
                    <a:pt x="135" y="5"/>
                    <a:pt x="136" y="3"/>
                    <a:pt x="137" y="0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ïsļíḍè"/>
            <p:cNvSpPr/>
            <p:nvPr/>
          </p:nvSpPr>
          <p:spPr bwMode="auto">
            <a:xfrm>
              <a:off x="7346950" y="2679700"/>
              <a:ext cx="619125" cy="1552575"/>
            </a:xfrm>
            <a:custGeom>
              <a:avLst/>
              <a:gdLst>
                <a:gd name="T0" fmla="*/ 371 w 374"/>
                <a:gd name="T1" fmla="*/ 926 h 937"/>
                <a:gd name="T2" fmla="*/ 370 w 374"/>
                <a:gd name="T3" fmla="*/ 937 h 937"/>
                <a:gd name="T4" fmla="*/ 16 w 374"/>
                <a:gd name="T5" fmla="*/ 876 h 937"/>
                <a:gd name="T6" fmla="*/ 0 w 374"/>
                <a:gd name="T7" fmla="*/ 874 h 937"/>
                <a:gd name="T8" fmla="*/ 19 w 374"/>
                <a:gd name="T9" fmla="*/ 471 h 937"/>
                <a:gd name="T10" fmla="*/ 21 w 374"/>
                <a:gd name="T11" fmla="*/ 459 h 937"/>
                <a:gd name="T12" fmla="*/ 22 w 374"/>
                <a:gd name="T13" fmla="*/ 450 h 937"/>
                <a:gd name="T14" fmla="*/ 23 w 374"/>
                <a:gd name="T15" fmla="*/ 438 h 937"/>
                <a:gd name="T16" fmla="*/ 24 w 374"/>
                <a:gd name="T17" fmla="*/ 432 h 937"/>
                <a:gd name="T18" fmla="*/ 25 w 374"/>
                <a:gd name="T19" fmla="*/ 423 h 937"/>
                <a:gd name="T20" fmla="*/ 26 w 374"/>
                <a:gd name="T21" fmla="*/ 416 h 937"/>
                <a:gd name="T22" fmla="*/ 57 w 374"/>
                <a:gd name="T23" fmla="*/ 233 h 937"/>
                <a:gd name="T24" fmla="*/ 64 w 374"/>
                <a:gd name="T25" fmla="*/ 203 h 937"/>
                <a:gd name="T26" fmla="*/ 70 w 374"/>
                <a:gd name="T27" fmla="*/ 181 h 937"/>
                <a:gd name="T28" fmla="*/ 75 w 374"/>
                <a:gd name="T29" fmla="*/ 161 h 937"/>
                <a:gd name="T30" fmla="*/ 76 w 374"/>
                <a:gd name="T31" fmla="*/ 159 h 937"/>
                <a:gd name="T32" fmla="*/ 77 w 374"/>
                <a:gd name="T33" fmla="*/ 155 h 937"/>
                <a:gd name="T34" fmla="*/ 79 w 374"/>
                <a:gd name="T35" fmla="*/ 146 h 937"/>
                <a:gd name="T36" fmla="*/ 83 w 374"/>
                <a:gd name="T37" fmla="*/ 132 h 937"/>
                <a:gd name="T38" fmla="*/ 103 w 374"/>
                <a:gd name="T39" fmla="*/ 77 h 937"/>
                <a:gd name="T40" fmla="*/ 115 w 374"/>
                <a:gd name="T41" fmla="*/ 53 h 937"/>
                <a:gd name="T42" fmla="*/ 123 w 374"/>
                <a:gd name="T43" fmla="*/ 50 h 937"/>
                <a:gd name="T44" fmla="*/ 139 w 374"/>
                <a:gd name="T45" fmla="*/ 39 h 937"/>
                <a:gd name="T46" fmla="*/ 162 w 374"/>
                <a:gd name="T47" fmla="*/ 19 h 937"/>
                <a:gd name="T48" fmla="*/ 176 w 374"/>
                <a:gd name="T49" fmla="*/ 7 h 937"/>
                <a:gd name="T50" fmla="*/ 186 w 374"/>
                <a:gd name="T51" fmla="*/ 0 h 937"/>
                <a:gd name="T52" fmla="*/ 211 w 374"/>
                <a:gd name="T53" fmla="*/ 19 h 937"/>
                <a:gd name="T54" fmla="*/ 214 w 374"/>
                <a:gd name="T55" fmla="*/ 22 h 937"/>
                <a:gd name="T56" fmla="*/ 236 w 374"/>
                <a:gd name="T57" fmla="*/ 48 h 937"/>
                <a:gd name="T58" fmla="*/ 236 w 374"/>
                <a:gd name="T59" fmla="*/ 48 h 937"/>
                <a:gd name="T60" fmla="*/ 237 w 374"/>
                <a:gd name="T61" fmla="*/ 51 h 937"/>
                <a:gd name="T62" fmla="*/ 243 w 374"/>
                <a:gd name="T63" fmla="*/ 59 h 937"/>
                <a:gd name="T64" fmla="*/ 244 w 374"/>
                <a:gd name="T65" fmla="*/ 62 h 937"/>
                <a:gd name="T66" fmla="*/ 258 w 374"/>
                <a:gd name="T67" fmla="*/ 89 h 937"/>
                <a:gd name="T68" fmla="*/ 270 w 374"/>
                <a:gd name="T69" fmla="*/ 122 h 937"/>
                <a:gd name="T70" fmla="*/ 276 w 374"/>
                <a:gd name="T71" fmla="*/ 142 h 937"/>
                <a:gd name="T72" fmla="*/ 276 w 374"/>
                <a:gd name="T73" fmla="*/ 142 h 937"/>
                <a:gd name="T74" fmla="*/ 283 w 374"/>
                <a:gd name="T75" fmla="*/ 171 h 937"/>
                <a:gd name="T76" fmla="*/ 287 w 374"/>
                <a:gd name="T77" fmla="*/ 189 h 937"/>
                <a:gd name="T78" fmla="*/ 293 w 374"/>
                <a:gd name="T79" fmla="*/ 220 h 937"/>
                <a:gd name="T80" fmla="*/ 294 w 374"/>
                <a:gd name="T81" fmla="*/ 226 h 937"/>
                <a:gd name="T82" fmla="*/ 295 w 374"/>
                <a:gd name="T83" fmla="*/ 229 h 937"/>
                <a:gd name="T84" fmla="*/ 296 w 374"/>
                <a:gd name="T85" fmla="*/ 236 h 937"/>
                <a:gd name="T86" fmla="*/ 297 w 374"/>
                <a:gd name="T87" fmla="*/ 240 h 937"/>
                <a:gd name="T88" fmla="*/ 297 w 374"/>
                <a:gd name="T89" fmla="*/ 240 h 937"/>
                <a:gd name="T90" fmla="*/ 298 w 374"/>
                <a:gd name="T91" fmla="*/ 245 h 937"/>
                <a:gd name="T92" fmla="*/ 299 w 374"/>
                <a:gd name="T93" fmla="*/ 255 h 937"/>
                <a:gd name="T94" fmla="*/ 299 w 374"/>
                <a:gd name="T95" fmla="*/ 255 h 937"/>
                <a:gd name="T96" fmla="*/ 339 w 374"/>
                <a:gd name="T97" fmla="*/ 686 h 937"/>
                <a:gd name="T98" fmla="*/ 357 w 374"/>
                <a:gd name="T99" fmla="*/ 804 h 937"/>
                <a:gd name="T100" fmla="*/ 371 w 374"/>
                <a:gd name="T101" fmla="*/ 92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4" h="937">
                  <a:moveTo>
                    <a:pt x="371" y="926"/>
                  </a:moveTo>
                  <a:cubicBezTo>
                    <a:pt x="371" y="930"/>
                    <a:pt x="370" y="933"/>
                    <a:pt x="370" y="937"/>
                  </a:cubicBezTo>
                  <a:cubicBezTo>
                    <a:pt x="255" y="912"/>
                    <a:pt x="137" y="892"/>
                    <a:pt x="16" y="876"/>
                  </a:cubicBezTo>
                  <a:cubicBezTo>
                    <a:pt x="11" y="875"/>
                    <a:pt x="6" y="875"/>
                    <a:pt x="0" y="874"/>
                  </a:cubicBezTo>
                  <a:cubicBezTo>
                    <a:pt x="2" y="740"/>
                    <a:pt x="5" y="605"/>
                    <a:pt x="19" y="471"/>
                  </a:cubicBezTo>
                  <a:cubicBezTo>
                    <a:pt x="20" y="467"/>
                    <a:pt x="20" y="463"/>
                    <a:pt x="21" y="459"/>
                  </a:cubicBezTo>
                  <a:cubicBezTo>
                    <a:pt x="21" y="456"/>
                    <a:pt x="21" y="453"/>
                    <a:pt x="22" y="450"/>
                  </a:cubicBezTo>
                  <a:cubicBezTo>
                    <a:pt x="22" y="446"/>
                    <a:pt x="22" y="442"/>
                    <a:pt x="23" y="438"/>
                  </a:cubicBezTo>
                  <a:cubicBezTo>
                    <a:pt x="23" y="436"/>
                    <a:pt x="23" y="434"/>
                    <a:pt x="24" y="432"/>
                  </a:cubicBezTo>
                  <a:cubicBezTo>
                    <a:pt x="24" y="429"/>
                    <a:pt x="24" y="426"/>
                    <a:pt x="25" y="423"/>
                  </a:cubicBezTo>
                  <a:cubicBezTo>
                    <a:pt x="25" y="421"/>
                    <a:pt x="25" y="419"/>
                    <a:pt x="26" y="416"/>
                  </a:cubicBezTo>
                  <a:cubicBezTo>
                    <a:pt x="33" y="355"/>
                    <a:pt x="44" y="294"/>
                    <a:pt x="57" y="233"/>
                  </a:cubicBezTo>
                  <a:cubicBezTo>
                    <a:pt x="59" y="223"/>
                    <a:pt x="62" y="213"/>
                    <a:pt x="64" y="203"/>
                  </a:cubicBezTo>
                  <a:cubicBezTo>
                    <a:pt x="66" y="196"/>
                    <a:pt x="68" y="189"/>
                    <a:pt x="70" y="181"/>
                  </a:cubicBezTo>
                  <a:cubicBezTo>
                    <a:pt x="71" y="175"/>
                    <a:pt x="73" y="168"/>
                    <a:pt x="75" y="161"/>
                  </a:cubicBezTo>
                  <a:cubicBezTo>
                    <a:pt x="75" y="161"/>
                    <a:pt x="76" y="160"/>
                    <a:pt x="76" y="159"/>
                  </a:cubicBezTo>
                  <a:cubicBezTo>
                    <a:pt x="76" y="157"/>
                    <a:pt x="77" y="156"/>
                    <a:pt x="77" y="155"/>
                  </a:cubicBezTo>
                  <a:cubicBezTo>
                    <a:pt x="78" y="152"/>
                    <a:pt x="78" y="149"/>
                    <a:pt x="79" y="146"/>
                  </a:cubicBezTo>
                  <a:cubicBezTo>
                    <a:pt x="81" y="142"/>
                    <a:pt x="82" y="137"/>
                    <a:pt x="83" y="132"/>
                  </a:cubicBezTo>
                  <a:cubicBezTo>
                    <a:pt x="89" y="113"/>
                    <a:pt x="95" y="95"/>
                    <a:pt x="103" y="77"/>
                  </a:cubicBezTo>
                  <a:cubicBezTo>
                    <a:pt x="107" y="69"/>
                    <a:pt x="110" y="61"/>
                    <a:pt x="115" y="53"/>
                  </a:cubicBezTo>
                  <a:cubicBezTo>
                    <a:pt x="117" y="52"/>
                    <a:pt x="120" y="51"/>
                    <a:pt x="123" y="50"/>
                  </a:cubicBezTo>
                  <a:cubicBezTo>
                    <a:pt x="128" y="47"/>
                    <a:pt x="134" y="43"/>
                    <a:pt x="139" y="39"/>
                  </a:cubicBezTo>
                  <a:cubicBezTo>
                    <a:pt x="147" y="33"/>
                    <a:pt x="155" y="26"/>
                    <a:pt x="162" y="19"/>
                  </a:cubicBezTo>
                  <a:cubicBezTo>
                    <a:pt x="167" y="15"/>
                    <a:pt x="172" y="11"/>
                    <a:pt x="176" y="7"/>
                  </a:cubicBezTo>
                  <a:cubicBezTo>
                    <a:pt x="180" y="4"/>
                    <a:pt x="183" y="2"/>
                    <a:pt x="186" y="0"/>
                  </a:cubicBezTo>
                  <a:cubicBezTo>
                    <a:pt x="195" y="5"/>
                    <a:pt x="203" y="11"/>
                    <a:pt x="211" y="19"/>
                  </a:cubicBezTo>
                  <a:cubicBezTo>
                    <a:pt x="212" y="20"/>
                    <a:pt x="213" y="21"/>
                    <a:pt x="214" y="22"/>
                  </a:cubicBezTo>
                  <a:cubicBezTo>
                    <a:pt x="222" y="30"/>
                    <a:pt x="229" y="39"/>
                    <a:pt x="236" y="48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6" y="49"/>
                    <a:pt x="237" y="50"/>
                    <a:pt x="237" y="51"/>
                  </a:cubicBezTo>
                  <a:cubicBezTo>
                    <a:pt x="239" y="54"/>
                    <a:pt x="241" y="56"/>
                    <a:pt x="243" y="59"/>
                  </a:cubicBezTo>
                  <a:cubicBezTo>
                    <a:pt x="243" y="60"/>
                    <a:pt x="244" y="61"/>
                    <a:pt x="244" y="62"/>
                  </a:cubicBezTo>
                  <a:cubicBezTo>
                    <a:pt x="249" y="71"/>
                    <a:pt x="254" y="80"/>
                    <a:pt x="258" y="89"/>
                  </a:cubicBezTo>
                  <a:cubicBezTo>
                    <a:pt x="263" y="100"/>
                    <a:pt x="267" y="111"/>
                    <a:pt x="270" y="122"/>
                  </a:cubicBezTo>
                  <a:cubicBezTo>
                    <a:pt x="272" y="129"/>
                    <a:pt x="274" y="135"/>
                    <a:pt x="276" y="142"/>
                  </a:cubicBezTo>
                  <a:cubicBezTo>
                    <a:pt x="276" y="142"/>
                    <a:pt x="276" y="142"/>
                    <a:pt x="276" y="142"/>
                  </a:cubicBezTo>
                  <a:cubicBezTo>
                    <a:pt x="279" y="152"/>
                    <a:pt x="281" y="161"/>
                    <a:pt x="283" y="171"/>
                  </a:cubicBezTo>
                  <a:cubicBezTo>
                    <a:pt x="284" y="177"/>
                    <a:pt x="286" y="183"/>
                    <a:pt x="287" y="189"/>
                  </a:cubicBezTo>
                  <a:cubicBezTo>
                    <a:pt x="289" y="199"/>
                    <a:pt x="291" y="210"/>
                    <a:pt x="293" y="220"/>
                  </a:cubicBezTo>
                  <a:cubicBezTo>
                    <a:pt x="294" y="222"/>
                    <a:pt x="294" y="224"/>
                    <a:pt x="294" y="226"/>
                  </a:cubicBezTo>
                  <a:cubicBezTo>
                    <a:pt x="295" y="227"/>
                    <a:pt x="295" y="228"/>
                    <a:pt x="295" y="229"/>
                  </a:cubicBezTo>
                  <a:cubicBezTo>
                    <a:pt x="295" y="231"/>
                    <a:pt x="296" y="233"/>
                    <a:pt x="296" y="236"/>
                  </a:cubicBezTo>
                  <a:cubicBezTo>
                    <a:pt x="296" y="237"/>
                    <a:pt x="297" y="238"/>
                    <a:pt x="297" y="240"/>
                  </a:cubicBezTo>
                  <a:cubicBezTo>
                    <a:pt x="297" y="240"/>
                    <a:pt x="297" y="240"/>
                    <a:pt x="297" y="240"/>
                  </a:cubicBezTo>
                  <a:cubicBezTo>
                    <a:pt x="297" y="241"/>
                    <a:pt x="297" y="243"/>
                    <a:pt x="298" y="245"/>
                  </a:cubicBezTo>
                  <a:cubicBezTo>
                    <a:pt x="298" y="248"/>
                    <a:pt x="299" y="252"/>
                    <a:pt x="299" y="255"/>
                  </a:cubicBezTo>
                  <a:cubicBezTo>
                    <a:pt x="299" y="255"/>
                    <a:pt x="299" y="255"/>
                    <a:pt x="299" y="255"/>
                  </a:cubicBezTo>
                  <a:cubicBezTo>
                    <a:pt x="322" y="398"/>
                    <a:pt x="323" y="542"/>
                    <a:pt x="339" y="686"/>
                  </a:cubicBezTo>
                  <a:cubicBezTo>
                    <a:pt x="344" y="725"/>
                    <a:pt x="349" y="765"/>
                    <a:pt x="357" y="804"/>
                  </a:cubicBezTo>
                  <a:cubicBezTo>
                    <a:pt x="365" y="844"/>
                    <a:pt x="374" y="885"/>
                    <a:pt x="371" y="926"/>
                  </a:cubicBezTo>
                </a:path>
              </a:pathLst>
            </a:custGeom>
            <a:solidFill>
              <a:srgbClr val="7D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îṡḷidè"/>
            <p:cNvSpPr/>
            <p:nvPr/>
          </p:nvSpPr>
          <p:spPr bwMode="auto">
            <a:xfrm>
              <a:off x="7373938" y="2662238"/>
              <a:ext cx="619125" cy="1574800"/>
            </a:xfrm>
            <a:custGeom>
              <a:avLst/>
              <a:gdLst>
                <a:gd name="T0" fmla="*/ 369 w 374"/>
                <a:gd name="T1" fmla="*/ 950 h 950"/>
                <a:gd name="T2" fmla="*/ 0 w 374"/>
                <a:gd name="T3" fmla="*/ 886 h 950"/>
                <a:gd name="T4" fmla="*/ 21 w 374"/>
                <a:gd name="T5" fmla="*/ 469 h 950"/>
                <a:gd name="T6" fmla="*/ 23 w 374"/>
                <a:gd name="T7" fmla="*/ 448 h 950"/>
                <a:gd name="T8" fmla="*/ 25 w 374"/>
                <a:gd name="T9" fmla="*/ 429 h 950"/>
                <a:gd name="T10" fmla="*/ 27 w 374"/>
                <a:gd name="T11" fmla="*/ 419 h 950"/>
                <a:gd name="T12" fmla="*/ 35 w 374"/>
                <a:gd name="T13" fmla="*/ 358 h 950"/>
                <a:gd name="T14" fmla="*/ 48 w 374"/>
                <a:gd name="T15" fmla="*/ 289 h 950"/>
                <a:gd name="T16" fmla="*/ 59 w 374"/>
                <a:gd name="T17" fmla="*/ 237 h 950"/>
                <a:gd name="T18" fmla="*/ 61 w 374"/>
                <a:gd name="T19" fmla="*/ 227 h 950"/>
                <a:gd name="T20" fmla="*/ 63 w 374"/>
                <a:gd name="T21" fmla="*/ 217 h 950"/>
                <a:gd name="T22" fmla="*/ 67 w 374"/>
                <a:gd name="T23" fmla="*/ 202 h 950"/>
                <a:gd name="T24" fmla="*/ 70 w 374"/>
                <a:gd name="T25" fmla="*/ 191 h 950"/>
                <a:gd name="T26" fmla="*/ 72 w 374"/>
                <a:gd name="T27" fmla="*/ 185 h 950"/>
                <a:gd name="T28" fmla="*/ 77 w 374"/>
                <a:gd name="T29" fmla="*/ 165 h 950"/>
                <a:gd name="T30" fmla="*/ 82 w 374"/>
                <a:gd name="T31" fmla="*/ 148 h 950"/>
                <a:gd name="T32" fmla="*/ 85 w 374"/>
                <a:gd name="T33" fmla="*/ 138 h 950"/>
                <a:gd name="T34" fmla="*/ 96 w 374"/>
                <a:gd name="T35" fmla="*/ 103 h 950"/>
                <a:gd name="T36" fmla="*/ 101 w 374"/>
                <a:gd name="T37" fmla="*/ 92 h 950"/>
                <a:gd name="T38" fmla="*/ 103 w 374"/>
                <a:gd name="T39" fmla="*/ 86 h 950"/>
                <a:gd name="T40" fmla="*/ 111 w 374"/>
                <a:gd name="T41" fmla="*/ 70 h 950"/>
                <a:gd name="T42" fmla="*/ 114 w 374"/>
                <a:gd name="T43" fmla="*/ 64 h 950"/>
                <a:gd name="T44" fmla="*/ 117 w 374"/>
                <a:gd name="T45" fmla="*/ 59 h 950"/>
                <a:gd name="T46" fmla="*/ 123 w 374"/>
                <a:gd name="T47" fmla="*/ 49 h 950"/>
                <a:gd name="T48" fmla="*/ 158 w 374"/>
                <a:gd name="T49" fmla="*/ 8 h 950"/>
                <a:gd name="T50" fmla="*/ 169 w 374"/>
                <a:gd name="T51" fmla="*/ 0 h 950"/>
                <a:gd name="T52" fmla="*/ 198 w 374"/>
                <a:gd name="T53" fmla="*/ 17 h 950"/>
                <a:gd name="T54" fmla="*/ 206 w 374"/>
                <a:gd name="T55" fmla="*/ 25 h 950"/>
                <a:gd name="T56" fmla="*/ 218 w 374"/>
                <a:gd name="T57" fmla="*/ 36 h 950"/>
                <a:gd name="T58" fmla="*/ 227 w 374"/>
                <a:gd name="T59" fmla="*/ 47 h 950"/>
                <a:gd name="T60" fmla="*/ 233 w 374"/>
                <a:gd name="T61" fmla="*/ 54 h 950"/>
                <a:gd name="T62" fmla="*/ 238 w 374"/>
                <a:gd name="T63" fmla="*/ 61 h 950"/>
                <a:gd name="T64" fmla="*/ 243 w 374"/>
                <a:gd name="T65" fmla="*/ 69 h 950"/>
                <a:gd name="T66" fmla="*/ 248 w 374"/>
                <a:gd name="T67" fmla="*/ 79 h 950"/>
                <a:gd name="T68" fmla="*/ 258 w 374"/>
                <a:gd name="T69" fmla="*/ 100 h 950"/>
                <a:gd name="T70" fmla="*/ 262 w 374"/>
                <a:gd name="T71" fmla="*/ 108 h 950"/>
                <a:gd name="T72" fmla="*/ 267 w 374"/>
                <a:gd name="T73" fmla="*/ 121 h 950"/>
                <a:gd name="T74" fmla="*/ 270 w 374"/>
                <a:gd name="T75" fmla="*/ 132 h 950"/>
                <a:gd name="T76" fmla="*/ 276 w 374"/>
                <a:gd name="T77" fmla="*/ 152 h 950"/>
                <a:gd name="T78" fmla="*/ 280 w 374"/>
                <a:gd name="T79" fmla="*/ 166 h 950"/>
                <a:gd name="T80" fmla="*/ 283 w 374"/>
                <a:gd name="T81" fmla="*/ 182 h 950"/>
                <a:gd name="T82" fmla="*/ 290 w 374"/>
                <a:gd name="T83" fmla="*/ 212 h 950"/>
                <a:gd name="T84" fmla="*/ 292 w 374"/>
                <a:gd name="T85" fmla="*/ 224 h 950"/>
                <a:gd name="T86" fmla="*/ 293 w 374"/>
                <a:gd name="T87" fmla="*/ 230 h 950"/>
                <a:gd name="T88" fmla="*/ 295 w 374"/>
                <a:gd name="T89" fmla="*/ 239 h 950"/>
                <a:gd name="T90" fmla="*/ 297 w 374"/>
                <a:gd name="T91" fmla="*/ 251 h 950"/>
                <a:gd name="T92" fmla="*/ 299 w 374"/>
                <a:gd name="T93" fmla="*/ 266 h 950"/>
                <a:gd name="T94" fmla="*/ 303 w 374"/>
                <a:gd name="T95" fmla="*/ 288 h 950"/>
                <a:gd name="T96" fmla="*/ 312 w 374"/>
                <a:gd name="T97" fmla="*/ 365 h 950"/>
                <a:gd name="T98" fmla="*/ 322 w 374"/>
                <a:gd name="T99" fmla="*/ 481 h 950"/>
                <a:gd name="T100" fmla="*/ 324 w 374"/>
                <a:gd name="T101" fmla="*/ 510 h 950"/>
                <a:gd name="T102" fmla="*/ 331 w 374"/>
                <a:gd name="T103" fmla="*/ 610 h 950"/>
                <a:gd name="T104" fmla="*/ 333 w 374"/>
                <a:gd name="T105" fmla="*/ 639 h 950"/>
                <a:gd name="T106" fmla="*/ 357 w 374"/>
                <a:gd name="T107" fmla="*/ 814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" h="950">
                  <a:moveTo>
                    <a:pt x="371" y="936"/>
                  </a:moveTo>
                  <a:cubicBezTo>
                    <a:pt x="370" y="941"/>
                    <a:pt x="370" y="946"/>
                    <a:pt x="369" y="950"/>
                  </a:cubicBezTo>
                  <a:cubicBezTo>
                    <a:pt x="364" y="949"/>
                    <a:pt x="359" y="948"/>
                    <a:pt x="354" y="947"/>
                  </a:cubicBezTo>
                  <a:cubicBezTo>
                    <a:pt x="239" y="922"/>
                    <a:pt x="121" y="902"/>
                    <a:pt x="0" y="886"/>
                  </a:cubicBezTo>
                  <a:cubicBezTo>
                    <a:pt x="2" y="751"/>
                    <a:pt x="5" y="615"/>
                    <a:pt x="19" y="481"/>
                  </a:cubicBezTo>
                  <a:cubicBezTo>
                    <a:pt x="20" y="477"/>
                    <a:pt x="20" y="473"/>
                    <a:pt x="21" y="469"/>
                  </a:cubicBezTo>
                  <a:cubicBezTo>
                    <a:pt x="21" y="466"/>
                    <a:pt x="21" y="463"/>
                    <a:pt x="22" y="460"/>
                  </a:cubicBezTo>
                  <a:cubicBezTo>
                    <a:pt x="22" y="456"/>
                    <a:pt x="22" y="452"/>
                    <a:pt x="23" y="448"/>
                  </a:cubicBezTo>
                  <a:cubicBezTo>
                    <a:pt x="23" y="443"/>
                    <a:pt x="24" y="439"/>
                    <a:pt x="24" y="435"/>
                  </a:cubicBezTo>
                  <a:cubicBezTo>
                    <a:pt x="25" y="433"/>
                    <a:pt x="25" y="431"/>
                    <a:pt x="25" y="429"/>
                  </a:cubicBezTo>
                  <a:cubicBezTo>
                    <a:pt x="25" y="429"/>
                    <a:pt x="25" y="428"/>
                    <a:pt x="25" y="428"/>
                  </a:cubicBezTo>
                  <a:cubicBezTo>
                    <a:pt x="26" y="425"/>
                    <a:pt x="26" y="422"/>
                    <a:pt x="27" y="419"/>
                  </a:cubicBezTo>
                  <a:cubicBezTo>
                    <a:pt x="28" y="407"/>
                    <a:pt x="30" y="395"/>
                    <a:pt x="31" y="383"/>
                  </a:cubicBezTo>
                  <a:cubicBezTo>
                    <a:pt x="33" y="375"/>
                    <a:pt x="34" y="366"/>
                    <a:pt x="35" y="358"/>
                  </a:cubicBezTo>
                  <a:cubicBezTo>
                    <a:pt x="37" y="350"/>
                    <a:pt x="38" y="343"/>
                    <a:pt x="39" y="336"/>
                  </a:cubicBezTo>
                  <a:cubicBezTo>
                    <a:pt x="42" y="320"/>
                    <a:pt x="44" y="305"/>
                    <a:pt x="48" y="289"/>
                  </a:cubicBezTo>
                  <a:cubicBezTo>
                    <a:pt x="51" y="274"/>
                    <a:pt x="54" y="259"/>
                    <a:pt x="57" y="243"/>
                  </a:cubicBezTo>
                  <a:cubicBezTo>
                    <a:pt x="58" y="241"/>
                    <a:pt x="58" y="239"/>
                    <a:pt x="59" y="237"/>
                  </a:cubicBezTo>
                  <a:cubicBezTo>
                    <a:pt x="59" y="236"/>
                    <a:pt x="59" y="234"/>
                    <a:pt x="60" y="233"/>
                  </a:cubicBezTo>
                  <a:cubicBezTo>
                    <a:pt x="60" y="231"/>
                    <a:pt x="61" y="229"/>
                    <a:pt x="61" y="227"/>
                  </a:cubicBezTo>
                  <a:cubicBezTo>
                    <a:pt x="61" y="226"/>
                    <a:pt x="62" y="224"/>
                    <a:pt x="62" y="223"/>
                  </a:cubicBezTo>
                  <a:cubicBezTo>
                    <a:pt x="62" y="221"/>
                    <a:pt x="63" y="219"/>
                    <a:pt x="63" y="217"/>
                  </a:cubicBezTo>
                  <a:cubicBezTo>
                    <a:pt x="64" y="213"/>
                    <a:pt x="65" y="209"/>
                    <a:pt x="66" y="204"/>
                  </a:cubicBezTo>
                  <a:cubicBezTo>
                    <a:pt x="67" y="203"/>
                    <a:pt x="67" y="203"/>
                    <a:pt x="67" y="202"/>
                  </a:cubicBezTo>
                  <a:cubicBezTo>
                    <a:pt x="68" y="198"/>
                    <a:pt x="69" y="195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89"/>
                    <a:pt x="71" y="187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3" y="180"/>
                    <a:pt x="74" y="176"/>
                    <a:pt x="75" y="171"/>
                  </a:cubicBezTo>
                  <a:cubicBezTo>
                    <a:pt x="76" y="169"/>
                    <a:pt x="76" y="167"/>
                    <a:pt x="77" y="165"/>
                  </a:cubicBezTo>
                  <a:cubicBezTo>
                    <a:pt x="78" y="162"/>
                    <a:pt x="78" y="159"/>
                    <a:pt x="79" y="156"/>
                  </a:cubicBezTo>
                  <a:cubicBezTo>
                    <a:pt x="80" y="154"/>
                    <a:pt x="81" y="151"/>
                    <a:pt x="82" y="148"/>
                  </a:cubicBezTo>
                  <a:cubicBezTo>
                    <a:pt x="82" y="146"/>
                    <a:pt x="83" y="144"/>
                    <a:pt x="83" y="142"/>
                  </a:cubicBezTo>
                  <a:cubicBezTo>
                    <a:pt x="84" y="141"/>
                    <a:pt x="84" y="139"/>
                    <a:pt x="85" y="138"/>
                  </a:cubicBezTo>
                  <a:cubicBezTo>
                    <a:pt x="85" y="136"/>
                    <a:pt x="86" y="134"/>
                    <a:pt x="87" y="132"/>
                  </a:cubicBezTo>
                  <a:cubicBezTo>
                    <a:pt x="90" y="122"/>
                    <a:pt x="93" y="113"/>
                    <a:pt x="96" y="103"/>
                  </a:cubicBezTo>
                  <a:cubicBezTo>
                    <a:pt x="97" y="101"/>
                    <a:pt x="98" y="99"/>
                    <a:pt x="99" y="98"/>
                  </a:cubicBezTo>
                  <a:cubicBezTo>
                    <a:pt x="99" y="96"/>
                    <a:pt x="100" y="94"/>
                    <a:pt x="101" y="92"/>
                  </a:cubicBezTo>
                  <a:cubicBezTo>
                    <a:pt x="102" y="90"/>
                    <a:pt x="102" y="88"/>
                    <a:pt x="103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6" y="81"/>
                    <a:pt x="108" y="75"/>
                    <a:pt x="111" y="70"/>
                  </a:cubicBezTo>
                  <a:cubicBezTo>
                    <a:pt x="112" y="68"/>
                    <a:pt x="113" y="67"/>
                    <a:pt x="114" y="65"/>
                  </a:cubicBezTo>
                  <a:cubicBezTo>
                    <a:pt x="114" y="65"/>
                    <a:pt x="114" y="65"/>
                    <a:pt x="114" y="64"/>
                  </a:cubicBezTo>
                  <a:cubicBezTo>
                    <a:pt x="115" y="63"/>
                    <a:pt x="116" y="61"/>
                    <a:pt x="116" y="60"/>
                  </a:cubicBezTo>
                  <a:cubicBezTo>
                    <a:pt x="117" y="60"/>
                    <a:pt x="117" y="59"/>
                    <a:pt x="117" y="59"/>
                  </a:cubicBezTo>
                  <a:cubicBezTo>
                    <a:pt x="118" y="57"/>
                    <a:pt x="119" y="56"/>
                    <a:pt x="120" y="54"/>
                  </a:cubicBezTo>
                  <a:cubicBezTo>
                    <a:pt x="121" y="53"/>
                    <a:pt x="122" y="51"/>
                    <a:pt x="123" y="49"/>
                  </a:cubicBezTo>
                  <a:cubicBezTo>
                    <a:pt x="124" y="48"/>
                    <a:pt x="125" y="46"/>
                    <a:pt x="126" y="45"/>
                  </a:cubicBezTo>
                  <a:cubicBezTo>
                    <a:pt x="135" y="31"/>
                    <a:pt x="146" y="19"/>
                    <a:pt x="158" y="8"/>
                  </a:cubicBezTo>
                  <a:cubicBezTo>
                    <a:pt x="160" y="7"/>
                    <a:pt x="161" y="6"/>
                    <a:pt x="162" y="5"/>
                  </a:cubicBezTo>
                  <a:cubicBezTo>
                    <a:pt x="165" y="3"/>
                    <a:pt x="167" y="2"/>
                    <a:pt x="169" y="0"/>
                  </a:cubicBezTo>
                  <a:cubicBezTo>
                    <a:pt x="172" y="2"/>
                    <a:pt x="175" y="3"/>
                    <a:pt x="178" y="5"/>
                  </a:cubicBezTo>
                  <a:cubicBezTo>
                    <a:pt x="185" y="8"/>
                    <a:pt x="191" y="13"/>
                    <a:pt x="198" y="17"/>
                  </a:cubicBezTo>
                  <a:cubicBezTo>
                    <a:pt x="199" y="19"/>
                    <a:pt x="201" y="20"/>
                    <a:pt x="202" y="21"/>
                  </a:cubicBezTo>
                  <a:cubicBezTo>
                    <a:pt x="203" y="22"/>
                    <a:pt x="205" y="23"/>
                    <a:pt x="206" y="25"/>
                  </a:cubicBezTo>
                  <a:cubicBezTo>
                    <a:pt x="209" y="27"/>
                    <a:pt x="212" y="30"/>
                    <a:pt x="215" y="33"/>
                  </a:cubicBezTo>
                  <a:cubicBezTo>
                    <a:pt x="216" y="34"/>
                    <a:pt x="217" y="35"/>
                    <a:pt x="218" y="36"/>
                  </a:cubicBezTo>
                  <a:cubicBezTo>
                    <a:pt x="220" y="38"/>
                    <a:pt x="222" y="40"/>
                    <a:pt x="223" y="42"/>
                  </a:cubicBezTo>
                  <a:cubicBezTo>
                    <a:pt x="225" y="44"/>
                    <a:pt x="226" y="45"/>
                    <a:pt x="227" y="47"/>
                  </a:cubicBezTo>
                  <a:cubicBezTo>
                    <a:pt x="228" y="47"/>
                    <a:pt x="228" y="48"/>
                    <a:pt x="229" y="49"/>
                  </a:cubicBezTo>
                  <a:cubicBezTo>
                    <a:pt x="230" y="51"/>
                    <a:pt x="231" y="52"/>
                    <a:pt x="233" y="54"/>
                  </a:cubicBezTo>
                  <a:cubicBezTo>
                    <a:pt x="233" y="54"/>
                    <a:pt x="234" y="55"/>
                    <a:pt x="234" y="56"/>
                  </a:cubicBezTo>
                  <a:cubicBezTo>
                    <a:pt x="235" y="58"/>
                    <a:pt x="236" y="59"/>
                    <a:pt x="238" y="61"/>
                  </a:cubicBezTo>
                  <a:cubicBezTo>
                    <a:pt x="238" y="62"/>
                    <a:pt x="238" y="62"/>
                    <a:pt x="239" y="63"/>
                  </a:cubicBezTo>
                  <a:cubicBezTo>
                    <a:pt x="240" y="65"/>
                    <a:pt x="241" y="67"/>
                    <a:pt x="243" y="69"/>
                  </a:cubicBezTo>
                  <a:cubicBezTo>
                    <a:pt x="244" y="72"/>
                    <a:pt x="246" y="75"/>
                    <a:pt x="248" y="78"/>
                  </a:cubicBezTo>
                  <a:cubicBezTo>
                    <a:pt x="248" y="78"/>
                    <a:pt x="248" y="79"/>
                    <a:pt x="248" y="79"/>
                  </a:cubicBezTo>
                  <a:cubicBezTo>
                    <a:pt x="252" y="86"/>
                    <a:pt x="255" y="92"/>
                    <a:pt x="258" y="99"/>
                  </a:cubicBezTo>
                  <a:cubicBezTo>
                    <a:pt x="258" y="100"/>
                    <a:pt x="258" y="100"/>
                    <a:pt x="258" y="100"/>
                  </a:cubicBezTo>
                  <a:cubicBezTo>
                    <a:pt x="259" y="102"/>
                    <a:pt x="260" y="104"/>
                    <a:pt x="261" y="106"/>
                  </a:cubicBezTo>
                  <a:cubicBezTo>
                    <a:pt x="261" y="107"/>
                    <a:pt x="261" y="107"/>
                    <a:pt x="262" y="108"/>
                  </a:cubicBezTo>
                  <a:cubicBezTo>
                    <a:pt x="262" y="110"/>
                    <a:pt x="263" y="111"/>
                    <a:pt x="263" y="113"/>
                  </a:cubicBezTo>
                  <a:cubicBezTo>
                    <a:pt x="265" y="116"/>
                    <a:pt x="266" y="119"/>
                    <a:pt x="267" y="121"/>
                  </a:cubicBezTo>
                  <a:cubicBezTo>
                    <a:pt x="267" y="122"/>
                    <a:pt x="267" y="122"/>
                    <a:pt x="267" y="122"/>
                  </a:cubicBezTo>
                  <a:cubicBezTo>
                    <a:pt x="268" y="125"/>
                    <a:pt x="269" y="128"/>
                    <a:pt x="270" y="132"/>
                  </a:cubicBezTo>
                  <a:cubicBezTo>
                    <a:pt x="272" y="137"/>
                    <a:pt x="273" y="141"/>
                    <a:pt x="274" y="146"/>
                  </a:cubicBezTo>
                  <a:cubicBezTo>
                    <a:pt x="275" y="148"/>
                    <a:pt x="275" y="150"/>
                    <a:pt x="276" y="152"/>
                  </a:cubicBezTo>
                  <a:cubicBezTo>
                    <a:pt x="276" y="154"/>
                    <a:pt x="277" y="156"/>
                    <a:pt x="278" y="159"/>
                  </a:cubicBezTo>
                  <a:cubicBezTo>
                    <a:pt x="278" y="161"/>
                    <a:pt x="279" y="164"/>
                    <a:pt x="280" y="166"/>
                  </a:cubicBezTo>
                  <a:cubicBezTo>
                    <a:pt x="281" y="171"/>
                    <a:pt x="282" y="176"/>
                    <a:pt x="283" y="181"/>
                  </a:cubicBezTo>
                  <a:cubicBezTo>
                    <a:pt x="283" y="181"/>
                    <a:pt x="283" y="182"/>
                    <a:pt x="283" y="182"/>
                  </a:cubicBezTo>
                  <a:cubicBezTo>
                    <a:pt x="285" y="187"/>
                    <a:pt x="286" y="192"/>
                    <a:pt x="287" y="197"/>
                  </a:cubicBezTo>
                  <a:cubicBezTo>
                    <a:pt x="288" y="202"/>
                    <a:pt x="289" y="207"/>
                    <a:pt x="290" y="212"/>
                  </a:cubicBezTo>
                  <a:cubicBezTo>
                    <a:pt x="290" y="214"/>
                    <a:pt x="291" y="217"/>
                    <a:pt x="291" y="220"/>
                  </a:cubicBezTo>
                  <a:cubicBezTo>
                    <a:pt x="292" y="221"/>
                    <a:pt x="292" y="222"/>
                    <a:pt x="292" y="224"/>
                  </a:cubicBezTo>
                  <a:cubicBezTo>
                    <a:pt x="292" y="224"/>
                    <a:pt x="292" y="224"/>
                    <a:pt x="292" y="224"/>
                  </a:cubicBezTo>
                  <a:cubicBezTo>
                    <a:pt x="293" y="226"/>
                    <a:pt x="293" y="228"/>
                    <a:pt x="293" y="230"/>
                  </a:cubicBezTo>
                  <a:cubicBezTo>
                    <a:pt x="294" y="233"/>
                    <a:pt x="294" y="235"/>
                    <a:pt x="295" y="238"/>
                  </a:cubicBezTo>
                  <a:cubicBezTo>
                    <a:pt x="295" y="238"/>
                    <a:pt x="295" y="239"/>
                    <a:pt x="295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6" y="244"/>
                    <a:pt x="296" y="247"/>
                    <a:pt x="297" y="251"/>
                  </a:cubicBezTo>
                  <a:cubicBezTo>
                    <a:pt x="297" y="252"/>
                    <a:pt x="298" y="254"/>
                    <a:pt x="298" y="255"/>
                  </a:cubicBezTo>
                  <a:cubicBezTo>
                    <a:pt x="298" y="259"/>
                    <a:pt x="299" y="262"/>
                    <a:pt x="299" y="266"/>
                  </a:cubicBezTo>
                  <a:cubicBezTo>
                    <a:pt x="300" y="270"/>
                    <a:pt x="301" y="274"/>
                    <a:pt x="301" y="278"/>
                  </a:cubicBezTo>
                  <a:cubicBezTo>
                    <a:pt x="302" y="282"/>
                    <a:pt x="302" y="285"/>
                    <a:pt x="303" y="288"/>
                  </a:cubicBezTo>
                  <a:cubicBezTo>
                    <a:pt x="306" y="310"/>
                    <a:pt x="308" y="331"/>
                    <a:pt x="311" y="353"/>
                  </a:cubicBezTo>
                  <a:cubicBezTo>
                    <a:pt x="311" y="357"/>
                    <a:pt x="312" y="361"/>
                    <a:pt x="312" y="365"/>
                  </a:cubicBezTo>
                  <a:cubicBezTo>
                    <a:pt x="315" y="394"/>
                    <a:pt x="317" y="424"/>
                    <a:pt x="320" y="454"/>
                  </a:cubicBezTo>
                  <a:cubicBezTo>
                    <a:pt x="320" y="463"/>
                    <a:pt x="321" y="472"/>
                    <a:pt x="322" y="481"/>
                  </a:cubicBezTo>
                  <a:cubicBezTo>
                    <a:pt x="322" y="484"/>
                    <a:pt x="322" y="486"/>
                    <a:pt x="322" y="488"/>
                  </a:cubicBezTo>
                  <a:cubicBezTo>
                    <a:pt x="323" y="495"/>
                    <a:pt x="323" y="503"/>
                    <a:pt x="324" y="510"/>
                  </a:cubicBezTo>
                  <a:cubicBezTo>
                    <a:pt x="325" y="534"/>
                    <a:pt x="327" y="558"/>
                    <a:pt x="329" y="583"/>
                  </a:cubicBezTo>
                  <a:cubicBezTo>
                    <a:pt x="329" y="592"/>
                    <a:pt x="330" y="601"/>
                    <a:pt x="331" y="610"/>
                  </a:cubicBezTo>
                  <a:cubicBezTo>
                    <a:pt x="331" y="615"/>
                    <a:pt x="332" y="619"/>
                    <a:pt x="332" y="624"/>
                  </a:cubicBezTo>
                  <a:cubicBezTo>
                    <a:pt x="332" y="629"/>
                    <a:pt x="333" y="634"/>
                    <a:pt x="333" y="639"/>
                  </a:cubicBezTo>
                  <a:cubicBezTo>
                    <a:pt x="335" y="658"/>
                    <a:pt x="337" y="677"/>
                    <a:pt x="339" y="696"/>
                  </a:cubicBezTo>
                  <a:cubicBezTo>
                    <a:pt x="344" y="735"/>
                    <a:pt x="349" y="775"/>
                    <a:pt x="357" y="814"/>
                  </a:cubicBezTo>
                  <a:cubicBezTo>
                    <a:pt x="365" y="854"/>
                    <a:pt x="374" y="895"/>
                    <a:pt x="371" y="9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ïśḻíďê"/>
            <p:cNvSpPr/>
            <p:nvPr/>
          </p:nvSpPr>
          <p:spPr bwMode="auto">
            <a:xfrm>
              <a:off x="7467600" y="2667000"/>
              <a:ext cx="238125" cy="398463"/>
            </a:xfrm>
            <a:custGeom>
              <a:avLst/>
              <a:gdLst>
                <a:gd name="T0" fmla="*/ 141 w 144"/>
                <a:gd name="T1" fmla="*/ 28 h 240"/>
                <a:gd name="T2" fmla="*/ 134 w 144"/>
                <a:gd name="T3" fmla="*/ 36 h 240"/>
                <a:gd name="T4" fmla="*/ 122 w 144"/>
                <a:gd name="T5" fmla="*/ 57 h 240"/>
                <a:gd name="T6" fmla="*/ 107 w 144"/>
                <a:gd name="T7" fmla="*/ 93 h 240"/>
                <a:gd name="T8" fmla="*/ 81 w 144"/>
                <a:gd name="T9" fmla="*/ 120 h 240"/>
                <a:gd name="T10" fmla="*/ 61 w 144"/>
                <a:gd name="T11" fmla="*/ 130 h 240"/>
                <a:gd name="T12" fmla="*/ 53 w 144"/>
                <a:gd name="T13" fmla="*/ 149 h 240"/>
                <a:gd name="T14" fmla="*/ 61 w 144"/>
                <a:gd name="T15" fmla="*/ 161 h 240"/>
                <a:gd name="T16" fmla="*/ 57 w 144"/>
                <a:gd name="T17" fmla="*/ 184 h 240"/>
                <a:gd name="T18" fmla="*/ 17 w 144"/>
                <a:gd name="T19" fmla="*/ 230 h 240"/>
                <a:gd name="T20" fmla="*/ 0 w 144"/>
                <a:gd name="T21" fmla="*/ 240 h 240"/>
                <a:gd name="T22" fmla="*/ 22 w 144"/>
                <a:gd name="T23" fmla="*/ 153 h 240"/>
                <a:gd name="T24" fmla="*/ 66 w 144"/>
                <a:gd name="T25" fmla="*/ 46 h 240"/>
                <a:gd name="T26" fmla="*/ 69 w 144"/>
                <a:gd name="T27" fmla="*/ 42 h 240"/>
                <a:gd name="T28" fmla="*/ 105 w 144"/>
                <a:gd name="T29" fmla="*/ 2 h 240"/>
                <a:gd name="T30" fmla="*/ 113 w 144"/>
                <a:gd name="T31" fmla="*/ 0 h 240"/>
                <a:gd name="T32" fmla="*/ 118 w 144"/>
                <a:gd name="T33" fmla="*/ 2 h 240"/>
                <a:gd name="T34" fmla="*/ 138 w 144"/>
                <a:gd name="T35" fmla="*/ 14 h 240"/>
                <a:gd name="T36" fmla="*/ 142 w 144"/>
                <a:gd name="T37" fmla="*/ 18 h 240"/>
                <a:gd name="T38" fmla="*/ 141 w 144"/>
                <a:gd name="T39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240">
                  <a:moveTo>
                    <a:pt x="141" y="28"/>
                  </a:moveTo>
                  <a:cubicBezTo>
                    <a:pt x="139" y="31"/>
                    <a:pt x="136" y="33"/>
                    <a:pt x="134" y="36"/>
                  </a:cubicBezTo>
                  <a:cubicBezTo>
                    <a:pt x="128" y="42"/>
                    <a:pt x="125" y="50"/>
                    <a:pt x="122" y="57"/>
                  </a:cubicBezTo>
                  <a:cubicBezTo>
                    <a:pt x="118" y="69"/>
                    <a:pt x="113" y="81"/>
                    <a:pt x="107" y="93"/>
                  </a:cubicBezTo>
                  <a:cubicBezTo>
                    <a:pt x="101" y="104"/>
                    <a:pt x="92" y="114"/>
                    <a:pt x="81" y="120"/>
                  </a:cubicBezTo>
                  <a:cubicBezTo>
                    <a:pt x="74" y="123"/>
                    <a:pt x="67" y="126"/>
                    <a:pt x="61" y="130"/>
                  </a:cubicBezTo>
                  <a:cubicBezTo>
                    <a:pt x="55" y="135"/>
                    <a:pt x="51" y="142"/>
                    <a:pt x="53" y="149"/>
                  </a:cubicBezTo>
                  <a:cubicBezTo>
                    <a:pt x="55" y="153"/>
                    <a:pt x="59" y="157"/>
                    <a:pt x="61" y="161"/>
                  </a:cubicBezTo>
                  <a:cubicBezTo>
                    <a:pt x="64" y="168"/>
                    <a:pt x="61" y="177"/>
                    <a:pt x="57" y="184"/>
                  </a:cubicBezTo>
                  <a:cubicBezTo>
                    <a:pt x="47" y="202"/>
                    <a:pt x="33" y="218"/>
                    <a:pt x="17" y="230"/>
                  </a:cubicBezTo>
                  <a:cubicBezTo>
                    <a:pt x="12" y="234"/>
                    <a:pt x="6" y="238"/>
                    <a:pt x="0" y="240"/>
                  </a:cubicBezTo>
                  <a:cubicBezTo>
                    <a:pt x="7" y="211"/>
                    <a:pt x="14" y="182"/>
                    <a:pt x="22" y="153"/>
                  </a:cubicBezTo>
                  <a:cubicBezTo>
                    <a:pt x="33" y="116"/>
                    <a:pt x="45" y="79"/>
                    <a:pt x="66" y="46"/>
                  </a:cubicBezTo>
                  <a:cubicBezTo>
                    <a:pt x="67" y="45"/>
                    <a:pt x="68" y="43"/>
                    <a:pt x="69" y="42"/>
                  </a:cubicBezTo>
                  <a:cubicBezTo>
                    <a:pt x="79" y="27"/>
                    <a:pt x="91" y="13"/>
                    <a:pt x="105" y="2"/>
                  </a:cubicBezTo>
                  <a:cubicBezTo>
                    <a:pt x="108" y="1"/>
                    <a:pt x="111" y="0"/>
                    <a:pt x="113" y="0"/>
                  </a:cubicBezTo>
                  <a:cubicBezTo>
                    <a:pt x="115" y="1"/>
                    <a:pt x="116" y="2"/>
                    <a:pt x="118" y="2"/>
                  </a:cubicBezTo>
                  <a:cubicBezTo>
                    <a:pt x="124" y="6"/>
                    <a:pt x="131" y="10"/>
                    <a:pt x="138" y="14"/>
                  </a:cubicBezTo>
                  <a:cubicBezTo>
                    <a:pt x="139" y="15"/>
                    <a:pt x="141" y="16"/>
                    <a:pt x="142" y="18"/>
                  </a:cubicBezTo>
                  <a:cubicBezTo>
                    <a:pt x="144" y="21"/>
                    <a:pt x="143" y="25"/>
                    <a:pt x="141" y="28"/>
                  </a:cubicBezTo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ïšľïde"/>
            <p:cNvSpPr/>
            <p:nvPr/>
          </p:nvSpPr>
          <p:spPr bwMode="auto">
            <a:xfrm>
              <a:off x="7451725" y="2659063"/>
              <a:ext cx="250825" cy="403225"/>
            </a:xfrm>
            <a:custGeom>
              <a:avLst/>
              <a:gdLst>
                <a:gd name="T0" fmla="*/ 149 w 152"/>
                <a:gd name="T1" fmla="*/ 28 h 243"/>
                <a:gd name="T2" fmla="*/ 142 w 152"/>
                <a:gd name="T3" fmla="*/ 36 h 243"/>
                <a:gd name="T4" fmla="*/ 131 w 152"/>
                <a:gd name="T5" fmla="*/ 56 h 243"/>
                <a:gd name="T6" fmla="*/ 131 w 152"/>
                <a:gd name="T7" fmla="*/ 58 h 243"/>
                <a:gd name="T8" fmla="*/ 115 w 152"/>
                <a:gd name="T9" fmla="*/ 93 h 243"/>
                <a:gd name="T10" fmla="*/ 89 w 152"/>
                <a:gd name="T11" fmla="*/ 120 h 243"/>
                <a:gd name="T12" fmla="*/ 69 w 152"/>
                <a:gd name="T13" fmla="*/ 131 h 243"/>
                <a:gd name="T14" fmla="*/ 62 w 152"/>
                <a:gd name="T15" fmla="*/ 150 h 243"/>
                <a:gd name="T16" fmla="*/ 69 w 152"/>
                <a:gd name="T17" fmla="*/ 161 h 243"/>
                <a:gd name="T18" fmla="*/ 65 w 152"/>
                <a:gd name="T19" fmla="*/ 185 h 243"/>
                <a:gd name="T20" fmla="*/ 25 w 152"/>
                <a:gd name="T21" fmla="*/ 231 h 243"/>
                <a:gd name="T22" fmla="*/ 12 w 152"/>
                <a:gd name="T23" fmla="*/ 239 h 243"/>
                <a:gd name="T24" fmla="*/ 0 w 152"/>
                <a:gd name="T25" fmla="*/ 243 h 243"/>
                <a:gd name="T26" fmla="*/ 18 w 152"/>
                <a:gd name="T27" fmla="*/ 158 h 243"/>
                <a:gd name="T28" fmla="*/ 43 w 152"/>
                <a:gd name="T29" fmla="*/ 97 h 243"/>
                <a:gd name="T30" fmla="*/ 60 w 152"/>
                <a:gd name="T31" fmla="*/ 60 h 243"/>
                <a:gd name="T32" fmla="*/ 110 w 152"/>
                <a:gd name="T33" fmla="*/ 5 h 243"/>
                <a:gd name="T34" fmla="*/ 121 w 152"/>
                <a:gd name="T35" fmla="*/ 1 h 243"/>
                <a:gd name="T36" fmla="*/ 126 w 152"/>
                <a:gd name="T37" fmla="*/ 3 h 243"/>
                <a:gd name="T38" fmla="*/ 146 w 152"/>
                <a:gd name="T39" fmla="*/ 15 h 243"/>
                <a:gd name="T40" fmla="*/ 150 w 152"/>
                <a:gd name="T41" fmla="*/ 18 h 243"/>
                <a:gd name="T42" fmla="*/ 151 w 152"/>
                <a:gd name="T43" fmla="*/ 19 h 243"/>
                <a:gd name="T44" fmla="*/ 149 w 152"/>
                <a:gd name="T45" fmla="*/ 2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243">
                  <a:moveTo>
                    <a:pt x="149" y="28"/>
                  </a:moveTo>
                  <a:cubicBezTo>
                    <a:pt x="147" y="31"/>
                    <a:pt x="144" y="34"/>
                    <a:pt x="142" y="36"/>
                  </a:cubicBezTo>
                  <a:cubicBezTo>
                    <a:pt x="137" y="42"/>
                    <a:pt x="134" y="49"/>
                    <a:pt x="131" y="56"/>
                  </a:cubicBezTo>
                  <a:cubicBezTo>
                    <a:pt x="131" y="56"/>
                    <a:pt x="131" y="57"/>
                    <a:pt x="131" y="58"/>
                  </a:cubicBezTo>
                  <a:cubicBezTo>
                    <a:pt x="126" y="70"/>
                    <a:pt x="122" y="82"/>
                    <a:pt x="115" y="93"/>
                  </a:cubicBezTo>
                  <a:cubicBezTo>
                    <a:pt x="109" y="104"/>
                    <a:pt x="100" y="114"/>
                    <a:pt x="89" y="120"/>
                  </a:cubicBezTo>
                  <a:cubicBezTo>
                    <a:pt x="82" y="124"/>
                    <a:pt x="75" y="126"/>
                    <a:pt x="69" y="131"/>
                  </a:cubicBezTo>
                  <a:cubicBezTo>
                    <a:pt x="63" y="135"/>
                    <a:pt x="59" y="143"/>
                    <a:pt x="62" y="150"/>
                  </a:cubicBezTo>
                  <a:cubicBezTo>
                    <a:pt x="63" y="154"/>
                    <a:pt x="67" y="157"/>
                    <a:pt x="69" y="161"/>
                  </a:cubicBezTo>
                  <a:cubicBezTo>
                    <a:pt x="73" y="169"/>
                    <a:pt x="69" y="177"/>
                    <a:pt x="65" y="185"/>
                  </a:cubicBezTo>
                  <a:cubicBezTo>
                    <a:pt x="55" y="202"/>
                    <a:pt x="41" y="218"/>
                    <a:pt x="25" y="231"/>
                  </a:cubicBezTo>
                  <a:cubicBezTo>
                    <a:pt x="21" y="234"/>
                    <a:pt x="16" y="237"/>
                    <a:pt x="12" y="239"/>
                  </a:cubicBezTo>
                  <a:cubicBezTo>
                    <a:pt x="8" y="241"/>
                    <a:pt x="4" y="242"/>
                    <a:pt x="0" y="243"/>
                  </a:cubicBezTo>
                  <a:cubicBezTo>
                    <a:pt x="2" y="214"/>
                    <a:pt x="9" y="185"/>
                    <a:pt x="18" y="158"/>
                  </a:cubicBezTo>
                  <a:cubicBezTo>
                    <a:pt x="26" y="137"/>
                    <a:pt x="34" y="117"/>
                    <a:pt x="43" y="97"/>
                  </a:cubicBezTo>
                  <a:cubicBezTo>
                    <a:pt x="48" y="85"/>
                    <a:pt x="54" y="72"/>
                    <a:pt x="60" y="60"/>
                  </a:cubicBezTo>
                  <a:cubicBezTo>
                    <a:pt x="73" y="39"/>
                    <a:pt x="90" y="20"/>
                    <a:pt x="110" y="5"/>
                  </a:cubicBezTo>
                  <a:cubicBezTo>
                    <a:pt x="114" y="2"/>
                    <a:pt x="117" y="0"/>
                    <a:pt x="121" y="1"/>
                  </a:cubicBezTo>
                  <a:cubicBezTo>
                    <a:pt x="123" y="1"/>
                    <a:pt x="125" y="2"/>
                    <a:pt x="126" y="3"/>
                  </a:cubicBezTo>
                  <a:cubicBezTo>
                    <a:pt x="133" y="7"/>
                    <a:pt x="139" y="11"/>
                    <a:pt x="146" y="15"/>
                  </a:cubicBezTo>
                  <a:cubicBezTo>
                    <a:pt x="147" y="16"/>
                    <a:pt x="149" y="17"/>
                    <a:pt x="150" y="18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2" y="22"/>
                    <a:pt x="151" y="26"/>
                    <a:pt x="149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íšḷídè"/>
            <p:cNvSpPr/>
            <p:nvPr/>
          </p:nvSpPr>
          <p:spPr bwMode="auto">
            <a:xfrm>
              <a:off x="6891338" y="1373188"/>
              <a:ext cx="504825" cy="592138"/>
            </a:xfrm>
            <a:custGeom>
              <a:avLst/>
              <a:gdLst>
                <a:gd name="T0" fmla="*/ 25 w 305"/>
                <a:gd name="T1" fmla="*/ 325 h 357"/>
                <a:gd name="T2" fmla="*/ 0 w 305"/>
                <a:gd name="T3" fmla="*/ 357 h 357"/>
                <a:gd name="T4" fmla="*/ 77 w 305"/>
                <a:gd name="T5" fmla="*/ 356 h 357"/>
                <a:gd name="T6" fmla="*/ 108 w 305"/>
                <a:gd name="T7" fmla="*/ 353 h 357"/>
                <a:gd name="T8" fmla="*/ 152 w 305"/>
                <a:gd name="T9" fmla="*/ 331 h 357"/>
                <a:gd name="T10" fmla="*/ 200 w 305"/>
                <a:gd name="T11" fmla="*/ 313 h 357"/>
                <a:gd name="T12" fmla="*/ 259 w 305"/>
                <a:gd name="T13" fmla="*/ 256 h 357"/>
                <a:gd name="T14" fmla="*/ 303 w 305"/>
                <a:gd name="T15" fmla="*/ 159 h 357"/>
                <a:gd name="T16" fmla="*/ 277 w 305"/>
                <a:gd name="T17" fmla="*/ 47 h 357"/>
                <a:gd name="T18" fmla="*/ 176 w 305"/>
                <a:gd name="T19" fmla="*/ 3 h 357"/>
                <a:gd name="T20" fmla="*/ 82 w 305"/>
                <a:gd name="T21" fmla="*/ 61 h 357"/>
                <a:gd name="T22" fmla="*/ 41 w 305"/>
                <a:gd name="T23" fmla="*/ 204 h 357"/>
                <a:gd name="T24" fmla="*/ 26 w 305"/>
                <a:gd name="T25" fmla="*/ 224 h 357"/>
                <a:gd name="T26" fmla="*/ 60 w 305"/>
                <a:gd name="T27" fmla="*/ 221 h 357"/>
                <a:gd name="T28" fmla="*/ 25 w 305"/>
                <a:gd name="T29" fmla="*/ 32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357">
                  <a:moveTo>
                    <a:pt x="25" y="325"/>
                  </a:moveTo>
                  <a:cubicBezTo>
                    <a:pt x="17" y="337"/>
                    <a:pt x="8" y="347"/>
                    <a:pt x="0" y="357"/>
                  </a:cubicBezTo>
                  <a:cubicBezTo>
                    <a:pt x="26" y="357"/>
                    <a:pt x="51" y="356"/>
                    <a:pt x="77" y="356"/>
                  </a:cubicBezTo>
                  <a:cubicBezTo>
                    <a:pt x="87" y="356"/>
                    <a:pt x="98" y="355"/>
                    <a:pt x="108" y="353"/>
                  </a:cubicBezTo>
                  <a:cubicBezTo>
                    <a:pt x="124" y="348"/>
                    <a:pt x="137" y="338"/>
                    <a:pt x="152" y="331"/>
                  </a:cubicBezTo>
                  <a:cubicBezTo>
                    <a:pt x="168" y="324"/>
                    <a:pt x="185" y="321"/>
                    <a:pt x="200" y="313"/>
                  </a:cubicBezTo>
                  <a:cubicBezTo>
                    <a:pt x="225" y="301"/>
                    <a:pt x="243" y="279"/>
                    <a:pt x="259" y="256"/>
                  </a:cubicBezTo>
                  <a:cubicBezTo>
                    <a:pt x="281" y="226"/>
                    <a:pt x="303" y="197"/>
                    <a:pt x="303" y="159"/>
                  </a:cubicBezTo>
                  <a:cubicBezTo>
                    <a:pt x="304" y="118"/>
                    <a:pt x="305" y="81"/>
                    <a:pt x="277" y="47"/>
                  </a:cubicBezTo>
                  <a:cubicBezTo>
                    <a:pt x="253" y="18"/>
                    <a:pt x="214" y="0"/>
                    <a:pt x="176" y="3"/>
                  </a:cubicBezTo>
                  <a:cubicBezTo>
                    <a:pt x="137" y="5"/>
                    <a:pt x="101" y="28"/>
                    <a:pt x="82" y="61"/>
                  </a:cubicBezTo>
                  <a:cubicBezTo>
                    <a:pt x="56" y="105"/>
                    <a:pt x="64" y="159"/>
                    <a:pt x="41" y="204"/>
                  </a:cubicBezTo>
                  <a:cubicBezTo>
                    <a:pt x="37" y="212"/>
                    <a:pt x="33" y="219"/>
                    <a:pt x="26" y="224"/>
                  </a:cubicBezTo>
                  <a:cubicBezTo>
                    <a:pt x="38" y="223"/>
                    <a:pt x="50" y="227"/>
                    <a:pt x="60" y="221"/>
                  </a:cubicBezTo>
                  <a:cubicBezTo>
                    <a:pt x="66" y="258"/>
                    <a:pt x="47" y="294"/>
                    <a:pt x="25" y="325"/>
                  </a:cubicBezTo>
                  <a:close/>
                </a:path>
              </a:pathLst>
            </a:custGeom>
            <a:solidFill>
              <a:srgbClr val="3B3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îṩļíḋé"/>
            <p:cNvSpPr/>
            <p:nvPr/>
          </p:nvSpPr>
          <p:spPr bwMode="auto">
            <a:xfrm>
              <a:off x="7410450" y="2382838"/>
              <a:ext cx="242888" cy="233363"/>
            </a:xfrm>
            <a:custGeom>
              <a:avLst/>
              <a:gdLst>
                <a:gd name="T0" fmla="*/ 137 w 147"/>
                <a:gd name="T1" fmla="*/ 47 h 141"/>
                <a:gd name="T2" fmla="*/ 134 w 147"/>
                <a:gd name="T3" fmla="*/ 84 h 141"/>
                <a:gd name="T4" fmla="*/ 93 w 147"/>
                <a:gd name="T5" fmla="*/ 109 h 141"/>
                <a:gd name="T6" fmla="*/ 0 w 147"/>
                <a:gd name="T7" fmla="*/ 141 h 141"/>
                <a:gd name="T8" fmla="*/ 0 w 147"/>
                <a:gd name="T9" fmla="*/ 70 h 141"/>
                <a:gd name="T10" fmla="*/ 2 w 147"/>
                <a:gd name="T11" fmla="*/ 60 h 141"/>
                <a:gd name="T12" fmla="*/ 9 w 147"/>
                <a:gd name="T13" fmla="*/ 54 h 141"/>
                <a:gd name="T14" fmla="*/ 124 w 147"/>
                <a:gd name="T15" fmla="*/ 1 h 141"/>
                <a:gd name="T16" fmla="*/ 140 w 147"/>
                <a:gd name="T17" fmla="*/ 4 h 141"/>
                <a:gd name="T18" fmla="*/ 137 w 147"/>
                <a:gd name="T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1">
                  <a:moveTo>
                    <a:pt x="137" y="47"/>
                  </a:moveTo>
                  <a:cubicBezTo>
                    <a:pt x="136" y="59"/>
                    <a:pt x="135" y="72"/>
                    <a:pt x="134" y="84"/>
                  </a:cubicBezTo>
                  <a:cubicBezTo>
                    <a:pt x="121" y="93"/>
                    <a:pt x="107" y="101"/>
                    <a:pt x="93" y="109"/>
                  </a:cubicBezTo>
                  <a:cubicBezTo>
                    <a:pt x="65" y="124"/>
                    <a:pt x="33" y="136"/>
                    <a:pt x="0" y="141"/>
                  </a:cubicBezTo>
                  <a:cubicBezTo>
                    <a:pt x="1" y="117"/>
                    <a:pt x="0" y="93"/>
                    <a:pt x="0" y="70"/>
                  </a:cubicBezTo>
                  <a:cubicBezTo>
                    <a:pt x="0" y="66"/>
                    <a:pt x="0" y="63"/>
                    <a:pt x="2" y="60"/>
                  </a:cubicBezTo>
                  <a:cubicBezTo>
                    <a:pt x="4" y="58"/>
                    <a:pt x="6" y="56"/>
                    <a:pt x="9" y="54"/>
                  </a:cubicBezTo>
                  <a:cubicBezTo>
                    <a:pt x="44" y="31"/>
                    <a:pt x="81" y="8"/>
                    <a:pt x="124" y="1"/>
                  </a:cubicBezTo>
                  <a:cubicBezTo>
                    <a:pt x="130" y="1"/>
                    <a:pt x="136" y="0"/>
                    <a:pt x="140" y="4"/>
                  </a:cubicBezTo>
                  <a:cubicBezTo>
                    <a:pt x="147" y="12"/>
                    <a:pt x="138" y="38"/>
                    <a:pt x="137" y="47"/>
                  </a:cubicBezTo>
                  <a:close/>
                </a:path>
              </a:pathLst>
            </a:custGeom>
            <a:solidFill>
              <a:srgbClr val="E7B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îŝļíḋé"/>
            <p:cNvSpPr/>
            <p:nvPr/>
          </p:nvSpPr>
          <p:spPr bwMode="auto">
            <a:xfrm>
              <a:off x="6900863" y="1336675"/>
              <a:ext cx="1216025" cy="1287463"/>
            </a:xfrm>
            <a:custGeom>
              <a:avLst/>
              <a:gdLst>
                <a:gd name="T0" fmla="*/ 728 w 734"/>
                <a:gd name="T1" fmla="*/ 361 h 777"/>
                <a:gd name="T2" fmla="*/ 674 w 734"/>
                <a:gd name="T3" fmla="*/ 321 h 777"/>
                <a:gd name="T4" fmla="*/ 633 w 734"/>
                <a:gd name="T5" fmla="*/ 349 h 777"/>
                <a:gd name="T6" fmla="*/ 623 w 734"/>
                <a:gd name="T7" fmla="*/ 288 h 777"/>
                <a:gd name="T8" fmla="*/ 606 w 734"/>
                <a:gd name="T9" fmla="*/ 240 h 777"/>
                <a:gd name="T10" fmla="*/ 545 w 734"/>
                <a:gd name="T11" fmla="*/ 144 h 777"/>
                <a:gd name="T12" fmla="*/ 368 w 734"/>
                <a:gd name="T13" fmla="*/ 24 h 777"/>
                <a:gd name="T14" fmla="*/ 311 w 734"/>
                <a:gd name="T15" fmla="*/ 15 h 777"/>
                <a:gd name="T16" fmla="*/ 208 w 734"/>
                <a:gd name="T17" fmla="*/ 7 h 777"/>
                <a:gd name="T18" fmla="*/ 123 w 734"/>
                <a:gd name="T19" fmla="*/ 13 h 777"/>
                <a:gd name="T20" fmla="*/ 86 w 734"/>
                <a:gd name="T21" fmla="*/ 82 h 777"/>
                <a:gd name="T22" fmla="*/ 53 w 734"/>
                <a:gd name="T23" fmla="*/ 250 h 777"/>
                <a:gd name="T24" fmla="*/ 46 w 734"/>
                <a:gd name="T25" fmla="*/ 372 h 777"/>
                <a:gd name="T26" fmla="*/ 3 w 734"/>
                <a:gd name="T27" fmla="*/ 502 h 777"/>
                <a:gd name="T28" fmla="*/ 95 w 734"/>
                <a:gd name="T29" fmla="*/ 666 h 777"/>
                <a:gd name="T30" fmla="*/ 176 w 734"/>
                <a:gd name="T31" fmla="*/ 738 h 777"/>
                <a:gd name="T32" fmla="*/ 400 w 734"/>
                <a:gd name="T33" fmla="*/ 724 h 777"/>
                <a:gd name="T34" fmla="*/ 503 w 734"/>
                <a:gd name="T35" fmla="*/ 649 h 777"/>
                <a:gd name="T36" fmla="*/ 579 w 734"/>
                <a:gd name="T37" fmla="*/ 561 h 777"/>
                <a:gd name="T38" fmla="*/ 631 w 734"/>
                <a:gd name="T39" fmla="*/ 552 h 777"/>
                <a:gd name="T40" fmla="*/ 718 w 734"/>
                <a:gd name="T41" fmla="*/ 431 h 777"/>
                <a:gd name="T42" fmla="*/ 728 w 734"/>
                <a:gd name="T43" fmla="*/ 36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4" h="777">
                  <a:moveTo>
                    <a:pt x="728" y="361"/>
                  </a:moveTo>
                  <a:cubicBezTo>
                    <a:pt x="722" y="337"/>
                    <a:pt x="699" y="317"/>
                    <a:pt x="674" y="321"/>
                  </a:cubicBezTo>
                  <a:cubicBezTo>
                    <a:pt x="658" y="324"/>
                    <a:pt x="645" y="337"/>
                    <a:pt x="633" y="349"/>
                  </a:cubicBezTo>
                  <a:cubicBezTo>
                    <a:pt x="636" y="327"/>
                    <a:pt x="628" y="309"/>
                    <a:pt x="623" y="288"/>
                  </a:cubicBezTo>
                  <a:cubicBezTo>
                    <a:pt x="619" y="269"/>
                    <a:pt x="615" y="256"/>
                    <a:pt x="606" y="240"/>
                  </a:cubicBezTo>
                  <a:cubicBezTo>
                    <a:pt x="586" y="208"/>
                    <a:pt x="569" y="174"/>
                    <a:pt x="545" y="144"/>
                  </a:cubicBezTo>
                  <a:cubicBezTo>
                    <a:pt x="501" y="88"/>
                    <a:pt x="440" y="41"/>
                    <a:pt x="368" y="24"/>
                  </a:cubicBezTo>
                  <a:cubicBezTo>
                    <a:pt x="349" y="19"/>
                    <a:pt x="330" y="17"/>
                    <a:pt x="311" y="15"/>
                  </a:cubicBezTo>
                  <a:cubicBezTo>
                    <a:pt x="277" y="11"/>
                    <a:pt x="242" y="8"/>
                    <a:pt x="208" y="7"/>
                  </a:cubicBezTo>
                  <a:cubicBezTo>
                    <a:pt x="184" y="6"/>
                    <a:pt x="145" y="0"/>
                    <a:pt x="123" y="13"/>
                  </a:cubicBezTo>
                  <a:cubicBezTo>
                    <a:pt x="105" y="22"/>
                    <a:pt x="93" y="62"/>
                    <a:pt x="86" y="82"/>
                  </a:cubicBezTo>
                  <a:cubicBezTo>
                    <a:pt x="67" y="135"/>
                    <a:pt x="58" y="193"/>
                    <a:pt x="53" y="250"/>
                  </a:cubicBezTo>
                  <a:cubicBezTo>
                    <a:pt x="50" y="292"/>
                    <a:pt x="59" y="332"/>
                    <a:pt x="46" y="372"/>
                  </a:cubicBezTo>
                  <a:cubicBezTo>
                    <a:pt x="33" y="416"/>
                    <a:pt x="5" y="455"/>
                    <a:pt x="3" y="502"/>
                  </a:cubicBezTo>
                  <a:cubicBezTo>
                    <a:pt x="0" y="568"/>
                    <a:pt x="49" y="622"/>
                    <a:pt x="95" y="666"/>
                  </a:cubicBezTo>
                  <a:cubicBezTo>
                    <a:pt x="120" y="691"/>
                    <a:pt x="146" y="721"/>
                    <a:pt x="176" y="738"/>
                  </a:cubicBezTo>
                  <a:cubicBezTo>
                    <a:pt x="247" y="777"/>
                    <a:pt x="334" y="759"/>
                    <a:pt x="400" y="724"/>
                  </a:cubicBezTo>
                  <a:cubicBezTo>
                    <a:pt x="437" y="703"/>
                    <a:pt x="472" y="678"/>
                    <a:pt x="503" y="649"/>
                  </a:cubicBezTo>
                  <a:cubicBezTo>
                    <a:pt x="512" y="642"/>
                    <a:pt x="586" y="569"/>
                    <a:pt x="579" y="561"/>
                  </a:cubicBezTo>
                  <a:cubicBezTo>
                    <a:pt x="592" y="575"/>
                    <a:pt x="616" y="564"/>
                    <a:pt x="631" y="552"/>
                  </a:cubicBezTo>
                  <a:cubicBezTo>
                    <a:pt x="668" y="518"/>
                    <a:pt x="698" y="477"/>
                    <a:pt x="718" y="431"/>
                  </a:cubicBezTo>
                  <a:cubicBezTo>
                    <a:pt x="727" y="409"/>
                    <a:pt x="734" y="384"/>
                    <a:pt x="728" y="361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işľíḍe"/>
            <p:cNvSpPr/>
            <p:nvPr/>
          </p:nvSpPr>
          <p:spPr bwMode="auto">
            <a:xfrm>
              <a:off x="7091363" y="2082800"/>
              <a:ext cx="212725" cy="114300"/>
            </a:xfrm>
            <a:custGeom>
              <a:avLst/>
              <a:gdLst>
                <a:gd name="T0" fmla="*/ 123 w 128"/>
                <a:gd name="T1" fmla="*/ 50 h 69"/>
                <a:gd name="T2" fmla="*/ 68 w 128"/>
                <a:gd name="T3" fmla="*/ 4 h 69"/>
                <a:gd name="T4" fmla="*/ 8 w 128"/>
                <a:gd name="T5" fmla="*/ 34 h 69"/>
                <a:gd name="T6" fmla="*/ 20 w 128"/>
                <a:gd name="T7" fmla="*/ 46 h 69"/>
                <a:gd name="T8" fmla="*/ 70 w 128"/>
                <a:gd name="T9" fmla="*/ 21 h 69"/>
                <a:gd name="T10" fmla="*/ 108 w 128"/>
                <a:gd name="T11" fmla="*/ 59 h 69"/>
                <a:gd name="T12" fmla="*/ 123 w 128"/>
                <a:gd name="T13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9">
                  <a:moveTo>
                    <a:pt x="123" y="50"/>
                  </a:moveTo>
                  <a:cubicBezTo>
                    <a:pt x="112" y="27"/>
                    <a:pt x="94" y="9"/>
                    <a:pt x="68" y="4"/>
                  </a:cubicBezTo>
                  <a:cubicBezTo>
                    <a:pt x="43" y="0"/>
                    <a:pt x="23" y="18"/>
                    <a:pt x="8" y="34"/>
                  </a:cubicBezTo>
                  <a:cubicBezTo>
                    <a:pt x="0" y="42"/>
                    <a:pt x="12" y="54"/>
                    <a:pt x="20" y="46"/>
                  </a:cubicBezTo>
                  <a:cubicBezTo>
                    <a:pt x="33" y="32"/>
                    <a:pt x="48" y="18"/>
                    <a:pt x="70" y="21"/>
                  </a:cubicBezTo>
                  <a:cubicBezTo>
                    <a:pt x="89" y="25"/>
                    <a:pt x="101" y="43"/>
                    <a:pt x="108" y="59"/>
                  </a:cubicBezTo>
                  <a:cubicBezTo>
                    <a:pt x="113" y="69"/>
                    <a:pt x="128" y="60"/>
                    <a:pt x="123" y="50"/>
                  </a:cubicBezTo>
                  <a:close/>
                </a:path>
              </a:pathLst>
            </a:custGeom>
            <a:solidFill>
              <a:srgbClr val="EEA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ïŝļîḑê"/>
            <p:cNvSpPr/>
            <p:nvPr/>
          </p:nvSpPr>
          <p:spPr bwMode="auto">
            <a:xfrm>
              <a:off x="7021513" y="1879600"/>
              <a:ext cx="127000" cy="125413"/>
            </a:xfrm>
            <a:prstGeom prst="ellipse">
              <a:avLst/>
            </a:prstGeom>
            <a:solidFill>
              <a:srgbClr val="563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íš1ídé"/>
            <p:cNvSpPr/>
            <p:nvPr/>
          </p:nvSpPr>
          <p:spPr bwMode="auto">
            <a:xfrm>
              <a:off x="7478713" y="1931988"/>
              <a:ext cx="127000" cy="125413"/>
            </a:xfrm>
            <a:prstGeom prst="ellipse">
              <a:avLst/>
            </a:prstGeom>
            <a:solidFill>
              <a:srgbClr val="563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îśľíḑé"/>
            <p:cNvSpPr/>
            <p:nvPr/>
          </p:nvSpPr>
          <p:spPr bwMode="auto">
            <a:xfrm>
              <a:off x="6970713" y="1162050"/>
              <a:ext cx="1158875" cy="1016000"/>
            </a:xfrm>
            <a:custGeom>
              <a:avLst/>
              <a:gdLst>
                <a:gd name="T0" fmla="*/ 622 w 699"/>
                <a:gd name="T1" fmla="*/ 443 h 613"/>
                <a:gd name="T2" fmla="*/ 637 w 699"/>
                <a:gd name="T3" fmla="*/ 435 h 613"/>
                <a:gd name="T4" fmla="*/ 657 w 699"/>
                <a:gd name="T5" fmla="*/ 442 h 613"/>
                <a:gd name="T6" fmla="*/ 671 w 699"/>
                <a:gd name="T7" fmla="*/ 395 h 613"/>
                <a:gd name="T8" fmla="*/ 564 w 699"/>
                <a:gd name="T9" fmla="*/ 89 h 613"/>
                <a:gd name="T10" fmla="*/ 431 w 699"/>
                <a:gd name="T11" fmla="*/ 22 h 613"/>
                <a:gd name="T12" fmla="*/ 264 w 699"/>
                <a:gd name="T13" fmla="*/ 4 h 613"/>
                <a:gd name="T14" fmla="*/ 25 w 699"/>
                <a:gd name="T15" fmla="*/ 142 h 613"/>
                <a:gd name="T16" fmla="*/ 52 w 699"/>
                <a:gd name="T17" fmla="*/ 281 h 613"/>
                <a:gd name="T18" fmla="*/ 159 w 699"/>
                <a:gd name="T19" fmla="*/ 329 h 613"/>
                <a:gd name="T20" fmla="*/ 128 w 699"/>
                <a:gd name="T21" fmla="*/ 293 h 613"/>
                <a:gd name="T22" fmla="*/ 204 w 699"/>
                <a:gd name="T23" fmla="*/ 335 h 613"/>
                <a:gd name="T24" fmla="*/ 394 w 699"/>
                <a:gd name="T25" fmla="*/ 381 h 613"/>
                <a:gd name="T26" fmla="*/ 450 w 699"/>
                <a:gd name="T27" fmla="*/ 498 h 613"/>
                <a:gd name="T28" fmla="*/ 471 w 699"/>
                <a:gd name="T29" fmla="*/ 458 h 613"/>
                <a:gd name="T30" fmla="*/ 484 w 699"/>
                <a:gd name="T31" fmla="*/ 498 h 613"/>
                <a:gd name="T32" fmla="*/ 490 w 699"/>
                <a:gd name="T33" fmla="*/ 542 h 613"/>
                <a:gd name="T34" fmla="*/ 486 w 699"/>
                <a:gd name="T35" fmla="*/ 613 h 613"/>
                <a:gd name="T36" fmla="*/ 561 w 699"/>
                <a:gd name="T37" fmla="*/ 536 h 613"/>
                <a:gd name="T38" fmla="*/ 618 w 699"/>
                <a:gd name="T39" fmla="*/ 447 h 613"/>
                <a:gd name="T40" fmla="*/ 622 w 699"/>
                <a:gd name="T41" fmla="*/ 44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9" h="613">
                  <a:moveTo>
                    <a:pt x="622" y="443"/>
                  </a:moveTo>
                  <a:cubicBezTo>
                    <a:pt x="626" y="440"/>
                    <a:pt x="631" y="437"/>
                    <a:pt x="637" y="435"/>
                  </a:cubicBezTo>
                  <a:cubicBezTo>
                    <a:pt x="644" y="434"/>
                    <a:pt x="652" y="436"/>
                    <a:pt x="657" y="442"/>
                  </a:cubicBezTo>
                  <a:cubicBezTo>
                    <a:pt x="665" y="433"/>
                    <a:pt x="667" y="407"/>
                    <a:pt x="671" y="395"/>
                  </a:cubicBezTo>
                  <a:cubicBezTo>
                    <a:pt x="699" y="290"/>
                    <a:pt x="651" y="153"/>
                    <a:pt x="564" y="89"/>
                  </a:cubicBezTo>
                  <a:cubicBezTo>
                    <a:pt x="524" y="60"/>
                    <a:pt x="478" y="34"/>
                    <a:pt x="431" y="22"/>
                  </a:cubicBezTo>
                  <a:cubicBezTo>
                    <a:pt x="377" y="8"/>
                    <a:pt x="320" y="0"/>
                    <a:pt x="264" y="4"/>
                  </a:cubicBezTo>
                  <a:cubicBezTo>
                    <a:pt x="173" y="11"/>
                    <a:pt x="71" y="58"/>
                    <a:pt x="25" y="142"/>
                  </a:cubicBezTo>
                  <a:cubicBezTo>
                    <a:pt x="0" y="188"/>
                    <a:pt x="12" y="247"/>
                    <a:pt x="52" y="281"/>
                  </a:cubicBezTo>
                  <a:cubicBezTo>
                    <a:pt x="82" y="307"/>
                    <a:pt x="127" y="307"/>
                    <a:pt x="159" y="329"/>
                  </a:cubicBezTo>
                  <a:cubicBezTo>
                    <a:pt x="151" y="316"/>
                    <a:pt x="141" y="304"/>
                    <a:pt x="128" y="293"/>
                  </a:cubicBezTo>
                  <a:cubicBezTo>
                    <a:pt x="152" y="309"/>
                    <a:pt x="177" y="325"/>
                    <a:pt x="204" y="335"/>
                  </a:cubicBezTo>
                  <a:cubicBezTo>
                    <a:pt x="266" y="357"/>
                    <a:pt x="339" y="345"/>
                    <a:pt x="394" y="381"/>
                  </a:cubicBezTo>
                  <a:cubicBezTo>
                    <a:pt x="432" y="406"/>
                    <a:pt x="454" y="453"/>
                    <a:pt x="450" y="498"/>
                  </a:cubicBezTo>
                  <a:cubicBezTo>
                    <a:pt x="462" y="488"/>
                    <a:pt x="470" y="473"/>
                    <a:pt x="471" y="458"/>
                  </a:cubicBezTo>
                  <a:cubicBezTo>
                    <a:pt x="470" y="467"/>
                    <a:pt x="482" y="487"/>
                    <a:pt x="484" y="498"/>
                  </a:cubicBezTo>
                  <a:cubicBezTo>
                    <a:pt x="487" y="512"/>
                    <a:pt x="489" y="527"/>
                    <a:pt x="490" y="542"/>
                  </a:cubicBezTo>
                  <a:cubicBezTo>
                    <a:pt x="490" y="566"/>
                    <a:pt x="485" y="589"/>
                    <a:pt x="486" y="613"/>
                  </a:cubicBezTo>
                  <a:cubicBezTo>
                    <a:pt x="516" y="595"/>
                    <a:pt x="543" y="566"/>
                    <a:pt x="561" y="536"/>
                  </a:cubicBezTo>
                  <a:cubicBezTo>
                    <a:pt x="579" y="506"/>
                    <a:pt x="592" y="473"/>
                    <a:pt x="618" y="447"/>
                  </a:cubicBezTo>
                  <a:cubicBezTo>
                    <a:pt x="619" y="446"/>
                    <a:pt x="621" y="445"/>
                    <a:pt x="622" y="443"/>
                  </a:cubicBezTo>
                  <a:close/>
                </a:path>
              </a:pathLst>
            </a:custGeom>
            <a:solidFill>
              <a:srgbClr val="3B3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ïṥḻíďe"/>
            <p:cNvSpPr/>
            <p:nvPr/>
          </p:nvSpPr>
          <p:spPr bwMode="auto">
            <a:xfrm>
              <a:off x="7089775" y="2268538"/>
              <a:ext cx="425450" cy="220663"/>
            </a:xfrm>
            <a:custGeom>
              <a:avLst/>
              <a:gdLst>
                <a:gd name="T0" fmla="*/ 218 w 257"/>
                <a:gd name="T1" fmla="*/ 87 h 133"/>
                <a:gd name="T2" fmla="*/ 257 w 257"/>
                <a:gd name="T3" fmla="*/ 2 h 133"/>
                <a:gd name="T4" fmla="*/ 136 w 257"/>
                <a:gd name="T5" fmla="*/ 24 h 133"/>
                <a:gd name="T6" fmla="*/ 0 w 257"/>
                <a:gd name="T7" fmla="*/ 0 h 133"/>
                <a:gd name="T8" fmla="*/ 16 w 257"/>
                <a:gd name="T9" fmla="*/ 46 h 133"/>
                <a:gd name="T10" fmla="*/ 28 w 257"/>
                <a:gd name="T11" fmla="*/ 93 h 133"/>
                <a:gd name="T12" fmla="*/ 52 w 257"/>
                <a:gd name="T13" fmla="*/ 112 h 133"/>
                <a:gd name="T14" fmla="*/ 124 w 257"/>
                <a:gd name="T15" fmla="*/ 131 h 133"/>
                <a:gd name="T16" fmla="*/ 187 w 257"/>
                <a:gd name="T17" fmla="*/ 111 h 133"/>
                <a:gd name="T18" fmla="*/ 218 w 257"/>
                <a:gd name="T19" fmla="*/ 8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33">
                  <a:moveTo>
                    <a:pt x="218" y="87"/>
                  </a:moveTo>
                  <a:cubicBezTo>
                    <a:pt x="240" y="65"/>
                    <a:pt x="252" y="33"/>
                    <a:pt x="257" y="2"/>
                  </a:cubicBezTo>
                  <a:cubicBezTo>
                    <a:pt x="218" y="20"/>
                    <a:pt x="179" y="24"/>
                    <a:pt x="136" y="24"/>
                  </a:cubicBezTo>
                  <a:cubicBezTo>
                    <a:pt x="89" y="24"/>
                    <a:pt x="42" y="17"/>
                    <a:pt x="0" y="0"/>
                  </a:cubicBezTo>
                  <a:cubicBezTo>
                    <a:pt x="11" y="13"/>
                    <a:pt x="13" y="30"/>
                    <a:pt x="16" y="46"/>
                  </a:cubicBezTo>
                  <a:cubicBezTo>
                    <a:pt x="19" y="61"/>
                    <a:pt x="19" y="80"/>
                    <a:pt x="28" y="93"/>
                  </a:cubicBezTo>
                  <a:cubicBezTo>
                    <a:pt x="34" y="101"/>
                    <a:pt x="43" y="107"/>
                    <a:pt x="52" y="112"/>
                  </a:cubicBezTo>
                  <a:cubicBezTo>
                    <a:pt x="73" y="124"/>
                    <a:pt x="98" y="133"/>
                    <a:pt x="124" y="131"/>
                  </a:cubicBezTo>
                  <a:cubicBezTo>
                    <a:pt x="146" y="129"/>
                    <a:pt x="168" y="122"/>
                    <a:pt x="187" y="111"/>
                  </a:cubicBezTo>
                  <a:cubicBezTo>
                    <a:pt x="198" y="104"/>
                    <a:pt x="209" y="96"/>
                    <a:pt x="218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iṩļïḓe"/>
            <p:cNvSpPr/>
            <p:nvPr/>
          </p:nvSpPr>
          <p:spPr bwMode="auto">
            <a:xfrm>
              <a:off x="7888288" y="1917700"/>
              <a:ext cx="168275" cy="277813"/>
            </a:xfrm>
            <a:custGeom>
              <a:avLst/>
              <a:gdLst>
                <a:gd name="T0" fmla="*/ 45 w 101"/>
                <a:gd name="T1" fmla="*/ 137 h 168"/>
                <a:gd name="T2" fmla="*/ 18 w 101"/>
                <a:gd name="T3" fmla="*/ 145 h 168"/>
                <a:gd name="T4" fmla="*/ 18 w 101"/>
                <a:gd name="T5" fmla="*/ 140 h 168"/>
                <a:gd name="T6" fmla="*/ 61 w 101"/>
                <a:gd name="T7" fmla="*/ 85 h 168"/>
                <a:gd name="T8" fmla="*/ 60 w 101"/>
                <a:gd name="T9" fmla="*/ 76 h 168"/>
                <a:gd name="T10" fmla="*/ 56 w 101"/>
                <a:gd name="T11" fmla="*/ 74 h 168"/>
                <a:gd name="T12" fmla="*/ 47 w 101"/>
                <a:gd name="T13" fmla="*/ 47 h 168"/>
                <a:gd name="T14" fmla="*/ 87 w 101"/>
                <a:gd name="T15" fmla="*/ 18 h 168"/>
                <a:gd name="T16" fmla="*/ 91 w 101"/>
                <a:gd name="T17" fmla="*/ 19 h 168"/>
                <a:gd name="T18" fmla="*/ 92 w 101"/>
                <a:gd name="T19" fmla="*/ 24 h 168"/>
                <a:gd name="T20" fmla="*/ 91 w 101"/>
                <a:gd name="T21" fmla="*/ 43 h 168"/>
                <a:gd name="T22" fmla="*/ 101 w 101"/>
                <a:gd name="T23" fmla="*/ 23 h 168"/>
                <a:gd name="T24" fmla="*/ 100 w 101"/>
                <a:gd name="T25" fmla="*/ 13 h 168"/>
                <a:gd name="T26" fmla="*/ 96 w 101"/>
                <a:gd name="T27" fmla="*/ 8 h 168"/>
                <a:gd name="T28" fmla="*/ 57 w 101"/>
                <a:gd name="T29" fmla="*/ 11 h 168"/>
                <a:gd name="T30" fmla="*/ 45 w 101"/>
                <a:gd name="T31" fmla="*/ 33 h 168"/>
                <a:gd name="T32" fmla="*/ 8 w 101"/>
                <a:gd name="T33" fmla="*/ 131 h 168"/>
                <a:gd name="T34" fmla="*/ 9 w 101"/>
                <a:gd name="T35" fmla="*/ 162 h 168"/>
                <a:gd name="T36" fmla="*/ 34 w 101"/>
                <a:gd name="T37" fmla="*/ 160 h 168"/>
                <a:gd name="T38" fmla="*/ 45 w 101"/>
                <a:gd name="T3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168">
                  <a:moveTo>
                    <a:pt x="45" y="137"/>
                  </a:moveTo>
                  <a:cubicBezTo>
                    <a:pt x="38" y="143"/>
                    <a:pt x="28" y="146"/>
                    <a:pt x="18" y="145"/>
                  </a:cubicBezTo>
                  <a:cubicBezTo>
                    <a:pt x="18" y="143"/>
                    <a:pt x="18" y="142"/>
                    <a:pt x="18" y="140"/>
                  </a:cubicBezTo>
                  <a:cubicBezTo>
                    <a:pt x="40" y="130"/>
                    <a:pt x="57" y="108"/>
                    <a:pt x="61" y="85"/>
                  </a:cubicBezTo>
                  <a:cubicBezTo>
                    <a:pt x="62" y="82"/>
                    <a:pt x="62" y="78"/>
                    <a:pt x="60" y="76"/>
                  </a:cubicBezTo>
                  <a:cubicBezTo>
                    <a:pt x="58" y="75"/>
                    <a:pt x="57" y="75"/>
                    <a:pt x="56" y="74"/>
                  </a:cubicBezTo>
                  <a:cubicBezTo>
                    <a:pt x="46" y="70"/>
                    <a:pt x="44" y="57"/>
                    <a:pt x="47" y="47"/>
                  </a:cubicBezTo>
                  <a:cubicBezTo>
                    <a:pt x="53" y="30"/>
                    <a:pt x="69" y="18"/>
                    <a:pt x="87" y="18"/>
                  </a:cubicBezTo>
                  <a:cubicBezTo>
                    <a:pt x="88" y="18"/>
                    <a:pt x="90" y="18"/>
                    <a:pt x="91" y="19"/>
                  </a:cubicBezTo>
                  <a:cubicBezTo>
                    <a:pt x="92" y="20"/>
                    <a:pt x="92" y="22"/>
                    <a:pt x="92" y="24"/>
                  </a:cubicBezTo>
                  <a:cubicBezTo>
                    <a:pt x="92" y="31"/>
                    <a:pt x="91" y="37"/>
                    <a:pt x="91" y="43"/>
                  </a:cubicBezTo>
                  <a:cubicBezTo>
                    <a:pt x="96" y="38"/>
                    <a:pt x="99" y="30"/>
                    <a:pt x="101" y="23"/>
                  </a:cubicBezTo>
                  <a:cubicBezTo>
                    <a:pt x="101" y="19"/>
                    <a:pt x="101" y="16"/>
                    <a:pt x="100" y="13"/>
                  </a:cubicBezTo>
                  <a:cubicBezTo>
                    <a:pt x="99" y="11"/>
                    <a:pt x="97" y="10"/>
                    <a:pt x="96" y="8"/>
                  </a:cubicBezTo>
                  <a:cubicBezTo>
                    <a:pt x="84" y="0"/>
                    <a:pt x="67" y="2"/>
                    <a:pt x="57" y="11"/>
                  </a:cubicBezTo>
                  <a:cubicBezTo>
                    <a:pt x="51" y="17"/>
                    <a:pt x="48" y="26"/>
                    <a:pt x="45" y="33"/>
                  </a:cubicBezTo>
                  <a:cubicBezTo>
                    <a:pt x="32" y="66"/>
                    <a:pt x="20" y="98"/>
                    <a:pt x="8" y="131"/>
                  </a:cubicBezTo>
                  <a:cubicBezTo>
                    <a:pt x="4" y="141"/>
                    <a:pt x="0" y="155"/>
                    <a:pt x="9" y="162"/>
                  </a:cubicBezTo>
                  <a:cubicBezTo>
                    <a:pt x="16" y="168"/>
                    <a:pt x="27" y="166"/>
                    <a:pt x="34" y="160"/>
                  </a:cubicBezTo>
                  <a:cubicBezTo>
                    <a:pt x="40" y="154"/>
                    <a:pt x="43" y="145"/>
                    <a:pt x="45" y="137"/>
                  </a:cubicBezTo>
                  <a:close/>
                </a:path>
              </a:pathLst>
            </a:custGeom>
            <a:solidFill>
              <a:srgbClr val="EEA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ïṧľîḍè"/>
            <p:cNvSpPr/>
            <p:nvPr/>
          </p:nvSpPr>
          <p:spPr bwMode="auto">
            <a:xfrm>
              <a:off x="6183313" y="2757488"/>
              <a:ext cx="1663700" cy="746125"/>
            </a:xfrm>
            <a:custGeom>
              <a:avLst/>
              <a:gdLst>
                <a:gd name="T0" fmla="*/ 946 w 1004"/>
                <a:gd name="T1" fmla="*/ 261 h 451"/>
                <a:gd name="T2" fmla="*/ 900 w 1004"/>
                <a:gd name="T3" fmla="*/ 292 h 451"/>
                <a:gd name="T4" fmla="*/ 753 w 1004"/>
                <a:gd name="T5" fmla="*/ 367 h 451"/>
                <a:gd name="T6" fmla="*/ 623 w 1004"/>
                <a:gd name="T7" fmla="*/ 403 h 451"/>
                <a:gd name="T8" fmla="*/ 477 w 1004"/>
                <a:gd name="T9" fmla="*/ 431 h 451"/>
                <a:gd name="T10" fmla="*/ 68 w 1004"/>
                <a:gd name="T11" fmla="*/ 349 h 451"/>
                <a:gd name="T12" fmla="*/ 22 w 1004"/>
                <a:gd name="T13" fmla="*/ 294 h 451"/>
                <a:gd name="T14" fmla="*/ 63 w 1004"/>
                <a:gd name="T15" fmla="*/ 161 h 451"/>
                <a:gd name="T16" fmla="*/ 105 w 1004"/>
                <a:gd name="T17" fmla="*/ 122 h 451"/>
                <a:gd name="T18" fmla="*/ 129 w 1004"/>
                <a:gd name="T19" fmla="*/ 78 h 451"/>
                <a:gd name="T20" fmla="*/ 141 w 1004"/>
                <a:gd name="T21" fmla="*/ 65 h 451"/>
                <a:gd name="T22" fmla="*/ 146 w 1004"/>
                <a:gd name="T23" fmla="*/ 69 h 451"/>
                <a:gd name="T24" fmla="*/ 147 w 1004"/>
                <a:gd name="T25" fmla="*/ 128 h 451"/>
                <a:gd name="T26" fmla="*/ 107 w 1004"/>
                <a:gd name="T27" fmla="*/ 176 h 451"/>
                <a:gd name="T28" fmla="*/ 91 w 1004"/>
                <a:gd name="T29" fmla="*/ 234 h 451"/>
                <a:gd name="T30" fmla="*/ 169 w 1004"/>
                <a:gd name="T31" fmla="*/ 266 h 451"/>
                <a:gd name="T32" fmla="*/ 221 w 1004"/>
                <a:gd name="T33" fmla="*/ 230 h 451"/>
                <a:gd name="T34" fmla="*/ 203 w 1004"/>
                <a:gd name="T35" fmla="*/ 153 h 451"/>
                <a:gd name="T36" fmla="*/ 219 w 1004"/>
                <a:gd name="T37" fmla="*/ 99 h 451"/>
                <a:gd name="T38" fmla="*/ 242 w 1004"/>
                <a:gd name="T39" fmla="*/ 124 h 451"/>
                <a:gd name="T40" fmla="*/ 266 w 1004"/>
                <a:gd name="T41" fmla="*/ 193 h 451"/>
                <a:gd name="T42" fmla="*/ 268 w 1004"/>
                <a:gd name="T43" fmla="*/ 263 h 451"/>
                <a:gd name="T44" fmla="*/ 263 w 1004"/>
                <a:gd name="T45" fmla="*/ 305 h 451"/>
                <a:gd name="T46" fmla="*/ 418 w 1004"/>
                <a:gd name="T47" fmla="*/ 329 h 451"/>
                <a:gd name="T48" fmla="*/ 451 w 1004"/>
                <a:gd name="T49" fmla="*/ 323 h 451"/>
                <a:gd name="T50" fmla="*/ 566 w 1004"/>
                <a:gd name="T51" fmla="*/ 290 h 451"/>
                <a:gd name="T52" fmla="*/ 790 w 1004"/>
                <a:gd name="T53" fmla="*/ 127 h 451"/>
                <a:gd name="T54" fmla="*/ 897 w 1004"/>
                <a:gd name="T55" fmla="*/ 13 h 451"/>
                <a:gd name="T56" fmla="*/ 968 w 1004"/>
                <a:gd name="T57" fmla="*/ 37 h 451"/>
                <a:gd name="T58" fmla="*/ 1002 w 1004"/>
                <a:gd name="T59" fmla="*/ 130 h 451"/>
                <a:gd name="T60" fmla="*/ 946 w 1004"/>
                <a:gd name="T61" fmla="*/ 26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4" h="451">
                  <a:moveTo>
                    <a:pt x="946" y="261"/>
                  </a:moveTo>
                  <a:cubicBezTo>
                    <a:pt x="932" y="273"/>
                    <a:pt x="916" y="283"/>
                    <a:pt x="900" y="292"/>
                  </a:cubicBezTo>
                  <a:cubicBezTo>
                    <a:pt x="853" y="321"/>
                    <a:pt x="805" y="348"/>
                    <a:pt x="753" y="367"/>
                  </a:cubicBezTo>
                  <a:cubicBezTo>
                    <a:pt x="711" y="383"/>
                    <a:pt x="667" y="393"/>
                    <a:pt x="623" y="403"/>
                  </a:cubicBezTo>
                  <a:cubicBezTo>
                    <a:pt x="577" y="414"/>
                    <a:pt x="527" y="424"/>
                    <a:pt x="477" y="431"/>
                  </a:cubicBezTo>
                  <a:cubicBezTo>
                    <a:pt x="333" y="451"/>
                    <a:pt x="181" y="445"/>
                    <a:pt x="68" y="349"/>
                  </a:cubicBezTo>
                  <a:cubicBezTo>
                    <a:pt x="49" y="334"/>
                    <a:pt x="32" y="316"/>
                    <a:pt x="22" y="294"/>
                  </a:cubicBezTo>
                  <a:cubicBezTo>
                    <a:pt x="0" y="247"/>
                    <a:pt x="29" y="195"/>
                    <a:pt x="63" y="161"/>
                  </a:cubicBezTo>
                  <a:cubicBezTo>
                    <a:pt x="76" y="148"/>
                    <a:pt x="92" y="136"/>
                    <a:pt x="105" y="122"/>
                  </a:cubicBezTo>
                  <a:cubicBezTo>
                    <a:pt x="116" y="109"/>
                    <a:pt x="125" y="94"/>
                    <a:pt x="129" y="78"/>
                  </a:cubicBezTo>
                  <a:cubicBezTo>
                    <a:pt x="131" y="72"/>
                    <a:pt x="135" y="64"/>
                    <a:pt x="141" y="65"/>
                  </a:cubicBezTo>
                  <a:cubicBezTo>
                    <a:pt x="143" y="65"/>
                    <a:pt x="145" y="67"/>
                    <a:pt x="146" y="69"/>
                  </a:cubicBezTo>
                  <a:cubicBezTo>
                    <a:pt x="160" y="85"/>
                    <a:pt x="157" y="109"/>
                    <a:pt x="147" y="128"/>
                  </a:cubicBezTo>
                  <a:cubicBezTo>
                    <a:pt x="136" y="146"/>
                    <a:pt x="120" y="159"/>
                    <a:pt x="107" y="176"/>
                  </a:cubicBezTo>
                  <a:cubicBezTo>
                    <a:pt x="94" y="193"/>
                    <a:pt x="85" y="214"/>
                    <a:pt x="91" y="234"/>
                  </a:cubicBezTo>
                  <a:cubicBezTo>
                    <a:pt x="101" y="263"/>
                    <a:pt x="139" y="272"/>
                    <a:pt x="169" y="266"/>
                  </a:cubicBezTo>
                  <a:cubicBezTo>
                    <a:pt x="191" y="262"/>
                    <a:pt x="214" y="251"/>
                    <a:pt x="221" y="230"/>
                  </a:cubicBezTo>
                  <a:cubicBezTo>
                    <a:pt x="228" y="204"/>
                    <a:pt x="207" y="179"/>
                    <a:pt x="203" y="153"/>
                  </a:cubicBezTo>
                  <a:cubicBezTo>
                    <a:pt x="200" y="134"/>
                    <a:pt x="206" y="113"/>
                    <a:pt x="219" y="99"/>
                  </a:cubicBezTo>
                  <a:cubicBezTo>
                    <a:pt x="237" y="80"/>
                    <a:pt x="239" y="113"/>
                    <a:pt x="242" y="124"/>
                  </a:cubicBezTo>
                  <a:cubicBezTo>
                    <a:pt x="247" y="148"/>
                    <a:pt x="259" y="169"/>
                    <a:pt x="266" y="193"/>
                  </a:cubicBezTo>
                  <a:cubicBezTo>
                    <a:pt x="272" y="216"/>
                    <a:pt x="273" y="240"/>
                    <a:pt x="268" y="263"/>
                  </a:cubicBezTo>
                  <a:cubicBezTo>
                    <a:pt x="266" y="277"/>
                    <a:pt x="261" y="291"/>
                    <a:pt x="263" y="305"/>
                  </a:cubicBezTo>
                  <a:cubicBezTo>
                    <a:pt x="277" y="370"/>
                    <a:pt x="378" y="336"/>
                    <a:pt x="418" y="329"/>
                  </a:cubicBezTo>
                  <a:cubicBezTo>
                    <a:pt x="429" y="327"/>
                    <a:pt x="440" y="325"/>
                    <a:pt x="451" y="323"/>
                  </a:cubicBezTo>
                  <a:cubicBezTo>
                    <a:pt x="490" y="315"/>
                    <a:pt x="529" y="304"/>
                    <a:pt x="566" y="290"/>
                  </a:cubicBezTo>
                  <a:cubicBezTo>
                    <a:pt x="653" y="257"/>
                    <a:pt x="735" y="203"/>
                    <a:pt x="790" y="127"/>
                  </a:cubicBezTo>
                  <a:cubicBezTo>
                    <a:pt x="820" y="86"/>
                    <a:pt x="847" y="33"/>
                    <a:pt x="897" y="13"/>
                  </a:cubicBezTo>
                  <a:cubicBezTo>
                    <a:pt x="930" y="0"/>
                    <a:pt x="947" y="10"/>
                    <a:pt x="968" y="37"/>
                  </a:cubicBezTo>
                  <a:cubicBezTo>
                    <a:pt x="988" y="64"/>
                    <a:pt x="1000" y="96"/>
                    <a:pt x="1002" y="130"/>
                  </a:cubicBezTo>
                  <a:cubicBezTo>
                    <a:pt x="1004" y="179"/>
                    <a:pt x="983" y="228"/>
                    <a:pt x="946" y="261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ïşḷîdè"/>
            <p:cNvSpPr/>
            <p:nvPr/>
          </p:nvSpPr>
          <p:spPr bwMode="auto">
            <a:xfrm>
              <a:off x="6183313" y="2863850"/>
              <a:ext cx="796925" cy="627063"/>
            </a:xfrm>
            <a:custGeom>
              <a:avLst/>
              <a:gdLst>
                <a:gd name="T0" fmla="*/ 479 w 481"/>
                <a:gd name="T1" fmla="*/ 336 h 379"/>
                <a:gd name="T2" fmla="*/ 477 w 481"/>
                <a:gd name="T3" fmla="*/ 367 h 379"/>
                <a:gd name="T4" fmla="*/ 373 w 481"/>
                <a:gd name="T5" fmla="*/ 376 h 379"/>
                <a:gd name="T6" fmla="*/ 68 w 481"/>
                <a:gd name="T7" fmla="*/ 285 h 379"/>
                <a:gd name="T8" fmla="*/ 22 w 481"/>
                <a:gd name="T9" fmla="*/ 230 h 379"/>
                <a:gd name="T10" fmla="*/ 63 w 481"/>
                <a:gd name="T11" fmla="*/ 97 h 379"/>
                <a:gd name="T12" fmla="*/ 105 w 481"/>
                <a:gd name="T13" fmla="*/ 58 h 379"/>
                <a:gd name="T14" fmla="*/ 129 w 481"/>
                <a:gd name="T15" fmla="*/ 14 h 379"/>
                <a:gd name="T16" fmla="*/ 141 w 481"/>
                <a:gd name="T17" fmla="*/ 1 h 379"/>
                <a:gd name="T18" fmla="*/ 146 w 481"/>
                <a:gd name="T19" fmla="*/ 5 h 379"/>
                <a:gd name="T20" fmla="*/ 156 w 481"/>
                <a:gd name="T21" fmla="*/ 29 h 379"/>
                <a:gd name="T22" fmla="*/ 147 w 481"/>
                <a:gd name="T23" fmla="*/ 64 h 379"/>
                <a:gd name="T24" fmla="*/ 107 w 481"/>
                <a:gd name="T25" fmla="*/ 112 h 379"/>
                <a:gd name="T26" fmla="*/ 91 w 481"/>
                <a:gd name="T27" fmla="*/ 170 h 379"/>
                <a:gd name="T28" fmla="*/ 169 w 481"/>
                <a:gd name="T29" fmla="*/ 202 h 379"/>
                <a:gd name="T30" fmla="*/ 221 w 481"/>
                <a:gd name="T31" fmla="*/ 166 h 379"/>
                <a:gd name="T32" fmla="*/ 203 w 481"/>
                <a:gd name="T33" fmla="*/ 89 h 379"/>
                <a:gd name="T34" fmla="*/ 219 w 481"/>
                <a:gd name="T35" fmla="*/ 35 h 379"/>
                <a:gd name="T36" fmla="*/ 220 w 481"/>
                <a:gd name="T37" fmla="*/ 35 h 379"/>
                <a:gd name="T38" fmla="*/ 242 w 481"/>
                <a:gd name="T39" fmla="*/ 60 h 379"/>
                <a:gd name="T40" fmla="*/ 266 w 481"/>
                <a:gd name="T41" fmla="*/ 129 h 379"/>
                <a:gd name="T42" fmla="*/ 268 w 481"/>
                <a:gd name="T43" fmla="*/ 199 h 379"/>
                <a:gd name="T44" fmla="*/ 284 w 481"/>
                <a:gd name="T45" fmla="*/ 257 h 379"/>
                <a:gd name="T46" fmla="*/ 292 w 481"/>
                <a:gd name="T47" fmla="*/ 259 h 379"/>
                <a:gd name="T48" fmla="*/ 293 w 481"/>
                <a:gd name="T49" fmla="*/ 267 h 379"/>
                <a:gd name="T50" fmla="*/ 301 w 481"/>
                <a:gd name="T51" fmla="*/ 269 h 379"/>
                <a:gd name="T52" fmla="*/ 308 w 481"/>
                <a:gd name="T53" fmla="*/ 266 h 379"/>
                <a:gd name="T54" fmla="*/ 316 w 481"/>
                <a:gd name="T55" fmla="*/ 266 h 379"/>
                <a:gd name="T56" fmla="*/ 321 w 481"/>
                <a:gd name="T57" fmla="*/ 275 h 379"/>
                <a:gd name="T58" fmla="*/ 369 w 481"/>
                <a:gd name="T59" fmla="*/ 275 h 379"/>
                <a:gd name="T60" fmla="*/ 388 w 481"/>
                <a:gd name="T61" fmla="*/ 272 h 379"/>
                <a:gd name="T62" fmla="*/ 418 w 481"/>
                <a:gd name="T63" fmla="*/ 265 h 379"/>
                <a:gd name="T64" fmla="*/ 451 w 481"/>
                <a:gd name="T65" fmla="*/ 259 h 379"/>
                <a:gd name="T66" fmla="*/ 477 w 481"/>
                <a:gd name="T67" fmla="*/ 289 h 379"/>
                <a:gd name="T68" fmla="*/ 479 w 481"/>
                <a:gd name="T69" fmla="*/ 33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379">
                  <a:moveTo>
                    <a:pt x="479" y="336"/>
                  </a:moveTo>
                  <a:cubicBezTo>
                    <a:pt x="478" y="347"/>
                    <a:pt x="477" y="357"/>
                    <a:pt x="477" y="367"/>
                  </a:cubicBezTo>
                  <a:cubicBezTo>
                    <a:pt x="442" y="372"/>
                    <a:pt x="408" y="375"/>
                    <a:pt x="373" y="376"/>
                  </a:cubicBezTo>
                  <a:cubicBezTo>
                    <a:pt x="263" y="379"/>
                    <a:pt x="154" y="358"/>
                    <a:pt x="68" y="285"/>
                  </a:cubicBezTo>
                  <a:cubicBezTo>
                    <a:pt x="49" y="270"/>
                    <a:pt x="32" y="252"/>
                    <a:pt x="22" y="230"/>
                  </a:cubicBezTo>
                  <a:cubicBezTo>
                    <a:pt x="0" y="183"/>
                    <a:pt x="29" y="131"/>
                    <a:pt x="63" y="97"/>
                  </a:cubicBezTo>
                  <a:cubicBezTo>
                    <a:pt x="76" y="84"/>
                    <a:pt x="92" y="72"/>
                    <a:pt x="105" y="58"/>
                  </a:cubicBezTo>
                  <a:cubicBezTo>
                    <a:pt x="116" y="45"/>
                    <a:pt x="125" y="30"/>
                    <a:pt x="129" y="14"/>
                  </a:cubicBezTo>
                  <a:cubicBezTo>
                    <a:pt x="131" y="8"/>
                    <a:pt x="135" y="0"/>
                    <a:pt x="141" y="1"/>
                  </a:cubicBezTo>
                  <a:cubicBezTo>
                    <a:pt x="143" y="1"/>
                    <a:pt x="145" y="3"/>
                    <a:pt x="146" y="5"/>
                  </a:cubicBezTo>
                  <a:cubicBezTo>
                    <a:pt x="152" y="12"/>
                    <a:pt x="155" y="20"/>
                    <a:pt x="156" y="29"/>
                  </a:cubicBezTo>
                  <a:cubicBezTo>
                    <a:pt x="156" y="41"/>
                    <a:pt x="152" y="53"/>
                    <a:pt x="147" y="64"/>
                  </a:cubicBezTo>
                  <a:cubicBezTo>
                    <a:pt x="136" y="82"/>
                    <a:pt x="120" y="95"/>
                    <a:pt x="107" y="112"/>
                  </a:cubicBezTo>
                  <a:cubicBezTo>
                    <a:pt x="94" y="129"/>
                    <a:pt x="85" y="150"/>
                    <a:pt x="91" y="170"/>
                  </a:cubicBezTo>
                  <a:cubicBezTo>
                    <a:pt x="101" y="199"/>
                    <a:pt x="139" y="208"/>
                    <a:pt x="169" y="202"/>
                  </a:cubicBezTo>
                  <a:cubicBezTo>
                    <a:pt x="191" y="198"/>
                    <a:pt x="214" y="187"/>
                    <a:pt x="221" y="166"/>
                  </a:cubicBezTo>
                  <a:cubicBezTo>
                    <a:pt x="228" y="140"/>
                    <a:pt x="207" y="115"/>
                    <a:pt x="203" y="89"/>
                  </a:cubicBezTo>
                  <a:cubicBezTo>
                    <a:pt x="200" y="70"/>
                    <a:pt x="206" y="49"/>
                    <a:pt x="219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37" y="17"/>
                    <a:pt x="240" y="49"/>
                    <a:pt x="242" y="60"/>
                  </a:cubicBezTo>
                  <a:cubicBezTo>
                    <a:pt x="247" y="84"/>
                    <a:pt x="259" y="105"/>
                    <a:pt x="266" y="129"/>
                  </a:cubicBezTo>
                  <a:cubicBezTo>
                    <a:pt x="272" y="152"/>
                    <a:pt x="273" y="176"/>
                    <a:pt x="268" y="199"/>
                  </a:cubicBezTo>
                  <a:cubicBezTo>
                    <a:pt x="265" y="216"/>
                    <a:pt x="254" y="257"/>
                    <a:pt x="284" y="257"/>
                  </a:cubicBezTo>
                  <a:cubicBezTo>
                    <a:pt x="287" y="257"/>
                    <a:pt x="291" y="257"/>
                    <a:pt x="292" y="259"/>
                  </a:cubicBezTo>
                  <a:cubicBezTo>
                    <a:pt x="294" y="261"/>
                    <a:pt x="292" y="264"/>
                    <a:pt x="293" y="267"/>
                  </a:cubicBezTo>
                  <a:cubicBezTo>
                    <a:pt x="295" y="269"/>
                    <a:pt x="298" y="270"/>
                    <a:pt x="301" y="269"/>
                  </a:cubicBezTo>
                  <a:cubicBezTo>
                    <a:pt x="303" y="269"/>
                    <a:pt x="306" y="267"/>
                    <a:pt x="308" y="266"/>
                  </a:cubicBezTo>
                  <a:cubicBezTo>
                    <a:pt x="311" y="265"/>
                    <a:pt x="314" y="264"/>
                    <a:pt x="316" y="266"/>
                  </a:cubicBezTo>
                  <a:cubicBezTo>
                    <a:pt x="319" y="268"/>
                    <a:pt x="319" y="272"/>
                    <a:pt x="321" y="275"/>
                  </a:cubicBezTo>
                  <a:cubicBezTo>
                    <a:pt x="329" y="285"/>
                    <a:pt x="359" y="277"/>
                    <a:pt x="369" y="275"/>
                  </a:cubicBezTo>
                  <a:cubicBezTo>
                    <a:pt x="375" y="274"/>
                    <a:pt x="381" y="273"/>
                    <a:pt x="388" y="272"/>
                  </a:cubicBezTo>
                  <a:cubicBezTo>
                    <a:pt x="398" y="269"/>
                    <a:pt x="408" y="267"/>
                    <a:pt x="418" y="265"/>
                  </a:cubicBezTo>
                  <a:cubicBezTo>
                    <a:pt x="429" y="263"/>
                    <a:pt x="440" y="261"/>
                    <a:pt x="451" y="259"/>
                  </a:cubicBezTo>
                  <a:cubicBezTo>
                    <a:pt x="464" y="264"/>
                    <a:pt x="473" y="276"/>
                    <a:pt x="477" y="289"/>
                  </a:cubicBezTo>
                  <a:cubicBezTo>
                    <a:pt x="481" y="304"/>
                    <a:pt x="480" y="321"/>
                    <a:pt x="479" y="336"/>
                  </a:cubicBezTo>
                  <a:close/>
                </a:path>
              </a:pathLst>
            </a:custGeom>
            <a:solidFill>
              <a:srgbClr val="C6E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î$ḷïďe"/>
            <p:cNvSpPr/>
            <p:nvPr/>
          </p:nvSpPr>
          <p:spPr bwMode="auto">
            <a:xfrm>
              <a:off x="6319838" y="2911475"/>
              <a:ext cx="249238" cy="342900"/>
            </a:xfrm>
            <a:custGeom>
              <a:avLst/>
              <a:gdLst>
                <a:gd name="T0" fmla="*/ 144 w 151"/>
                <a:gd name="T1" fmla="*/ 146 h 207"/>
                <a:gd name="T2" fmla="*/ 136 w 151"/>
                <a:gd name="T3" fmla="*/ 168 h 207"/>
                <a:gd name="T4" fmla="*/ 124 w 151"/>
                <a:gd name="T5" fmla="*/ 190 h 207"/>
                <a:gd name="T6" fmla="*/ 90 w 151"/>
                <a:gd name="T7" fmla="*/ 206 h 207"/>
                <a:gd name="T8" fmla="*/ 60 w 151"/>
                <a:gd name="T9" fmla="*/ 200 h 207"/>
                <a:gd name="T10" fmla="*/ 28 w 151"/>
                <a:gd name="T11" fmla="*/ 184 h 207"/>
                <a:gd name="T12" fmla="*/ 0 w 151"/>
                <a:gd name="T13" fmla="*/ 131 h 207"/>
                <a:gd name="T14" fmla="*/ 13 w 151"/>
                <a:gd name="T15" fmla="*/ 80 h 207"/>
                <a:gd name="T16" fmla="*/ 21 w 151"/>
                <a:gd name="T17" fmla="*/ 65 h 207"/>
                <a:gd name="T18" fmla="*/ 70 w 151"/>
                <a:gd name="T19" fmla="*/ 8 h 207"/>
                <a:gd name="T20" fmla="*/ 74 w 151"/>
                <a:gd name="T21" fmla="*/ 0 h 207"/>
                <a:gd name="T22" fmla="*/ 65 w 151"/>
                <a:gd name="T23" fmla="*/ 35 h 207"/>
                <a:gd name="T24" fmla="*/ 25 w 151"/>
                <a:gd name="T25" fmla="*/ 83 h 207"/>
                <a:gd name="T26" fmla="*/ 9 w 151"/>
                <a:gd name="T27" fmla="*/ 141 h 207"/>
                <a:gd name="T28" fmla="*/ 87 w 151"/>
                <a:gd name="T29" fmla="*/ 173 h 207"/>
                <a:gd name="T30" fmla="*/ 139 w 151"/>
                <a:gd name="T31" fmla="*/ 137 h 207"/>
                <a:gd name="T32" fmla="*/ 121 w 151"/>
                <a:gd name="T33" fmla="*/ 60 h 207"/>
                <a:gd name="T34" fmla="*/ 122 w 151"/>
                <a:gd name="T35" fmla="*/ 33 h 207"/>
                <a:gd name="T36" fmla="*/ 133 w 151"/>
                <a:gd name="T37" fmla="*/ 12 h 207"/>
                <a:gd name="T38" fmla="*/ 141 w 151"/>
                <a:gd name="T39" fmla="*/ 56 h 207"/>
                <a:gd name="T40" fmla="*/ 144 w 151"/>
                <a:gd name="T41" fmla="*/ 1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07">
                  <a:moveTo>
                    <a:pt x="144" y="146"/>
                  </a:moveTo>
                  <a:cubicBezTo>
                    <a:pt x="143" y="154"/>
                    <a:pt x="140" y="161"/>
                    <a:pt x="136" y="168"/>
                  </a:cubicBezTo>
                  <a:cubicBezTo>
                    <a:pt x="132" y="175"/>
                    <a:pt x="128" y="183"/>
                    <a:pt x="124" y="190"/>
                  </a:cubicBezTo>
                  <a:cubicBezTo>
                    <a:pt x="117" y="202"/>
                    <a:pt x="103" y="207"/>
                    <a:pt x="90" y="206"/>
                  </a:cubicBezTo>
                  <a:cubicBezTo>
                    <a:pt x="80" y="206"/>
                    <a:pt x="70" y="203"/>
                    <a:pt x="60" y="200"/>
                  </a:cubicBezTo>
                  <a:cubicBezTo>
                    <a:pt x="49" y="196"/>
                    <a:pt x="38" y="192"/>
                    <a:pt x="28" y="184"/>
                  </a:cubicBezTo>
                  <a:cubicBezTo>
                    <a:pt x="12" y="172"/>
                    <a:pt x="1" y="152"/>
                    <a:pt x="0" y="131"/>
                  </a:cubicBezTo>
                  <a:cubicBezTo>
                    <a:pt x="0" y="113"/>
                    <a:pt x="6" y="96"/>
                    <a:pt x="13" y="80"/>
                  </a:cubicBezTo>
                  <a:cubicBezTo>
                    <a:pt x="15" y="75"/>
                    <a:pt x="18" y="70"/>
                    <a:pt x="21" y="65"/>
                  </a:cubicBezTo>
                  <a:cubicBezTo>
                    <a:pt x="34" y="43"/>
                    <a:pt x="58" y="30"/>
                    <a:pt x="70" y="8"/>
                  </a:cubicBezTo>
                  <a:cubicBezTo>
                    <a:pt x="71" y="5"/>
                    <a:pt x="72" y="3"/>
                    <a:pt x="74" y="0"/>
                  </a:cubicBezTo>
                  <a:cubicBezTo>
                    <a:pt x="74" y="12"/>
                    <a:pt x="70" y="24"/>
                    <a:pt x="65" y="35"/>
                  </a:cubicBezTo>
                  <a:cubicBezTo>
                    <a:pt x="54" y="53"/>
                    <a:pt x="38" y="66"/>
                    <a:pt x="25" y="83"/>
                  </a:cubicBezTo>
                  <a:cubicBezTo>
                    <a:pt x="12" y="100"/>
                    <a:pt x="3" y="121"/>
                    <a:pt x="9" y="141"/>
                  </a:cubicBezTo>
                  <a:cubicBezTo>
                    <a:pt x="19" y="170"/>
                    <a:pt x="57" y="179"/>
                    <a:pt x="87" y="173"/>
                  </a:cubicBezTo>
                  <a:cubicBezTo>
                    <a:pt x="109" y="169"/>
                    <a:pt x="132" y="158"/>
                    <a:pt x="139" y="137"/>
                  </a:cubicBezTo>
                  <a:cubicBezTo>
                    <a:pt x="146" y="111"/>
                    <a:pt x="125" y="86"/>
                    <a:pt x="121" y="60"/>
                  </a:cubicBezTo>
                  <a:cubicBezTo>
                    <a:pt x="119" y="51"/>
                    <a:pt x="120" y="42"/>
                    <a:pt x="122" y="33"/>
                  </a:cubicBezTo>
                  <a:cubicBezTo>
                    <a:pt x="123" y="29"/>
                    <a:pt x="128" y="13"/>
                    <a:pt x="133" y="12"/>
                  </a:cubicBezTo>
                  <a:cubicBezTo>
                    <a:pt x="145" y="12"/>
                    <a:pt x="141" y="49"/>
                    <a:pt x="141" y="56"/>
                  </a:cubicBezTo>
                  <a:cubicBezTo>
                    <a:pt x="143" y="85"/>
                    <a:pt x="151" y="117"/>
                    <a:pt x="144" y="146"/>
                  </a:cubicBezTo>
                  <a:close/>
                </a:path>
              </a:pathLst>
            </a:custGeom>
            <a:solidFill>
              <a:srgbClr val="A5C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íŝľïḑê"/>
            <p:cNvSpPr/>
            <p:nvPr/>
          </p:nvSpPr>
          <p:spPr bwMode="auto">
            <a:xfrm>
              <a:off x="6800850" y="3292475"/>
              <a:ext cx="179388" cy="193675"/>
            </a:xfrm>
            <a:custGeom>
              <a:avLst/>
              <a:gdLst>
                <a:gd name="T0" fmla="*/ 107 w 109"/>
                <a:gd name="T1" fmla="*/ 77 h 117"/>
                <a:gd name="T2" fmla="*/ 105 w 109"/>
                <a:gd name="T3" fmla="*/ 108 h 117"/>
                <a:gd name="T4" fmla="*/ 1 w 109"/>
                <a:gd name="T5" fmla="*/ 117 h 117"/>
                <a:gd name="T6" fmla="*/ 0 w 109"/>
                <a:gd name="T7" fmla="*/ 106 h 117"/>
                <a:gd name="T8" fmla="*/ 11 w 109"/>
                <a:gd name="T9" fmla="*/ 25 h 117"/>
                <a:gd name="T10" fmla="*/ 16 w 109"/>
                <a:gd name="T11" fmla="*/ 13 h 117"/>
                <a:gd name="T12" fmla="*/ 46 w 109"/>
                <a:gd name="T13" fmla="*/ 6 h 117"/>
                <a:gd name="T14" fmla="*/ 79 w 109"/>
                <a:gd name="T15" fmla="*/ 0 h 117"/>
                <a:gd name="T16" fmla="*/ 105 w 109"/>
                <a:gd name="T17" fmla="*/ 30 h 117"/>
                <a:gd name="T18" fmla="*/ 107 w 109"/>
                <a:gd name="T19" fmla="*/ 7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17">
                  <a:moveTo>
                    <a:pt x="107" y="77"/>
                  </a:moveTo>
                  <a:cubicBezTo>
                    <a:pt x="106" y="88"/>
                    <a:pt x="105" y="98"/>
                    <a:pt x="105" y="108"/>
                  </a:cubicBezTo>
                  <a:cubicBezTo>
                    <a:pt x="70" y="113"/>
                    <a:pt x="36" y="116"/>
                    <a:pt x="1" y="117"/>
                  </a:cubicBezTo>
                  <a:cubicBezTo>
                    <a:pt x="0" y="113"/>
                    <a:pt x="0" y="109"/>
                    <a:pt x="0" y="106"/>
                  </a:cubicBezTo>
                  <a:cubicBezTo>
                    <a:pt x="0" y="79"/>
                    <a:pt x="3" y="51"/>
                    <a:pt x="11" y="25"/>
                  </a:cubicBezTo>
                  <a:cubicBezTo>
                    <a:pt x="12" y="21"/>
                    <a:pt x="13" y="17"/>
                    <a:pt x="16" y="13"/>
                  </a:cubicBezTo>
                  <a:cubicBezTo>
                    <a:pt x="26" y="10"/>
                    <a:pt x="36" y="8"/>
                    <a:pt x="46" y="6"/>
                  </a:cubicBezTo>
                  <a:cubicBezTo>
                    <a:pt x="57" y="4"/>
                    <a:pt x="68" y="2"/>
                    <a:pt x="79" y="0"/>
                  </a:cubicBezTo>
                  <a:cubicBezTo>
                    <a:pt x="92" y="5"/>
                    <a:pt x="101" y="17"/>
                    <a:pt x="105" y="30"/>
                  </a:cubicBezTo>
                  <a:cubicBezTo>
                    <a:pt x="109" y="45"/>
                    <a:pt x="108" y="62"/>
                    <a:pt x="107" y="77"/>
                  </a:cubicBezTo>
                  <a:close/>
                </a:path>
              </a:pathLst>
            </a:custGeom>
            <a:solidFill>
              <a:srgbClr val="A5C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iṥḻíḋe"/>
            <p:cNvSpPr/>
            <p:nvPr/>
          </p:nvSpPr>
          <p:spPr bwMode="auto">
            <a:xfrm>
              <a:off x="6407150" y="2520950"/>
              <a:ext cx="155575" cy="639763"/>
            </a:xfrm>
            <a:custGeom>
              <a:avLst/>
              <a:gdLst>
                <a:gd name="T0" fmla="*/ 0 w 94"/>
                <a:gd name="T1" fmla="*/ 0 h 387"/>
                <a:gd name="T2" fmla="*/ 6 w 94"/>
                <a:gd name="T3" fmla="*/ 10 h 387"/>
                <a:gd name="T4" fmla="*/ 16 w 94"/>
                <a:gd name="T5" fmla="*/ 44 h 387"/>
                <a:gd name="T6" fmla="*/ 16 w 94"/>
                <a:gd name="T7" fmla="*/ 356 h 387"/>
                <a:gd name="T8" fmla="*/ 47 w 94"/>
                <a:gd name="T9" fmla="*/ 387 h 387"/>
                <a:gd name="T10" fmla="*/ 78 w 94"/>
                <a:gd name="T11" fmla="*/ 356 h 387"/>
                <a:gd name="T12" fmla="*/ 78 w 94"/>
                <a:gd name="T13" fmla="*/ 44 h 387"/>
                <a:gd name="T14" fmla="*/ 88 w 94"/>
                <a:gd name="T15" fmla="*/ 10 h 387"/>
                <a:gd name="T16" fmla="*/ 94 w 94"/>
                <a:gd name="T17" fmla="*/ 0 h 387"/>
                <a:gd name="T18" fmla="*/ 0 w 94"/>
                <a:gd name="T1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387">
                  <a:moveTo>
                    <a:pt x="0" y="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13" y="20"/>
                    <a:pt x="16" y="32"/>
                    <a:pt x="16" y="44"/>
                  </a:cubicBezTo>
                  <a:cubicBezTo>
                    <a:pt x="16" y="356"/>
                    <a:pt x="16" y="356"/>
                    <a:pt x="16" y="356"/>
                  </a:cubicBezTo>
                  <a:cubicBezTo>
                    <a:pt x="16" y="373"/>
                    <a:pt x="30" y="387"/>
                    <a:pt x="47" y="387"/>
                  </a:cubicBezTo>
                  <a:cubicBezTo>
                    <a:pt x="64" y="387"/>
                    <a:pt x="78" y="373"/>
                    <a:pt x="78" y="356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32"/>
                    <a:pt x="82" y="20"/>
                    <a:pt x="88" y="10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íṩ1ïḑe"/>
            <p:cNvSpPr/>
            <p:nvPr/>
          </p:nvSpPr>
          <p:spPr bwMode="auto">
            <a:xfrm>
              <a:off x="6403975" y="2516188"/>
              <a:ext cx="163513" cy="661988"/>
            </a:xfrm>
            <a:custGeom>
              <a:avLst/>
              <a:gdLst>
                <a:gd name="T0" fmla="*/ 83 w 99"/>
                <a:gd name="T1" fmla="*/ 336 h 399"/>
                <a:gd name="T2" fmla="*/ 78 w 99"/>
                <a:gd name="T3" fmla="*/ 323 h 399"/>
                <a:gd name="T4" fmla="*/ 20 w 99"/>
                <a:gd name="T5" fmla="*/ 358 h 399"/>
                <a:gd name="T6" fmla="*/ 20 w 99"/>
                <a:gd name="T7" fmla="*/ 256 h 399"/>
                <a:gd name="T8" fmla="*/ 19 w 99"/>
                <a:gd name="T9" fmla="*/ 260 h 399"/>
                <a:gd name="T10" fmla="*/ 18 w 99"/>
                <a:gd name="T11" fmla="*/ 263 h 399"/>
                <a:gd name="T12" fmla="*/ 16 w 99"/>
                <a:gd name="T13" fmla="*/ 269 h 399"/>
                <a:gd name="T14" fmla="*/ 69 w 99"/>
                <a:gd name="T15" fmla="*/ 385 h 399"/>
                <a:gd name="T16" fmla="*/ 83 w 99"/>
                <a:gd name="T17" fmla="*/ 344 h 399"/>
                <a:gd name="T18" fmla="*/ 80 w 99"/>
                <a:gd name="T19" fmla="*/ 330 h 399"/>
                <a:gd name="T20" fmla="*/ 78 w 99"/>
                <a:gd name="T21" fmla="*/ 357 h 399"/>
                <a:gd name="T22" fmla="*/ 20 w 99"/>
                <a:gd name="T23" fmla="*/ 321 h 399"/>
                <a:gd name="T24" fmla="*/ 20 w 99"/>
                <a:gd name="T25" fmla="*/ 259 h 399"/>
                <a:gd name="T26" fmla="*/ 18 w 99"/>
                <a:gd name="T27" fmla="*/ 263 h 399"/>
                <a:gd name="T28" fmla="*/ 17 w 99"/>
                <a:gd name="T29" fmla="*/ 266 h 399"/>
                <a:gd name="T30" fmla="*/ 16 w 99"/>
                <a:gd name="T31" fmla="*/ 357 h 399"/>
                <a:gd name="T32" fmla="*/ 83 w 99"/>
                <a:gd name="T33" fmla="*/ 344 h 399"/>
                <a:gd name="T34" fmla="*/ 83 w 99"/>
                <a:gd name="T35" fmla="*/ 336 h 399"/>
                <a:gd name="T36" fmla="*/ 78 w 99"/>
                <a:gd name="T37" fmla="*/ 323 h 399"/>
                <a:gd name="T38" fmla="*/ 20 w 99"/>
                <a:gd name="T39" fmla="*/ 358 h 399"/>
                <a:gd name="T40" fmla="*/ 20 w 99"/>
                <a:gd name="T41" fmla="*/ 256 h 399"/>
                <a:gd name="T42" fmla="*/ 19 w 99"/>
                <a:gd name="T43" fmla="*/ 260 h 399"/>
                <a:gd name="T44" fmla="*/ 18 w 99"/>
                <a:gd name="T45" fmla="*/ 263 h 399"/>
                <a:gd name="T46" fmla="*/ 16 w 99"/>
                <a:gd name="T47" fmla="*/ 269 h 399"/>
                <a:gd name="T48" fmla="*/ 69 w 99"/>
                <a:gd name="T49" fmla="*/ 385 h 399"/>
                <a:gd name="T50" fmla="*/ 83 w 99"/>
                <a:gd name="T51" fmla="*/ 56 h 399"/>
                <a:gd name="T52" fmla="*/ 96 w 99"/>
                <a:gd name="T53" fmla="*/ 0 h 399"/>
                <a:gd name="T54" fmla="*/ 0 w 99"/>
                <a:gd name="T55" fmla="*/ 1 h 399"/>
                <a:gd name="T56" fmla="*/ 16 w 99"/>
                <a:gd name="T57" fmla="*/ 61 h 399"/>
                <a:gd name="T58" fmla="*/ 69 w 99"/>
                <a:gd name="T59" fmla="*/ 385 h 399"/>
                <a:gd name="T60" fmla="*/ 83 w 99"/>
                <a:gd name="T61" fmla="*/ 56 h 399"/>
                <a:gd name="T62" fmla="*/ 20 w 99"/>
                <a:gd name="T63" fmla="*/ 358 h 399"/>
                <a:gd name="T64" fmla="*/ 20 w 99"/>
                <a:gd name="T65" fmla="*/ 256 h 399"/>
                <a:gd name="T66" fmla="*/ 20 w 99"/>
                <a:gd name="T67" fmla="*/ 226 h 399"/>
                <a:gd name="T68" fmla="*/ 20 w 99"/>
                <a:gd name="T69" fmla="*/ 58 h 399"/>
                <a:gd name="T70" fmla="*/ 92 w 99"/>
                <a:gd name="T71" fmla="*/ 5 h 399"/>
                <a:gd name="T72" fmla="*/ 78 w 99"/>
                <a:gd name="T73" fmla="*/ 357 h 399"/>
                <a:gd name="T74" fmla="*/ 83 w 99"/>
                <a:gd name="T75" fmla="*/ 336 h 399"/>
                <a:gd name="T76" fmla="*/ 78 w 99"/>
                <a:gd name="T77" fmla="*/ 323 h 399"/>
                <a:gd name="T78" fmla="*/ 20 w 99"/>
                <a:gd name="T79" fmla="*/ 358 h 399"/>
                <a:gd name="T80" fmla="*/ 20 w 99"/>
                <a:gd name="T81" fmla="*/ 256 h 399"/>
                <a:gd name="T82" fmla="*/ 19 w 99"/>
                <a:gd name="T83" fmla="*/ 260 h 399"/>
                <a:gd name="T84" fmla="*/ 18 w 99"/>
                <a:gd name="T85" fmla="*/ 263 h 399"/>
                <a:gd name="T86" fmla="*/ 16 w 99"/>
                <a:gd name="T87" fmla="*/ 269 h 399"/>
                <a:gd name="T88" fmla="*/ 69 w 99"/>
                <a:gd name="T89" fmla="*/ 385 h 399"/>
                <a:gd name="T90" fmla="*/ 83 w 99"/>
                <a:gd name="T91" fmla="*/ 344 h 399"/>
                <a:gd name="T92" fmla="*/ 80 w 99"/>
                <a:gd name="T93" fmla="*/ 330 h 399"/>
                <a:gd name="T94" fmla="*/ 78 w 99"/>
                <a:gd name="T95" fmla="*/ 357 h 399"/>
                <a:gd name="T96" fmla="*/ 20 w 99"/>
                <a:gd name="T97" fmla="*/ 321 h 399"/>
                <a:gd name="T98" fmla="*/ 20 w 99"/>
                <a:gd name="T99" fmla="*/ 259 h 399"/>
                <a:gd name="T100" fmla="*/ 18 w 99"/>
                <a:gd name="T101" fmla="*/ 263 h 399"/>
                <a:gd name="T102" fmla="*/ 17 w 99"/>
                <a:gd name="T103" fmla="*/ 266 h 399"/>
                <a:gd name="T104" fmla="*/ 16 w 99"/>
                <a:gd name="T105" fmla="*/ 357 h 399"/>
                <a:gd name="T106" fmla="*/ 83 w 99"/>
                <a:gd name="T107" fmla="*/ 34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399">
                  <a:moveTo>
                    <a:pt x="83" y="344"/>
                  </a:moveTo>
                  <a:cubicBezTo>
                    <a:pt x="83" y="336"/>
                    <a:pt x="83" y="336"/>
                    <a:pt x="83" y="336"/>
                  </a:cubicBezTo>
                  <a:cubicBezTo>
                    <a:pt x="82" y="334"/>
                    <a:pt x="81" y="332"/>
                    <a:pt x="80" y="330"/>
                  </a:cubicBezTo>
                  <a:cubicBezTo>
                    <a:pt x="80" y="328"/>
                    <a:pt x="79" y="325"/>
                    <a:pt x="78" y="323"/>
                  </a:cubicBezTo>
                  <a:cubicBezTo>
                    <a:pt x="78" y="357"/>
                    <a:pt x="78" y="357"/>
                    <a:pt x="78" y="357"/>
                  </a:cubicBezTo>
                  <a:cubicBezTo>
                    <a:pt x="78" y="395"/>
                    <a:pt x="24" y="395"/>
                    <a:pt x="20" y="358"/>
                  </a:cubicBezTo>
                  <a:cubicBezTo>
                    <a:pt x="20" y="346"/>
                    <a:pt x="20" y="333"/>
                    <a:pt x="20" y="321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57"/>
                    <a:pt x="20" y="258"/>
                    <a:pt x="20" y="259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19" y="261"/>
                    <a:pt x="19" y="262"/>
                    <a:pt x="18" y="263"/>
                  </a:cubicBezTo>
                  <a:cubicBezTo>
                    <a:pt x="18" y="263"/>
                    <a:pt x="18" y="263"/>
                    <a:pt x="18" y="263"/>
                  </a:cubicBezTo>
                  <a:cubicBezTo>
                    <a:pt x="18" y="264"/>
                    <a:pt x="17" y="265"/>
                    <a:pt x="17" y="266"/>
                  </a:cubicBezTo>
                  <a:cubicBezTo>
                    <a:pt x="16" y="267"/>
                    <a:pt x="16" y="268"/>
                    <a:pt x="16" y="269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6" y="386"/>
                    <a:pt x="46" y="399"/>
                    <a:pt x="69" y="385"/>
                  </a:cubicBezTo>
                  <a:cubicBezTo>
                    <a:pt x="84" y="376"/>
                    <a:pt x="83" y="359"/>
                    <a:pt x="83" y="344"/>
                  </a:cubicBezTo>
                  <a:close/>
                  <a:moveTo>
                    <a:pt x="83" y="344"/>
                  </a:moveTo>
                  <a:cubicBezTo>
                    <a:pt x="83" y="336"/>
                    <a:pt x="83" y="336"/>
                    <a:pt x="83" y="336"/>
                  </a:cubicBezTo>
                  <a:cubicBezTo>
                    <a:pt x="82" y="334"/>
                    <a:pt x="81" y="332"/>
                    <a:pt x="80" y="330"/>
                  </a:cubicBezTo>
                  <a:cubicBezTo>
                    <a:pt x="80" y="328"/>
                    <a:pt x="79" y="325"/>
                    <a:pt x="78" y="323"/>
                  </a:cubicBezTo>
                  <a:cubicBezTo>
                    <a:pt x="78" y="357"/>
                    <a:pt x="78" y="357"/>
                    <a:pt x="78" y="357"/>
                  </a:cubicBezTo>
                  <a:cubicBezTo>
                    <a:pt x="78" y="395"/>
                    <a:pt x="24" y="395"/>
                    <a:pt x="20" y="358"/>
                  </a:cubicBezTo>
                  <a:cubicBezTo>
                    <a:pt x="20" y="346"/>
                    <a:pt x="20" y="333"/>
                    <a:pt x="20" y="321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57"/>
                    <a:pt x="20" y="258"/>
                    <a:pt x="20" y="259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19" y="261"/>
                    <a:pt x="19" y="262"/>
                    <a:pt x="18" y="263"/>
                  </a:cubicBezTo>
                  <a:cubicBezTo>
                    <a:pt x="18" y="263"/>
                    <a:pt x="18" y="263"/>
                    <a:pt x="18" y="263"/>
                  </a:cubicBezTo>
                  <a:cubicBezTo>
                    <a:pt x="18" y="264"/>
                    <a:pt x="17" y="265"/>
                    <a:pt x="17" y="266"/>
                  </a:cubicBezTo>
                  <a:cubicBezTo>
                    <a:pt x="16" y="267"/>
                    <a:pt x="16" y="268"/>
                    <a:pt x="16" y="269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6" y="386"/>
                    <a:pt x="46" y="399"/>
                    <a:pt x="69" y="385"/>
                  </a:cubicBezTo>
                  <a:cubicBezTo>
                    <a:pt x="84" y="376"/>
                    <a:pt x="83" y="359"/>
                    <a:pt x="83" y="344"/>
                  </a:cubicBezTo>
                  <a:close/>
                  <a:moveTo>
                    <a:pt x="83" y="344"/>
                  </a:moveTo>
                  <a:cubicBezTo>
                    <a:pt x="83" y="336"/>
                    <a:pt x="83" y="336"/>
                    <a:pt x="83" y="336"/>
                  </a:cubicBezTo>
                  <a:cubicBezTo>
                    <a:pt x="82" y="334"/>
                    <a:pt x="81" y="332"/>
                    <a:pt x="80" y="330"/>
                  </a:cubicBezTo>
                  <a:cubicBezTo>
                    <a:pt x="80" y="328"/>
                    <a:pt x="79" y="325"/>
                    <a:pt x="78" y="323"/>
                  </a:cubicBezTo>
                  <a:cubicBezTo>
                    <a:pt x="78" y="357"/>
                    <a:pt x="78" y="357"/>
                    <a:pt x="78" y="357"/>
                  </a:cubicBezTo>
                  <a:cubicBezTo>
                    <a:pt x="78" y="395"/>
                    <a:pt x="24" y="395"/>
                    <a:pt x="20" y="358"/>
                  </a:cubicBezTo>
                  <a:cubicBezTo>
                    <a:pt x="20" y="346"/>
                    <a:pt x="20" y="333"/>
                    <a:pt x="20" y="321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57"/>
                    <a:pt x="20" y="258"/>
                    <a:pt x="20" y="259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19" y="261"/>
                    <a:pt x="19" y="262"/>
                    <a:pt x="18" y="263"/>
                  </a:cubicBezTo>
                  <a:cubicBezTo>
                    <a:pt x="18" y="263"/>
                    <a:pt x="18" y="263"/>
                    <a:pt x="18" y="263"/>
                  </a:cubicBezTo>
                  <a:cubicBezTo>
                    <a:pt x="18" y="264"/>
                    <a:pt x="17" y="265"/>
                    <a:pt x="17" y="266"/>
                  </a:cubicBezTo>
                  <a:cubicBezTo>
                    <a:pt x="16" y="267"/>
                    <a:pt x="16" y="268"/>
                    <a:pt x="16" y="269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6" y="386"/>
                    <a:pt x="46" y="399"/>
                    <a:pt x="69" y="385"/>
                  </a:cubicBezTo>
                  <a:cubicBezTo>
                    <a:pt x="84" y="376"/>
                    <a:pt x="83" y="359"/>
                    <a:pt x="83" y="344"/>
                  </a:cubicBezTo>
                  <a:close/>
                  <a:moveTo>
                    <a:pt x="83" y="56"/>
                  </a:moveTo>
                  <a:cubicBezTo>
                    <a:pt x="83" y="37"/>
                    <a:pt x="88" y="20"/>
                    <a:pt x="98" y="3"/>
                  </a:cubicBezTo>
                  <a:cubicBezTo>
                    <a:pt x="99" y="2"/>
                    <a:pt x="98" y="0"/>
                    <a:pt x="9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2" y="22"/>
                    <a:pt x="16" y="40"/>
                    <a:pt x="16" y="61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6" y="386"/>
                    <a:pt x="46" y="399"/>
                    <a:pt x="69" y="385"/>
                  </a:cubicBezTo>
                  <a:cubicBezTo>
                    <a:pt x="84" y="376"/>
                    <a:pt x="83" y="359"/>
                    <a:pt x="83" y="344"/>
                  </a:cubicBezTo>
                  <a:lnTo>
                    <a:pt x="83" y="56"/>
                  </a:lnTo>
                  <a:close/>
                  <a:moveTo>
                    <a:pt x="78" y="357"/>
                  </a:moveTo>
                  <a:cubicBezTo>
                    <a:pt x="78" y="395"/>
                    <a:pt x="24" y="395"/>
                    <a:pt x="20" y="358"/>
                  </a:cubicBezTo>
                  <a:cubicBezTo>
                    <a:pt x="20" y="346"/>
                    <a:pt x="20" y="333"/>
                    <a:pt x="20" y="321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38"/>
                    <a:pt x="17" y="22"/>
                    <a:pt x="7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8"/>
                    <a:pt x="78" y="30"/>
                    <a:pt x="78" y="46"/>
                  </a:cubicBezTo>
                  <a:lnTo>
                    <a:pt x="78" y="357"/>
                  </a:lnTo>
                  <a:close/>
                  <a:moveTo>
                    <a:pt x="83" y="344"/>
                  </a:moveTo>
                  <a:cubicBezTo>
                    <a:pt x="83" y="336"/>
                    <a:pt x="83" y="336"/>
                    <a:pt x="83" y="336"/>
                  </a:cubicBezTo>
                  <a:cubicBezTo>
                    <a:pt x="82" y="334"/>
                    <a:pt x="81" y="332"/>
                    <a:pt x="80" y="330"/>
                  </a:cubicBezTo>
                  <a:cubicBezTo>
                    <a:pt x="80" y="328"/>
                    <a:pt x="79" y="325"/>
                    <a:pt x="78" y="323"/>
                  </a:cubicBezTo>
                  <a:cubicBezTo>
                    <a:pt x="78" y="357"/>
                    <a:pt x="78" y="357"/>
                    <a:pt x="78" y="357"/>
                  </a:cubicBezTo>
                  <a:cubicBezTo>
                    <a:pt x="78" y="395"/>
                    <a:pt x="24" y="395"/>
                    <a:pt x="20" y="358"/>
                  </a:cubicBezTo>
                  <a:cubicBezTo>
                    <a:pt x="20" y="346"/>
                    <a:pt x="20" y="333"/>
                    <a:pt x="20" y="321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57"/>
                    <a:pt x="20" y="258"/>
                    <a:pt x="20" y="259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19" y="261"/>
                    <a:pt x="19" y="262"/>
                    <a:pt x="18" y="263"/>
                  </a:cubicBezTo>
                  <a:cubicBezTo>
                    <a:pt x="18" y="263"/>
                    <a:pt x="18" y="263"/>
                    <a:pt x="18" y="263"/>
                  </a:cubicBezTo>
                  <a:cubicBezTo>
                    <a:pt x="18" y="264"/>
                    <a:pt x="17" y="265"/>
                    <a:pt x="17" y="266"/>
                  </a:cubicBezTo>
                  <a:cubicBezTo>
                    <a:pt x="16" y="267"/>
                    <a:pt x="16" y="268"/>
                    <a:pt x="16" y="269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6" y="386"/>
                    <a:pt x="46" y="399"/>
                    <a:pt x="69" y="385"/>
                  </a:cubicBezTo>
                  <a:cubicBezTo>
                    <a:pt x="84" y="376"/>
                    <a:pt x="83" y="359"/>
                    <a:pt x="83" y="344"/>
                  </a:cubicBezTo>
                  <a:close/>
                  <a:moveTo>
                    <a:pt x="83" y="344"/>
                  </a:moveTo>
                  <a:cubicBezTo>
                    <a:pt x="83" y="336"/>
                    <a:pt x="83" y="336"/>
                    <a:pt x="83" y="336"/>
                  </a:cubicBezTo>
                  <a:cubicBezTo>
                    <a:pt x="82" y="334"/>
                    <a:pt x="81" y="332"/>
                    <a:pt x="80" y="330"/>
                  </a:cubicBezTo>
                  <a:cubicBezTo>
                    <a:pt x="80" y="328"/>
                    <a:pt x="79" y="325"/>
                    <a:pt x="78" y="323"/>
                  </a:cubicBezTo>
                  <a:cubicBezTo>
                    <a:pt x="78" y="357"/>
                    <a:pt x="78" y="357"/>
                    <a:pt x="78" y="357"/>
                  </a:cubicBezTo>
                  <a:cubicBezTo>
                    <a:pt x="78" y="395"/>
                    <a:pt x="24" y="395"/>
                    <a:pt x="20" y="358"/>
                  </a:cubicBezTo>
                  <a:cubicBezTo>
                    <a:pt x="20" y="346"/>
                    <a:pt x="20" y="333"/>
                    <a:pt x="20" y="321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57"/>
                    <a:pt x="20" y="258"/>
                    <a:pt x="20" y="259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19" y="261"/>
                    <a:pt x="19" y="262"/>
                    <a:pt x="18" y="263"/>
                  </a:cubicBezTo>
                  <a:cubicBezTo>
                    <a:pt x="18" y="263"/>
                    <a:pt x="18" y="263"/>
                    <a:pt x="18" y="263"/>
                  </a:cubicBezTo>
                  <a:cubicBezTo>
                    <a:pt x="18" y="264"/>
                    <a:pt x="17" y="265"/>
                    <a:pt x="17" y="266"/>
                  </a:cubicBezTo>
                  <a:cubicBezTo>
                    <a:pt x="16" y="267"/>
                    <a:pt x="16" y="268"/>
                    <a:pt x="16" y="269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6" y="386"/>
                    <a:pt x="46" y="399"/>
                    <a:pt x="69" y="385"/>
                  </a:cubicBezTo>
                  <a:cubicBezTo>
                    <a:pt x="84" y="376"/>
                    <a:pt x="83" y="359"/>
                    <a:pt x="83" y="344"/>
                  </a:cubicBezTo>
                  <a:close/>
                </a:path>
              </a:pathLst>
            </a:custGeom>
            <a:solidFill>
              <a:srgbClr val="9CC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işḻiḍé"/>
            <p:cNvSpPr/>
            <p:nvPr/>
          </p:nvSpPr>
          <p:spPr bwMode="auto">
            <a:xfrm>
              <a:off x="6440488" y="2908300"/>
              <a:ext cx="87313" cy="239713"/>
            </a:xfrm>
            <a:custGeom>
              <a:avLst/>
              <a:gdLst>
                <a:gd name="T0" fmla="*/ 53 w 53"/>
                <a:gd name="T1" fmla="*/ 10 h 145"/>
                <a:gd name="T2" fmla="*/ 53 w 53"/>
                <a:gd name="T3" fmla="*/ 117 h 145"/>
                <a:gd name="T4" fmla="*/ 46 w 53"/>
                <a:gd name="T5" fmla="*/ 137 h 145"/>
                <a:gd name="T6" fmla="*/ 27 w 53"/>
                <a:gd name="T7" fmla="*/ 145 h 145"/>
                <a:gd name="T8" fmla="*/ 1 w 53"/>
                <a:gd name="T9" fmla="*/ 117 h 145"/>
                <a:gd name="T10" fmla="*/ 1 w 53"/>
                <a:gd name="T11" fmla="*/ 9 h 145"/>
                <a:gd name="T12" fmla="*/ 4 w 53"/>
                <a:gd name="T13" fmla="*/ 4 h 145"/>
                <a:gd name="T14" fmla="*/ 6 w 53"/>
                <a:gd name="T15" fmla="*/ 6 h 145"/>
                <a:gd name="T16" fmla="*/ 14 w 53"/>
                <a:gd name="T17" fmla="*/ 9 h 145"/>
                <a:gd name="T18" fmla="*/ 22 w 53"/>
                <a:gd name="T19" fmla="*/ 7 h 145"/>
                <a:gd name="T20" fmla="*/ 33 w 53"/>
                <a:gd name="T21" fmla="*/ 2 h 145"/>
                <a:gd name="T22" fmla="*/ 44 w 53"/>
                <a:gd name="T23" fmla="*/ 1 h 145"/>
                <a:gd name="T24" fmla="*/ 50 w 53"/>
                <a:gd name="T25" fmla="*/ 3 h 145"/>
                <a:gd name="T26" fmla="*/ 51 w 53"/>
                <a:gd name="T27" fmla="*/ 4 h 145"/>
                <a:gd name="T28" fmla="*/ 53 w 53"/>
                <a:gd name="T2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5">
                  <a:moveTo>
                    <a:pt x="53" y="10"/>
                  </a:moveTo>
                  <a:cubicBezTo>
                    <a:pt x="53" y="117"/>
                    <a:pt x="53" y="117"/>
                    <a:pt x="53" y="117"/>
                  </a:cubicBezTo>
                  <a:cubicBezTo>
                    <a:pt x="53" y="125"/>
                    <a:pt x="50" y="132"/>
                    <a:pt x="46" y="137"/>
                  </a:cubicBezTo>
                  <a:cubicBezTo>
                    <a:pt x="41" y="142"/>
                    <a:pt x="34" y="145"/>
                    <a:pt x="27" y="145"/>
                  </a:cubicBezTo>
                  <a:cubicBezTo>
                    <a:pt x="13" y="145"/>
                    <a:pt x="1" y="132"/>
                    <a:pt x="1" y="11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0" y="2"/>
                    <a:pt x="4" y="4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8" y="8"/>
                    <a:pt x="11" y="9"/>
                    <a:pt x="14" y="9"/>
                  </a:cubicBezTo>
                  <a:cubicBezTo>
                    <a:pt x="17" y="9"/>
                    <a:pt x="20" y="8"/>
                    <a:pt x="22" y="7"/>
                  </a:cubicBezTo>
                  <a:cubicBezTo>
                    <a:pt x="26" y="5"/>
                    <a:pt x="29" y="3"/>
                    <a:pt x="33" y="2"/>
                  </a:cubicBezTo>
                  <a:cubicBezTo>
                    <a:pt x="37" y="1"/>
                    <a:pt x="40" y="0"/>
                    <a:pt x="44" y="1"/>
                  </a:cubicBezTo>
                  <a:cubicBezTo>
                    <a:pt x="46" y="1"/>
                    <a:pt x="48" y="2"/>
                    <a:pt x="50" y="3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3" y="7"/>
                    <a:pt x="53" y="10"/>
                  </a:cubicBez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îsľîḓé"/>
            <p:cNvSpPr/>
            <p:nvPr/>
          </p:nvSpPr>
          <p:spPr bwMode="auto">
            <a:xfrm>
              <a:off x="6442075" y="2895600"/>
              <a:ext cx="85725" cy="103188"/>
            </a:xfrm>
            <a:custGeom>
              <a:avLst/>
              <a:gdLst>
                <a:gd name="T0" fmla="*/ 52 w 52"/>
                <a:gd name="T1" fmla="*/ 8 h 62"/>
                <a:gd name="T2" fmla="*/ 52 w 52"/>
                <a:gd name="T3" fmla="*/ 53 h 62"/>
                <a:gd name="T4" fmla="*/ 50 w 52"/>
                <a:gd name="T5" fmla="*/ 52 h 62"/>
                <a:gd name="T6" fmla="*/ 47 w 52"/>
                <a:gd name="T7" fmla="*/ 49 h 62"/>
                <a:gd name="T8" fmla="*/ 37 w 52"/>
                <a:gd name="T9" fmla="*/ 33 h 62"/>
                <a:gd name="T10" fmla="*/ 33 w 52"/>
                <a:gd name="T11" fmla="*/ 37 h 62"/>
                <a:gd name="T12" fmla="*/ 31 w 52"/>
                <a:gd name="T13" fmla="*/ 43 h 62"/>
                <a:gd name="T14" fmla="*/ 26 w 52"/>
                <a:gd name="T15" fmla="*/ 47 h 62"/>
                <a:gd name="T16" fmla="*/ 22 w 52"/>
                <a:gd name="T17" fmla="*/ 44 h 62"/>
                <a:gd name="T18" fmla="*/ 20 w 52"/>
                <a:gd name="T19" fmla="*/ 41 h 62"/>
                <a:gd name="T20" fmla="*/ 17 w 52"/>
                <a:gd name="T21" fmla="*/ 40 h 62"/>
                <a:gd name="T22" fmla="*/ 15 w 52"/>
                <a:gd name="T23" fmla="*/ 43 h 62"/>
                <a:gd name="T24" fmla="*/ 13 w 52"/>
                <a:gd name="T25" fmla="*/ 51 h 62"/>
                <a:gd name="T26" fmla="*/ 12 w 52"/>
                <a:gd name="T27" fmla="*/ 58 h 62"/>
                <a:gd name="T28" fmla="*/ 9 w 52"/>
                <a:gd name="T29" fmla="*/ 62 h 62"/>
                <a:gd name="T30" fmla="*/ 4 w 52"/>
                <a:gd name="T31" fmla="*/ 60 h 62"/>
                <a:gd name="T32" fmla="*/ 2 w 52"/>
                <a:gd name="T33" fmla="*/ 55 h 62"/>
                <a:gd name="T34" fmla="*/ 0 w 52"/>
                <a:gd name="T35" fmla="*/ 33 h 62"/>
                <a:gd name="T36" fmla="*/ 0 w 52"/>
                <a:gd name="T37" fmla="*/ 8 h 62"/>
                <a:gd name="T38" fmla="*/ 0 w 52"/>
                <a:gd name="T39" fmla="*/ 8 h 62"/>
                <a:gd name="T40" fmla="*/ 0 w 52"/>
                <a:gd name="T41" fmla="*/ 6 h 62"/>
                <a:gd name="T42" fmla="*/ 0 w 52"/>
                <a:gd name="T43" fmla="*/ 6 h 62"/>
                <a:gd name="T44" fmla="*/ 0 w 52"/>
                <a:gd name="T45" fmla="*/ 5 h 62"/>
                <a:gd name="T46" fmla="*/ 3 w 52"/>
                <a:gd name="T47" fmla="*/ 3 h 62"/>
                <a:gd name="T48" fmla="*/ 3 w 52"/>
                <a:gd name="T49" fmla="*/ 3 h 62"/>
                <a:gd name="T50" fmla="*/ 5 w 52"/>
                <a:gd name="T51" fmla="*/ 5 h 62"/>
                <a:gd name="T52" fmla="*/ 13 w 52"/>
                <a:gd name="T53" fmla="*/ 8 h 62"/>
                <a:gd name="T54" fmla="*/ 21 w 52"/>
                <a:gd name="T55" fmla="*/ 6 h 62"/>
                <a:gd name="T56" fmla="*/ 32 w 52"/>
                <a:gd name="T57" fmla="*/ 1 h 62"/>
                <a:gd name="T58" fmla="*/ 38 w 52"/>
                <a:gd name="T59" fmla="*/ 0 h 62"/>
                <a:gd name="T60" fmla="*/ 42 w 52"/>
                <a:gd name="T61" fmla="*/ 0 h 62"/>
                <a:gd name="T62" fmla="*/ 43 w 52"/>
                <a:gd name="T63" fmla="*/ 0 h 62"/>
                <a:gd name="T64" fmla="*/ 44 w 52"/>
                <a:gd name="T65" fmla="*/ 0 h 62"/>
                <a:gd name="T66" fmla="*/ 45 w 52"/>
                <a:gd name="T67" fmla="*/ 0 h 62"/>
                <a:gd name="T68" fmla="*/ 52 w 52"/>
                <a:gd name="T69" fmla="*/ 7 h 62"/>
                <a:gd name="T70" fmla="*/ 52 w 52"/>
                <a:gd name="T7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62">
                  <a:moveTo>
                    <a:pt x="52" y="8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1" y="53"/>
                    <a:pt x="50" y="52"/>
                  </a:cubicBezTo>
                  <a:cubicBezTo>
                    <a:pt x="49" y="52"/>
                    <a:pt x="48" y="51"/>
                    <a:pt x="47" y="49"/>
                  </a:cubicBezTo>
                  <a:cubicBezTo>
                    <a:pt x="45" y="45"/>
                    <a:pt x="43" y="33"/>
                    <a:pt x="37" y="33"/>
                  </a:cubicBezTo>
                  <a:cubicBezTo>
                    <a:pt x="35" y="33"/>
                    <a:pt x="33" y="35"/>
                    <a:pt x="33" y="37"/>
                  </a:cubicBezTo>
                  <a:cubicBezTo>
                    <a:pt x="32" y="39"/>
                    <a:pt x="32" y="41"/>
                    <a:pt x="31" y="43"/>
                  </a:cubicBezTo>
                  <a:cubicBezTo>
                    <a:pt x="30" y="45"/>
                    <a:pt x="28" y="47"/>
                    <a:pt x="26" y="47"/>
                  </a:cubicBezTo>
                  <a:cubicBezTo>
                    <a:pt x="24" y="46"/>
                    <a:pt x="23" y="45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19" y="41"/>
                    <a:pt x="18" y="40"/>
                    <a:pt x="17" y="40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4" y="46"/>
                    <a:pt x="13" y="48"/>
                    <a:pt x="13" y="51"/>
                  </a:cubicBezTo>
                  <a:cubicBezTo>
                    <a:pt x="12" y="54"/>
                    <a:pt x="13" y="56"/>
                    <a:pt x="12" y="58"/>
                  </a:cubicBezTo>
                  <a:cubicBezTo>
                    <a:pt x="12" y="60"/>
                    <a:pt x="10" y="61"/>
                    <a:pt x="9" y="62"/>
                  </a:cubicBezTo>
                  <a:cubicBezTo>
                    <a:pt x="7" y="62"/>
                    <a:pt x="5" y="61"/>
                    <a:pt x="4" y="60"/>
                  </a:cubicBezTo>
                  <a:cubicBezTo>
                    <a:pt x="3" y="58"/>
                    <a:pt x="2" y="57"/>
                    <a:pt x="2" y="55"/>
                  </a:cubicBezTo>
                  <a:cubicBezTo>
                    <a:pt x="0" y="47"/>
                    <a:pt x="0" y="40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0" y="8"/>
                    <a:pt x="13" y="8"/>
                  </a:cubicBezTo>
                  <a:cubicBezTo>
                    <a:pt x="16" y="8"/>
                    <a:pt x="19" y="7"/>
                    <a:pt x="21" y="6"/>
                  </a:cubicBezTo>
                  <a:cubicBezTo>
                    <a:pt x="25" y="4"/>
                    <a:pt x="28" y="2"/>
                    <a:pt x="32" y="1"/>
                  </a:cubicBezTo>
                  <a:cubicBezTo>
                    <a:pt x="34" y="0"/>
                    <a:pt x="36" y="0"/>
                    <a:pt x="38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1"/>
                    <a:pt x="52" y="3"/>
                    <a:pt x="52" y="7"/>
                  </a:cubicBezTo>
                  <a:cubicBezTo>
                    <a:pt x="52" y="7"/>
                    <a:pt x="52" y="7"/>
                    <a:pt x="52" y="8"/>
                  </a:cubicBezTo>
                  <a:close/>
                </a:path>
              </a:pathLst>
            </a:custGeom>
            <a:solidFill>
              <a:srgbClr val="706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îśļíḑe"/>
            <p:cNvSpPr/>
            <p:nvPr/>
          </p:nvSpPr>
          <p:spPr bwMode="auto">
            <a:xfrm>
              <a:off x="6442075" y="2895600"/>
              <a:ext cx="85725" cy="28575"/>
            </a:xfrm>
            <a:custGeom>
              <a:avLst/>
              <a:gdLst>
                <a:gd name="T0" fmla="*/ 52 w 52"/>
                <a:gd name="T1" fmla="*/ 7 h 17"/>
                <a:gd name="T2" fmla="*/ 52 w 52"/>
                <a:gd name="T3" fmla="*/ 8 h 17"/>
                <a:gd name="T4" fmla="*/ 52 w 52"/>
                <a:gd name="T5" fmla="*/ 8 h 17"/>
                <a:gd name="T6" fmla="*/ 52 w 52"/>
                <a:gd name="T7" fmla="*/ 9 h 17"/>
                <a:gd name="T8" fmla="*/ 50 w 52"/>
                <a:gd name="T9" fmla="*/ 11 h 17"/>
                <a:gd name="T10" fmla="*/ 41 w 52"/>
                <a:gd name="T11" fmla="*/ 12 h 17"/>
                <a:gd name="T12" fmla="*/ 27 w 52"/>
                <a:gd name="T13" fmla="*/ 14 h 17"/>
                <a:gd name="T14" fmla="*/ 22 w 52"/>
                <a:gd name="T15" fmla="*/ 16 h 17"/>
                <a:gd name="T16" fmla="*/ 13 w 52"/>
                <a:gd name="T17" fmla="*/ 17 h 17"/>
                <a:gd name="T18" fmla="*/ 1 w 52"/>
                <a:gd name="T19" fmla="*/ 11 h 17"/>
                <a:gd name="T20" fmla="*/ 0 w 52"/>
                <a:gd name="T21" fmla="*/ 9 h 17"/>
                <a:gd name="T22" fmla="*/ 0 w 52"/>
                <a:gd name="T23" fmla="*/ 8 h 17"/>
                <a:gd name="T24" fmla="*/ 0 w 52"/>
                <a:gd name="T25" fmla="*/ 8 h 17"/>
                <a:gd name="T26" fmla="*/ 0 w 52"/>
                <a:gd name="T27" fmla="*/ 7 h 17"/>
                <a:gd name="T28" fmla="*/ 0 w 52"/>
                <a:gd name="T29" fmla="*/ 6 h 17"/>
                <a:gd name="T30" fmla="*/ 0 w 52"/>
                <a:gd name="T31" fmla="*/ 6 h 17"/>
                <a:gd name="T32" fmla="*/ 0 w 52"/>
                <a:gd name="T33" fmla="*/ 5 h 17"/>
                <a:gd name="T34" fmla="*/ 3 w 52"/>
                <a:gd name="T35" fmla="*/ 3 h 17"/>
                <a:gd name="T36" fmla="*/ 3 w 52"/>
                <a:gd name="T37" fmla="*/ 3 h 17"/>
                <a:gd name="T38" fmla="*/ 7 w 52"/>
                <a:gd name="T39" fmla="*/ 6 h 17"/>
                <a:gd name="T40" fmla="*/ 13 w 52"/>
                <a:gd name="T41" fmla="*/ 8 h 17"/>
                <a:gd name="T42" fmla="*/ 21 w 52"/>
                <a:gd name="T43" fmla="*/ 6 h 17"/>
                <a:gd name="T44" fmla="*/ 32 w 52"/>
                <a:gd name="T45" fmla="*/ 1 h 17"/>
                <a:gd name="T46" fmla="*/ 38 w 52"/>
                <a:gd name="T47" fmla="*/ 0 h 17"/>
                <a:gd name="T48" fmla="*/ 42 w 52"/>
                <a:gd name="T49" fmla="*/ 0 h 17"/>
                <a:gd name="T50" fmla="*/ 43 w 52"/>
                <a:gd name="T51" fmla="*/ 0 h 17"/>
                <a:gd name="T52" fmla="*/ 44 w 52"/>
                <a:gd name="T53" fmla="*/ 0 h 17"/>
                <a:gd name="T54" fmla="*/ 45 w 52"/>
                <a:gd name="T55" fmla="*/ 0 h 17"/>
                <a:gd name="T56" fmla="*/ 52 w 52"/>
                <a:gd name="T5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17">
                  <a:moveTo>
                    <a:pt x="52" y="7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10"/>
                    <a:pt x="51" y="11"/>
                    <a:pt x="50" y="11"/>
                  </a:cubicBezTo>
                  <a:cubicBezTo>
                    <a:pt x="48" y="13"/>
                    <a:pt x="44" y="11"/>
                    <a:pt x="41" y="12"/>
                  </a:cubicBezTo>
                  <a:cubicBezTo>
                    <a:pt x="36" y="12"/>
                    <a:pt x="32" y="13"/>
                    <a:pt x="27" y="14"/>
                  </a:cubicBezTo>
                  <a:cubicBezTo>
                    <a:pt x="25" y="15"/>
                    <a:pt x="24" y="15"/>
                    <a:pt x="22" y="16"/>
                  </a:cubicBezTo>
                  <a:cubicBezTo>
                    <a:pt x="19" y="17"/>
                    <a:pt x="16" y="17"/>
                    <a:pt x="13" y="17"/>
                  </a:cubicBezTo>
                  <a:cubicBezTo>
                    <a:pt x="9" y="17"/>
                    <a:pt x="4" y="15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9" y="7"/>
                    <a:pt x="11" y="8"/>
                    <a:pt x="13" y="8"/>
                  </a:cubicBezTo>
                  <a:cubicBezTo>
                    <a:pt x="16" y="7"/>
                    <a:pt x="19" y="7"/>
                    <a:pt x="21" y="6"/>
                  </a:cubicBezTo>
                  <a:cubicBezTo>
                    <a:pt x="25" y="4"/>
                    <a:pt x="28" y="2"/>
                    <a:pt x="32" y="1"/>
                  </a:cubicBezTo>
                  <a:cubicBezTo>
                    <a:pt x="34" y="0"/>
                    <a:pt x="36" y="0"/>
                    <a:pt x="38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1"/>
                    <a:pt x="52" y="3"/>
                    <a:pt x="52" y="7"/>
                  </a:cubicBezTo>
                  <a:close/>
                </a:path>
              </a:pathLst>
            </a:custGeom>
            <a:solidFill>
              <a:srgbClr val="969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ïšlíḍê"/>
            <p:cNvSpPr/>
            <p:nvPr/>
          </p:nvSpPr>
          <p:spPr bwMode="auto">
            <a:xfrm>
              <a:off x="6491288" y="2979738"/>
              <a:ext cx="19050" cy="15875"/>
            </a:xfrm>
            <a:prstGeom prst="ellipse">
              <a:avLst/>
            </a:prstGeom>
            <a:solidFill>
              <a:srgbClr val="3E6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íṣḷîḍé"/>
            <p:cNvSpPr/>
            <p:nvPr/>
          </p:nvSpPr>
          <p:spPr bwMode="auto">
            <a:xfrm>
              <a:off x="6462713" y="3074988"/>
              <a:ext cx="25400" cy="26988"/>
            </a:xfrm>
            <a:prstGeom prst="ellipse">
              <a:avLst/>
            </a:prstGeom>
            <a:solidFill>
              <a:srgbClr val="3E6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íŝḷíḓê"/>
            <p:cNvSpPr/>
            <p:nvPr/>
          </p:nvSpPr>
          <p:spPr bwMode="auto">
            <a:xfrm>
              <a:off x="6467475" y="2938463"/>
              <a:ext cx="12700" cy="11113"/>
            </a:xfrm>
            <a:prstGeom prst="ellipse">
              <a:avLst/>
            </a:prstGeom>
            <a:solidFill>
              <a:srgbClr val="5A6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i$lîdé"/>
            <p:cNvSpPr/>
            <p:nvPr/>
          </p:nvSpPr>
          <p:spPr bwMode="auto">
            <a:xfrm>
              <a:off x="6470650" y="3014663"/>
              <a:ext cx="30163" cy="28575"/>
            </a:xfrm>
            <a:prstGeom prst="ellipse">
              <a:avLst/>
            </a:prstGeom>
            <a:solidFill>
              <a:srgbClr val="3E6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íṣḷíḓe"/>
            <p:cNvSpPr/>
            <p:nvPr/>
          </p:nvSpPr>
          <p:spPr bwMode="auto">
            <a:xfrm>
              <a:off x="6492875" y="3059113"/>
              <a:ext cx="17463" cy="14288"/>
            </a:xfrm>
            <a:prstGeom prst="ellipse">
              <a:avLst/>
            </a:prstGeom>
            <a:solidFill>
              <a:srgbClr val="3E6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îšḻïdé"/>
            <p:cNvSpPr/>
            <p:nvPr/>
          </p:nvSpPr>
          <p:spPr bwMode="auto">
            <a:xfrm>
              <a:off x="7405688" y="2813050"/>
              <a:ext cx="442913" cy="646113"/>
            </a:xfrm>
            <a:custGeom>
              <a:avLst/>
              <a:gdLst>
                <a:gd name="T0" fmla="*/ 268 w 268"/>
                <a:gd name="T1" fmla="*/ 148 h 390"/>
                <a:gd name="T2" fmla="*/ 236 w 268"/>
                <a:gd name="T3" fmla="*/ 235 h 390"/>
                <a:gd name="T4" fmla="*/ 236 w 268"/>
                <a:gd name="T5" fmla="*/ 235 h 390"/>
                <a:gd name="T6" fmla="*/ 0 w 268"/>
                <a:gd name="T7" fmla="*/ 390 h 390"/>
                <a:gd name="T8" fmla="*/ 2 w 268"/>
                <a:gd name="T9" fmla="*/ 378 h 390"/>
                <a:gd name="T10" fmla="*/ 3 w 268"/>
                <a:gd name="T11" fmla="*/ 369 h 390"/>
                <a:gd name="T12" fmla="*/ 4 w 268"/>
                <a:gd name="T13" fmla="*/ 357 h 390"/>
                <a:gd name="T14" fmla="*/ 38 w 268"/>
                <a:gd name="T15" fmla="*/ 152 h 390"/>
                <a:gd name="T16" fmla="*/ 51 w 268"/>
                <a:gd name="T17" fmla="*/ 100 h 390"/>
                <a:gd name="T18" fmla="*/ 56 w 268"/>
                <a:gd name="T19" fmla="*/ 80 h 390"/>
                <a:gd name="T20" fmla="*/ 112 w 268"/>
                <a:gd name="T21" fmla="*/ 26 h 390"/>
                <a:gd name="T22" fmla="*/ 148 w 268"/>
                <a:gd name="T23" fmla="*/ 2 h 390"/>
                <a:gd name="T24" fmla="*/ 181 w 268"/>
                <a:gd name="T25" fmla="*/ 9 h 390"/>
                <a:gd name="T26" fmla="*/ 233 w 268"/>
                <a:gd name="T27" fmla="*/ 43 h 390"/>
                <a:gd name="T28" fmla="*/ 251 w 268"/>
                <a:gd name="T29" fmla="*/ 90 h 390"/>
                <a:gd name="T30" fmla="*/ 259 w 268"/>
                <a:gd name="T31" fmla="*/ 114 h 390"/>
                <a:gd name="T32" fmla="*/ 262 w 268"/>
                <a:gd name="T33" fmla="*/ 127 h 390"/>
                <a:gd name="T34" fmla="*/ 266 w 268"/>
                <a:gd name="T35" fmla="*/ 139 h 390"/>
                <a:gd name="T36" fmla="*/ 266 w 268"/>
                <a:gd name="T37" fmla="*/ 139 h 390"/>
                <a:gd name="T38" fmla="*/ 268 w 268"/>
                <a:gd name="T39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90">
                  <a:moveTo>
                    <a:pt x="268" y="148"/>
                  </a:moveTo>
                  <a:cubicBezTo>
                    <a:pt x="266" y="180"/>
                    <a:pt x="254" y="209"/>
                    <a:pt x="236" y="235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185" y="307"/>
                    <a:pt x="84" y="353"/>
                    <a:pt x="0" y="390"/>
                  </a:cubicBezTo>
                  <a:cubicBezTo>
                    <a:pt x="1" y="386"/>
                    <a:pt x="1" y="382"/>
                    <a:pt x="2" y="378"/>
                  </a:cubicBezTo>
                  <a:cubicBezTo>
                    <a:pt x="2" y="375"/>
                    <a:pt x="2" y="372"/>
                    <a:pt x="3" y="369"/>
                  </a:cubicBezTo>
                  <a:cubicBezTo>
                    <a:pt x="3" y="365"/>
                    <a:pt x="3" y="361"/>
                    <a:pt x="4" y="357"/>
                  </a:cubicBezTo>
                  <a:cubicBezTo>
                    <a:pt x="12" y="288"/>
                    <a:pt x="23" y="220"/>
                    <a:pt x="38" y="152"/>
                  </a:cubicBezTo>
                  <a:cubicBezTo>
                    <a:pt x="42" y="135"/>
                    <a:pt x="46" y="118"/>
                    <a:pt x="51" y="100"/>
                  </a:cubicBezTo>
                  <a:cubicBezTo>
                    <a:pt x="52" y="94"/>
                    <a:pt x="54" y="87"/>
                    <a:pt x="56" y="80"/>
                  </a:cubicBezTo>
                  <a:cubicBezTo>
                    <a:pt x="75" y="62"/>
                    <a:pt x="93" y="44"/>
                    <a:pt x="112" y="26"/>
                  </a:cubicBezTo>
                  <a:cubicBezTo>
                    <a:pt x="125" y="13"/>
                    <a:pt x="136" y="4"/>
                    <a:pt x="148" y="2"/>
                  </a:cubicBezTo>
                  <a:cubicBezTo>
                    <a:pt x="157" y="0"/>
                    <a:pt x="167" y="2"/>
                    <a:pt x="181" y="9"/>
                  </a:cubicBezTo>
                  <a:cubicBezTo>
                    <a:pt x="200" y="18"/>
                    <a:pt x="219" y="28"/>
                    <a:pt x="233" y="43"/>
                  </a:cubicBezTo>
                  <a:cubicBezTo>
                    <a:pt x="240" y="58"/>
                    <a:pt x="246" y="74"/>
                    <a:pt x="251" y="90"/>
                  </a:cubicBezTo>
                  <a:cubicBezTo>
                    <a:pt x="254" y="98"/>
                    <a:pt x="256" y="106"/>
                    <a:pt x="259" y="114"/>
                  </a:cubicBezTo>
                  <a:cubicBezTo>
                    <a:pt x="260" y="118"/>
                    <a:pt x="261" y="122"/>
                    <a:pt x="262" y="127"/>
                  </a:cubicBezTo>
                  <a:cubicBezTo>
                    <a:pt x="264" y="131"/>
                    <a:pt x="265" y="135"/>
                    <a:pt x="266" y="139"/>
                  </a:cubicBezTo>
                  <a:cubicBezTo>
                    <a:pt x="266" y="139"/>
                    <a:pt x="266" y="139"/>
                    <a:pt x="266" y="139"/>
                  </a:cubicBezTo>
                  <a:cubicBezTo>
                    <a:pt x="267" y="142"/>
                    <a:pt x="268" y="145"/>
                    <a:pt x="268" y="148"/>
                  </a:cubicBezTo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iŝļïḓê"/>
            <p:cNvSpPr/>
            <p:nvPr/>
          </p:nvSpPr>
          <p:spPr bwMode="auto">
            <a:xfrm>
              <a:off x="7410450" y="2992438"/>
              <a:ext cx="434975" cy="431800"/>
            </a:xfrm>
            <a:custGeom>
              <a:avLst/>
              <a:gdLst>
                <a:gd name="T0" fmla="*/ 256 w 263"/>
                <a:gd name="T1" fmla="*/ 6 h 261"/>
                <a:gd name="T2" fmla="*/ 254 w 263"/>
                <a:gd name="T3" fmla="*/ 0 h 261"/>
                <a:gd name="T4" fmla="*/ 46 w 263"/>
                <a:gd name="T5" fmla="*/ 0 h 261"/>
                <a:gd name="T6" fmla="*/ 35 w 263"/>
                <a:gd name="T7" fmla="*/ 44 h 261"/>
                <a:gd name="T8" fmla="*/ 1 w 263"/>
                <a:gd name="T9" fmla="*/ 249 h 261"/>
                <a:gd name="T10" fmla="*/ 0 w 263"/>
                <a:gd name="T11" fmla="*/ 261 h 261"/>
                <a:gd name="T12" fmla="*/ 232 w 263"/>
                <a:gd name="T13" fmla="*/ 107 h 261"/>
                <a:gd name="T14" fmla="*/ 232 w 263"/>
                <a:gd name="T15" fmla="*/ 107 h 261"/>
                <a:gd name="T16" fmla="*/ 263 w 263"/>
                <a:gd name="T17" fmla="*/ 31 h 261"/>
                <a:gd name="T18" fmla="*/ 263 w 263"/>
                <a:gd name="T19" fmla="*/ 31 h 261"/>
                <a:gd name="T20" fmla="*/ 259 w 263"/>
                <a:gd name="T21" fmla="*/ 19 h 261"/>
                <a:gd name="T22" fmla="*/ 256 w 263"/>
                <a:gd name="T23" fmla="*/ 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1">
                  <a:moveTo>
                    <a:pt x="256" y="6"/>
                  </a:moveTo>
                  <a:cubicBezTo>
                    <a:pt x="255" y="4"/>
                    <a:pt x="254" y="2"/>
                    <a:pt x="2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15"/>
                    <a:pt x="39" y="29"/>
                    <a:pt x="35" y="44"/>
                  </a:cubicBezTo>
                  <a:cubicBezTo>
                    <a:pt x="20" y="112"/>
                    <a:pt x="9" y="180"/>
                    <a:pt x="1" y="249"/>
                  </a:cubicBezTo>
                  <a:cubicBezTo>
                    <a:pt x="0" y="253"/>
                    <a:pt x="0" y="257"/>
                    <a:pt x="0" y="261"/>
                  </a:cubicBezTo>
                  <a:cubicBezTo>
                    <a:pt x="82" y="224"/>
                    <a:pt x="182" y="178"/>
                    <a:pt x="232" y="107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48" y="84"/>
                    <a:pt x="259" y="59"/>
                    <a:pt x="263" y="3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27"/>
                    <a:pt x="261" y="23"/>
                    <a:pt x="259" y="19"/>
                  </a:cubicBezTo>
                  <a:cubicBezTo>
                    <a:pt x="258" y="14"/>
                    <a:pt x="257" y="10"/>
                    <a:pt x="256" y="6"/>
                  </a:cubicBezTo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ïsḷïde"/>
            <p:cNvSpPr/>
            <p:nvPr/>
          </p:nvSpPr>
          <p:spPr bwMode="auto">
            <a:xfrm>
              <a:off x="7097713" y="3194050"/>
              <a:ext cx="130175" cy="296863"/>
            </a:xfrm>
            <a:custGeom>
              <a:avLst/>
              <a:gdLst>
                <a:gd name="T0" fmla="*/ 78 w 78"/>
                <a:gd name="T1" fmla="*/ 0 h 179"/>
                <a:gd name="T2" fmla="*/ 71 w 78"/>
                <a:gd name="T3" fmla="*/ 27 h 179"/>
                <a:gd name="T4" fmla="*/ 52 w 78"/>
                <a:gd name="T5" fmla="*/ 151 h 179"/>
                <a:gd name="T6" fmla="*/ 49 w 78"/>
                <a:gd name="T7" fmla="*/ 174 h 179"/>
                <a:gd name="T8" fmla="*/ 35 w 78"/>
                <a:gd name="T9" fmla="*/ 176 h 179"/>
                <a:gd name="T10" fmla="*/ 0 w 78"/>
                <a:gd name="T11" fmla="*/ 179 h 179"/>
                <a:gd name="T12" fmla="*/ 1 w 78"/>
                <a:gd name="T13" fmla="*/ 165 h 179"/>
                <a:gd name="T14" fmla="*/ 29 w 78"/>
                <a:gd name="T15" fmla="*/ 11 h 179"/>
                <a:gd name="T16" fmla="*/ 77 w 78"/>
                <a:gd name="T17" fmla="*/ 0 h 179"/>
                <a:gd name="T18" fmla="*/ 78 w 78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79">
                  <a:moveTo>
                    <a:pt x="78" y="0"/>
                  </a:moveTo>
                  <a:cubicBezTo>
                    <a:pt x="76" y="9"/>
                    <a:pt x="73" y="18"/>
                    <a:pt x="71" y="27"/>
                  </a:cubicBezTo>
                  <a:cubicBezTo>
                    <a:pt x="62" y="68"/>
                    <a:pt x="59" y="109"/>
                    <a:pt x="52" y="151"/>
                  </a:cubicBezTo>
                  <a:cubicBezTo>
                    <a:pt x="51" y="159"/>
                    <a:pt x="50" y="166"/>
                    <a:pt x="49" y="174"/>
                  </a:cubicBezTo>
                  <a:cubicBezTo>
                    <a:pt x="44" y="175"/>
                    <a:pt x="39" y="175"/>
                    <a:pt x="35" y="176"/>
                  </a:cubicBezTo>
                  <a:cubicBezTo>
                    <a:pt x="23" y="177"/>
                    <a:pt x="12" y="177"/>
                    <a:pt x="0" y="179"/>
                  </a:cubicBezTo>
                  <a:cubicBezTo>
                    <a:pt x="1" y="174"/>
                    <a:pt x="1" y="170"/>
                    <a:pt x="1" y="165"/>
                  </a:cubicBezTo>
                  <a:cubicBezTo>
                    <a:pt x="5" y="115"/>
                    <a:pt x="16" y="62"/>
                    <a:pt x="29" y="11"/>
                  </a:cubicBezTo>
                  <a:cubicBezTo>
                    <a:pt x="45" y="10"/>
                    <a:pt x="62" y="8"/>
                    <a:pt x="7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ïSľîḍè"/>
            <p:cNvSpPr/>
            <p:nvPr/>
          </p:nvSpPr>
          <p:spPr bwMode="auto">
            <a:xfrm>
              <a:off x="7785100" y="2792413"/>
              <a:ext cx="30163" cy="73025"/>
            </a:xfrm>
            <a:custGeom>
              <a:avLst/>
              <a:gdLst>
                <a:gd name="T0" fmla="*/ 18 w 19"/>
                <a:gd name="T1" fmla="*/ 42 h 44"/>
                <a:gd name="T2" fmla="*/ 19 w 19"/>
                <a:gd name="T3" fmla="*/ 43 h 44"/>
                <a:gd name="T4" fmla="*/ 19 w 19"/>
                <a:gd name="T5" fmla="*/ 43 h 44"/>
                <a:gd name="T6" fmla="*/ 19 w 19"/>
                <a:gd name="T7" fmla="*/ 44 h 44"/>
                <a:gd name="T8" fmla="*/ 19 w 19"/>
                <a:gd name="T9" fmla="*/ 44 h 44"/>
                <a:gd name="T10" fmla="*/ 19 w 19"/>
                <a:gd name="T11" fmla="*/ 44 h 44"/>
                <a:gd name="T12" fmla="*/ 18 w 19"/>
                <a:gd name="T13" fmla="*/ 42 h 44"/>
                <a:gd name="T14" fmla="*/ 15 w 19"/>
                <a:gd name="T15" fmla="*/ 33 h 44"/>
                <a:gd name="T16" fmla="*/ 15 w 19"/>
                <a:gd name="T17" fmla="*/ 35 h 44"/>
                <a:gd name="T18" fmla="*/ 16 w 19"/>
                <a:gd name="T19" fmla="*/ 37 h 44"/>
                <a:gd name="T20" fmla="*/ 17 w 19"/>
                <a:gd name="T21" fmla="*/ 39 h 44"/>
                <a:gd name="T22" fmla="*/ 17 w 19"/>
                <a:gd name="T23" fmla="*/ 39 h 44"/>
                <a:gd name="T24" fmla="*/ 15 w 19"/>
                <a:gd name="T25" fmla="*/ 33 h 44"/>
                <a:gd name="T26" fmla="*/ 13 w 19"/>
                <a:gd name="T27" fmla="*/ 29 h 44"/>
                <a:gd name="T28" fmla="*/ 14 w 19"/>
                <a:gd name="T29" fmla="*/ 30 h 44"/>
                <a:gd name="T30" fmla="*/ 14 w 19"/>
                <a:gd name="T31" fmla="*/ 30 h 44"/>
                <a:gd name="T32" fmla="*/ 13 w 19"/>
                <a:gd name="T33" fmla="*/ 29 h 44"/>
                <a:gd name="T34" fmla="*/ 13 w 19"/>
                <a:gd name="T35" fmla="*/ 27 h 44"/>
                <a:gd name="T36" fmla="*/ 13 w 19"/>
                <a:gd name="T37" fmla="*/ 28 h 44"/>
                <a:gd name="T38" fmla="*/ 13 w 19"/>
                <a:gd name="T39" fmla="*/ 29 h 44"/>
                <a:gd name="T40" fmla="*/ 13 w 19"/>
                <a:gd name="T41" fmla="*/ 27 h 44"/>
                <a:gd name="T42" fmla="*/ 5 w 19"/>
                <a:gd name="T43" fmla="*/ 10 h 44"/>
                <a:gd name="T44" fmla="*/ 5 w 19"/>
                <a:gd name="T45" fmla="*/ 10 h 44"/>
                <a:gd name="T46" fmla="*/ 6 w 19"/>
                <a:gd name="T47" fmla="*/ 11 h 44"/>
                <a:gd name="T48" fmla="*/ 6 w 19"/>
                <a:gd name="T49" fmla="*/ 12 h 44"/>
                <a:gd name="T50" fmla="*/ 7 w 19"/>
                <a:gd name="T51" fmla="*/ 14 h 44"/>
                <a:gd name="T52" fmla="*/ 5 w 19"/>
                <a:gd name="T53" fmla="*/ 10 h 44"/>
                <a:gd name="T54" fmla="*/ 0 w 19"/>
                <a:gd name="T55" fmla="*/ 0 h 44"/>
                <a:gd name="T56" fmla="*/ 0 w 19"/>
                <a:gd name="T57" fmla="*/ 0 h 44"/>
                <a:gd name="T58" fmla="*/ 0 w 19"/>
                <a:gd name="T59" fmla="*/ 1 h 44"/>
                <a:gd name="T60" fmla="*/ 0 w 19"/>
                <a:gd name="T61" fmla="*/ 1 h 44"/>
                <a:gd name="T62" fmla="*/ 3 w 19"/>
                <a:gd name="T63" fmla="*/ 6 h 44"/>
                <a:gd name="T64" fmla="*/ 0 w 19"/>
                <a:gd name="T65" fmla="*/ 0 h 44"/>
                <a:gd name="T66" fmla="*/ 0 w 19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44">
                  <a:moveTo>
                    <a:pt x="18" y="42"/>
                  </a:moveTo>
                  <a:cubicBezTo>
                    <a:pt x="18" y="42"/>
                    <a:pt x="18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2"/>
                    <a:pt x="18" y="42"/>
                  </a:cubicBezTo>
                  <a:moveTo>
                    <a:pt x="15" y="33"/>
                  </a:moveTo>
                  <a:cubicBezTo>
                    <a:pt x="15" y="34"/>
                    <a:pt x="15" y="34"/>
                    <a:pt x="15" y="35"/>
                  </a:cubicBezTo>
                  <a:cubicBezTo>
                    <a:pt x="16" y="35"/>
                    <a:pt x="16" y="36"/>
                    <a:pt x="16" y="37"/>
                  </a:cubicBezTo>
                  <a:cubicBezTo>
                    <a:pt x="16" y="37"/>
                    <a:pt x="17" y="38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37"/>
                    <a:pt x="16" y="35"/>
                    <a:pt x="15" y="33"/>
                  </a:cubicBezTo>
                  <a:moveTo>
                    <a:pt x="13" y="29"/>
                  </a:moveTo>
                  <a:cubicBezTo>
                    <a:pt x="13" y="29"/>
                    <a:pt x="13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3" y="29"/>
                  </a:cubicBezTo>
                  <a:moveTo>
                    <a:pt x="13" y="27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28"/>
                    <a:pt x="13" y="28"/>
                    <a:pt x="13" y="27"/>
                  </a:cubicBezTo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6" y="12"/>
                    <a:pt x="5" y="11"/>
                    <a:pt x="5" y="1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sḷîďê"/>
            <p:cNvSpPr/>
            <p:nvPr/>
          </p:nvSpPr>
          <p:spPr bwMode="auto">
            <a:xfrm>
              <a:off x="7785100" y="2794000"/>
              <a:ext cx="30163" cy="69850"/>
            </a:xfrm>
            <a:custGeom>
              <a:avLst/>
              <a:gdLst>
                <a:gd name="T0" fmla="*/ 16 w 19"/>
                <a:gd name="T1" fmla="*/ 36 h 42"/>
                <a:gd name="T2" fmla="*/ 19 w 19"/>
                <a:gd name="T3" fmla="*/ 42 h 42"/>
                <a:gd name="T4" fmla="*/ 18 w 19"/>
                <a:gd name="T5" fmla="*/ 41 h 42"/>
                <a:gd name="T6" fmla="*/ 17 w 19"/>
                <a:gd name="T7" fmla="*/ 38 h 42"/>
                <a:gd name="T8" fmla="*/ 17 w 19"/>
                <a:gd name="T9" fmla="*/ 38 h 42"/>
                <a:gd name="T10" fmla="*/ 16 w 19"/>
                <a:gd name="T11" fmla="*/ 36 h 42"/>
                <a:gd name="T12" fmla="*/ 6 w 19"/>
                <a:gd name="T13" fmla="*/ 11 h 42"/>
                <a:gd name="T14" fmla="*/ 10 w 19"/>
                <a:gd name="T15" fmla="*/ 20 h 42"/>
                <a:gd name="T16" fmla="*/ 10 w 19"/>
                <a:gd name="T17" fmla="*/ 20 h 42"/>
                <a:gd name="T18" fmla="*/ 7 w 19"/>
                <a:gd name="T19" fmla="*/ 13 h 42"/>
                <a:gd name="T20" fmla="*/ 6 w 19"/>
                <a:gd name="T21" fmla="*/ 11 h 42"/>
                <a:gd name="T22" fmla="*/ 0 w 19"/>
                <a:gd name="T23" fmla="*/ 0 h 42"/>
                <a:gd name="T24" fmla="*/ 6 w 19"/>
                <a:gd name="T25" fmla="*/ 10 h 42"/>
                <a:gd name="T26" fmla="*/ 5 w 19"/>
                <a:gd name="T27" fmla="*/ 9 h 42"/>
                <a:gd name="T28" fmla="*/ 5 w 19"/>
                <a:gd name="T29" fmla="*/ 9 h 42"/>
                <a:gd name="T30" fmla="*/ 3 w 19"/>
                <a:gd name="T31" fmla="*/ 5 h 42"/>
                <a:gd name="T32" fmla="*/ 0 w 19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2">
                  <a:moveTo>
                    <a:pt x="16" y="36"/>
                  </a:moveTo>
                  <a:cubicBezTo>
                    <a:pt x="17" y="38"/>
                    <a:pt x="18" y="40"/>
                    <a:pt x="19" y="42"/>
                  </a:cubicBezTo>
                  <a:cubicBezTo>
                    <a:pt x="18" y="42"/>
                    <a:pt x="18" y="41"/>
                    <a:pt x="18" y="41"/>
                  </a:cubicBezTo>
                  <a:cubicBezTo>
                    <a:pt x="18" y="40"/>
                    <a:pt x="17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6" y="36"/>
                    <a:pt x="16" y="36"/>
                  </a:cubicBezTo>
                  <a:moveTo>
                    <a:pt x="6" y="11"/>
                  </a:moveTo>
                  <a:cubicBezTo>
                    <a:pt x="7" y="14"/>
                    <a:pt x="9" y="17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8" y="15"/>
                    <a:pt x="7" y="13"/>
                  </a:cubicBezTo>
                  <a:cubicBezTo>
                    <a:pt x="6" y="12"/>
                    <a:pt x="6" y="12"/>
                    <a:pt x="6" y="11"/>
                  </a:cubicBezTo>
                  <a:moveTo>
                    <a:pt x="0" y="0"/>
                  </a:moveTo>
                  <a:cubicBezTo>
                    <a:pt x="2" y="4"/>
                    <a:pt x="4" y="7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rgbClr val="CAA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isḻîďé"/>
            <p:cNvSpPr/>
            <p:nvPr/>
          </p:nvSpPr>
          <p:spPr bwMode="auto">
            <a:xfrm>
              <a:off x="7662863" y="2743200"/>
              <a:ext cx="152400" cy="122238"/>
            </a:xfrm>
            <a:custGeom>
              <a:avLst/>
              <a:gdLst>
                <a:gd name="T0" fmla="*/ 19 w 92"/>
                <a:gd name="T1" fmla="*/ 0 h 73"/>
                <a:gd name="T2" fmla="*/ 16 w 92"/>
                <a:gd name="T3" fmla="*/ 0 h 73"/>
                <a:gd name="T4" fmla="*/ 8 w 92"/>
                <a:gd name="T5" fmla="*/ 3 h 73"/>
                <a:gd name="T6" fmla="*/ 4 w 92"/>
                <a:gd name="T7" fmla="*/ 11 h 73"/>
                <a:gd name="T8" fmla="*/ 0 w 92"/>
                <a:gd name="T9" fmla="*/ 22 h 73"/>
                <a:gd name="T10" fmla="*/ 4 w 92"/>
                <a:gd name="T11" fmla="*/ 21 h 73"/>
                <a:gd name="T12" fmla="*/ 29 w 92"/>
                <a:gd name="T13" fmla="*/ 15 h 73"/>
                <a:gd name="T14" fmla="*/ 75 w 92"/>
                <a:gd name="T15" fmla="*/ 45 h 73"/>
                <a:gd name="T16" fmla="*/ 92 w 92"/>
                <a:gd name="T17" fmla="*/ 73 h 73"/>
                <a:gd name="T18" fmla="*/ 92 w 92"/>
                <a:gd name="T19" fmla="*/ 73 h 73"/>
                <a:gd name="T20" fmla="*/ 92 w 92"/>
                <a:gd name="T21" fmla="*/ 72 h 73"/>
                <a:gd name="T22" fmla="*/ 92 w 92"/>
                <a:gd name="T23" fmla="*/ 72 h 73"/>
                <a:gd name="T24" fmla="*/ 89 w 92"/>
                <a:gd name="T25" fmla="*/ 66 h 73"/>
                <a:gd name="T26" fmla="*/ 88 w 92"/>
                <a:gd name="T27" fmla="*/ 64 h 73"/>
                <a:gd name="T28" fmla="*/ 88 w 92"/>
                <a:gd name="T29" fmla="*/ 62 h 73"/>
                <a:gd name="T30" fmla="*/ 87 w 92"/>
                <a:gd name="T31" fmla="*/ 59 h 73"/>
                <a:gd name="T32" fmla="*/ 87 w 92"/>
                <a:gd name="T33" fmla="*/ 59 h 73"/>
                <a:gd name="T34" fmla="*/ 86 w 92"/>
                <a:gd name="T35" fmla="*/ 58 h 73"/>
                <a:gd name="T36" fmla="*/ 86 w 92"/>
                <a:gd name="T37" fmla="*/ 58 h 73"/>
                <a:gd name="T38" fmla="*/ 86 w 92"/>
                <a:gd name="T39" fmla="*/ 57 h 73"/>
                <a:gd name="T40" fmla="*/ 86 w 92"/>
                <a:gd name="T41" fmla="*/ 56 h 73"/>
                <a:gd name="T42" fmla="*/ 83 w 92"/>
                <a:gd name="T43" fmla="*/ 50 h 73"/>
                <a:gd name="T44" fmla="*/ 83 w 92"/>
                <a:gd name="T45" fmla="*/ 50 h 73"/>
                <a:gd name="T46" fmla="*/ 83 w 92"/>
                <a:gd name="T47" fmla="*/ 50 h 73"/>
                <a:gd name="T48" fmla="*/ 79 w 92"/>
                <a:gd name="T49" fmla="*/ 41 h 73"/>
                <a:gd name="T50" fmla="*/ 79 w 92"/>
                <a:gd name="T51" fmla="*/ 40 h 73"/>
                <a:gd name="T52" fmla="*/ 73 w 92"/>
                <a:gd name="T53" fmla="*/ 30 h 73"/>
                <a:gd name="T54" fmla="*/ 73 w 92"/>
                <a:gd name="T55" fmla="*/ 30 h 73"/>
                <a:gd name="T56" fmla="*/ 73 w 92"/>
                <a:gd name="T57" fmla="*/ 29 h 73"/>
                <a:gd name="T58" fmla="*/ 73 w 92"/>
                <a:gd name="T59" fmla="*/ 29 h 73"/>
                <a:gd name="T60" fmla="*/ 45 w 92"/>
                <a:gd name="T61" fmla="*/ 9 h 73"/>
                <a:gd name="T62" fmla="*/ 19 w 92"/>
                <a:gd name="T6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73">
                  <a:moveTo>
                    <a:pt x="19" y="0"/>
                  </a:moveTo>
                  <a:cubicBezTo>
                    <a:pt x="18" y="0"/>
                    <a:pt x="17" y="0"/>
                    <a:pt x="16" y="0"/>
                  </a:cubicBezTo>
                  <a:cubicBezTo>
                    <a:pt x="13" y="1"/>
                    <a:pt x="10" y="1"/>
                    <a:pt x="8" y="3"/>
                  </a:cubicBezTo>
                  <a:cubicBezTo>
                    <a:pt x="6" y="5"/>
                    <a:pt x="5" y="8"/>
                    <a:pt x="4" y="11"/>
                  </a:cubicBezTo>
                  <a:cubicBezTo>
                    <a:pt x="3" y="15"/>
                    <a:pt x="2" y="19"/>
                    <a:pt x="0" y="22"/>
                  </a:cubicBezTo>
                  <a:cubicBezTo>
                    <a:pt x="1" y="22"/>
                    <a:pt x="3" y="21"/>
                    <a:pt x="4" y="21"/>
                  </a:cubicBezTo>
                  <a:cubicBezTo>
                    <a:pt x="14" y="17"/>
                    <a:pt x="22" y="15"/>
                    <a:pt x="29" y="15"/>
                  </a:cubicBezTo>
                  <a:cubicBezTo>
                    <a:pt x="47" y="15"/>
                    <a:pt x="60" y="26"/>
                    <a:pt x="75" y="45"/>
                  </a:cubicBezTo>
                  <a:cubicBezTo>
                    <a:pt x="81" y="54"/>
                    <a:pt x="87" y="63"/>
                    <a:pt x="92" y="73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1" y="70"/>
                    <a:pt x="90" y="68"/>
                    <a:pt x="89" y="66"/>
                  </a:cubicBezTo>
                  <a:cubicBezTo>
                    <a:pt x="89" y="65"/>
                    <a:pt x="89" y="64"/>
                    <a:pt x="88" y="64"/>
                  </a:cubicBezTo>
                  <a:cubicBezTo>
                    <a:pt x="88" y="63"/>
                    <a:pt x="88" y="63"/>
                    <a:pt x="88" y="62"/>
                  </a:cubicBezTo>
                  <a:cubicBezTo>
                    <a:pt x="87" y="61"/>
                    <a:pt x="87" y="60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6"/>
                  </a:cubicBezTo>
                  <a:cubicBezTo>
                    <a:pt x="85" y="54"/>
                    <a:pt x="84" y="52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47"/>
                    <a:pt x="80" y="44"/>
                    <a:pt x="79" y="41"/>
                  </a:cubicBezTo>
                  <a:cubicBezTo>
                    <a:pt x="79" y="41"/>
                    <a:pt x="79" y="41"/>
                    <a:pt x="79" y="40"/>
                  </a:cubicBezTo>
                  <a:cubicBezTo>
                    <a:pt x="77" y="37"/>
                    <a:pt x="75" y="34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4" y="22"/>
                    <a:pt x="55" y="16"/>
                    <a:pt x="45" y="9"/>
                  </a:cubicBezTo>
                  <a:cubicBezTo>
                    <a:pt x="35" y="3"/>
                    <a:pt x="27" y="0"/>
                    <a:pt x="19" y="0"/>
                  </a:cubicBezTo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îṡļiḍe"/>
            <p:cNvSpPr/>
            <p:nvPr/>
          </p:nvSpPr>
          <p:spPr bwMode="auto">
            <a:xfrm>
              <a:off x="7656513" y="2749550"/>
              <a:ext cx="20638" cy="33338"/>
            </a:xfrm>
            <a:custGeom>
              <a:avLst/>
              <a:gdLst>
                <a:gd name="T0" fmla="*/ 12 w 12"/>
                <a:gd name="T1" fmla="*/ 0 h 21"/>
                <a:gd name="T2" fmla="*/ 7 w 12"/>
                <a:gd name="T3" fmla="*/ 2 h 21"/>
                <a:gd name="T4" fmla="*/ 7 w 12"/>
                <a:gd name="T5" fmla="*/ 2 h 21"/>
                <a:gd name="T6" fmla="*/ 7 w 12"/>
                <a:gd name="T7" fmla="*/ 4 h 21"/>
                <a:gd name="T8" fmla="*/ 0 w 12"/>
                <a:gd name="T9" fmla="*/ 21 h 21"/>
                <a:gd name="T10" fmla="*/ 4 w 12"/>
                <a:gd name="T11" fmla="*/ 19 h 21"/>
                <a:gd name="T12" fmla="*/ 8 w 12"/>
                <a:gd name="T13" fmla="*/ 8 h 21"/>
                <a:gd name="T14" fmla="*/ 12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10" y="0"/>
                    <a:pt x="9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4" y="10"/>
                    <a:pt x="2" y="16"/>
                    <a:pt x="0" y="21"/>
                  </a:cubicBezTo>
                  <a:cubicBezTo>
                    <a:pt x="1" y="21"/>
                    <a:pt x="3" y="20"/>
                    <a:pt x="4" y="19"/>
                  </a:cubicBezTo>
                  <a:cubicBezTo>
                    <a:pt x="6" y="16"/>
                    <a:pt x="7" y="12"/>
                    <a:pt x="8" y="8"/>
                  </a:cubicBezTo>
                  <a:cubicBezTo>
                    <a:pt x="9" y="5"/>
                    <a:pt x="10" y="2"/>
                    <a:pt x="12" y="0"/>
                  </a:cubicBezTo>
                </a:path>
              </a:pathLst>
            </a:custGeom>
            <a:solidFill>
              <a:srgbClr val="B5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ísļíḓe"/>
            <p:cNvSpPr/>
            <p:nvPr/>
          </p:nvSpPr>
          <p:spPr bwMode="auto">
            <a:xfrm>
              <a:off x="7458075" y="2752725"/>
              <a:ext cx="209550" cy="260350"/>
            </a:xfrm>
            <a:custGeom>
              <a:avLst/>
              <a:gdLst>
                <a:gd name="T0" fmla="*/ 127 w 127"/>
                <a:gd name="T1" fmla="*/ 0 h 157"/>
                <a:gd name="T2" fmla="*/ 127 w 127"/>
                <a:gd name="T3" fmla="*/ 0 h 157"/>
                <a:gd name="T4" fmla="*/ 105 w 127"/>
                <a:gd name="T5" fmla="*/ 17 h 157"/>
                <a:gd name="T6" fmla="*/ 34 w 127"/>
                <a:gd name="T7" fmla="*/ 84 h 157"/>
                <a:gd name="T8" fmla="*/ 14 w 127"/>
                <a:gd name="T9" fmla="*/ 102 h 157"/>
                <a:gd name="T10" fmla="*/ 14 w 127"/>
                <a:gd name="T11" fmla="*/ 102 h 157"/>
                <a:gd name="T12" fmla="*/ 0 w 127"/>
                <a:gd name="T13" fmla="*/ 157 h 157"/>
                <a:gd name="T14" fmla="*/ 21 w 127"/>
                <a:gd name="T15" fmla="*/ 131 h 157"/>
                <a:gd name="T16" fmla="*/ 24 w 127"/>
                <a:gd name="T17" fmla="*/ 117 h 157"/>
                <a:gd name="T18" fmla="*/ 41 w 127"/>
                <a:gd name="T19" fmla="*/ 100 h 157"/>
                <a:gd name="T20" fmla="*/ 120 w 127"/>
                <a:gd name="T21" fmla="*/ 19 h 157"/>
                <a:gd name="T22" fmla="*/ 127 w 127"/>
                <a:gd name="T23" fmla="*/ 2 h 157"/>
                <a:gd name="T24" fmla="*/ 127 w 127"/>
                <a:gd name="T25" fmla="*/ 0 h 157"/>
                <a:gd name="T26" fmla="*/ 127 w 127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57"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0" y="3"/>
                    <a:pt x="113" y="9"/>
                    <a:pt x="105" y="17"/>
                  </a:cubicBezTo>
                  <a:cubicBezTo>
                    <a:pt x="81" y="39"/>
                    <a:pt x="58" y="61"/>
                    <a:pt x="34" y="84"/>
                  </a:cubicBezTo>
                  <a:cubicBezTo>
                    <a:pt x="27" y="90"/>
                    <a:pt x="21" y="96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8" y="120"/>
                    <a:pt x="3" y="138"/>
                    <a:pt x="0" y="157"/>
                  </a:cubicBezTo>
                  <a:cubicBezTo>
                    <a:pt x="7" y="148"/>
                    <a:pt x="14" y="140"/>
                    <a:pt x="21" y="131"/>
                  </a:cubicBezTo>
                  <a:cubicBezTo>
                    <a:pt x="22" y="126"/>
                    <a:pt x="23" y="122"/>
                    <a:pt x="24" y="117"/>
                  </a:cubicBezTo>
                  <a:cubicBezTo>
                    <a:pt x="30" y="112"/>
                    <a:pt x="36" y="106"/>
                    <a:pt x="41" y="100"/>
                  </a:cubicBezTo>
                  <a:cubicBezTo>
                    <a:pt x="63" y="69"/>
                    <a:pt x="86" y="36"/>
                    <a:pt x="120" y="19"/>
                  </a:cubicBezTo>
                  <a:cubicBezTo>
                    <a:pt x="122" y="14"/>
                    <a:pt x="124" y="8"/>
                    <a:pt x="127" y="2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ïŝľîḍé"/>
            <p:cNvSpPr/>
            <p:nvPr/>
          </p:nvSpPr>
          <p:spPr bwMode="auto">
            <a:xfrm>
              <a:off x="7842250" y="2963863"/>
              <a:ext cx="9525" cy="39688"/>
            </a:xfrm>
            <a:custGeom>
              <a:avLst/>
              <a:gdLst>
                <a:gd name="T0" fmla="*/ 3 w 6"/>
                <a:gd name="T1" fmla="*/ 14 h 24"/>
                <a:gd name="T2" fmla="*/ 4 w 6"/>
                <a:gd name="T3" fmla="*/ 15 h 24"/>
                <a:gd name="T4" fmla="*/ 6 w 6"/>
                <a:gd name="T5" fmla="*/ 24 h 24"/>
                <a:gd name="T6" fmla="*/ 3 w 6"/>
                <a:gd name="T7" fmla="*/ 14 h 24"/>
                <a:gd name="T8" fmla="*/ 0 w 6"/>
                <a:gd name="T9" fmla="*/ 0 h 24"/>
                <a:gd name="T10" fmla="*/ 0 w 6"/>
                <a:gd name="T11" fmla="*/ 0 h 24"/>
                <a:gd name="T12" fmla="*/ 1 w 6"/>
                <a:gd name="T13" fmla="*/ 2 h 24"/>
                <a:gd name="T14" fmla="*/ 1 w 6"/>
                <a:gd name="T15" fmla="*/ 3 h 24"/>
                <a:gd name="T16" fmla="*/ 0 w 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4">
                  <a:moveTo>
                    <a:pt x="3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4" y="18"/>
                    <a:pt x="5" y="21"/>
                    <a:pt x="6" y="24"/>
                  </a:cubicBezTo>
                  <a:cubicBezTo>
                    <a:pt x="5" y="21"/>
                    <a:pt x="4" y="17"/>
                    <a:pt x="3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îSļîḋê"/>
            <p:cNvSpPr/>
            <p:nvPr/>
          </p:nvSpPr>
          <p:spPr bwMode="auto">
            <a:xfrm>
              <a:off x="7842250" y="296386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CAA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ïṡḷîďé"/>
            <p:cNvSpPr/>
            <p:nvPr/>
          </p:nvSpPr>
          <p:spPr bwMode="auto">
            <a:xfrm>
              <a:off x="7840663" y="2963863"/>
              <a:ext cx="12700" cy="80963"/>
            </a:xfrm>
            <a:custGeom>
              <a:avLst/>
              <a:gdLst>
                <a:gd name="T0" fmla="*/ 1 w 8"/>
                <a:gd name="T1" fmla="*/ 0 h 49"/>
                <a:gd name="T2" fmla="*/ 2 w 8"/>
                <a:gd name="T3" fmla="*/ 5 h 49"/>
                <a:gd name="T4" fmla="*/ 0 w 8"/>
                <a:gd name="T5" fmla="*/ 37 h 49"/>
                <a:gd name="T6" fmla="*/ 3 w 8"/>
                <a:gd name="T7" fmla="*/ 48 h 49"/>
                <a:gd name="T8" fmla="*/ 3 w 8"/>
                <a:gd name="T9" fmla="*/ 48 h 49"/>
                <a:gd name="T10" fmla="*/ 3 w 8"/>
                <a:gd name="T11" fmla="*/ 48 h 49"/>
                <a:gd name="T12" fmla="*/ 3 w 8"/>
                <a:gd name="T13" fmla="*/ 49 h 49"/>
                <a:gd name="T14" fmla="*/ 8 w 8"/>
                <a:gd name="T15" fmla="*/ 30 h 49"/>
                <a:gd name="T16" fmla="*/ 8 w 8"/>
                <a:gd name="T17" fmla="*/ 30 h 49"/>
                <a:gd name="T18" fmla="*/ 7 w 8"/>
                <a:gd name="T19" fmla="*/ 24 h 49"/>
                <a:gd name="T20" fmla="*/ 5 w 8"/>
                <a:gd name="T21" fmla="*/ 15 h 49"/>
                <a:gd name="T22" fmla="*/ 4 w 8"/>
                <a:gd name="T23" fmla="*/ 14 h 49"/>
                <a:gd name="T24" fmla="*/ 2 w 8"/>
                <a:gd name="T25" fmla="*/ 3 h 49"/>
                <a:gd name="T26" fmla="*/ 2 w 8"/>
                <a:gd name="T27" fmla="*/ 2 h 49"/>
                <a:gd name="T28" fmla="*/ 1 w 8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9">
                  <a:moveTo>
                    <a:pt x="1" y="0"/>
                  </a:moveTo>
                  <a:cubicBezTo>
                    <a:pt x="2" y="2"/>
                    <a:pt x="2" y="3"/>
                    <a:pt x="2" y="5"/>
                  </a:cubicBezTo>
                  <a:cubicBezTo>
                    <a:pt x="2" y="15"/>
                    <a:pt x="2" y="26"/>
                    <a:pt x="0" y="37"/>
                  </a:cubicBezTo>
                  <a:cubicBezTo>
                    <a:pt x="1" y="41"/>
                    <a:pt x="2" y="44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9"/>
                    <a:pt x="3" y="49"/>
                  </a:cubicBezTo>
                  <a:cubicBezTo>
                    <a:pt x="5" y="43"/>
                    <a:pt x="7" y="36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8"/>
                    <a:pt x="7" y="26"/>
                    <a:pt x="7" y="24"/>
                  </a:cubicBezTo>
                  <a:cubicBezTo>
                    <a:pt x="6" y="21"/>
                    <a:pt x="5" y="18"/>
                    <a:pt x="5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4" y="10"/>
                    <a:pt x="3" y="6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ï$lidé"/>
            <p:cNvSpPr/>
            <p:nvPr/>
          </p:nvSpPr>
          <p:spPr bwMode="auto">
            <a:xfrm>
              <a:off x="7451725" y="2768600"/>
              <a:ext cx="392113" cy="331788"/>
            </a:xfrm>
            <a:custGeom>
              <a:avLst/>
              <a:gdLst>
                <a:gd name="T0" fmla="*/ 6 w 237"/>
                <a:gd name="T1" fmla="*/ 200 h 200"/>
                <a:gd name="T2" fmla="*/ 6 w 237"/>
                <a:gd name="T3" fmla="*/ 200 h 200"/>
                <a:gd name="T4" fmla="*/ 6 w 237"/>
                <a:gd name="T5" fmla="*/ 200 h 200"/>
                <a:gd name="T6" fmla="*/ 6 w 237"/>
                <a:gd name="T7" fmla="*/ 199 h 200"/>
                <a:gd name="T8" fmla="*/ 6 w 237"/>
                <a:gd name="T9" fmla="*/ 199 h 200"/>
                <a:gd name="T10" fmla="*/ 6 w 237"/>
                <a:gd name="T11" fmla="*/ 199 h 200"/>
                <a:gd name="T12" fmla="*/ 6 w 237"/>
                <a:gd name="T13" fmla="*/ 198 h 200"/>
                <a:gd name="T14" fmla="*/ 6 w 237"/>
                <a:gd name="T15" fmla="*/ 199 h 200"/>
                <a:gd name="T16" fmla="*/ 6 w 237"/>
                <a:gd name="T17" fmla="*/ 198 h 200"/>
                <a:gd name="T18" fmla="*/ 10 w 237"/>
                <a:gd name="T19" fmla="*/ 179 h 200"/>
                <a:gd name="T20" fmla="*/ 10 w 237"/>
                <a:gd name="T21" fmla="*/ 179 h 200"/>
                <a:gd name="T22" fmla="*/ 6 w 237"/>
                <a:gd name="T23" fmla="*/ 198 h 200"/>
                <a:gd name="T24" fmla="*/ 10 w 237"/>
                <a:gd name="T25" fmla="*/ 179 h 200"/>
                <a:gd name="T26" fmla="*/ 10 w 237"/>
                <a:gd name="T27" fmla="*/ 179 h 200"/>
                <a:gd name="T28" fmla="*/ 25 w 237"/>
                <a:gd name="T29" fmla="*/ 121 h 200"/>
                <a:gd name="T30" fmla="*/ 4 w 237"/>
                <a:gd name="T31" fmla="*/ 147 h 200"/>
                <a:gd name="T32" fmla="*/ 4 w 237"/>
                <a:gd name="T33" fmla="*/ 147 h 200"/>
                <a:gd name="T34" fmla="*/ 0 w 237"/>
                <a:gd name="T35" fmla="*/ 177 h 200"/>
                <a:gd name="T36" fmla="*/ 12 w 237"/>
                <a:gd name="T37" fmla="*/ 173 h 200"/>
                <a:gd name="T38" fmla="*/ 11 w 237"/>
                <a:gd name="T39" fmla="*/ 177 h 200"/>
                <a:gd name="T40" fmla="*/ 23 w 237"/>
                <a:gd name="T41" fmla="*/ 127 h 200"/>
                <a:gd name="T42" fmla="*/ 25 w 237"/>
                <a:gd name="T43" fmla="*/ 121 h 200"/>
                <a:gd name="T44" fmla="*/ 157 w 237"/>
                <a:gd name="T45" fmla="*/ 0 h 200"/>
                <a:gd name="T46" fmla="*/ 132 w 237"/>
                <a:gd name="T47" fmla="*/ 6 h 200"/>
                <a:gd name="T48" fmla="*/ 128 w 237"/>
                <a:gd name="T49" fmla="*/ 7 h 200"/>
                <a:gd name="T50" fmla="*/ 124 w 237"/>
                <a:gd name="T51" fmla="*/ 9 h 200"/>
                <a:gd name="T52" fmla="*/ 45 w 237"/>
                <a:gd name="T53" fmla="*/ 90 h 200"/>
                <a:gd name="T54" fmla="*/ 84 w 237"/>
                <a:gd name="T55" fmla="*/ 53 h 200"/>
                <a:gd name="T56" fmla="*/ 120 w 237"/>
                <a:gd name="T57" fmla="*/ 29 h 200"/>
                <a:gd name="T58" fmla="*/ 126 w 237"/>
                <a:gd name="T59" fmla="*/ 28 h 200"/>
                <a:gd name="T60" fmla="*/ 153 w 237"/>
                <a:gd name="T61" fmla="*/ 36 h 200"/>
                <a:gd name="T62" fmla="*/ 205 w 237"/>
                <a:gd name="T63" fmla="*/ 70 h 200"/>
                <a:gd name="T64" fmla="*/ 223 w 237"/>
                <a:gd name="T65" fmla="*/ 117 h 200"/>
                <a:gd name="T66" fmla="*/ 231 w 237"/>
                <a:gd name="T67" fmla="*/ 141 h 200"/>
                <a:gd name="T68" fmla="*/ 231 w 237"/>
                <a:gd name="T69" fmla="*/ 141 h 200"/>
                <a:gd name="T70" fmla="*/ 234 w 237"/>
                <a:gd name="T71" fmla="*/ 154 h 200"/>
                <a:gd name="T72" fmla="*/ 235 w 237"/>
                <a:gd name="T73" fmla="*/ 155 h 200"/>
                <a:gd name="T74" fmla="*/ 237 w 237"/>
                <a:gd name="T75" fmla="*/ 123 h 200"/>
                <a:gd name="T76" fmla="*/ 236 w 237"/>
                <a:gd name="T77" fmla="*/ 118 h 200"/>
                <a:gd name="T78" fmla="*/ 236 w 237"/>
                <a:gd name="T79" fmla="*/ 118 h 200"/>
                <a:gd name="T80" fmla="*/ 236 w 237"/>
                <a:gd name="T81" fmla="*/ 118 h 200"/>
                <a:gd name="T82" fmla="*/ 236 w 237"/>
                <a:gd name="T83" fmla="*/ 117 h 200"/>
                <a:gd name="T84" fmla="*/ 223 w 237"/>
                <a:gd name="T85" fmla="*/ 68 h 200"/>
                <a:gd name="T86" fmla="*/ 220 w 237"/>
                <a:gd name="T87" fmla="*/ 58 h 200"/>
                <a:gd name="T88" fmla="*/ 220 w 237"/>
                <a:gd name="T89" fmla="*/ 58 h 200"/>
                <a:gd name="T90" fmla="*/ 203 w 237"/>
                <a:gd name="T91" fmla="*/ 30 h 200"/>
                <a:gd name="T92" fmla="*/ 157 w 237"/>
                <a:gd name="T9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7" h="200">
                  <a:moveTo>
                    <a:pt x="6" y="200"/>
                  </a:moveTo>
                  <a:cubicBezTo>
                    <a:pt x="6" y="200"/>
                    <a:pt x="6" y="200"/>
                    <a:pt x="6" y="200"/>
                  </a:cubicBezTo>
                  <a:cubicBezTo>
                    <a:pt x="6" y="200"/>
                    <a:pt x="6" y="200"/>
                    <a:pt x="6" y="200"/>
                  </a:cubicBezTo>
                  <a:moveTo>
                    <a:pt x="6" y="199"/>
                  </a:moveTo>
                  <a:cubicBezTo>
                    <a:pt x="6" y="199"/>
                    <a:pt x="6" y="199"/>
                    <a:pt x="6" y="199"/>
                  </a:cubicBezTo>
                  <a:cubicBezTo>
                    <a:pt x="6" y="199"/>
                    <a:pt x="6" y="199"/>
                    <a:pt x="6" y="199"/>
                  </a:cubicBezTo>
                  <a:moveTo>
                    <a:pt x="6" y="198"/>
                  </a:moveTo>
                  <a:cubicBezTo>
                    <a:pt x="6" y="198"/>
                    <a:pt x="6" y="199"/>
                    <a:pt x="6" y="199"/>
                  </a:cubicBezTo>
                  <a:cubicBezTo>
                    <a:pt x="6" y="199"/>
                    <a:pt x="6" y="198"/>
                    <a:pt x="6" y="198"/>
                  </a:cubicBezTo>
                  <a:moveTo>
                    <a:pt x="10" y="179"/>
                  </a:moveTo>
                  <a:cubicBezTo>
                    <a:pt x="10" y="179"/>
                    <a:pt x="10" y="179"/>
                    <a:pt x="10" y="179"/>
                  </a:cubicBezTo>
                  <a:cubicBezTo>
                    <a:pt x="9" y="185"/>
                    <a:pt x="7" y="192"/>
                    <a:pt x="6" y="198"/>
                  </a:cubicBezTo>
                  <a:cubicBezTo>
                    <a:pt x="7" y="192"/>
                    <a:pt x="9" y="185"/>
                    <a:pt x="10" y="179"/>
                  </a:cubicBezTo>
                  <a:cubicBezTo>
                    <a:pt x="10" y="179"/>
                    <a:pt x="10" y="179"/>
                    <a:pt x="10" y="179"/>
                  </a:cubicBezTo>
                  <a:moveTo>
                    <a:pt x="25" y="121"/>
                  </a:moveTo>
                  <a:cubicBezTo>
                    <a:pt x="18" y="130"/>
                    <a:pt x="11" y="138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2" y="157"/>
                    <a:pt x="1" y="167"/>
                    <a:pt x="0" y="177"/>
                  </a:cubicBezTo>
                  <a:cubicBezTo>
                    <a:pt x="4" y="176"/>
                    <a:pt x="8" y="175"/>
                    <a:pt x="12" y="173"/>
                  </a:cubicBezTo>
                  <a:cubicBezTo>
                    <a:pt x="11" y="175"/>
                    <a:pt x="11" y="176"/>
                    <a:pt x="11" y="177"/>
                  </a:cubicBezTo>
                  <a:cubicBezTo>
                    <a:pt x="15" y="160"/>
                    <a:pt x="18" y="144"/>
                    <a:pt x="23" y="127"/>
                  </a:cubicBezTo>
                  <a:cubicBezTo>
                    <a:pt x="23" y="125"/>
                    <a:pt x="24" y="123"/>
                    <a:pt x="25" y="121"/>
                  </a:cubicBezTo>
                  <a:moveTo>
                    <a:pt x="157" y="0"/>
                  </a:moveTo>
                  <a:cubicBezTo>
                    <a:pt x="150" y="0"/>
                    <a:pt x="142" y="2"/>
                    <a:pt x="132" y="6"/>
                  </a:cubicBezTo>
                  <a:cubicBezTo>
                    <a:pt x="131" y="6"/>
                    <a:pt x="129" y="7"/>
                    <a:pt x="128" y="7"/>
                  </a:cubicBezTo>
                  <a:cubicBezTo>
                    <a:pt x="127" y="8"/>
                    <a:pt x="125" y="9"/>
                    <a:pt x="124" y="9"/>
                  </a:cubicBezTo>
                  <a:cubicBezTo>
                    <a:pt x="90" y="26"/>
                    <a:pt x="67" y="59"/>
                    <a:pt x="45" y="90"/>
                  </a:cubicBezTo>
                  <a:cubicBezTo>
                    <a:pt x="58" y="78"/>
                    <a:pt x="71" y="65"/>
                    <a:pt x="84" y="53"/>
                  </a:cubicBezTo>
                  <a:cubicBezTo>
                    <a:pt x="97" y="40"/>
                    <a:pt x="108" y="31"/>
                    <a:pt x="120" y="29"/>
                  </a:cubicBezTo>
                  <a:cubicBezTo>
                    <a:pt x="122" y="29"/>
                    <a:pt x="124" y="28"/>
                    <a:pt x="126" y="28"/>
                  </a:cubicBezTo>
                  <a:cubicBezTo>
                    <a:pt x="134" y="28"/>
                    <a:pt x="142" y="31"/>
                    <a:pt x="153" y="36"/>
                  </a:cubicBezTo>
                  <a:cubicBezTo>
                    <a:pt x="172" y="45"/>
                    <a:pt x="191" y="55"/>
                    <a:pt x="205" y="70"/>
                  </a:cubicBezTo>
                  <a:cubicBezTo>
                    <a:pt x="212" y="85"/>
                    <a:pt x="218" y="101"/>
                    <a:pt x="223" y="117"/>
                  </a:cubicBezTo>
                  <a:cubicBezTo>
                    <a:pt x="226" y="125"/>
                    <a:pt x="228" y="133"/>
                    <a:pt x="231" y="141"/>
                  </a:cubicBezTo>
                  <a:cubicBezTo>
                    <a:pt x="231" y="141"/>
                    <a:pt x="231" y="141"/>
                    <a:pt x="231" y="141"/>
                  </a:cubicBezTo>
                  <a:cubicBezTo>
                    <a:pt x="232" y="145"/>
                    <a:pt x="233" y="149"/>
                    <a:pt x="234" y="154"/>
                  </a:cubicBezTo>
                  <a:cubicBezTo>
                    <a:pt x="235" y="154"/>
                    <a:pt x="235" y="155"/>
                    <a:pt x="235" y="155"/>
                  </a:cubicBezTo>
                  <a:cubicBezTo>
                    <a:pt x="237" y="144"/>
                    <a:pt x="237" y="133"/>
                    <a:pt x="237" y="123"/>
                  </a:cubicBezTo>
                  <a:cubicBezTo>
                    <a:pt x="237" y="121"/>
                    <a:pt x="237" y="120"/>
                    <a:pt x="236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6" y="118"/>
                    <a:pt x="236" y="117"/>
                    <a:pt x="236" y="117"/>
                  </a:cubicBezTo>
                  <a:cubicBezTo>
                    <a:pt x="232" y="100"/>
                    <a:pt x="228" y="84"/>
                    <a:pt x="223" y="68"/>
                  </a:cubicBezTo>
                  <a:cubicBezTo>
                    <a:pt x="222" y="64"/>
                    <a:pt x="221" y="61"/>
                    <a:pt x="220" y="58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5" y="48"/>
                    <a:pt x="209" y="39"/>
                    <a:pt x="203" y="30"/>
                  </a:cubicBezTo>
                  <a:cubicBezTo>
                    <a:pt x="188" y="11"/>
                    <a:pt x="175" y="0"/>
                    <a:pt x="157" y="0"/>
                  </a:cubicBezTo>
                </a:path>
              </a:pathLst>
            </a:custGeom>
            <a:solidFill>
              <a:srgbClr val="CAA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íṧļíḋe"/>
            <p:cNvSpPr/>
            <p:nvPr/>
          </p:nvSpPr>
          <p:spPr bwMode="auto">
            <a:xfrm>
              <a:off x="7469188" y="2814638"/>
              <a:ext cx="376238" cy="247650"/>
            </a:xfrm>
            <a:custGeom>
              <a:avLst/>
              <a:gdLst>
                <a:gd name="T0" fmla="*/ 227 w 227"/>
                <a:gd name="T1" fmla="*/ 138 h 149"/>
                <a:gd name="T2" fmla="*/ 226 w 227"/>
                <a:gd name="T3" fmla="*/ 143 h 149"/>
                <a:gd name="T4" fmla="*/ 227 w 227"/>
                <a:gd name="T5" fmla="*/ 139 h 149"/>
                <a:gd name="T6" fmla="*/ 227 w 227"/>
                <a:gd name="T7" fmla="*/ 138 h 149"/>
                <a:gd name="T8" fmla="*/ 115 w 227"/>
                <a:gd name="T9" fmla="*/ 0 h 149"/>
                <a:gd name="T10" fmla="*/ 109 w 227"/>
                <a:gd name="T11" fmla="*/ 1 h 149"/>
                <a:gd name="T12" fmla="*/ 73 w 227"/>
                <a:gd name="T13" fmla="*/ 25 h 149"/>
                <a:gd name="T14" fmla="*/ 34 w 227"/>
                <a:gd name="T15" fmla="*/ 62 h 149"/>
                <a:gd name="T16" fmla="*/ 17 w 227"/>
                <a:gd name="T17" fmla="*/ 79 h 149"/>
                <a:gd name="T18" fmla="*/ 14 w 227"/>
                <a:gd name="T19" fmla="*/ 93 h 149"/>
                <a:gd name="T20" fmla="*/ 12 w 227"/>
                <a:gd name="T21" fmla="*/ 99 h 149"/>
                <a:gd name="T22" fmla="*/ 0 w 227"/>
                <a:gd name="T23" fmla="*/ 149 h 149"/>
                <a:gd name="T24" fmla="*/ 0 w 227"/>
                <a:gd name="T25" fmla="*/ 149 h 149"/>
                <a:gd name="T26" fmla="*/ 10 w 227"/>
                <a:gd name="T27" fmla="*/ 107 h 149"/>
                <a:gd name="T28" fmla="*/ 218 w 227"/>
                <a:gd name="T29" fmla="*/ 107 h 149"/>
                <a:gd name="T30" fmla="*/ 220 w 227"/>
                <a:gd name="T31" fmla="*/ 113 h 149"/>
                <a:gd name="T32" fmla="*/ 212 w 227"/>
                <a:gd name="T33" fmla="*/ 89 h 149"/>
                <a:gd name="T34" fmla="*/ 194 w 227"/>
                <a:gd name="T35" fmla="*/ 42 h 149"/>
                <a:gd name="T36" fmla="*/ 142 w 227"/>
                <a:gd name="T37" fmla="*/ 8 h 149"/>
                <a:gd name="T38" fmla="*/ 115 w 227"/>
                <a:gd name="T3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149">
                  <a:moveTo>
                    <a:pt x="227" y="138"/>
                  </a:moveTo>
                  <a:cubicBezTo>
                    <a:pt x="227" y="139"/>
                    <a:pt x="226" y="141"/>
                    <a:pt x="226" y="143"/>
                  </a:cubicBezTo>
                  <a:cubicBezTo>
                    <a:pt x="226" y="141"/>
                    <a:pt x="227" y="140"/>
                    <a:pt x="227" y="139"/>
                  </a:cubicBezTo>
                  <a:cubicBezTo>
                    <a:pt x="227" y="139"/>
                    <a:pt x="227" y="138"/>
                    <a:pt x="227" y="138"/>
                  </a:cubicBezTo>
                  <a:moveTo>
                    <a:pt x="115" y="0"/>
                  </a:moveTo>
                  <a:cubicBezTo>
                    <a:pt x="113" y="0"/>
                    <a:pt x="111" y="1"/>
                    <a:pt x="109" y="1"/>
                  </a:cubicBezTo>
                  <a:cubicBezTo>
                    <a:pt x="97" y="3"/>
                    <a:pt x="86" y="12"/>
                    <a:pt x="73" y="25"/>
                  </a:cubicBezTo>
                  <a:cubicBezTo>
                    <a:pt x="60" y="37"/>
                    <a:pt x="47" y="50"/>
                    <a:pt x="34" y="62"/>
                  </a:cubicBezTo>
                  <a:cubicBezTo>
                    <a:pt x="29" y="68"/>
                    <a:pt x="23" y="74"/>
                    <a:pt x="17" y="79"/>
                  </a:cubicBezTo>
                  <a:cubicBezTo>
                    <a:pt x="16" y="84"/>
                    <a:pt x="15" y="88"/>
                    <a:pt x="14" y="93"/>
                  </a:cubicBezTo>
                  <a:cubicBezTo>
                    <a:pt x="13" y="95"/>
                    <a:pt x="12" y="97"/>
                    <a:pt x="12" y="99"/>
                  </a:cubicBezTo>
                  <a:cubicBezTo>
                    <a:pt x="7" y="116"/>
                    <a:pt x="4" y="132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3" y="135"/>
                    <a:pt x="6" y="121"/>
                    <a:pt x="10" y="107"/>
                  </a:cubicBezTo>
                  <a:cubicBezTo>
                    <a:pt x="218" y="107"/>
                    <a:pt x="218" y="107"/>
                    <a:pt x="218" y="107"/>
                  </a:cubicBezTo>
                  <a:cubicBezTo>
                    <a:pt x="218" y="109"/>
                    <a:pt x="219" y="111"/>
                    <a:pt x="220" y="113"/>
                  </a:cubicBezTo>
                  <a:cubicBezTo>
                    <a:pt x="217" y="105"/>
                    <a:pt x="215" y="97"/>
                    <a:pt x="212" y="89"/>
                  </a:cubicBezTo>
                  <a:cubicBezTo>
                    <a:pt x="207" y="73"/>
                    <a:pt x="201" y="57"/>
                    <a:pt x="194" y="42"/>
                  </a:cubicBezTo>
                  <a:cubicBezTo>
                    <a:pt x="180" y="27"/>
                    <a:pt x="161" y="17"/>
                    <a:pt x="142" y="8"/>
                  </a:cubicBezTo>
                  <a:cubicBezTo>
                    <a:pt x="131" y="3"/>
                    <a:pt x="123" y="0"/>
                    <a:pt x="115" y="0"/>
                  </a:cubicBezTo>
                </a:path>
              </a:pathLst>
            </a:custGeom>
            <a:solidFill>
              <a:srgbClr val="B5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ïślîďè"/>
            <p:cNvSpPr/>
            <p:nvPr/>
          </p:nvSpPr>
          <p:spPr bwMode="auto">
            <a:xfrm>
              <a:off x="7415213" y="2992438"/>
              <a:ext cx="430213" cy="381000"/>
            </a:xfrm>
            <a:custGeom>
              <a:avLst/>
              <a:gdLst>
                <a:gd name="T0" fmla="*/ 251 w 260"/>
                <a:gd name="T1" fmla="*/ 0 h 230"/>
                <a:gd name="T2" fmla="*/ 43 w 260"/>
                <a:gd name="T3" fmla="*/ 0 h 230"/>
                <a:gd name="T4" fmla="*/ 33 w 260"/>
                <a:gd name="T5" fmla="*/ 42 h 230"/>
                <a:gd name="T6" fmla="*/ 32 w 260"/>
                <a:gd name="T7" fmla="*/ 44 h 230"/>
                <a:gd name="T8" fmla="*/ 32 w 260"/>
                <a:gd name="T9" fmla="*/ 44 h 230"/>
                <a:gd name="T10" fmla="*/ 28 w 260"/>
                <a:gd name="T11" fmla="*/ 63 h 230"/>
                <a:gd name="T12" fmla="*/ 28 w 260"/>
                <a:gd name="T13" fmla="*/ 63 h 230"/>
                <a:gd name="T14" fmla="*/ 28 w 260"/>
                <a:gd name="T15" fmla="*/ 64 h 230"/>
                <a:gd name="T16" fmla="*/ 28 w 260"/>
                <a:gd name="T17" fmla="*/ 64 h 230"/>
                <a:gd name="T18" fmla="*/ 28 w 260"/>
                <a:gd name="T19" fmla="*/ 64 h 230"/>
                <a:gd name="T20" fmla="*/ 28 w 260"/>
                <a:gd name="T21" fmla="*/ 65 h 230"/>
                <a:gd name="T22" fmla="*/ 28 w 260"/>
                <a:gd name="T23" fmla="*/ 65 h 230"/>
                <a:gd name="T24" fmla="*/ 0 w 260"/>
                <a:gd name="T25" fmla="*/ 230 h 230"/>
                <a:gd name="T26" fmla="*/ 231 w 260"/>
                <a:gd name="T27" fmla="*/ 89 h 230"/>
                <a:gd name="T28" fmla="*/ 232 w 260"/>
                <a:gd name="T29" fmla="*/ 89 h 230"/>
                <a:gd name="T30" fmla="*/ 259 w 260"/>
                <a:gd name="T31" fmla="*/ 36 h 230"/>
                <a:gd name="T32" fmla="*/ 260 w 260"/>
                <a:gd name="T33" fmla="*/ 31 h 230"/>
                <a:gd name="T34" fmla="*/ 260 w 260"/>
                <a:gd name="T35" fmla="*/ 31 h 230"/>
                <a:gd name="T36" fmla="*/ 260 w 260"/>
                <a:gd name="T37" fmla="*/ 31 h 230"/>
                <a:gd name="T38" fmla="*/ 257 w 260"/>
                <a:gd name="T39" fmla="*/ 20 h 230"/>
                <a:gd name="T40" fmla="*/ 256 w 260"/>
                <a:gd name="T41" fmla="*/ 19 h 230"/>
                <a:gd name="T42" fmla="*/ 253 w 260"/>
                <a:gd name="T43" fmla="*/ 6 h 230"/>
                <a:gd name="T44" fmla="*/ 253 w 260"/>
                <a:gd name="T45" fmla="*/ 6 h 230"/>
                <a:gd name="T46" fmla="*/ 251 w 26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0" h="230">
                  <a:moveTo>
                    <a:pt x="2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9" y="14"/>
                    <a:pt x="36" y="28"/>
                    <a:pt x="33" y="42"/>
                  </a:cubicBezTo>
                  <a:cubicBezTo>
                    <a:pt x="33" y="43"/>
                    <a:pt x="32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50"/>
                    <a:pt x="29" y="57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16" y="120"/>
                    <a:pt x="7" y="175"/>
                    <a:pt x="0" y="230"/>
                  </a:cubicBezTo>
                  <a:cubicBezTo>
                    <a:pt x="80" y="198"/>
                    <a:pt x="179" y="159"/>
                    <a:pt x="231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43" y="73"/>
                    <a:pt x="253" y="55"/>
                    <a:pt x="259" y="36"/>
                  </a:cubicBezTo>
                  <a:cubicBezTo>
                    <a:pt x="259" y="34"/>
                    <a:pt x="260" y="32"/>
                    <a:pt x="260" y="31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59" y="27"/>
                    <a:pt x="258" y="24"/>
                    <a:pt x="257" y="20"/>
                  </a:cubicBezTo>
                  <a:cubicBezTo>
                    <a:pt x="257" y="20"/>
                    <a:pt x="257" y="19"/>
                    <a:pt x="256" y="19"/>
                  </a:cubicBezTo>
                  <a:cubicBezTo>
                    <a:pt x="255" y="14"/>
                    <a:pt x="254" y="10"/>
                    <a:pt x="253" y="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52" y="4"/>
                    <a:pt x="251" y="2"/>
                    <a:pt x="251" y="0"/>
                  </a:cubicBezTo>
                </a:path>
              </a:pathLst>
            </a:custGeom>
            <a:solidFill>
              <a:srgbClr val="9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íṡḷiḋê"/>
            <p:cNvSpPr/>
            <p:nvPr/>
          </p:nvSpPr>
          <p:spPr bwMode="auto">
            <a:xfrm>
              <a:off x="6821488" y="2749550"/>
              <a:ext cx="1044575" cy="768350"/>
            </a:xfrm>
            <a:custGeom>
              <a:avLst/>
              <a:gdLst>
                <a:gd name="T0" fmla="*/ 630 w 630"/>
                <a:gd name="T1" fmla="*/ 135 h 464"/>
                <a:gd name="T2" fmla="*/ 594 w 630"/>
                <a:gd name="T3" fmla="*/ 240 h 464"/>
                <a:gd name="T4" fmla="*/ 593 w 630"/>
                <a:gd name="T5" fmla="*/ 240 h 464"/>
                <a:gd name="T6" fmla="*/ 351 w 630"/>
                <a:gd name="T7" fmla="*/ 386 h 464"/>
                <a:gd name="T8" fmla="*/ 274 w 630"/>
                <a:gd name="T9" fmla="*/ 412 h 464"/>
                <a:gd name="T10" fmla="*/ 202 w 630"/>
                <a:gd name="T11" fmla="*/ 429 h 464"/>
                <a:gd name="T12" fmla="*/ 139 w 630"/>
                <a:gd name="T13" fmla="*/ 438 h 464"/>
                <a:gd name="T14" fmla="*/ 93 w 630"/>
                <a:gd name="T15" fmla="*/ 456 h 464"/>
                <a:gd name="T16" fmla="*/ 34 w 630"/>
                <a:gd name="T17" fmla="*/ 462 h 464"/>
                <a:gd name="T18" fmla="*/ 33 w 630"/>
                <a:gd name="T19" fmla="*/ 462 h 464"/>
                <a:gd name="T20" fmla="*/ 11 w 630"/>
                <a:gd name="T21" fmla="*/ 453 h 464"/>
                <a:gd name="T22" fmla="*/ 2 w 630"/>
                <a:gd name="T23" fmla="*/ 427 h 464"/>
                <a:gd name="T24" fmla="*/ 13 w 630"/>
                <a:gd name="T25" fmla="*/ 347 h 464"/>
                <a:gd name="T26" fmla="*/ 71 w 630"/>
                <a:gd name="T27" fmla="*/ 305 h 464"/>
                <a:gd name="T28" fmla="*/ 95 w 630"/>
                <a:gd name="T29" fmla="*/ 303 h 464"/>
                <a:gd name="T30" fmla="*/ 109 w 630"/>
                <a:gd name="T31" fmla="*/ 294 h 464"/>
                <a:gd name="T32" fmla="*/ 141 w 630"/>
                <a:gd name="T33" fmla="*/ 281 h 464"/>
                <a:gd name="T34" fmla="*/ 166 w 630"/>
                <a:gd name="T35" fmla="*/ 270 h 464"/>
                <a:gd name="T36" fmla="*/ 244 w 630"/>
                <a:gd name="T37" fmla="*/ 253 h 464"/>
                <a:gd name="T38" fmla="*/ 322 w 630"/>
                <a:gd name="T39" fmla="*/ 183 h 464"/>
                <a:gd name="T40" fmla="*/ 493 w 630"/>
                <a:gd name="T41" fmla="*/ 23 h 464"/>
                <a:gd name="T42" fmla="*/ 528 w 630"/>
                <a:gd name="T43" fmla="*/ 1 h 464"/>
                <a:gd name="T44" fmla="*/ 557 w 630"/>
                <a:gd name="T45" fmla="*/ 10 h 464"/>
                <a:gd name="T46" fmla="*/ 615 w 630"/>
                <a:gd name="T47" fmla="*/ 67 h 464"/>
                <a:gd name="T48" fmla="*/ 630 w 630"/>
                <a:gd name="T49" fmla="*/ 13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0" h="464">
                  <a:moveTo>
                    <a:pt x="630" y="135"/>
                  </a:moveTo>
                  <a:cubicBezTo>
                    <a:pt x="629" y="176"/>
                    <a:pt x="615" y="211"/>
                    <a:pt x="594" y="240"/>
                  </a:cubicBezTo>
                  <a:cubicBezTo>
                    <a:pt x="593" y="240"/>
                    <a:pt x="593" y="240"/>
                    <a:pt x="593" y="240"/>
                  </a:cubicBezTo>
                  <a:cubicBezTo>
                    <a:pt x="539" y="314"/>
                    <a:pt x="432" y="353"/>
                    <a:pt x="351" y="386"/>
                  </a:cubicBezTo>
                  <a:cubicBezTo>
                    <a:pt x="326" y="396"/>
                    <a:pt x="300" y="405"/>
                    <a:pt x="274" y="412"/>
                  </a:cubicBezTo>
                  <a:cubicBezTo>
                    <a:pt x="251" y="418"/>
                    <a:pt x="226" y="427"/>
                    <a:pt x="202" y="429"/>
                  </a:cubicBezTo>
                  <a:cubicBezTo>
                    <a:pt x="181" y="431"/>
                    <a:pt x="159" y="431"/>
                    <a:pt x="139" y="438"/>
                  </a:cubicBezTo>
                  <a:cubicBezTo>
                    <a:pt x="123" y="443"/>
                    <a:pt x="109" y="451"/>
                    <a:pt x="93" y="456"/>
                  </a:cubicBezTo>
                  <a:cubicBezTo>
                    <a:pt x="74" y="462"/>
                    <a:pt x="54" y="464"/>
                    <a:pt x="34" y="462"/>
                  </a:cubicBezTo>
                  <a:cubicBezTo>
                    <a:pt x="33" y="462"/>
                    <a:pt x="33" y="462"/>
                    <a:pt x="33" y="462"/>
                  </a:cubicBezTo>
                  <a:cubicBezTo>
                    <a:pt x="25" y="461"/>
                    <a:pt x="17" y="459"/>
                    <a:pt x="11" y="453"/>
                  </a:cubicBezTo>
                  <a:cubicBezTo>
                    <a:pt x="4" y="447"/>
                    <a:pt x="3" y="437"/>
                    <a:pt x="2" y="427"/>
                  </a:cubicBezTo>
                  <a:cubicBezTo>
                    <a:pt x="0" y="397"/>
                    <a:pt x="1" y="375"/>
                    <a:pt x="13" y="347"/>
                  </a:cubicBezTo>
                  <a:cubicBezTo>
                    <a:pt x="22" y="323"/>
                    <a:pt x="45" y="305"/>
                    <a:pt x="71" y="305"/>
                  </a:cubicBezTo>
                  <a:cubicBezTo>
                    <a:pt x="79" y="305"/>
                    <a:pt x="88" y="306"/>
                    <a:pt x="95" y="303"/>
                  </a:cubicBezTo>
                  <a:cubicBezTo>
                    <a:pt x="100" y="301"/>
                    <a:pt x="104" y="298"/>
                    <a:pt x="109" y="294"/>
                  </a:cubicBezTo>
                  <a:cubicBezTo>
                    <a:pt x="119" y="287"/>
                    <a:pt x="130" y="286"/>
                    <a:pt x="141" y="281"/>
                  </a:cubicBezTo>
                  <a:cubicBezTo>
                    <a:pt x="150" y="277"/>
                    <a:pt x="157" y="272"/>
                    <a:pt x="166" y="270"/>
                  </a:cubicBezTo>
                  <a:cubicBezTo>
                    <a:pt x="192" y="262"/>
                    <a:pt x="220" y="266"/>
                    <a:pt x="244" y="253"/>
                  </a:cubicBezTo>
                  <a:cubicBezTo>
                    <a:pt x="273" y="239"/>
                    <a:pt x="298" y="205"/>
                    <a:pt x="322" y="183"/>
                  </a:cubicBezTo>
                  <a:cubicBezTo>
                    <a:pt x="379" y="130"/>
                    <a:pt x="436" y="76"/>
                    <a:pt x="493" y="23"/>
                  </a:cubicBezTo>
                  <a:cubicBezTo>
                    <a:pt x="506" y="11"/>
                    <a:pt x="516" y="3"/>
                    <a:pt x="528" y="1"/>
                  </a:cubicBezTo>
                  <a:cubicBezTo>
                    <a:pt x="536" y="0"/>
                    <a:pt x="546" y="3"/>
                    <a:pt x="557" y="10"/>
                  </a:cubicBezTo>
                  <a:cubicBezTo>
                    <a:pt x="581" y="26"/>
                    <a:pt x="603" y="41"/>
                    <a:pt x="615" y="67"/>
                  </a:cubicBezTo>
                  <a:cubicBezTo>
                    <a:pt x="625" y="89"/>
                    <a:pt x="630" y="112"/>
                    <a:pt x="63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ïşlîḋe"/>
            <p:cNvSpPr/>
            <p:nvPr/>
          </p:nvSpPr>
          <p:spPr bwMode="auto">
            <a:xfrm>
              <a:off x="6953250" y="3248025"/>
              <a:ext cx="57150" cy="98425"/>
            </a:xfrm>
            <a:custGeom>
              <a:avLst/>
              <a:gdLst>
                <a:gd name="T0" fmla="*/ 35 w 35"/>
                <a:gd name="T1" fmla="*/ 0 h 60"/>
                <a:gd name="T2" fmla="*/ 0 w 35"/>
                <a:gd name="T3" fmla="*/ 7 h 60"/>
                <a:gd name="T4" fmla="*/ 28 w 35"/>
                <a:gd name="T5" fmla="*/ 57 h 60"/>
                <a:gd name="T6" fmla="*/ 33 w 35"/>
                <a:gd name="T7" fmla="*/ 58 h 60"/>
                <a:gd name="T8" fmla="*/ 34 w 35"/>
                <a:gd name="T9" fmla="*/ 56 h 60"/>
                <a:gd name="T10" fmla="*/ 35 w 3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0">
                  <a:moveTo>
                    <a:pt x="35" y="0"/>
                  </a:moveTo>
                  <a:cubicBezTo>
                    <a:pt x="25" y="7"/>
                    <a:pt x="12" y="10"/>
                    <a:pt x="0" y="7"/>
                  </a:cubicBezTo>
                  <a:cubicBezTo>
                    <a:pt x="2" y="26"/>
                    <a:pt x="14" y="42"/>
                    <a:pt x="28" y="57"/>
                  </a:cubicBezTo>
                  <a:cubicBezTo>
                    <a:pt x="29" y="58"/>
                    <a:pt x="32" y="60"/>
                    <a:pt x="33" y="58"/>
                  </a:cubicBezTo>
                  <a:cubicBezTo>
                    <a:pt x="34" y="58"/>
                    <a:pt x="34" y="57"/>
                    <a:pt x="34" y="56"/>
                  </a:cubicBezTo>
                  <a:cubicBezTo>
                    <a:pt x="35" y="37"/>
                    <a:pt x="30" y="18"/>
                    <a:pt x="35" y="0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íṧlïḍé"/>
            <p:cNvSpPr/>
            <p:nvPr/>
          </p:nvSpPr>
          <p:spPr bwMode="auto">
            <a:xfrm>
              <a:off x="7207250" y="3151188"/>
              <a:ext cx="73025" cy="76200"/>
            </a:xfrm>
            <a:custGeom>
              <a:avLst/>
              <a:gdLst>
                <a:gd name="T0" fmla="*/ 24 w 44"/>
                <a:gd name="T1" fmla="*/ 46 h 46"/>
                <a:gd name="T2" fmla="*/ 29 w 44"/>
                <a:gd name="T3" fmla="*/ 41 h 46"/>
                <a:gd name="T4" fmla="*/ 29 w 44"/>
                <a:gd name="T5" fmla="*/ 33 h 46"/>
                <a:gd name="T6" fmla="*/ 43 w 44"/>
                <a:gd name="T7" fmla="*/ 0 h 46"/>
                <a:gd name="T8" fmla="*/ 17 w 44"/>
                <a:gd name="T9" fmla="*/ 16 h 46"/>
                <a:gd name="T10" fmla="*/ 5 w 44"/>
                <a:gd name="T11" fmla="*/ 21 h 46"/>
                <a:gd name="T12" fmla="*/ 1 w 44"/>
                <a:gd name="T13" fmla="*/ 33 h 46"/>
                <a:gd name="T14" fmla="*/ 19 w 44"/>
                <a:gd name="T15" fmla="*/ 43 h 46"/>
                <a:gd name="T16" fmla="*/ 24 w 44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6">
                  <a:moveTo>
                    <a:pt x="24" y="46"/>
                  </a:moveTo>
                  <a:cubicBezTo>
                    <a:pt x="27" y="46"/>
                    <a:pt x="29" y="44"/>
                    <a:pt x="29" y="41"/>
                  </a:cubicBezTo>
                  <a:cubicBezTo>
                    <a:pt x="29" y="39"/>
                    <a:pt x="29" y="36"/>
                    <a:pt x="29" y="33"/>
                  </a:cubicBezTo>
                  <a:cubicBezTo>
                    <a:pt x="29" y="21"/>
                    <a:pt x="44" y="13"/>
                    <a:pt x="43" y="0"/>
                  </a:cubicBezTo>
                  <a:cubicBezTo>
                    <a:pt x="36" y="7"/>
                    <a:pt x="27" y="12"/>
                    <a:pt x="17" y="16"/>
                  </a:cubicBezTo>
                  <a:cubicBezTo>
                    <a:pt x="13" y="17"/>
                    <a:pt x="9" y="18"/>
                    <a:pt x="5" y="21"/>
                  </a:cubicBezTo>
                  <a:cubicBezTo>
                    <a:pt x="2" y="24"/>
                    <a:pt x="0" y="28"/>
                    <a:pt x="1" y="33"/>
                  </a:cubicBezTo>
                  <a:cubicBezTo>
                    <a:pt x="4" y="39"/>
                    <a:pt x="13" y="39"/>
                    <a:pt x="19" y="43"/>
                  </a:cubicBezTo>
                  <a:cubicBezTo>
                    <a:pt x="20" y="44"/>
                    <a:pt x="22" y="46"/>
                    <a:pt x="24" y="46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ïṣļîḋé"/>
            <p:cNvSpPr/>
            <p:nvPr/>
          </p:nvSpPr>
          <p:spPr bwMode="auto">
            <a:xfrm>
              <a:off x="6877050" y="3111500"/>
              <a:ext cx="931863" cy="406400"/>
            </a:xfrm>
            <a:custGeom>
              <a:avLst/>
              <a:gdLst>
                <a:gd name="T0" fmla="*/ 562 w 563"/>
                <a:gd name="T1" fmla="*/ 13 h 245"/>
                <a:gd name="T2" fmla="*/ 560 w 563"/>
                <a:gd name="T3" fmla="*/ 21 h 245"/>
                <a:gd name="T4" fmla="*/ 318 w 563"/>
                <a:gd name="T5" fmla="*/ 167 h 245"/>
                <a:gd name="T6" fmla="*/ 241 w 563"/>
                <a:gd name="T7" fmla="*/ 193 h 245"/>
                <a:gd name="T8" fmla="*/ 169 w 563"/>
                <a:gd name="T9" fmla="*/ 210 h 245"/>
                <a:gd name="T10" fmla="*/ 106 w 563"/>
                <a:gd name="T11" fmla="*/ 219 h 245"/>
                <a:gd name="T12" fmla="*/ 60 w 563"/>
                <a:gd name="T13" fmla="*/ 237 h 245"/>
                <a:gd name="T14" fmla="*/ 1 w 563"/>
                <a:gd name="T15" fmla="*/ 243 h 245"/>
                <a:gd name="T16" fmla="*/ 0 w 563"/>
                <a:gd name="T17" fmla="*/ 243 h 245"/>
                <a:gd name="T18" fmla="*/ 43 w 563"/>
                <a:gd name="T19" fmla="*/ 233 h 245"/>
                <a:gd name="T20" fmla="*/ 115 w 563"/>
                <a:gd name="T21" fmla="*/ 196 h 245"/>
                <a:gd name="T22" fmla="*/ 212 w 563"/>
                <a:gd name="T23" fmla="*/ 183 h 245"/>
                <a:gd name="T24" fmla="*/ 307 w 563"/>
                <a:gd name="T25" fmla="*/ 156 h 245"/>
                <a:gd name="T26" fmla="*/ 341 w 563"/>
                <a:gd name="T27" fmla="*/ 140 h 245"/>
                <a:gd name="T28" fmla="*/ 368 w 563"/>
                <a:gd name="T29" fmla="*/ 121 h 245"/>
                <a:gd name="T30" fmla="*/ 407 w 563"/>
                <a:gd name="T31" fmla="*/ 99 h 245"/>
                <a:gd name="T32" fmla="*/ 474 w 563"/>
                <a:gd name="T33" fmla="*/ 48 h 245"/>
                <a:gd name="T34" fmla="*/ 544 w 563"/>
                <a:gd name="T35" fmla="*/ 2 h 245"/>
                <a:gd name="T36" fmla="*/ 554 w 563"/>
                <a:gd name="T37" fmla="*/ 0 h 245"/>
                <a:gd name="T38" fmla="*/ 562 w 563"/>
                <a:gd name="T39" fmla="*/ 1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3" h="245">
                  <a:moveTo>
                    <a:pt x="562" y="13"/>
                  </a:moveTo>
                  <a:cubicBezTo>
                    <a:pt x="562" y="16"/>
                    <a:pt x="561" y="18"/>
                    <a:pt x="560" y="21"/>
                  </a:cubicBezTo>
                  <a:cubicBezTo>
                    <a:pt x="506" y="95"/>
                    <a:pt x="399" y="134"/>
                    <a:pt x="318" y="167"/>
                  </a:cubicBezTo>
                  <a:cubicBezTo>
                    <a:pt x="293" y="177"/>
                    <a:pt x="267" y="186"/>
                    <a:pt x="241" y="193"/>
                  </a:cubicBezTo>
                  <a:cubicBezTo>
                    <a:pt x="218" y="199"/>
                    <a:pt x="193" y="208"/>
                    <a:pt x="169" y="210"/>
                  </a:cubicBezTo>
                  <a:cubicBezTo>
                    <a:pt x="148" y="212"/>
                    <a:pt x="126" y="212"/>
                    <a:pt x="106" y="219"/>
                  </a:cubicBezTo>
                  <a:cubicBezTo>
                    <a:pt x="90" y="224"/>
                    <a:pt x="76" y="232"/>
                    <a:pt x="60" y="237"/>
                  </a:cubicBezTo>
                  <a:cubicBezTo>
                    <a:pt x="41" y="243"/>
                    <a:pt x="21" y="245"/>
                    <a:pt x="1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5" y="243"/>
                    <a:pt x="30" y="239"/>
                    <a:pt x="43" y="233"/>
                  </a:cubicBezTo>
                  <a:cubicBezTo>
                    <a:pt x="68" y="222"/>
                    <a:pt x="90" y="206"/>
                    <a:pt x="115" y="196"/>
                  </a:cubicBezTo>
                  <a:cubicBezTo>
                    <a:pt x="146" y="185"/>
                    <a:pt x="180" y="184"/>
                    <a:pt x="212" y="183"/>
                  </a:cubicBezTo>
                  <a:cubicBezTo>
                    <a:pt x="246" y="182"/>
                    <a:pt x="275" y="168"/>
                    <a:pt x="307" y="156"/>
                  </a:cubicBezTo>
                  <a:cubicBezTo>
                    <a:pt x="319" y="152"/>
                    <a:pt x="331" y="147"/>
                    <a:pt x="341" y="140"/>
                  </a:cubicBezTo>
                  <a:cubicBezTo>
                    <a:pt x="350" y="135"/>
                    <a:pt x="359" y="127"/>
                    <a:pt x="368" y="121"/>
                  </a:cubicBezTo>
                  <a:cubicBezTo>
                    <a:pt x="380" y="113"/>
                    <a:pt x="394" y="107"/>
                    <a:pt x="407" y="99"/>
                  </a:cubicBezTo>
                  <a:cubicBezTo>
                    <a:pt x="431" y="85"/>
                    <a:pt x="454" y="67"/>
                    <a:pt x="474" y="48"/>
                  </a:cubicBezTo>
                  <a:cubicBezTo>
                    <a:pt x="494" y="29"/>
                    <a:pt x="517" y="10"/>
                    <a:pt x="544" y="2"/>
                  </a:cubicBezTo>
                  <a:cubicBezTo>
                    <a:pt x="548" y="0"/>
                    <a:pt x="551" y="0"/>
                    <a:pt x="554" y="0"/>
                  </a:cubicBezTo>
                  <a:cubicBezTo>
                    <a:pt x="560" y="2"/>
                    <a:pt x="563" y="8"/>
                    <a:pt x="562" y="13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isḻíďê"/>
            <p:cNvSpPr/>
            <p:nvPr/>
          </p:nvSpPr>
          <p:spPr bwMode="auto">
            <a:xfrm>
              <a:off x="6615113" y="3300413"/>
              <a:ext cx="77788" cy="55563"/>
            </a:xfrm>
            <a:custGeom>
              <a:avLst/>
              <a:gdLst>
                <a:gd name="T0" fmla="*/ 46 w 47"/>
                <a:gd name="T1" fmla="*/ 12 h 33"/>
                <a:gd name="T2" fmla="*/ 33 w 47"/>
                <a:gd name="T3" fmla="*/ 9 h 33"/>
                <a:gd name="T4" fmla="*/ 31 w 47"/>
                <a:gd name="T5" fmla="*/ 3 h 33"/>
                <a:gd name="T6" fmla="*/ 27 w 47"/>
                <a:gd name="T7" fmla="*/ 2 h 33"/>
                <a:gd name="T8" fmla="*/ 0 w 47"/>
                <a:gd name="T9" fmla="*/ 32 h 33"/>
                <a:gd name="T10" fmla="*/ 15 w 47"/>
                <a:gd name="T11" fmla="*/ 30 h 33"/>
                <a:gd name="T12" fmla="*/ 40 w 47"/>
                <a:gd name="T13" fmla="*/ 20 h 33"/>
                <a:gd name="T14" fmla="*/ 45 w 47"/>
                <a:gd name="T15" fmla="*/ 17 h 33"/>
                <a:gd name="T16" fmla="*/ 46 w 47"/>
                <a:gd name="T1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46" y="12"/>
                  </a:moveTo>
                  <a:cubicBezTo>
                    <a:pt x="43" y="8"/>
                    <a:pt x="36" y="12"/>
                    <a:pt x="33" y="9"/>
                  </a:cubicBezTo>
                  <a:cubicBezTo>
                    <a:pt x="31" y="7"/>
                    <a:pt x="31" y="5"/>
                    <a:pt x="31" y="3"/>
                  </a:cubicBezTo>
                  <a:cubicBezTo>
                    <a:pt x="30" y="1"/>
                    <a:pt x="28" y="0"/>
                    <a:pt x="27" y="2"/>
                  </a:cubicBezTo>
                  <a:cubicBezTo>
                    <a:pt x="22" y="15"/>
                    <a:pt x="12" y="26"/>
                    <a:pt x="0" y="32"/>
                  </a:cubicBezTo>
                  <a:cubicBezTo>
                    <a:pt x="5" y="33"/>
                    <a:pt x="10" y="31"/>
                    <a:pt x="15" y="30"/>
                  </a:cubicBezTo>
                  <a:cubicBezTo>
                    <a:pt x="23" y="27"/>
                    <a:pt x="32" y="23"/>
                    <a:pt x="40" y="20"/>
                  </a:cubicBezTo>
                  <a:cubicBezTo>
                    <a:pt x="42" y="19"/>
                    <a:pt x="44" y="18"/>
                    <a:pt x="45" y="17"/>
                  </a:cubicBezTo>
                  <a:cubicBezTo>
                    <a:pt x="46" y="16"/>
                    <a:pt x="47" y="13"/>
                    <a:pt x="46" y="12"/>
                  </a:cubicBezTo>
                  <a:close/>
                </a:path>
              </a:pathLst>
            </a:custGeom>
            <a:solidFill>
              <a:srgbClr val="A5C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î$ļíḋè"/>
            <p:cNvSpPr/>
            <p:nvPr/>
          </p:nvSpPr>
          <p:spPr bwMode="auto">
            <a:xfrm>
              <a:off x="6210300" y="2543175"/>
              <a:ext cx="114300" cy="63500"/>
            </a:xfrm>
            <a:custGeom>
              <a:avLst/>
              <a:gdLst>
                <a:gd name="T0" fmla="*/ 69 w 69"/>
                <a:gd name="T1" fmla="*/ 28 h 38"/>
                <a:gd name="T2" fmla="*/ 68 w 69"/>
                <a:gd name="T3" fmla="*/ 24 h 38"/>
                <a:gd name="T4" fmla="*/ 64 w 69"/>
                <a:gd name="T5" fmla="*/ 21 h 38"/>
                <a:gd name="T6" fmla="*/ 55 w 69"/>
                <a:gd name="T7" fmla="*/ 15 h 38"/>
                <a:gd name="T8" fmla="*/ 53 w 69"/>
                <a:gd name="T9" fmla="*/ 12 h 38"/>
                <a:gd name="T10" fmla="*/ 57 w 69"/>
                <a:gd name="T11" fmla="*/ 0 h 38"/>
                <a:gd name="T12" fmla="*/ 0 w 69"/>
                <a:gd name="T13" fmla="*/ 24 h 38"/>
                <a:gd name="T14" fmla="*/ 37 w 69"/>
                <a:gd name="T15" fmla="*/ 38 h 38"/>
                <a:gd name="T16" fmla="*/ 49 w 69"/>
                <a:gd name="T17" fmla="*/ 38 h 38"/>
                <a:gd name="T18" fmla="*/ 61 w 69"/>
                <a:gd name="T19" fmla="*/ 37 h 38"/>
                <a:gd name="T20" fmla="*/ 69 w 69"/>
                <a:gd name="T2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8">
                  <a:moveTo>
                    <a:pt x="69" y="28"/>
                  </a:moveTo>
                  <a:cubicBezTo>
                    <a:pt x="69" y="27"/>
                    <a:pt x="69" y="25"/>
                    <a:pt x="68" y="24"/>
                  </a:cubicBezTo>
                  <a:cubicBezTo>
                    <a:pt x="67" y="23"/>
                    <a:pt x="66" y="22"/>
                    <a:pt x="64" y="21"/>
                  </a:cubicBezTo>
                  <a:cubicBezTo>
                    <a:pt x="61" y="20"/>
                    <a:pt x="58" y="17"/>
                    <a:pt x="55" y="15"/>
                  </a:cubicBezTo>
                  <a:cubicBezTo>
                    <a:pt x="54" y="14"/>
                    <a:pt x="53" y="13"/>
                    <a:pt x="53" y="12"/>
                  </a:cubicBezTo>
                  <a:cubicBezTo>
                    <a:pt x="52" y="8"/>
                    <a:pt x="60" y="3"/>
                    <a:pt x="57" y="0"/>
                  </a:cubicBezTo>
                  <a:cubicBezTo>
                    <a:pt x="41" y="14"/>
                    <a:pt x="21" y="22"/>
                    <a:pt x="0" y="24"/>
                  </a:cubicBezTo>
                  <a:cubicBezTo>
                    <a:pt x="11" y="31"/>
                    <a:pt x="24" y="36"/>
                    <a:pt x="37" y="38"/>
                  </a:cubicBezTo>
                  <a:cubicBezTo>
                    <a:pt x="41" y="38"/>
                    <a:pt x="45" y="38"/>
                    <a:pt x="49" y="38"/>
                  </a:cubicBezTo>
                  <a:cubicBezTo>
                    <a:pt x="53" y="38"/>
                    <a:pt x="57" y="38"/>
                    <a:pt x="61" y="37"/>
                  </a:cubicBezTo>
                  <a:cubicBezTo>
                    <a:pt x="65" y="35"/>
                    <a:pt x="68" y="32"/>
                    <a:pt x="69" y="28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ïṧ1íḋe"/>
            <p:cNvSpPr/>
            <p:nvPr/>
          </p:nvSpPr>
          <p:spPr bwMode="auto">
            <a:xfrm>
              <a:off x="6138863" y="2652713"/>
              <a:ext cx="115888" cy="36513"/>
            </a:xfrm>
            <a:custGeom>
              <a:avLst/>
              <a:gdLst>
                <a:gd name="T0" fmla="*/ 48 w 70"/>
                <a:gd name="T1" fmla="*/ 20 h 22"/>
                <a:gd name="T2" fmla="*/ 30 w 70"/>
                <a:gd name="T3" fmla="*/ 20 h 22"/>
                <a:gd name="T4" fmla="*/ 12 w 70"/>
                <a:gd name="T5" fmla="*/ 15 h 22"/>
                <a:gd name="T6" fmla="*/ 0 w 70"/>
                <a:gd name="T7" fmla="*/ 0 h 22"/>
                <a:gd name="T8" fmla="*/ 48 w 70"/>
                <a:gd name="T9" fmla="*/ 7 h 22"/>
                <a:gd name="T10" fmla="*/ 70 w 70"/>
                <a:gd name="T11" fmla="*/ 6 h 22"/>
                <a:gd name="T12" fmla="*/ 48 w 7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">
                  <a:moveTo>
                    <a:pt x="48" y="20"/>
                  </a:moveTo>
                  <a:cubicBezTo>
                    <a:pt x="42" y="22"/>
                    <a:pt x="36" y="21"/>
                    <a:pt x="30" y="20"/>
                  </a:cubicBezTo>
                  <a:cubicBezTo>
                    <a:pt x="24" y="19"/>
                    <a:pt x="17" y="18"/>
                    <a:pt x="12" y="15"/>
                  </a:cubicBezTo>
                  <a:cubicBezTo>
                    <a:pt x="6" y="12"/>
                    <a:pt x="1" y="7"/>
                    <a:pt x="0" y="0"/>
                  </a:cubicBezTo>
                  <a:cubicBezTo>
                    <a:pt x="15" y="6"/>
                    <a:pt x="32" y="7"/>
                    <a:pt x="48" y="7"/>
                  </a:cubicBezTo>
                  <a:cubicBezTo>
                    <a:pt x="55" y="7"/>
                    <a:pt x="63" y="8"/>
                    <a:pt x="70" y="6"/>
                  </a:cubicBezTo>
                  <a:cubicBezTo>
                    <a:pt x="64" y="12"/>
                    <a:pt x="57" y="18"/>
                    <a:pt x="48" y="20"/>
                  </a:cubicBezTo>
                  <a:close/>
                </a:path>
              </a:pathLst>
            </a:custGeom>
            <a:solidFill>
              <a:srgbClr val="D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îṧļîďè"/>
            <p:cNvSpPr/>
            <p:nvPr/>
          </p:nvSpPr>
          <p:spPr bwMode="auto">
            <a:xfrm>
              <a:off x="7000875" y="1743075"/>
              <a:ext cx="168275" cy="73025"/>
            </a:xfrm>
            <a:custGeom>
              <a:avLst/>
              <a:gdLst>
                <a:gd name="T0" fmla="*/ 6 w 102"/>
                <a:gd name="T1" fmla="*/ 43 h 44"/>
                <a:gd name="T2" fmla="*/ 14 w 102"/>
                <a:gd name="T3" fmla="*/ 44 h 44"/>
                <a:gd name="T4" fmla="*/ 50 w 102"/>
                <a:gd name="T5" fmla="*/ 35 h 44"/>
                <a:gd name="T6" fmla="*/ 79 w 102"/>
                <a:gd name="T7" fmla="*/ 37 h 44"/>
                <a:gd name="T8" fmla="*/ 92 w 102"/>
                <a:gd name="T9" fmla="*/ 39 h 44"/>
                <a:gd name="T10" fmla="*/ 101 w 102"/>
                <a:gd name="T11" fmla="*/ 31 h 44"/>
                <a:gd name="T12" fmla="*/ 94 w 102"/>
                <a:gd name="T13" fmla="*/ 18 h 44"/>
                <a:gd name="T14" fmla="*/ 11 w 102"/>
                <a:gd name="T15" fmla="*/ 18 h 44"/>
                <a:gd name="T16" fmla="*/ 2 w 102"/>
                <a:gd name="T17" fmla="*/ 29 h 44"/>
                <a:gd name="T18" fmla="*/ 6 w 102"/>
                <a:gd name="T1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44">
                  <a:moveTo>
                    <a:pt x="6" y="43"/>
                  </a:moveTo>
                  <a:cubicBezTo>
                    <a:pt x="8" y="44"/>
                    <a:pt x="11" y="44"/>
                    <a:pt x="14" y="44"/>
                  </a:cubicBezTo>
                  <a:cubicBezTo>
                    <a:pt x="26" y="43"/>
                    <a:pt x="37" y="37"/>
                    <a:pt x="50" y="35"/>
                  </a:cubicBezTo>
                  <a:cubicBezTo>
                    <a:pt x="60" y="34"/>
                    <a:pt x="70" y="35"/>
                    <a:pt x="79" y="37"/>
                  </a:cubicBezTo>
                  <a:cubicBezTo>
                    <a:pt x="84" y="38"/>
                    <a:pt x="88" y="39"/>
                    <a:pt x="92" y="39"/>
                  </a:cubicBezTo>
                  <a:cubicBezTo>
                    <a:pt x="96" y="38"/>
                    <a:pt x="100" y="35"/>
                    <a:pt x="101" y="31"/>
                  </a:cubicBezTo>
                  <a:cubicBezTo>
                    <a:pt x="102" y="26"/>
                    <a:pt x="98" y="22"/>
                    <a:pt x="94" y="18"/>
                  </a:cubicBezTo>
                  <a:cubicBezTo>
                    <a:pt x="70" y="1"/>
                    <a:pt x="35" y="0"/>
                    <a:pt x="11" y="18"/>
                  </a:cubicBezTo>
                  <a:cubicBezTo>
                    <a:pt x="7" y="21"/>
                    <a:pt x="3" y="25"/>
                    <a:pt x="2" y="29"/>
                  </a:cubicBezTo>
                  <a:cubicBezTo>
                    <a:pt x="0" y="34"/>
                    <a:pt x="2" y="40"/>
                    <a:pt x="6" y="43"/>
                  </a:cubicBezTo>
                  <a:close/>
                </a:path>
              </a:pathLst>
            </a:custGeom>
            <a:solidFill>
              <a:srgbClr val="3B3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ïšḻîďe"/>
            <p:cNvSpPr/>
            <p:nvPr/>
          </p:nvSpPr>
          <p:spPr bwMode="auto">
            <a:xfrm>
              <a:off x="7486650" y="1798638"/>
              <a:ext cx="166688" cy="100013"/>
            </a:xfrm>
            <a:custGeom>
              <a:avLst/>
              <a:gdLst>
                <a:gd name="T0" fmla="*/ 93 w 101"/>
                <a:gd name="T1" fmla="*/ 60 h 61"/>
                <a:gd name="T2" fmla="*/ 85 w 101"/>
                <a:gd name="T3" fmla="*/ 59 h 61"/>
                <a:gd name="T4" fmla="*/ 51 w 101"/>
                <a:gd name="T5" fmla="*/ 40 h 61"/>
                <a:gd name="T6" fmla="*/ 21 w 101"/>
                <a:gd name="T7" fmla="*/ 34 h 61"/>
                <a:gd name="T8" fmla="*/ 8 w 101"/>
                <a:gd name="T9" fmla="*/ 32 h 61"/>
                <a:gd name="T10" fmla="*/ 1 w 101"/>
                <a:gd name="T11" fmla="*/ 22 h 61"/>
                <a:gd name="T12" fmla="*/ 11 w 101"/>
                <a:gd name="T13" fmla="*/ 11 h 61"/>
                <a:gd name="T14" fmla="*/ 95 w 101"/>
                <a:gd name="T15" fmla="*/ 34 h 61"/>
                <a:gd name="T16" fmla="*/ 101 w 101"/>
                <a:gd name="T17" fmla="*/ 48 h 61"/>
                <a:gd name="T18" fmla="*/ 93 w 101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61">
                  <a:moveTo>
                    <a:pt x="93" y="60"/>
                  </a:moveTo>
                  <a:cubicBezTo>
                    <a:pt x="91" y="61"/>
                    <a:pt x="88" y="60"/>
                    <a:pt x="85" y="59"/>
                  </a:cubicBezTo>
                  <a:cubicBezTo>
                    <a:pt x="73" y="55"/>
                    <a:pt x="63" y="46"/>
                    <a:pt x="51" y="40"/>
                  </a:cubicBezTo>
                  <a:cubicBezTo>
                    <a:pt x="42" y="36"/>
                    <a:pt x="31" y="35"/>
                    <a:pt x="21" y="34"/>
                  </a:cubicBezTo>
                  <a:cubicBezTo>
                    <a:pt x="16" y="34"/>
                    <a:pt x="12" y="34"/>
                    <a:pt x="8" y="32"/>
                  </a:cubicBezTo>
                  <a:cubicBezTo>
                    <a:pt x="4" y="30"/>
                    <a:pt x="0" y="26"/>
                    <a:pt x="1" y="22"/>
                  </a:cubicBezTo>
                  <a:cubicBezTo>
                    <a:pt x="1" y="17"/>
                    <a:pt x="6" y="13"/>
                    <a:pt x="11" y="11"/>
                  </a:cubicBezTo>
                  <a:cubicBezTo>
                    <a:pt x="40" y="0"/>
                    <a:pt x="76" y="9"/>
                    <a:pt x="95" y="34"/>
                  </a:cubicBezTo>
                  <a:cubicBezTo>
                    <a:pt x="98" y="38"/>
                    <a:pt x="101" y="43"/>
                    <a:pt x="101" y="48"/>
                  </a:cubicBezTo>
                  <a:cubicBezTo>
                    <a:pt x="101" y="53"/>
                    <a:pt x="98" y="59"/>
                    <a:pt x="93" y="60"/>
                  </a:cubicBezTo>
                  <a:close/>
                </a:path>
              </a:pathLst>
            </a:custGeom>
            <a:solidFill>
              <a:srgbClr val="3B3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îŝ1ide"/>
            <p:cNvSpPr/>
            <p:nvPr/>
          </p:nvSpPr>
          <p:spPr bwMode="auto">
            <a:xfrm>
              <a:off x="5675313" y="4160838"/>
              <a:ext cx="779463" cy="1187450"/>
            </a:xfrm>
            <a:custGeom>
              <a:avLst/>
              <a:gdLst>
                <a:gd name="T0" fmla="*/ 471 w 471"/>
                <a:gd name="T1" fmla="*/ 121 h 717"/>
                <a:gd name="T2" fmla="*/ 235 w 471"/>
                <a:gd name="T3" fmla="*/ 0 h 717"/>
                <a:gd name="T4" fmla="*/ 0 w 471"/>
                <a:gd name="T5" fmla="*/ 121 h 717"/>
                <a:gd name="T6" fmla="*/ 5 w 471"/>
                <a:gd name="T7" fmla="*/ 145 h 717"/>
                <a:gd name="T8" fmla="*/ 13 w 471"/>
                <a:gd name="T9" fmla="*/ 192 h 717"/>
                <a:gd name="T10" fmla="*/ 13 w 471"/>
                <a:gd name="T11" fmla="*/ 631 h 717"/>
                <a:gd name="T12" fmla="*/ 13 w 471"/>
                <a:gd name="T13" fmla="*/ 631 h 717"/>
                <a:gd name="T14" fmla="*/ 13 w 471"/>
                <a:gd name="T15" fmla="*/ 635 h 717"/>
                <a:gd name="T16" fmla="*/ 18 w 471"/>
                <a:gd name="T17" fmla="*/ 649 h 717"/>
                <a:gd name="T18" fmla="*/ 18 w 471"/>
                <a:gd name="T19" fmla="*/ 649 h 717"/>
                <a:gd name="T20" fmla="*/ 235 w 471"/>
                <a:gd name="T21" fmla="*/ 717 h 717"/>
                <a:gd name="T22" fmla="*/ 452 w 471"/>
                <a:gd name="T23" fmla="*/ 649 h 717"/>
                <a:gd name="T24" fmla="*/ 453 w 471"/>
                <a:gd name="T25" fmla="*/ 649 h 717"/>
                <a:gd name="T26" fmla="*/ 457 w 471"/>
                <a:gd name="T27" fmla="*/ 635 h 717"/>
                <a:gd name="T28" fmla="*/ 457 w 471"/>
                <a:gd name="T29" fmla="*/ 631 h 717"/>
                <a:gd name="T30" fmla="*/ 457 w 471"/>
                <a:gd name="T31" fmla="*/ 631 h 717"/>
                <a:gd name="T32" fmla="*/ 457 w 471"/>
                <a:gd name="T33" fmla="*/ 192 h 717"/>
                <a:gd name="T34" fmla="*/ 466 w 471"/>
                <a:gd name="T35" fmla="*/ 145 h 717"/>
                <a:gd name="T36" fmla="*/ 471 w 471"/>
                <a:gd name="T37" fmla="*/ 121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1" h="717">
                  <a:moveTo>
                    <a:pt x="471" y="121"/>
                  </a:moveTo>
                  <a:cubicBezTo>
                    <a:pt x="471" y="54"/>
                    <a:pt x="365" y="0"/>
                    <a:pt x="235" y="0"/>
                  </a:cubicBezTo>
                  <a:cubicBezTo>
                    <a:pt x="105" y="0"/>
                    <a:pt x="0" y="54"/>
                    <a:pt x="0" y="121"/>
                  </a:cubicBezTo>
                  <a:cubicBezTo>
                    <a:pt x="0" y="129"/>
                    <a:pt x="1" y="137"/>
                    <a:pt x="5" y="145"/>
                  </a:cubicBezTo>
                  <a:cubicBezTo>
                    <a:pt x="11" y="160"/>
                    <a:pt x="13" y="176"/>
                    <a:pt x="13" y="192"/>
                  </a:cubicBezTo>
                  <a:cubicBezTo>
                    <a:pt x="13" y="631"/>
                    <a:pt x="13" y="631"/>
                    <a:pt x="13" y="631"/>
                  </a:cubicBezTo>
                  <a:cubicBezTo>
                    <a:pt x="13" y="631"/>
                    <a:pt x="13" y="631"/>
                    <a:pt x="13" y="631"/>
                  </a:cubicBezTo>
                  <a:cubicBezTo>
                    <a:pt x="13" y="633"/>
                    <a:pt x="13" y="634"/>
                    <a:pt x="13" y="635"/>
                  </a:cubicBezTo>
                  <a:cubicBezTo>
                    <a:pt x="14" y="640"/>
                    <a:pt x="15" y="645"/>
                    <a:pt x="18" y="649"/>
                  </a:cubicBezTo>
                  <a:cubicBezTo>
                    <a:pt x="18" y="649"/>
                    <a:pt x="18" y="649"/>
                    <a:pt x="18" y="649"/>
                  </a:cubicBezTo>
                  <a:cubicBezTo>
                    <a:pt x="41" y="688"/>
                    <a:pt x="130" y="717"/>
                    <a:pt x="235" y="717"/>
                  </a:cubicBezTo>
                  <a:cubicBezTo>
                    <a:pt x="341" y="717"/>
                    <a:pt x="429" y="688"/>
                    <a:pt x="452" y="649"/>
                  </a:cubicBezTo>
                  <a:cubicBezTo>
                    <a:pt x="453" y="649"/>
                    <a:pt x="453" y="649"/>
                    <a:pt x="453" y="649"/>
                  </a:cubicBezTo>
                  <a:cubicBezTo>
                    <a:pt x="455" y="645"/>
                    <a:pt x="457" y="640"/>
                    <a:pt x="457" y="635"/>
                  </a:cubicBezTo>
                  <a:cubicBezTo>
                    <a:pt x="457" y="634"/>
                    <a:pt x="457" y="633"/>
                    <a:pt x="457" y="631"/>
                  </a:cubicBezTo>
                  <a:cubicBezTo>
                    <a:pt x="457" y="631"/>
                    <a:pt x="457" y="631"/>
                    <a:pt x="457" y="631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57" y="176"/>
                    <a:pt x="460" y="160"/>
                    <a:pt x="466" y="145"/>
                  </a:cubicBezTo>
                  <a:cubicBezTo>
                    <a:pt x="469" y="137"/>
                    <a:pt x="471" y="129"/>
                    <a:pt x="471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iṣ1íďe"/>
            <p:cNvSpPr/>
            <p:nvPr/>
          </p:nvSpPr>
          <p:spPr bwMode="auto">
            <a:xfrm>
              <a:off x="5715000" y="4730750"/>
              <a:ext cx="700088" cy="587375"/>
            </a:xfrm>
            <a:custGeom>
              <a:avLst/>
              <a:gdLst>
                <a:gd name="T0" fmla="*/ 423 w 423"/>
                <a:gd name="T1" fmla="*/ 83 h 355"/>
                <a:gd name="T2" fmla="*/ 423 w 423"/>
                <a:gd name="T3" fmla="*/ 266 h 355"/>
                <a:gd name="T4" fmla="*/ 423 w 423"/>
                <a:gd name="T5" fmla="*/ 266 h 355"/>
                <a:gd name="T6" fmla="*/ 423 w 423"/>
                <a:gd name="T7" fmla="*/ 269 h 355"/>
                <a:gd name="T8" fmla="*/ 417 w 423"/>
                <a:gd name="T9" fmla="*/ 291 h 355"/>
                <a:gd name="T10" fmla="*/ 211 w 423"/>
                <a:gd name="T11" fmla="*/ 355 h 355"/>
                <a:gd name="T12" fmla="*/ 5 w 423"/>
                <a:gd name="T13" fmla="*/ 291 h 355"/>
                <a:gd name="T14" fmla="*/ 0 w 423"/>
                <a:gd name="T15" fmla="*/ 269 h 355"/>
                <a:gd name="T16" fmla="*/ 0 w 423"/>
                <a:gd name="T17" fmla="*/ 266 h 355"/>
                <a:gd name="T18" fmla="*/ 0 w 423"/>
                <a:gd name="T19" fmla="*/ 266 h 355"/>
                <a:gd name="T20" fmla="*/ 0 w 423"/>
                <a:gd name="T21" fmla="*/ 83 h 355"/>
                <a:gd name="T22" fmla="*/ 211 w 423"/>
                <a:gd name="T23" fmla="*/ 0 h 355"/>
                <a:gd name="T24" fmla="*/ 423 w 423"/>
                <a:gd name="T25" fmla="*/ 8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355">
                  <a:moveTo>
                    <a:pt x="423" y="83"/>
                  </a:moveTo>
                  <a:cubicBezTo>
                    <a:pt x="423" y="266"/>
                    <a:pt x="423" y="266"/>
                    <a:pt x="423" y="266"/>
                  </a:cubicBezTo>
                  <a:cubicBezTo>
                    <a:pt x="423" y="266"/>
                    <a:pt x="423" y="266"/>
                    <a:pt x="423" y="266"/>
                  </a:cubicBezTo>
                  <a:cubicBezTo>
                    <a:pt x="423" y="267"/>
                    <a:pt x="423" y="268"/>
                    <a:pt x="423" y="269"/>
                  </a:cubicBezTo>
                  <a:cubicBezTo>
                    <a:pt x="422" y="276"/>
                    <a:pt x="420" y="284"/>
                    <a:pt x="417" y="291"/>
                  </a:cubicBezTo>
                  <a:cubicBezTo>
                    <a:pt x="395" y="328"/>
                    <a:pt x="311" y="355"/>
                    <a:pt x="211" y="355"/>
                  </a:cubicBezTo>
                  <a:cubicBezTo>
                    <a:pt x="111" y="355"/>
                    <a:pt x="27" y="327"/>
                    <a:pt x="5" y="291"/>
                  </a:cubicBezTo>
                  <a:cubicBezTo>
                    <a:pt x="2" y="284"/>
                    <a:pt x="0" y="276"/>
                    <a:pt x="0" y="269"/>
                  </a:cubicBezTo>
                  <a:cubicBezTo>
                    <a:pt x="0" y="268"/>
                    <a:pt x="0" y="267"/>
                    <a:pt x="0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94" y="0"/>
                    <a:pt x="211" y="0"/>
                  </a:cubicBezTo>
                  <a:cubicBezTo>
                    <a:pt x="328" y="0"/>
                    <a:pt x="423" y="37"/>
                    <a:pt x="423" y="83"/>
                  </a:cubicBezTo>
                </a:path>
              </a:pathLst>
            </a:custGeom>
            <a:solidFill>
              <a:srgbClr val="F37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îşļïḋé"/>
            <p:cNvSpPr/>
            <p:nvPr/>
          </p:nvSpPr>
          <p:spPr bwMode="auto">
            <a:xfrm>
              <a:off x="5718175" y="4425950"/>
              <a:ext cx="693738" cy="130175"/>
            </a:xfrm>
            <a:custGeom>
              <a:avLst/>
              <a:gdLst>
                <a:gd name="T0" fmla="*/ 209 w 419"/>
                <a:gd name="T1" fmla="*/ 70 h 79"/>
                <a:gd name="T2" fmla="*/ 0 w 419"/>
                <a:gd name="T3" fmla="*/ 0 h 79"/>
                <a:gd name="T4" fmla="*/ 0 w 419"/>
                <a:gd name="T5" fmla="*/ 5 h 79"/>
                <a:gd name="T6" fmla="*/ 209 w 419"/>
                <a:gd name="T7" fmla="*/ 79 h 79"/>
                <a:gd name="T8" fmla="*/ 419 w 419"/>
                <a:gd name="T9" fmla="*/ 5 h 79"/>
                <a:gd name="T10" fmla="*/ 418 w 419"/>
                <a:gd name="T11" fmla="*/ 0 h 79"/>
                <a:gd name="T12" fmla="*/ 209 w 419"/>
                <a:gd name="T13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79">
                  <a:moveTo>
                    <a:pt x="209" y="70"/>
                  </a:moveTo>
                  <a:cubicBezTo>
                    <a:pt x="98" y="70"/>
                    <a:pt x="7" y="39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46"/>
                    <a:pt x="94" y="79"/>
                    <a:pt x="209" y="79"/>
                  </a:cubicBezTo>
                  <a:cubicBezTo>
                    <a:pt x="325" y="79"/>
                    <a:pt x="419" y="46"/>
                    <a:pt x="419" y="5"/>
                  </a:cubicBezTo>
                  <a:cubicBezTo>
                    <a:pt x="419" y="3"/>
                    <a:pt x="419" y="2"/>
                    <a:pt x="418" y="0"/>
                  </a:cubicBezTo>
                  <a:cubicBezTo>
                    <a:pt x="412" y="39"/>
                    <a:pt x="321" y="70"/>
                    <a:pt x="209" y="70"/>
                  </a:cubicBezTo>
                  <a:close/>
                </a:path>
              </a:pathLst>
            </a:cu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îṥľídé"/>
            <p:cNvSpPr/>
            <p:nvPr/>
          </p:nvSpPr>
          <p:spPr bwMode="auto">
            <a:xfrm>
              <a:off x="5748338" y="4205288"/>
              <a:ext cx="631825" cy="285750"/>
            </a:xfrm>
            <a:prstGeom prst="ellipse">
              <a:avLst/>
            </a:pr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ïṡlíḍe"/>
            <p:cNvSpPr/>
            <p:nvPr/>
          </p:nvSpPr>
          <p:spPr bwMode="auto">
            <a:xfrm>
              <a:off x="5748338" y="4194175"/>
              <a:ext cx="631825" cy="287338"/>
            </a:xfrm>
            <a:prstGeom prst="ellipse">
              <a:avLst/>
            </a:prstGeom>
            <a:solidFill>
              <a:srgbClr val="BF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iSľíḓé"/>
            <p:cNvSpPr/>
            <p:nvPr/>
          </p:nvSpPr>
          <p:spPr bwMode="auto">
            <a:xfrm>
              <a:off x="5715000" y="4730750"/>
              <a:ext cx="700088" cy="276225"/>
            </a:xfrm>
            <a:prstGeom prst="ellipse">
              <a:avLst/>
            </a:prstGeom>
            <a:solidFill>
              <a:srgbClr val="F48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íṥḷiḋé"/>
            <p:cNvSpPr/>
            <p:nvPr/>
          </p:nvSpPr>
          <p:spPr bwMode="auto">
            <a:xfrm>
              <a:off x="5715000" y="5041900"/>
              <a:ext cx="700088" cy="276225"/>
            </a:xfrm>
            <a:custGeom>
              <a:avLst/>
              <a:gdLst>
                <a:gd name="T0" fmla="*/ 423 w 423"/>
                <a:gd name="T1" fmla="*/ 84 h 167"/>
                <a:gd name="T2" fmla="*/ 417 w 423"/>
                <a:gd name="T3" fmla="*/ 103 h 167"/>
                <a:gd name="T4" fmla="*/ 211 w 423"/>
                <a:gd name="T5" fmla="*/ 167 h 167"/>
                <a:gd name="T6" fmla="*/ 5 w 423"/>
                <a:gd name="T7" fmla="*/ 103 h 167"/>
                <a:gd name="T8" fmla="*/ 0 w 423"/>
                <a:gd name="T9" fmla="*/ 84 h 167"/>
                <a:gd name="T10" fmla="*/ 0 w 423"/>
                <a:gd name="T11" fmla="*/ 81 h 167"/>
                <a:gd name="T12" fmla="*/ 211 w 423"/>
                <a:gd name="T13" fmla="*/ 0 h 167"/>
                <a:gd name="T14" fmla="*/ 423 w 423"/>
                <a:gd name="T15" fmla="*/ 81 h 167"/>
                <a:gd name="T16" fmla="*/ 423 w 423"/>
                <a:gd name="T17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167">
                  <a:moveTo>
                    <a:pt x="423" y="84"/>
                  </a:moveTo>
                  <a:cubicBezTo>
                    <a:pt x="423" y="90"/>
                    <a:pt x="421" y="97"/>
                    <a:pt x="417" y="103"/>
                  </a:cubicBezTo>
                  <a:cubicBezTo>
                    <a:pt x="395" y="140"/>
                    <a:pt x="311" y="167"/>
                    <a:pt x="211" y="167"/>
                  </a:cubicBezTo>
                  <a:cubicBezTo>
                    <a:pt x="111" y="167"/>
                    <a:pt x="27" y="139"/>
                    <a:pt x="5" y="103"/>
                  </a:cubicBezTo>
                  <a:cubicBezTo>
                    <a:pt x="2" y="96"/>
                    <a:pt x="0" y="90"/>
                    <a:pt x="0" y="84"/>
                  </a:cubicBezTo>
                  <a:cubicBezTo>
                    <a:pt x="0" y="83"/>
                    <a:pt x="0" y="82"/>
                    <a:pt x="0" y="81"/>
                  </a:cubicBezTo>
                  <a:cubicBezTo>
                    <a:pt x="3" y="36"/>
                    <a:pt x="97" y="0"/>
                    <a:pt x="211" y="0"/>
                  </a:cubicBezTo>
                  <a:cubicBezTo>
                    <a:pt x="326" y="0"/>
                    <a:pt x="419" y="36"/>
                    <a:pt x="423" y="81"/>
                  </a:cubicBezTo>
                  <a:cubicBezTo>
                    <a:pt x="423" y="82"/>
                    <a:pt x="423" y="83"/>
                    <a:pt x="423" y="84"/>
                  </a:cubicBezTo>
                  <a:close/>
                </a:path>
              </a:pathLst>
            </a:custGeom>
            <a:solidFill>
              <a:srgbClr val="D56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iśḷîdê"/>
            <p:cNvSpPr/>
            <p:nvPr/>
          </p:nvSpPr>
          <p:spPr bwMode="auto">
            <a:xfrm>
              <a:off x="5205413" y="4437063"/>
              <a:ext cx="387350" cy="588963"/>
            </a:xfrm>
            <a:custGeom>
              <a:avLst/>
              <a:gdLst>
                <a:gd name="T0" fmla="*/ 233 w 233"/>
                <a:gd name="T1" fmla="*/ 60 h 355"/>
                <a:gd name="T2" fmla="*/ 116 w 233"/>
                <a:gd name="T3" fmla="*/ 0 h 355"/>
                <a:gd name="T4" fmla="*/ 0 w 233"/>
                <a:gd name="T5" fmla="*/ 60 h 355"/>
                <a:gd name="T6" fmla="*/ 2 w 233"/>
                <a:gd name="T7" fmla="*/ 72 h 355"/>
                <a:gd name="T8" fmla="*/ 6 w 233"/>
                <a:gd name="T9" fmla="*/ 95 h 355"/>
                <a:gd name="T10" fmla="*/ 6 w 233"/>
                <a:gd name="T11" fmla="*/ 312 h 355"/>
                <a:gd name="T12" fmla="*/ 6 w 233"/>
                <a:gd name="T13" fmla="*/ 312 h 355"/>
                <a:gd name="T14" fmla="*/ 7 w 233"/>
                <a:gd name="T15" fmla="*/ 314 h 355"/>
                <a:gd name="T16" fmla="*/ 9 w 233"/>
                <a:gd name="T17" fmla="*/ 321 h 355"/>
                <a:gd name="T18" fmla="*/ 9 w 233"/>
                <a:gd name="T19" fmla="*/ 321 h 355"/>
                <a:gd name="T20" fmla="*/ 116 w 233"/>
                <a:gd name="T21" fmla="*/ 355 h 355"/>
                <a:gd name="T22" fmla="*/ 224 w 233"/>
                <a:gd name="T23" fmla="*/ 321 h 355"/>
                <a:gd name="T24" fmla="*/ 224 w 233"/>
                <a:gd name="T25" fmla="*/ 321 h 355"/>
                <a:gd name="T26" fmla="*/ 226 w 233"/>
                <a:gd name="T27" fmla="*/ 314 h 355"/>
                <a:gd name="T28" fmla="*/ 226 w 233"/>
                <a:gd name="T29" fmla="*/ 312 h 355"/>
                <a:gd name="T30" fmla="*/ 226 w 233"/>
                <a:gd name="T31" fmla="*/ 312 h 355"/>
                <a:gd name="T32" fmla="*/ 226 w 233"/>
                <a:gd name="T33" fmla="*/ 95 h 355"/>
                <a:gd name="T34" fmla="*/ 230 w 233"/>
                <a:gd name="T35" fmla="*/ 72 h 355"/>
                <a:gd name="T36" fmla="*/ 233 w 233"/>
                <a:gd name="T37" fmla="*/ 6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355">
                  <a:moveTo>
                    <a:pt x="233" y="60"/>
                  </a:moveTo>
                  <a:cubicBezTo>
                    <a:pt x="233" y="27"/>
                    <a:pt x="181" y="0"/>
                    <a:pt x="116" y="0"/>
                  </a:cubicBezTo>
                  <a:cubicBezTo>
                    <a:pt x="52" y="0"/>
                    <a:pt x="0" y="27"/>
                    <a:pt x="0" y="60"/>
                  </a:cubicBezTo>
                  <a:cubicBezTo>
                    <a:pt x="0" y="64"/>
                    <a:pt x="1" y="68"/>
                    <a:pt x="2" y="72"/>
                  </a:cubicBezTo>
                  <a:cubicBezTo>
                    <a:pt x="5" y="79"/>
                    <a:pt x="6" y="87"/>
                    <a:pt x="6" y="95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7" y="313"/>
                    <a:pt x="7" y="314"/>
                    <a:pt x="7" y="314"/>
                  </a:cubicBezTo>
                  <a:cubicBezTo>
                    <a:pt x="7" y="317"/>
                    <a:pt x="8" y="319"/>
                    <a:pt x="9" y="321"/>
                  </a:cubicBezTo>
                  <a:cubicBezTo>
                    <a:pt x="9" y="321"/>
                    <a:pt x="9" y="321"/>
                    <a:pt x="9" y="321"/>
                  </a:cubicBezTo>
                  <a:cubicBezTo>
                    <a:pt x="20" y="340"/>
                    <a:pt x="64" y="355"/>
                    <a:pt x="116" y="355"/>
                  </a:cubicBezTo>
                  <a:cubicBezTo>
                    <a:pt x="168" y="355"/>
                    <a:pt x="212" y="340"/>
                    <a:pt x="224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5" y="319"/>
                    <a:pt x="226" y="317"/>
                    <a:pt x="226" y="314"/>
                  </a:cubicBezTo>
                  <a:cubicBezTo>
                    <a:pt x="226" y="314"/>
                    <a:pt x="226" y="313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87"/>
                    <a:pt x="227" y="79"/>
                    <a:pt x="230" y="72"/>
                  </a:cubicBezTo>
                  <a:cubicBezTo>
                    <a:pt x="232" y="68"/>
                    <a:pt x="233" y="64"/>
                    <a:pt x="2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ïsļidè"/>
            <p:cNvSpPr/>
            <p:nvPr/>
          </p:nvSpPr>
          <p:spPr bwMode="auto">
            <a:xfrm>
              <a:off x="5227638" y="4567238"/>
              <a:ext cx="342900" cy="65088"/>
            </a:xfrm>
            <a:custGeom>
              <a:avLst/>
              <a:gdLst>
                <a:gd name="T0" fmla="*/ 103 w 207"/>
                <a:gd name="T1" fmla="*/ 35 h 39"/>
                <a:gd name="T2" fmla="*/ 0 w 207"/>
                <a:gd name="T3" fmla="*/ 0 h 39"/>
                <a:gd name="T4" fmla="*/ 0 w 207"/>
                <a:gd name="T5" fmla="*/ 3 h 39"/>
                <a:gd name="T6" fmla="*/ 103 w 207"/>
                <a:gd name="T7" fmla="*/ 39 h 39"/>
                <a:gd name="T8" fmla="*/ 207 w 207"/>
                <a:gd name="T9" fmla="*/ 3 h 39"/>
                <a:gd name="T10" fmla="*/ 207 w 207"/>
                <a:gd name="T11" fmla="*/ 0 h 39"/>
                <a:gd name="T12" fmla="*/ 103 w 207"/>
                <a:gd name="T1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9">
                  <a:moveTo>
                    <a:pt x="103" y="35"/>
                  </a:moveTo>
                  <a:cubicBezTo>
                    <a:pt x="48" y="35"/>
                    <a:pt x="3" y="2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46" y="39"/>
                    <a:pt x="103" y="39"/>
                  </a:cubicBezTo>
                  <a:cubicBezTo>
                    <a:pt x="160" y="39"/>
                    <a:pt x="207" y="23"/>
                    <a:pt x="207" y="3"/>
                  </a:cubicBezTo>
                  <a:cubicBezTo>
                    <a:pt x="207" y="2"/>
                    <a:pt x="207" y="1"/>
                    <a:pt x="207" y="0"/>
                  </a:cubicBezTo>
                  <a:cubicBezTo>
                    <a:pt x="203" y="20"/>
                    <a:pt x="158" y="35"/>
                    <a:pt x="103" y="35"/>
                  </a:cubicBezTo>
                  <a:close/>
                </a:path>
              </a:pathLst>
            </a:cu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ïśļîḋê"/>
            <p:cNvSpPr/>
            <p:nvPr/>
          </p:nvSpPr>
          <p:spPr bwMode="auto">
            <a:xfrm>
              <a:off x="5241925" y="4459288"/>
              <a:ext cx="314325" cy="141288"/>
            </a:xfrm>
            <a:prstGeom prst="ellipse">
              <a:avLst/>
            </a:pr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ïṥliḋê"/>
            <p:cNvSpPr/>
            <p:nvPr/>
          </p:nvSpPr>
          <p:spPr bwMode="auto">
            <a:xfrm>
              <a:off x="5241925" y="4452938"/>
              <a:ext cx="314325" cy="142875"/>
            </a:xfrm>
            <a:prstGeom prst="ellipse">
              <a:avLst/>
            </a:prstGeom>
            <a:solidFill>
              <a:srgbClr val="BF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î$liḍé"/>
            <p:cNvSpPr/>
            <p:nvPr/>
          </p:nvSpPr>
          <p:spPr bwMode="auto">
            <a:xfrm>
              <a:off x="5226050" y="4873625"/>
              <a:ext cx="346075" cy="136525"/>
            </a:xfrm>
            <a:custGeom>
              <a:avLst/>
              <a:gdLst>
                <a:gd name="T0" fmla="*/ 209 w 209"/>
                <a:gd name="T1" fmla="*/ 42 h 83"/>
                <a:gd name="T2" fmla="*/ 206 w 209"/>
                <a:gd name="T3" fmla="*/ 51 h 83"/>
                <a:gd name="T4" fmla="*/ 104 w 209"/>
                <a:gd name="T5" fmla="*/ 83 h 83"/>
                <a:gd name="T6" fmla="*/ 2 w 209"/>
                <a:gd name="T7" fmla="*/ 51 h 83"/>
                <a:gd name="T8" fmla="*/ 0 w 209"/>
                <a:gd name="T9" fmla="*/ 42 h 83"/>
                <a:gd name="T10" fmla="*/ 0 w 209"/>
                <a:gd name="T11" fmla="*/ 40 h 83"/>
                <a:gd name="T12" fmla="*/ 104 w 209"/>
                <a:gd name="T13" fmla="*/ 0 h 83"/>
                <a:gd name="T14" fmla="*/ 209 w 209"/>
                <a:gd name="T15" fmla="*/ 40 h 83"/>
                <a:gd name="T16" fmla="*/ 209 w 209"/>
                <a:gd name="T17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83">
                  <a:moveTo>
                    <a:pt x="209" y="42"/>
                  </a:moveTo>
                  <a:cubicBezTo>
                    <a:pt x="209" y="45"/>
                    <a:pt x="208" y="48"/>
                    <a:pt x="206" y="51"/>
                  </a:cubicBezTo>
                  <a:cubicBezTo>
                    <a:pt x="195" y="69"/>
                    <a:pt x="154" y="83"/>
                    <a:pt x="104" y="83"/>
                  </a:cubicBezTo>
                  <a:cubicBezTo>
                    <a:pt x="55" y="83"/>
                    <a:pt x="13" y="69"/>
                    <a:pt x="2" y="51"/>
                  </a:cubicBezTo>
                  <a:cubicBezTo>
                    <a:pt x="1" y="48"/>
                    <a:pt x="0" y="45"/>
                    <a:pt x="0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2" y="18"/>
                    <a:pt x="48" y="0"/>
                    <a:pt x="104" y="0"/>
                  </a:cubicBezTo>
                  <a:cubicBezTo>
                    <a:pt x="161" y="0"/>
                    <a:pt x="207" y="18"/>
                    <a:pt x="209" y="40"/>
                  </a:cubicBezTo>
                  <a:cubicBezTo>
                    <a:pt x="209" y="41"/>
                    <a:pt x="209" y="41"/>
                    <a:pt x="209" y="42"/>
                  </a:cubicBezTo>
                  <a:close/>
                </a:path>
              </a:pathLst>
            </a:cu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" name="ïṣlîḍê"/>
            <p:cNvSpPr/>
            <p:nvPr/>
          </p:nvSpPr>
          <p:spPr bwMode="auto">
            <a:xfrm>
              <a:off x="5348288" y="5359400"/>
              <a:ext cx="525463" cy="352425"/>
            </a:xfrm>
            <a:custGeom>
              <a:avLst/>
              <a:gdLst>
                <a:gd name="T0" fmla="*/ 256 w 317"/>
                <a:gd name="T1" fmla="*/ 211 h 212"/>
                <a:gd name="T2" fmla="*/ 314 w 317"/>
                <a:gd name="T3" fmla="*/ 111 h 212"/>
                <a:gd name="T4" fmla="*/ 267 w 317"/>
                <a:gd name="T5" fmla="*/ 6 h 212"/>
                <a:gd name="T6" fmla="*/ 256 w 317"/>
                <a:gd name="T7" fmla="*/ 8 h 212"/>
                <a:gd name="T8" fmla="*/ 236 w 317"/>
                <a:gd name="T9" fmla="*/ 10 h 212"/>
                <a:gd name="T10" fmla="*/ 45 w 317"/>
                <a:gd name="T11" fmla="*/ 0 h 212"/>
                <a:gd name="T12" fmla="*/ 45 w 317"/>
                <a:gd name="T13" fmla="*/ 0 h 212"/>
                <a:gd name="T14" fmla="*/ 43 w 317"/>
                <a:gd name="T15" fmla="*/ 0 h 212"/>
                <a:gd name="T16" fmla="*/ 37 w 317"/>
                <a:gd name="T17" fmla="*/ 1 h 212"/>
                <a:gd name="T18" fmla="*/ 37 w 317"/>
                <a:gd name="T19" fmla="*/ 2 h 212"/>
                <a:gd name="T20" fmla="*/ 2 w 317"/>
                <a:gd name="T21" fmla="*/ 95 h 212"/>
                <a:gd name="T22" fmla="*/ 27 w 317"/>
                <a:gd name="T23" fmla="*/ 191 h 212"/>
                <a:gd name="T24" fmla="*/ 27 w 317"/>
                <a:gd name="T25" fmla="*/ 191 h 212"/>
                <a:gd name="T26" fmla="*/ 33 w 317"/>
                <a:gd name="T27" fmla="*/ 193 h 212"/>
                <a:gd name="T28" fmla="*/ 34 w 317"/>
                <a:gd name="T29" fmla="*/ 193 h 212"/>
                <a:gd name="T30" fmla="*/ 34 w 317"/>
                <a:gd name="T31" fmla="*/ 193 h 212"/>
                <a:gd name="T32" fmla="*/ 225 w 317"/>
                <a:gd name="T33" fmla="*/ 203 h 212"/>
                <a:gd name="T34" fmla="*/ 246 w 317"/>
                <a:gd name="T35" fmla="*/ 208 h 212"/>
                <a:gd name="T36" fmla="*/ 256 w 317"/>
                <a:gd name="T37" fmla="*/ 21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7" h="212">
                  <a:moveTo>
                    <a:pt x="256" y="211"/>
                  </a:moveTo>
                  <a:cubicBezTo>
                    <a:pt x="285" y="212"/>
                    <a:pt x="311" y="168"/>
                    <a:pt x="314" y="111"/>
                  </a:cubicBezTo>
                  <a:cubicBezTo>
                    <a:pt x="317" y="55"/>
                    <a:pt x="296" y="8"/>
                    <a:pt x="267" y="6"/>
                  </a:cubicBezTo>
                  <a:cubicBezTo>
                    <a:pt x="263" y="6"/>
                    <a:pt x="260" y="6"/>
                    <a:pt x="256" y="8"/>
                  </a:cubicBezTo>
                  <a:cubicBezTo>
                    <a:pt x="250" y="10"/>
                    <a:pt x="243" y="11"/>
                    <a:pt x="236" y="1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1" y="0"/>
                    <a:pt x="39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19" y="11"/>
                    <a:pt x="5" y="49"/>
                    <a:pt x="2" y="95"/>
                  </a:cubicBezTo>
                  <a:cubicBezTo>
                    <a:pt x="0" y="140"/>
                    <a:pt x="10" y="180"/>
                    <a:pt x="27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2"/>
                    <a:pt x="30" y="193"/>
                    <a:pt x="33" y="193"/>
                  </a:cubicBezTo>
                  <a:cubicBezTo>
                    <a:pt x="33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32" y="204"/>
                    <a:pt x="239" y="205"/>
                    <a:pt x="246" y="208"/>
                  </a:cubicBezTo>
                  <a:cubicBezTo>
                    <a:pt x="249" y="210"/>
                    <a:pt x="252" y="211"/>
                    <a:pt x="256" y="2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îśliḑè"/>
            <p:cNvSpPr/>
            <p:nvPr/>
          </p:nvSpPr>
          <p:spPr bwMode="auto">
            <a:xfrm>
              <a:off x="5692775" y="5384800"/>
              <a:ext cx="68263" cy="304800"/>
            </a:xfrm>
            <a:custGeom>
              <a:avLst/>
              <a:gdLst>
                <a:gd name="T0" fmla="*/ 6 w 41"/>
                <a:gd name="T1" fmla="*/ 91 h 184"/>
                <a:gd name="T2" fmla="*/ 41 w 41"/>
                <a:gd name="T3" fmla="*/ 2 h 184"/>
                <a:gd name="T4" fmla="*/ 39 w 41"/>
                <a:gd name="T5" fmla="*/ 1 h 184"/>
                <a:gd name="T6" fmla="*/ 2 w 41"/>
                <a:gd name="T7" fmla="*/ 91 h 184"/>
                <a:gd name="T8" fmla="*/ 30 w 41"/>
                <a:gd name="T9" fmla="*/ 184 h 184"/>
                <a:gd name="T10" fmla="*/ 32 w 41"/>
                <a:gd name="T11" fmla="*/ 183 h 184"/>
                <a:gd name="T12" fmla="*/ 6 w 41"/>
                <a:gd name="T13" fmla="*/ 9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84">
                  <a:moveTo>
                    <a:pt x="6" y="91"/>
                  </a:moveTo>
                  <a:cubicBezTo>
                    <a:pt x="9" y="42"/>
                    <a:pt x="24" y="4"/>
                    <a:pt x="41" y="2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22" y="0"/>
                    <a:pt x="5" y="40"/>
                    <a:pt x="2" y="91"/>
                  </a:cubicBezTo>
                  <a:cubicBezTo>
                    <a:pt x="0" y="141"/>
                    <a:pt x="12" y="183"/>
                    <a:pt x="30" y="184"/>
                  </a:cubicBezTo>
                  <a:cubicBezTo>
                    <a:pt x="30" y="184"/>
                    <a:pt x="31" y="184"/>
                    <a:pt x="32" y="183"/>
                  </a:cubicBezTo>
                  <a:cubicBezTo>
                    <a:pt x="15" y="180"/>
                    <a:pt x="4" y="139"/>
                    <a:pt x="6" y="91"/>
                  </a:cubicBezTo>
                </a:path>
              </a:pathLst>
            </a:cu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íṧḻiḍè"/>
            <p:cNvSpPr/>
            <p:nvPr/>
          </p:nvSpPr>
          <p:spPr bwMode="auto">
            <a:xfrm>
              <a:off x="5722938" y="5399088"/>
              <a:ext cx="131763" cy="279400"/>
            </a:xfrm>
            <a:custGeom>
              <a:avLst/>
              <a:gdLst>
                <a:gd name="T0" fmla="*/ 77 w 79"/>
                <a:gd name="T1" fmla="*/ 87 h 168"/>
                <a:gd name="T2" fmla="*/ 63 w 79"/>
                <a:gd name="T3" fmla="*/ 143 h 168"/>
                <a:gd name="T4" fmla="*/ 36 w 79"/>
                <a:gd name="T5" fmla="*/ 168 h 168"/>
                <a:gd name="T6" fmla="*/ 34 w 79"/>
                <a:gd name="T7" fmla="*/ 168 h 168"/>
                <a:gd name="T8" fmla="*/ 28 w 79"/>
                <a:gd name="T9" fmla="*/ 166 h 168"/>
                <a:gd name="T10" fmla="*/ 5 w 79"/>
                <a:gd name="T11" fmla="*/ 130 h 168"/>
                <a:gd name="T12" fmla="*/ 1 w 79"/>
                <a:gd name="T13" fmla="*/ 83 h 168"/>
                <a:gd name="T14" fmla="*/ 43 w 79"/>
                <a:gd name="T15" fmla="*/ 2 h 168"/>
                <a:gd name="T16" fmla="*/ 77 w 79"/>
                <a:gd name="T17" fmla="*/ 8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68">
                  <a:moveTo>
                    <a:pt x="77" y="87"/>
                  </a:moveTo>
                  <a:cubicBezTo>
                    <a:pt x="75" y="109"/>
                    <a:pt x="70" y="128"/>
                    <a:pt x="63" y="143"/>
                  </a:cubicBezTo>
                  <a:cubicBezTo>
                    <a:pt x="56" y="158"/>
                    <a:pt x="46" y="167"/>
                    <a:pt x="36" y="168"/>
                  </a:cubicBezTo>
                  <a:cubicBezTo>
                    <a:pt x="35" y="168"/>
                    <a:pt x="35" y="168"/>
                    <a:pt x="34" y="168"/>
                  </a:cubicBezTo>
                  <a:cubicBezTo>
                    <a:pt x="32" y="168"/>
                    <a:pt x="30" y="167"/>
                    <a:pt x="28" y="166"/>
                  </a:cubicBezTo>
                  <a:cubicBezTo>
                    <a:pt x="18" y="162"/>
                    <a:pt x="10" y="149"/>
                    <a:pt x="5" y="130"/>
                  </a:cubicBezTo>
                  <a:cubicBezTo>
                    <a:pt x="2" y="117"/>
                    <a:pt x="0" y="100"/>
                    <a:pt x="1" y="83"/>
                  </a:cubicBezTo>
                  <a:cubicBezTo>
                    <a:pt x="4" y="37"/>
                    <a:pt x="22" y="0"/>
                    <a:pt x="43" y="2"/>
                  </a:cubicBezTo>
                  <a:cubicBezTo>
                    <a:pt x="64" y="3"/>
                    <a:pt x="79" y="41"/>
                    <a:pt x="77" y="87"/>
                  </a:cubicBezTo>
                </a:path>
              </a:pathLst>
            </a:custGeom>
            <a:solidFill>
              <a:srgbClr val="BF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ïṧlïḋé"/>
            <p:cNvSpPr/>
            <p:nvPr/>
          </p:nvSpPr>
          <p:spPr bwMode="auto">
            <a:xfrm>
              <a:off x="5776913" y="5676900"/>
              <a:ext cx="6350" cy="1588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  <a:gd name="T4" fmla="*/ 2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</a:path>
              </a:pathLst>
            </a:custGeom>
            <a:solidFill>
              <a:srgbClr val="BF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íş1ïďê"/>
            <p:cNvSpPr/>
            <p:nvPr/>
          </p:nvSpPr>
          <p:spPr bwMode="auto">
            <a:xfrm>
              <a:off x="5362575" y="5368925"/>
              <a:ext cx="127000" cy="304800"/>
            </a:xfrm>
            <a:custGeom>
              <a:avLst/>
              <a:gdLst>
                <a:gd name="T0" fmla="*/ 33 w 77"/>
                <a:gd name="T1" fmla="*/ 184 h 184"/>
                <a:gd name="T2" fmla="*/ 25 w 77"/>
                <a:gd name="T3" fmla="*/ 181 h 184"/>
                <a:gd name="T4" fmla="*/ 2 w 77"/>
                <a:gd name="T5" fmla="*/ 90 h 184"/>
                <a:gd name="T6" fmla="*/ 35 w 77"/>
                <a:gd name="T7" fmla="*/ 2 h 184"/>
                <a:gd name="T8" fmla="*/ 43 w 77"/>
                <a:gd name="T9" fmla="*/ 0 h 184"/>
                <a:gd name="T10" fmla="*/ 45 w 77"/>
                <a:gd name="T11" fmla="*/ 0 h 184"/>
                <a:gd name="T12" fmla="*/ 75 w 77"/>
                <a:gd name="T13" fmla="*/ 94 h 184"/>
                <a:gd name="T14" fmla="*/ 35 w 77"/>
                <a:gd name="T15" fmla="*/ 184 h 184"/>
                <a:gd name="T16" fmla="*/ 33 w 77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84">
                  <a:moveTo>
                    <a:pt x="33" y="184"/>
                  </a:moveTo>
                  <a:cubicBezTo>
                    <a:pt x="31" y="184"/>
                    <a:pt x="28" y="183"/>
                    <a:pt x="25" y="181"/>
                  </a:cubicBezTo>
                  <a:cubicBezTo>
                    <a:pt x="10" y="171"/>
                    <a:pt x="0" y="133"/>
                    <a:pt x="2" y="90"/>
                  </a:cubicBezTo>
                  <a:cubicBezTo>
                    <a:pt x="4" y="46"/>
                    <a:pt x="18" y="10"/>
                    <a:pt x="35" y="2"/>
                  </a:cubicBezTo>
                  <a:cubicBezTo>
                    <a:pt x="38" y="0"/>
                    <a:pt x="41" y="0"/>
                    <a:pt x="43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64" y="3"/>
                    <a:pt x="77" y="44"/>
                    <a:pt x="75" y="94"/>
                  </a:cubicBezTo>
                  <a:cubicBezTo>
                    <a:pt x="72" y="144"/>
                    <a:pt x="54" y="183"/>
                    <a:pt x="35" y="184"/>
                  </a:cubicBezTo>
                  <a:cubicBezTo>
                    <a:pt x="34" y="184"/>
                    <a:pt x="34" y="184"/>
                    <a:pt x="33" y="184"/>
                  </a:cubicBezTo>
                </a:path>
              </a:pathLst>
            </a:custGeom>
            <a:solidFill>
              <a:srgbClr val="EB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îṧḷiḋè"/>
            <p:cNvSpPr/>
            <p:nvPr/>
          </p:nvSpPr>
          <p:spPr bwMode="auto">
            <a:xfrm>
              <a:off x="5451475" y="5611813"/>
              <a:ext cx="317500" cy="74613"/>
            </a:xfrm>
            <a:custGeom>
              <a:avLst/>
              <a:gdLst>
                <a:gd name="T0" fmla="*/ 150 w 192"/>
                <a:gd name="T1" fmla="*/ 1 h 45"/>
                <a:gd name="T2" fmla="*/ 118 w 192"/>
                <a:gd name="T3" fmla="*/ 8 h 45"/>
                <a:gd name="T4" fmla="*/ 60 w 192"/>
                <a:gd name="T5" fmla="*/ 14 h 45"/>
                <a:gd name="T6" fmla="*/ 58 w 192"/>
                <a:gd name="T7" fmla="*/ 14 h 45"/>
                <a:gd name="T8" fmla="*/ 27 w 192"/>
                <a:gd name="T9" fmla="*/ 12 h 45"/>
                <a:gd name="T10" fmla="*/ 8 w 192"/>
                <a:gd name="T11" fmla="*/ 15 h 45"/>
                <a:gd name="T12" fmla="*/ 4 w 192"/>
                <a:gd name="T13" fmla="*/ 16 h 45"/>
                <a:gd name="T14" fmla="*/ 0 w 192"/>
                <a:gd name="T15" fmla="*/ 24 h 45"/>
                <a:gd name="T16" fmla="*/ 11 w 192"/>
                <a:gd name="T17" fmla="*/ 30 h 45"/>
                <a:gd name="T18" fmla="*/ 32 w 192"/>
                <a:gd name="T19" fmla="*/ 31 h 45"/>
                <a:gd name="T20" fmla="*/ 33 w 192"/>
                <a:gd name="T21" fmla="*/ 31 h 45"/>
                <a:gd name="T22" fmla="*/ 34 w 192"/>
                <a:gd name="T23" fmla="*/ 31 h 45"/>
                <a:gd name="T24" fmla="*/ 72 w 192"/>
                <a:gd name="T25" fmla="*/ 35 h 45"/>
                <a:gd name="T26" fmla="*/ 87 w 192"/>
                <a:gd name="T27" fmla="*/ 41 h 45"/>
                <a:gd name="T28" fmla="*/ 94 w 192"/>
                <a:gd name="T29" fmla="*/ 41 h 45"/>
                <a:gd name="T30" fmla="*/ 109 w 192"/>
                <a:gd name="T31" fmla="*/ 39 h 45"/>
                <a:gd name="T32" fmla="*/ 124 w 192"/>
                <a:gd name="T33" fmla="*/ 38 h 45"/>
                <a:gd name="T34" fmla="*/ 130 w 192"/>
                <a:gd name="T35" fmla="*/ 38 h 45"/>
                <a:gd name="T36" fmla="*/ 144 w 192"/>
                <a:gd name="T37" fmla="*/ 42 h 45"/>
                <a:gd name="T38" fmla="*/ 160 w 192"/>
                <a:gd name="T39" fmla="*/ 45 h 45"/>
                <a:gd name="T40" fmla="*/ 169 w 192"/>
                <a:gd name="T41" fmla="*/ 44 h 45"/>
                <a:gd name="T42" fmla="*/ 150 w 192"/>
                <a:gd name="T43" fmla="*/ 1 h 45"/>
                <a:gd name="T44" fmla="*/ 155 w 192"/>
                <a:gd name="T45" fmla="*/ 0 h 45"/>
                <a:gd name="T46" fmla="*/ 154 w 192"/>
                <a:gd name="T47" fmla="*/ 0 h 45"/>
                <a:gd name="T48" fmla="*/ 172 w 192"/>
                <a:gd name="T49" fmla="*/ 43 h 45"/>
                <a:gd name="T50" fmla="*/ 192 w 192"/>
                <a:gd name="T51" fmla="*/ 38 h 45"/>
                <a:gd name="T52" fmla="*/ 192 w 192"/>
                <a:gd name="T53" fmla="*/ 38 h 45"/>
                <a:gd name="T54" fmla="*/ 169 w 192"/>
                <a:gd name="T55" fmla="*/ 2 h 45"/>
                <a:gd name="T56" fmla="*/ 169 w 192"/>
                <a:gd name="T57" fmla="*/ 2 h 45"/>
                <a:gd name="T58" fmla="*/ 165 w 192"/>
                <a:gd name="T59" fmla="*/ 1 h 45"/>
                <a:gd name="T60" fmla="*/ 155 w 192"/>
                <a:gd name="T6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45">
                  <a:moveTo>
                    <a:pt x="150" y="1"/>
                  </a:moveTo>
                  <a:cubicBezTo>
                    <a:pt x="140" y="2"/>
                    <a:pt x="129" y="5"/>
                    <a:pt x="118" y="8"/>
                  </a:cubicBezTo>
                  <a:cubicBezTo>
                    <a:pt x="99" y="12"/>
                    <a:pt x="80" y="14"/>
                    <a:pt x="60" y="14"/>
                  </a:cubicBezTo>
                  <a:cubicBezTo>
                    <a:pt x="59" y="14"/>
                    <a:pt x="59" y="14"/>
                    <a:pt x="58" y="14"/>
                  </a:cubicBezTo>
                  <a:cubicBezTo>
                    <a:pt x="48" y="14"/>
                    <a:pt x="38" y="12"/>
                    <a:pt x="27" y="12"/>
                  </a:cubicBezTo>
                  <a:cubicBezTo>
                    <a:pt x="21" y="12"/>
                    <a:pt x="15" y="13"/>
                    <a:pt x="8" y="15"/>
                  </a:cubicBezTo>
                  <a:cubicBezTo>
                    <a:pt x="7" y="15"/>
                    <a:pt x="6" y="15"/>
                    <a:pt x="4" y="16"/>
                  </a:cubicBezTo>
                  <a:cubicBezTo>
                    <a:pt x="3" y="19"/>
                    <a:pt x="1" y="22"/>
                    <a:pt x="0" y="24"/>
                  </a:cubicBezTo>
                  <a:cubicBezTo>
                    <a:pt x="1" y="28"/>
                    <a:pt x="6" y="30"/>
                    <a:pt x="11" y="30"/>
                  </a:cubicBezTo>
                  <a:cubicBezTo>
                    <a:pt x="18" y="31"/>
                    <a:pt x="25" y="31"/>
                    <a:pt x="32" y="31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47" y="31"/>
                    <a:pt x="60" y="31"/>
                    <a:pt x="72" y="35"/>
                  </a:cubicBezTo>
                  <a:cubicBezTo>
                    <a:pt x="77" y="37"/>
                    <a:pt x="82" y="40"/>
                    <a:pt x="87" y="41"/>
                  </a:cubicBezTo>
                  <a:cubicBezTo>
                    <a:pt x="90" y="41"/>
                    <a:pt x="92" y="41"/>
                    <a:pt x="94" y="41"/>
                  </a:cubicBezTo>
                  <a:cubicBezTo>
                    <a:pt x="99" y="41"/>
                    <a:pt x="104" y="40"/>
                    <a:pt x="109" y="39"/>
                  </a:cubicBezTo>
                  <a:cubicBezTo>
                    <a:pt x="114" y="38"/>
                    <a:pt x="119" y="38"/>
                    <a:pt x="124" y="38"/>
                  </a:cubicBezTo>
                  <a:cubicBezTo>
                    <a:pt x="126" y="38"/>
                    <a:pt x="128" y="38"/>
                    <a:pt x="130" y="38"/>
                  </a:cubicBezTo>
                  <a:cubicBezTo>
                    <a:pt x="135" y="39"/>
                    <a:pt x="139" y="41"/>
                    <a:pt x="144" y="42"/>
                  </a:cubicBezTo>
                  <a:cubicBezTo>
                    <a:pt x="149" y="44"/>
                    <a:pt x="154" y="45"/>
                    <a:pt x="160" y="45"/>
                  </a:cubicBezTo>
                  <a:cubicBezTo>
                    <a:pt x="163" y="45"/>
                    <a:pt x="166" y="44"/>
                    <a:pt x="169" y="44"/>
                  </a:cubicBezTo>
                  <a:cubicBezTo>
                    <a:pt x="160" y="38"/>
                    <a:pt x="154" y="22"/>
                    <a:pt x="150" y="1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4" y="0"/>
                  </a:cubicBezTo>
                  <a:cubicBezTo>
                    <a:pt x="157" y="21"/>
                    <a:pt x="164" y="37"/>
                    <a:pt x="172" y="43"/>
                  </a:cubicBezTo>
                  <a:cubicBezTo>
                    <a:pt x="179" y="42"/>
                    <a:pt x="185" y="38"/>
                    <a:pt x="192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82" y="34"/>
                    <a:pt x="174" y="21"/>
                    <a:pt x="169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8" y="2"/>
                    <a:pt x="167" y="2"/>
                    <a:pt x="165" y="1"/>
                  </a:cubicBezTo>
                  <a:cubicBezTo>
                    <a:pt x="162" y="1"/>
                    <a:pt x="159" y="0"/>
                    <a:pt x="155" y="0"/>
                  </a:cubicBezTo>
                </a:path>
              </a:pathLst>
            </a:custGeom>
            <a:solidFill>
              <a:srgbClr val="C3E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isḻîďê"/>
            <p:cNvSpPr/>
            <p:nvPr/>
          </p:nvSpPr>
          <p:spPr bwMode="auto">
            <a:xfrm>
              <a:off x="5700713" y="5611813"/>
              <a:ext cx="34925" cy="73025"/>
            </a:xfrm>
            <a:custGeom>
              <a:avLst/>
              <a:gdLst>
                <a:gd name="T0" fmla="*/ 4 w 22"/>
                <a:gd name="T1" fmla="*/ 0 h 44"/>
                <a:gd name="T2" fmla="*/ 0 w 22"/>
                <a:gd name="T3" fmla="*/ 1 h 44"/>
                <a:gd name="T4" fmla="*/ 19 w 22"/>
                <a:gd name="T5" fmla="*/ 44 h 44"/>
                <a:gd name="T6" fmla="*/ 20 w 22"/>
                <a:gd name="T7" fmla="*/ 44 h 44"/>
                <a:gd name="T8" fmla="*/ 22 w 22"/>
                <a:gd name="T9" fmla="*/ 43 h 44"/>
                <a:gd name="T10" fmla="*/ 4 w 2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4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4" y="22"/>
                    <a:pt x="10" y="38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4"/>
                    <a:pt x="21" y="44"/>
                    <a:pt x="22" y="43"/>
                  </a:cubicBezTo>
                  <a:cubicBezTo>
                    <a:pt x="14" y="37"/>
                    <a:pt x="7" y="21"/>
                    <a:pt x="4" y="0"/>
                  </a:cubicBezTo>
                </a:path>
              </a:pathLst>
            </a:custGeom>
            <a:solidFill>
              <a:srgbClr val="BA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îṥ1ïḓè"/>
            <p:cNvSpPr/>
            <p:nvPr/>
          </p:nvSpPr>
          <p:spPr bwMode="auto">
            <a:xfrm>
              <a:off x="5730875" y="5614988"/>
              <a:ext cx="46038" cy="61913"/>
            </a:xfrm>
            <a:custGeom>
              <a:avLst/>
              <a:gdLst>
                <a:gd name="T0" fmla="*/ 0 w 27"/>
                <a:gd name="T1" fmla="*/ 0 h 37"/>
                <a:gd name="T2" fmla="*/ 0 w 27"/>
                <a:gd name="T3" fmla="*/ 0 h 37"/>
                <a:gd name="T4" fmla="*/ 23 w 27"/>
                <a:gd name="T5" fmla="*/ 36 h 37"/>
                <a:gd name="T6" fmla="*/ 27 w 27"/>
                <a:gd name="T7" fmla="*/ 37 h 37"/>
                <a:gd name="T8" fmla="*/ 3 w 27"/>
                <a:gd name="T9" fmla="*/ 1 h 37"/>
                <a:gd name="T10" fmla="*/ 0 w 2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9"/>
                    <a:pt x="13" y="32"/>
                    <a:pt x="23" y="36"/>
                  </a:cubicBezTo>
                  <a:cubicBezTo>
                    <a:pt x="24" y="36"/>
                    <a:pt x="26" y="36"/>
                    <a:pt x="27" y="37"/>
                  </a:cubicBezTo>
                  <a:cubicBezTo>
                    <a:pt x="17" y="33"/>
                    <a:pt x="8" y="20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A6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ïṣḷïdé"/>
            <p:cNvSpPr/>
            <p:nvPr/>
          </p:nvSpPr>
          <p:spPr bwMode="auto">
            <a:xfrm>
              <a:off x="5449888" y="5638800"/>
              <a:ext cx="7938" cy="12700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7 h 8"/>
                <a:gd name="T4" fmla="*/ 1 w 5"/>
                <a:gd name="T5" fmla="*/ 8 h 8"/>
                <a:gd name="T6" fmla="*/ 5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3" y="2"/>
                    <a:pt x="0" y="4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2" y="6"/>
                    <a:pt x="4" y="3"/>
                    <a:pt x="5" y="0"/>
                  </a:cubicBezTo>
                </a:path>
              </a:pathLst>
            </a:custGeom>
            <a:solidFill>
              <a:srgbClr val="BA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íSľíḋè"/>
            <p:cNvSpPr/>
            <p:nvPr/>
          </p:nvSpPr>
          <p:spPr bwMode="auto">
            <a:xfrm>
              <a:off x="5730875" y="5614988"/>
              <a:ext cx="266700" cy="120650"/>
            </a:xfrm>
            <a:custGeom>
              <a:avLst/>
              <a:gdLst>
                <a:gd name="T0" fmla="*/ 161 w 161"/>
                <a:gd name="T1" fmla="*/ 61 h 73"/>
                <a:gd name="T2" fmla="*/ 159 w 161"/>
                <a:gd name="T3" fmla="*/ 67 h 73"/>
                <a:gd name="T4" fmla="*/ 144 w 161"/>
                <a:gd name="T5" fmla="*/ 73 h 73"/>
                <a:gd name="T6" fmla="*/ 107 w 161"/>
                <a:gd name="T7" fmla="*/ 70 h 73"/>
                <a:gd name="T8" fmla="*/ 86 w 161"/>
                <a:gd name="T9" fmla="*/ 65 h 73"/>
                <a:gd name="T10" fmla="*/ 75 w 161"/>
                <a:gd name="T11" fmla="*/ 60 h 73"/>
                <a:gd name="T12" fmla="*/ 55 w 161"/>
                <a:gd name="T13" fmla="*/ 49 h 73"/>
                <a:gd name="T14" fmla="*/ 31 w 161"/>
                <a:gd name="T15" fmla="*/ 38 h 73"/>
                <a:gd name="T16" fmla="*/ 29 w 161"/>
                <a:gd name="T17" fmla="*/ 37 h 73"/>
                <a:gd name="T18" fmla="*/ 23 w 161"/>
                <a:gd name="T19" fmla="*/ 36 h 73"/>
                <a:gd name="T20" fmla="*/ 0 w 161"/>
                <a:gd name="T21" fmla="*/ 0 h 73"/>
                <a:gd name="T22" fmla="*/ 14 w 161"/>
                <a:gd name="T23" fmla="*/ 5 h 73"/>
                <a:gd name="T24" fmla="*/ 24 w 161"/>
                <a:gd name="T25" fmla="*/ 7 h 73"/>
                <a:gd name="T26" fmla="*/ 51 w 161"/>
                <a:gd name="T27" fmla="*/ 9 h 73"/>
                <a:gd name="T28" fmla="*/ 58 w 161"/>
                <a:gd name="T29" fmla="*/ 13 h 73"/>
                <a:gd name="T30" fmla="*/ 64 w 161"/>
                <a:gd name="T31" fmla="*/ 17 h 73"/>
                <a:gd name="T32" fmla="*/ 131 w 161"/>
                <a:gd name="T33" fmla="*/ 28 h 73"/>
                <a:gd name="T34" fmla="*/ 150 w 161"/>
                <a:gd name="T35" fmla="*/ 34 h 73"/>
                <a:gd name="T36" fmla="*/ 160 w 161"/>
                <a:gd name="T37" fmla="*/ 57 h 73"/>
                <a:gd name="T38" fmla="*/ 161 w 161"/>
                <a:gd name="T39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73">
                  <a:moveTo>
                    <a:pt x="161" y="61"/>
                  </a:moveTo>
                  <a:cubicBezTo>
                    <a:pt x="161" y="63"/>
                    <a:pt x="160" y="65"/>
                    <a:pt x="159" y="67"/>
                  </a:cubicBezTo>
                  <a:cubicBezTo>
                    <a:pt x="156" y="72"/>
                    <a:pt x="150" y="73"/>
                    <a:pt x="144" y="73"/>
                  </a:cubicBezTo>
                  <a:cubicBezTo>
                    <a:pt x="132" y="73"/>
                    <a:pt x="119" y="72"/>
                    <a:pt x="107" y="70"/>
                  </a:cubicBezTo>
                  <a:cubicBezTo>
                    <a:pt x="100" y="69"/>
                    <a:pt x="92" y="69"/>
                    <a:pt x="86" y="65"/>
                  </a:cubicBezTo>
                  <a:cubicBezTo>
                    <a:pt x="82" y="64"/>
                    <a:pt x="78" y="61"/>
                    <a:pt x="75" y="60"/>
                  </a:cubicBezTo>
                  <a:cubicBezTo>
                    <a:pt x="67" y="56"/>
                    <a:pt x="61" y="55"/>
                    <a:pt x="55" y="49"/>
                  </a:cubicBezTo>
                  <a:cubicBezTo>
                    <a:pt x="48" y="44"/>
                    <a:pt x="39" y="40"/>
                    <a:pt x="31" y="38"/>
                  </a:cubicBezTo>
                  <a:cubicBezTo>
                    <a:pt x="30" y="37"/>
                    <a:pt x="30" y="37"/>
                    <a:pt x="29" y="37"/>
                  </a:cubicBezTo>
                  <a:cubicBezTo>
                    <a:pt x="27" y="37"/>
                    <a:pt x="25" y="36"/>
                    <a:pt x="23" y="36"/>
                  </a:cubicBezTo>
                  <a:cubicBezTo>
                    <a:pt x="13" y="32"/>
                    <a:pt x="5" y="19"/>
                    <a:pt x="0" y="0"/>
                  </a:cubicBezTo>
                  <a:cubicBezTo>
                    <a:pt x="5" y="2"/>
                    <a:pt x="9" y="4"/>
                    <a:pt x="14" y="5"/>
                  </a:cubicBezTo>
                  <a:cubicBezTo>
                    <a:pt x="17" y="6"/>
                    <a:pt x="20" y="7"/>
                    <a:pt x="24" y="7"/>
                  </a:cubicBezTo>
                  <a:cubicBezTo>
                    <a:pt x="33" y="8"/>
                    <a:pt x="42" y="6"/>
                    <a:pt x="51" y="9"/>
                  </a:cubicBezTo>
                  <a:cubicBezTo>
                    <a:pt x="54" y="10"/>
                    <a:pt x="56" y="11"/>
                    <a:pt x="58" y="13"/>
                  </a:cubicBezTo>
                  <a:cubicBezTo>
                    <a:pt x="60" y="14"/>
                    <a:pt x="62" y="15"/>
                    <a:pt x="64" y="17"/>
                  </a:cubicBezTo>
                  <a:cubicBezTo>
                    <a:pt x="83" y="29"/>
                    <a:pt x="108" y="26"/>
                    <a:pt x="131" y="28"/>
                  </a:cubicBezTo>
                  <a:cubicBezTo>
                    <a:pt x="138" y="29"/>
                    <a:pt x="145" y="30"/>
                    <a:pt x="150" y="34"/>
                  </a:cubicBezTo>
                  <a:cubicBezTo>
                    <a:pt x="157" y="40"/>
                    <a:pt x="159" y="49"/>
                    <a:pt x="160" y="57"/>
                  </a:cubicBezTo>
                  <a:cubicBezTo>
                    <a:pt x="160" y="58"/>
                    <a:pt x="161" y="60"/>
                    <a:pt x="161" y="61"/>
                  </a:cubicBezTo>
                  <a:close/>
                </a:path>
              </a:pathLst>
            </a:custGeom>
            <a:solidFill>
              <a:srgbClr val="90D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ïṧľíḑé"/>
            <p:cNvSpPr/>
            <p:nvPr/>
          </p:nvSpPr>
          <p:spPr bwMode="auto">
            <a:xfrm>
              <a:off x="5730875" y="5614988"/>
              <a:ext cx="266700" cy="120650"/>
            </a:xfrm>
            <a:custGeom>
              <a:avLst/>
              <a:gdLst>
                <a:gd name="T0" fmla="*/ 161 w 161"/>
                <a:gd name="T1" fmla="*/ 61 h 73"/>
                <a:gd name="T2" fmla="*/ 159 w 161"/>
                <a:gd name="T3" fmla="*/ 67 h 73"/>
                <a:gd name="T4" fmla="*/ 144 w 161"/>
                <a:gd name="T5" fmla="*/ 73 h 73"/>
                <a:gd name="T6" fmla="*/ 107 w 161"/>
                <a:gd name="T7" fmla="*/ 70 h 73"/>
                <a:gd name="T8" fmla="*/ 86 w 161"/>
                <a:gd name="T9" fmla="*/ 65 h 73"/>
                <a:gd name="T10" fmla="*/ 75 w 161"/>
                <a:gd name="T11" fmla="*/ 60 h 73"/>
                <a:gd name="T12" fmla="*/ 55 w 161"/>
                <a:gd name="T13" fmla="*/ 49 h 73"/>
                <a:gd name="T14" fmla="*/ 31 w 161"/>
                <a:gd name="T15" fmla="*/ 38 h 73"/>
                <a:gd name="T16" fmla="*/ 29 w 161"/>
                <a:gd name="T17" fmla="*/ 37 h 73"/>
                <a:gd name="T18" fmla="*/ 23 w 161"/>
                <a:gd name="T19" fmla="*/ 36 h 73"/>
                <a:gd name="T20" fmla="*/ 0 w 161"/>
                <a:gd name="T21" fmla="*/ 0 h 73"/>
                <a:gd name="T22" fmla="*/ 14 w 161"/>
                <a:gd name="T23" fmla="*/ 5 h 73"/>
                <a:gd name="T24" fmla="*/ 16 w 161"/>
                <a:gd name="T25" fmla="*/ 12 h 73"/>
                <a:gd name="T26" fmla="*/ 37 w 161"/>
                <a:gd name="T27" fmla="*/ 22 h 73"/>
                <a:gd name="T28" fmla="*/ 83 w 161"/>
                <a:gd name="T29" fmla="*/ 56 h 73"/>
                <a:gd name="T30" fmla="*/ 104 w 161"/>
                <a:gd name="T31" fmla="*/ 61 h 73"/>
                <a:gd name="T32" fmla="*/ 138 w 161"/>
                <a:gd name="T33" fmla="*/ 64 h 73"/>
                <a:gd name="T34" fmla="*/ 159 w 161"/>
                <a:gd name="T35" fmla="*/ 61 h 73"/>
                <a:gd name="T36" fmla="*/ 161 w 161"/>
                <a:gd name="T37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73">
                  <a:moveTo>
                    <a:pt x="161" y="61"/>
                  </a:moveTo>
                  <a:cubicBezTo>
                    <a:pt x="161" y="63"/>
                    <a:pt x="160" y="65"/>
                    <a:pt x="159" y="67"/>
                  </a:cubicBezTo>
                  <a:cubicBezTo>
                    <a:pt x="156" y="72"/>
                    <a:pt x="150" y="73"/>
                    <a:pt x="144" y="73"/>
                  </a:cubicBezTo>
                  <a:cubicBezTo>
                    <a:pt x="132" y="73"/>
                    <a:pt x="119" y="72"/>
                    <a:pt x="107" y="70"/>
                  </a:cubicBezTo>
                  <a:cubicBezTo>
                    <a:pt x="100" y="69"/>
                    <a:pt x="92" y="69"/>
                    <a:pt x="86" y="65"/>
                  </a:cubicBezTo>
                  <a:cubicBezTo>
                    <a:pt x="82" y="64"/>
                    <a:pt x="78" y="61"/>
                    <a:pt x="75" y="60"/>
                  </a:cubicBezTo>
                  <a:cubicBezTo>
                    <a:pt x="67" y="56"/>
                    <a:pt x="61" y="55"/>
                    <a:pt x="55" y="49"/>
                  </a:cubicBezTo>
                  <a:cubicBezTo>
                    <a:pt x="48" y="44"/>
                    <a:pt x="39" y="40"/>
                    <a:pt x="31" y="38"/>
                  </a:cubicBezTo>
                  <a:cubicBezTo>
                    <a:pt x="30" y="37"/>
                    <a:pt x="30" y="37"/>
                    <a:pt x="29" y="37"/>
                  </a:cubicBezTo>
                  <a:cubicBezTo>
                    <a:pt x="27" y="37"/>
                    <a:pt x="25" y="36"/>
                    <a:pt x="23" y="36"/>
                  </a:cubicBezTo>
                  <a:cubicBezTo>
                    <a:pt x="13" y="32"/>
                    <a:pt x="5" y="19"/>
                    <a:pt x="0" y="0"/>
                  </a:cubicBezTo>
                  <a:cubicBezTo>
                    <a:pt x="5" y="2"/>
                    <a:pt x="9" y="4"/>
                    <a:pt x="14" y="5"/>
                  </a:cubicBezTo>
                  <a:cubicBezTo>
                    <a:pt x="14" y="8"/>
                    <a:pt x="15" y="10"/>
                    <a:pt x="16" y="12"/>
                  </a:cubicBezTo>
                  <a:cubicBezTo>
                    <a:pt x="20" y="18"/>
                    <a:pt x="31" y="19"/>
                    <a:pt x="37" y="22"/>
                  </a:cubicBezTo>
                  <a:cubicBezTo>
                    <a:pt x="54" y="30"/>
                    <a:pt x="64" y="49"/>
                    <a:pt x="83" y="56"/>
                  </a:cubicBezTo>
                  <a:cubicBezTo>
                    <a:pt x="90" y="59"/>
                    <a:pt x="97" y="60"/>
                    <a:pt x="104" y="61"/>
                  </a:cubicBezTo>
                  <a:cubicBezTo>
                    <a:pt x="115" y="63"/>
                    <a:pt x="127" y="65"/>
                    <a:pt x="138" y="64"/>
                  </a:cubicBezTo>
                  <a:cubicBezTo>
                    <a:pt x="145" y="63"/>
                    <a:pt x="152" y="61"/>
                    <a:pt x="159" y="61"/>
                  </a:cubicBezTo>
                  <a:cubicBezTo>
                    <a:pt x="160" y="61"/>
                    <a:pt x="160" y="61"/>
                    <a:pt x="161" y="61"/>
                  </a:cubicBezTo>
                  <a:close/>
                </a:path>
              </a:pathLst>
            </a:custGeom>
            <a:solidFill>
              <a:srgbClr val="84C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îṡļîďe"/>
            <p:cNvSpPr/>
            <p:nvPr/>
          </p:nvSpPr>
          <p:spPr bwMode="auto">
            <a:xfrm>
              <a:off x="5868988" y="5661025"/>
              <a:ext cx="96838" cy="36513"/>
            </a:xfrm>
            <a:custGeom>
              <a:avLst/>
              <a:gdLst>
                <a:gd name="T0" fmla="*/ 45 w 58"/>
                <a:gd name="T1" fmla="*/ 4 h 22"/>
                <a:gd name="T2" fmla="*/ 35 w 58"/>
                <a:gd name="T3" fmla="*/ 3 h 22"/>
                <a:gd name="T4" fmla="*/ 4 w 58"/>
                <a:gd name="T5" fmla="*/ 4 h 22"/>
                <a:gd name="T6" fmla="*/ 2 w 58"/>
                <a:gd name="T7" fmla="*/ 5 h 22"/>
                <a:gd name="T8" fmla="*/ 4 w 58"/>
                <a:gd name="T9" fmla="*/ 11 h 22"/>
                <a:gd name="T10" fmla="*/ 47 w 58"/>
                <a:gd name="T11" fmla="*/ 21 h 22"/>
                <a:gd name="T12" fmla="*/ 54 w 58"/>
                <a:gd name="T13" fmla="*/ 20 h 22"/>
                <a:gd name="T14" fmla="*/ 58 w 58"/>
                <a:gd name="T15" fmla="*/ 14 h 22"/>
                <a:gd name="T16" fmla="*/ 54 w 58"/>
                <a:gd name="T17" fmla="*/ 7 h 22"/>
                <a:gd name="T18" fmla="*/ 45 w 58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2">
                  <a:moveTo>
                    <a:pt x="45" y="4"/>
                  </a:moveTo>
                  <a:cubicBezTo>
                    <a:pt x="42" y="4"/>
                    <a:pt x="38" y="3"/>
                    <a:pt x="35" y="3"/>
                  </a:cubicBezTo>
                  <a:cubicBezTo>
                    <a:pt x="25" y="2"/>
                    <a:pt x="14" y="0"/>
                    <a:pt x="4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17" y="19"/>
                    <a:pt x="32" y="22"/>
                    <a:pt x="47" y="21"/>
                  </a:cubicBezTo>
                  <a:cubicBezTo>
                    <a:pt x="49" y="21"/>
                    <a:pt x="52" y="21"/>
                    <a:pt x="54" y="20"/>
                  </a:cubicBezTo>
                  <a:cubicBezTo>
                    <a:pt x="56" y="18"/>
                    <a:pt x="58" y="16"/>
                    <a:pt x="58" y="14"/>
                  </a:cubicBezTo>
                  <a:cubicBezTo>
                    <a:pt x="58" y="11"/>
                    <a:pt x="56" y="8"/>
                    <a:pt x="54" y="7"/>
                  </a:cubicBezTo>
                  <a:cubicBezTo>
                    <a:pt x="51" y="5"/>
                    <a:pt x="48" y="5"/>
                    <a:pt x="45" y="4"/>
                  </a:cubicBezTo>
                  <a:close/>
                </a:path>
              </a:pathLst>
            </a:custGeom>
            <a:solidFill>
              <a:srgbClr val="A6D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îśḻíḍé"/>
            <p:cNvSpPr/>
            <p:nvPr/>
          </p:nvSpPr>
          <p:spPr bwMode="auto">
            <a:xfrm>
              <a:off x="6851650" y="4583113"/>
              <a:ext cx="985838" cy="806450"/>
            </a:xfrm>
            <a:custGeom>
              <a:avLst/>
              <a:gdLst>
                <a:gd name="T0" fmla="*/ 595 w 595"/>
                <a:gd name="T1" fmla="*/ 239 h 487"/>
                <a:gd name="T2" fmla="*/ 595 w 595"/>
                <a:gd name="T3" fmla="*/ 248 h 487"/>
                <a:gd name="T4" fmla="*/ 569 w 595"/>
                <a:gd name="T5" fmla="*/ 357 h 487"/>
                <a:gd name="T6" fmla="*/ 565 w 595"/>
                <a:gd name="T7" fmla="*/ 364 h 487"/>
                <a:gd name="T8" fmla="*/ 420 w 595"/>
                <a:gd name="T9" fmla="*/ 476 h 487"/>
                <a:gd name="T10" fmla="*/ 368 w 595"/>
                <a:gd name="T11" fmla="*/ 483 h 487"/>
                <a:gd name="T12" fmla="*/ 297 w 595"/>
                <a:gd name="T13" fmla="*/ 487 h 487"/>
                <a:gd name="T14" fmla="*/ 227 w 595"/>
                <a:gd name="T15" fmla="*/ 483 h 487"/>
                <a:gd name="T16" fmla="*/ 190 w 595"/>
                <a:gd name="T17" fmla="*/ 478 h 487"/>
                <a:gd name="T18" fmla="*/ 175 w 595"/>
                <a:gd name="T19" fmla="*/ 476 h 487"/>
                <a:gd name="T20" fmla="*/ 148 w 595"/>
                <a:gd name="T21" fmla="*/ 468 h 487"/>
                <a:gd name="T22" fmla="*/ 30 w 595"/>
                <a:gd name="T23" fmla="*/ 364 h 487"/>
                <a:gd name="T24" fmla="*/ 26 w 595"/>
                <a:gd name="T25" fmla="*/ 357 h 487"/>
                <a:gd name="T26" fmla="*/ 0 w 595"/>
                <a:gd name="T27" fmla="*/ 248 h 487"/>
                <a:gd name="T28" fmla="*/ 0 w 595"/>
                <a:gd name="T29" fmla="*/ 239 h 487"/>
                <a:gd name="T30" fmla="*/ 23 w 595"/>
                <a:gd name="T31" fmla="*/ 108 h 487"/>
                <a:gd name="T32" fmla="*/ 22 w 595"/>
                <a:gd name="T33" fmla="*/ 98 h 487"/>
                <a:gd name="T34" fmla="*/ 22 w 595"/>
                <a:gd name="T35" fmla="*/ 96 h 487"/>
                <a:gd name="T36" fmla="*/ 22 w 595"/>
                <a:gd name="T37" fmla="*/ 93 h 487"/>
                <a:gd name="T38" fmla="*/ 88 w 595"/>
                <a:gd name="T39" fmla="*/ 34 h 487"/>
                <a:gd name="T40" fmla="*/ 143 w 595"/>
                <a:gd name="T41" fmla="*/ 16 h 487"/>
                <a:gd name="T42" fmla="*/ 297 w 595"/>
                <a:gd name="T43" fmla="*/ 0 h 487"/>
                <a:gd name="T44" fmla="*/ 573 w 595"/>
                <a:gd name="T45" fmla="*/ 93 h 487"/>
                <a:gd name="T46" fmla="*/ 573 w 595"/>
                <a:gd name="T47" fmla="*/ 96 h 487"/>
                <a:gd name="T48" fmla="*/ 573 w 595"/>
                <a:gd name="T49" fmla="*/ 98 h 487"/>
                <a:gd name="T50" fmla="*/ 572 w 595"/>
                <a:gd name="T51" fmla="*/ 108 h 487"/>
                <a:gd name="T52" fmla="*/ 595 w 595"/>
                <a:gd name="T53" fmla="*/ 23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5" h="487">
                  <a:moveTo>
                    <a:pt x="595" y="239"/>
                  </a:moveTo>
                  <a:cubicBezTo>
                    <a:pt x="595" y="242"/>
                    <a:pt x="595" y="245"/>
                    <a:pt x="595" y="248"/>
                  </a:cubicBezTo>
                  <a:cubicBezTo>
                    <a:pt x="594" y="287"/>
                    <a:pt x="585" y="324"/>
                    <a:pt x="569" y="357"/>
                  </a:cubicBezTo>
                  <a:cubicBezTo>
                    <a:pt x="568" y="359"/>
                    <a:pt x="567" y="362"/>
                    <a:pt x="565" y="364"/>
                  </a:cubicBezTo>
                  <a:cubicBezTo>
                    <a:pt x="534" y="424"/>
                    <a:pt x="480" y="464"/>
                    <a:pt x="420" y="476"/>
                  </a:cubicBezTo>
                  <a:cubicBezTo>
                    <a:pt x="403" y="479"/>
                    <a:pt x="386" y="482"/>
                    <a:pt x="368" y="483"/>
                  </a:cubicBezTo>
                  <a:cubicBezTo>
                    <a:pt x="346" y="486"/>
                    <a:pt x="322" y="487"/>
                    <a:pt x="297" y="487"/>
                  </a:cubicBezTo>
                  <a:cubicBezTo>
                    <a:pt x="273" y="487"/>
                    <a:pt x="249" y="486"/>
                    <a:pt x="227" y="483"/>
                  </a:cubicBezTo>
                  <a:cubicBezTo>
                    <a:pt x="214" y="482"/>
                    <a:pt x="202" y="480"/>
                    <a:pt x="190" y="478"/>
                  </a:cubicBezTo>
                  <a:cubicBezTo>
                    <a:pt x="185" y="478"/>
                    <a:pt x="180" y="477"/>
                    <a:pt x="175" y="476"/>
                  </a:cubicBezTo>
                  <a:cubicBezTo>
                    <a:pt x="166" y="474"/>
                    <a:pt x="157" y="471"/>
                    <a:pt x="148" y="468"/>
                  </a:cubicBezTo>
                  <a:cubicBezTo>
                    <a:pt x="99" y="451"/>
                    <a:pt x="56" y="415"/>
                    <a:pt x="30" y="364"/>
                  </a:cubicBezTo>
                  <a:cubicBezTo>
                    <a:pt x="28" y="362"/>
                    <a:pt x="27" y="359"/>
                    <a:pt x="26" y="357"/>
                  </a:cubicBezTo>
                  <a:cubicBezTo>
                    <a:pt x="10" y="324"/>
                    <a:pt x="1" y="287"/>
                    <a:pt x="0" y="248"/>
                  </a:cubicBezTo>
                  <a:cubicBezTo>
                    <a:pt x="0" y="245"/>
                    <a:pt x="0" y="242"/>
                    <a:pt x="0" y="239"/>
                  </a:cubicBezTo>
                  <a:cubicBezTo>
                    <a:pt x="0" y="192"/>
                    <a:pt x="8" y="148"/>
                    <a:pt x="23" y="108"/>
                  </a:cubicBezTo>
                  <a:cubicBezTo>
                    <a:pt x="22" y="105"/>
                    <a:pt x="22" y="101"/>
                    <a:pt x="22" y="98"/>
                  </a:cubicBezTo>
                  <a:cubicBezTo>
                    <a:pt x="22" y="97"/>
                    <a:pt x="22" y="97"/>
                    <a:pt x="22" y="96"/>
                  </a:cubicBezTo>
                  <a:cubicBezTo>
                    <a:pt x="22" y="95"/>
                    <a:pt x="22" y="94"/>
                    <a:pt x="22" y="93"/>
                  </a:cubicBezTo>
                  <a:cubicBezTo>
                    <a:pt x="23" y="71"/>
                    <a:pt x="48" y="50"/>
                    <a:pt x="88" y="34"/>
                  </a:cubicBezTo>
                  <a:cubicBezTo>
                    <a:pt x="104" y="27"/>
                    <a:pt x="122" y="21"/>
                    <a:pt x="143" y="16"/>
                  </a:cubicBezTo>
                  <a:cubicBezTo>
                    <a:pt x="187" y="6"/>
                    <a:pt x="240" y="0"/>
                    <a:pt x="297" y="0"/>
                  </a:cubicBezTo>
                  <a:cubicBezTo>
                    <a:pt x="447" y="0"/>
                    <a:pt x="569" y="42"/>
                    <a:pt x="573" y="93"/>
                  </a:cubicBezTo>
                  <a:cubicBezTo>
                    <a:pt x="573" y="94"/>
                    <a:pt x="573" y="95"/>
                    <a:pt x="573" y="96"/>
                  </a:cubicBezTo>
                  <a:cubicBezTo>
                    <a:pt x="573" y="97"/>
                    <a:pt x="573" y="97"/>
                    <a:pt x="573" y="98"/>
                  </a:cubicBezTo>
                  <a:cubicBezTo>
                    <a:pt x="573" y="101"/>
                    <a:pt x="573" y="105"/>
                    <a:pt x="572" y="108"/>
                  </a:cubicBezTo>
                  <a:cubicBezTo>
                    <a:pt x="587" y="148"/>
                    <a:pt x="595" y="192"/>
                    <a:pt x="595" y="239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îṩlîdè"/>
            <p:cNvSpPr/>
            <p:nvPr/>
          </p:nvSpPr>
          <p:spPr bwMode="auto">
            <a:xfrm>
              <a:off x="6904038" y="4610100"/>
              <a:ext cx="261938" cy="765175"/>
            </a:xfrm>
            <a:custGeom>
              <a:avLst/>
              <a:gdLst>
                <a:gd name="T0" fmla="*/ 158 w 158"/>
                <a:gd name="T1" fmla="*/ 462 h 462"/>
                <a:gd name="T2" fmla="*/ 143 w 158"/>
                <a:gd name="T3" fmla="*/ 460 h 462"/>
                <a:gd name="T4" fmla="*/ 116 w 158"/>
                <a:gd name="T5" fmla="*/ 452 h 462"/>
                <a:gd name="T6" fmla="*/ 33 w 158"/>
                <a:gd name="T7" fmla="*/ 361 h 462"/>
                <a:gd name="T8" fmla="*/ 29 w 158"/>
                <a:gd name="T9" fmla="*/ 352 h 462"/>
                <a:gd name="T10" fmla="*/ 0 w 158"/>
                <a:gd name="T11" fmla="*/ 232 h 462"/>
                <a:gd name="T12" fmla="*/ 0 w 158"/>
                <a:gd name="T13" fmla="*/ 222 h 462"/>
                <a:gd name="T14" fmla="*/ 26 w 158"/>
                <a:gd name="T15" fmla="*/ 78 h 462"/>
                <a:gd name="T16" fmla="*/ 24 w 158"/>
                <a:gd name="T17" fmla="*/ 67 h 462"/>
                <a:gd name="T18" fmla="*/ 24 w 158"/>
                <a:gd name="T19" fmla="*/ 65 h 462"/>
                <a:gd name="T20" fmla="*/ 24 w 158"/>
                <a:gd name="T21" fmla="*/ 62 h 462"/>
                <a:gd name="T22" fmla="*/ 56 w 158"/>
                <a:gd name="T23" fmla="*/ 18 h 462"/>
                <a:gd name="T24" fmla="*/ 111 w 158"/>
                <a:gd name="T25" fmla="*/ 0 h 462"/>
                <a:gd name="T26" fmla="*/ 48 w 158"/>
                <a:gd name="T27" fmla="*/ 62 h 462"/>
                <a:gd name="T28" fmla="*/ 48 w 158"/>
                <a:gd name="T29" fmla="*/ 65 h 462"/>
                <a:gd name="T30" fmla="*/ 48 w 158"/>
                <a:gd name="T31" fmla="*/ 67 h 462"/>
                <a:gd name="T32" fmla="*/ 50 w 158"/>
                <a:gd name="T33" fmla="*/ 78 h 462"/>
                <a:gd name="T34" fmla="*/ 24 w 158"/>
                <a:gd name="T35" fmla="*/ 222 h 462"/>
                <a:gd name="T36" fmla="*/ 24 w 158"/>
                <a:gd name="T37" fmla="*/ 232 h 462"/>
                <a:gd name="T38" fmla="*/ 53 w 158"/>
                <a:gd name="T39" fmla="*/ 352 h 462"/>
                <a:gd name="T40" fmla="*/ 57 w 158"/>
                <a:gd name="T41" fmla="*/ 361 h 462"/>
                <a:gd name="T42" fmla="*/ 158 w 158"/>
                <a:gd name="T43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8" h="462">
                  <a:moveTo>
                    <a:pt x="158" y="462"/>
                  </a:moveTo>
                  <a:cubicBezTo>
                    <a:pt x="153" y="462"/>
                    <a:pt x="148" y="461"/>
                    <a:pt x="143" y="460"/>
                  </a:cubicBezTo>
                  <a:cubicBezTo>
                    <a:pt x="134" y="458"/>
                    <a:pt x="125" y="455"/>
                    <a:pt x="116" y="452"/>
                  </a:cubicBezTo>
                  <a:cubicBezTo>
                    <a:pt x="82" y="430"/>
                    <a:pt x="53" y="399"/>
                    <a:pt x="33" y="361"/>
                  </a:cubicBezTo>
                  <a:cubicBezTo>
                    <a:pt x="31" y="358"/>
                    <a:pt x="30" y="355"/>
                    <a:pt x="29" y="352"/>
                  </a:cubicBezTo>
                  <a:cubicBezTo>
                    <a:pt x="11" y="317"/>
                    <a:pt x="1" y="276"/>
                    <a:pt x="0" y="232"/>
                  </a:cubicBezTo>
                  <a:cubicBezTo>
                    <a:pt x="0" y="229"/>
                    <a:pt x="0" y="226"/>
                    <a:pt x="0" y="222"/>
                  </a:cubicBezTo>
                  <a:cubicBezTo>
                    <a:pt x="0" y="171"/>
                    <a:pt x="9" y="122"/>
                    <a:pt x="26" y="78"/>
                  </a:cubicBezTo>
                  <a:cubicBezTo>
                    <a:pt x="25" y="74"/>
                    <a:pt x="24" y="71"/>
                    <a:pt x="24" y="67"/>
                  </a:cubicBezTo>
                  <a:cubicBezTo>
                    <a:pt x="24" y="66"/>
                    <a:pt x="24" y="65"/>
                    <a:pt x="24" y="65"/>
                  </a:cubicBezTo>
                  <a:cubicBezTo>
                    <a:pt x="24" y="64"/>
                    <a:pt x="24" y="63"/>
                    <a:pt x="24" y="62"/>
                  </a:cubicBezTo>
                  <a:cubicBezTo>
                    <a:pt x="25" y="46"/>
                    <a:pt x="36" y="31"/>
                    <a:pt x="56" y="18"/>
                  </a:cubicBezTo>
                  <a:cubicBezTo>
                    <a:pt x="72" y="11"/>
                    <a:pt x="90" y="5"/>
                    <a:pt x="111" y="0"/>
                  </a:cubicBezTo>
                  <a:cubicBezTo>
                    <a:pt x="73" y="18"/>
                    <a:pt x="50" y="39"/>
                    <a:pt x="48" y="62"/>
                  </a:cubicBezTo>
                  <a:cubicBezTo>
                    <a:pt x="48" y="63"/>
                    <a:pt x="48" y="64"/>
                    <a:pt x="48" y="65"/>
                  </a:cubicBezTo>
                  <a:cubicBezTo>
                    <a:pt x="48" y="65"/>
                    <a:pt x="48" y="66"/>
                    <a:pt x="48" y="67"/>
                  </a:cubicBezTo>
                  <a:cubicBezTo>
                    <a:pt x="49" y="71"/>
                    <a:pt x="49" y="74"/>
                    <a:pt x="50" y="78"/>
                  </a:cubicBezTo>
                  <a:cubicBezTo>
                    <a:pt x="33" y="122"/>
                    <a:pt x="24" y="171"/>
                    <a:pt x="24" y="222"/>
                  </a:cubicBezTo>
                  <a:cubicBezTo>
                    <a:pt x="24" y="226"/>
                    <a:pt x="24" y="229"/>
                    <a:pt x="24" y="232"/>
                  </a:cubicBezTo>
                  <a:cubicBezTo>
                    <a:pt x="25" y="276"/>
                    <a:pt x="36" y="317"/>
                    <a:pt x="53" y="352"/>
                  </a:cubicBezTo>
                  <a:cubicBezTo>
                    <a:pt x="54" y="355"/>
                    <a:pt x="56" y="358"/>
                    <a:pt x="57" y="361"/>
                  </a:cubicBezTo>
                  <a:cubicBezTo>
                    <a:pt x="81" y="406"/>
                    <a:pt x="116" y="441"/>
                    <a:pt x="158" y="4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išḷiḑe"/>
            <p:cNvSpPr/>
            <p:nvPr/>
          </p:nvSpPr>
          <p:spPr bwMode="auto">
            <a:xfrm>
              <a:off x="6891338" y="4764088"/>
              <a:ext cx="906463" cy="198438"/>
            </a:xfrm>
            <a:custGeom>
              <a:avLst/>
              <a:gdLst>
                <a:gd name="T0" fmla="*/ 546 w 547"/>
                <a:gd name="T1" fmla="*/ 0 h 120"/>
                <a:gd name="T2" fmla="*/ 273 w 547"/>
                <a:gd name="T3" fmla="*/ 102 h 120"/>
                <a:gd name="T4" fmla="*/ 1 w 547"/>
                <a:gd name="T5" fmla="*/ 0 h 120"/>
                <a:gd name="T6" fmla="*/ 0 w 547"/>
                <a:gd name="T7" fmla="*/ 6 h 120"/>
                <a:gd name="T8" fmla="*/ 0 w 547"/>
                <a:gd name="T9" fmla="*/ 9 h 120"/>
                <a:gd name="T10" fmla="*/ 0 w 547"/>
                <a:gd name="T11" fmla="*/ 12 h 120"/>
                <a:gd name="T12" fmla="*/ 273 w 547"/>
                <a:gd name="T13" fmla="*/ 120 h 120"/>
                <a:gd name="T14" fmla="*/ 547 w 547"/>
                <a:gd name="T15" fmla="*/ 12 h 120"/>
                <a:gd name="T16" fmla="*/ 547 w 547"/>
                <a:gd name="T17" fmla="*/ 9 h 120"/>
                <a:gd name="T18" fmla="*/ 547 w 547"/>
                <a:gd name="T19" fmla="*/ 6 h 120"/>
                <a:gd name="T20" fmla="*/ 546 w 547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120">
                  <a:moveTo>
                    <a:pt x="546" y="0"/>
                  </a:moveTo>
                  <a:cubicBezTo>
                    <a:pt x="535" y="57"/>
                    <a:pt x="417" y="102"/>
                    <a:pt x="273" y="102"/>
                  </a:cubicBezTo>
                  <a:cubicBezTo>
                    <a:pt x="130" y="102"/>
                    <a:pt x="12" y="57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2"/>
                    <a:pt x="125" y="120"/>
                    <a:pt x="273" y="120"/>
                  </a:cubicBezTo>
                  <a:cubicBezTo>
                    <a:pt x="422" y="120"/>
                    <a:pt x="544" y="72"/>
                    <a:pt x="547" y="12"/>
                  </a:cubicBezTo>
                  <a:cubicBezTo>
                    <a:pt x="547" y="11"/>
                    <a:pt x="547" y="10"/>
                    <a:pt x="547" y="9"/>
                  </a:cubicBezTo>
                  <a:cubicBezTo>
                    <a:pt x="547" y="8"/>
                    <a:pt x="547" y="7"/>
                    <a:pt x="547" y="6"/>
                  </a:cubicBezTo>
                  <a:cubicBezTo>
                    <a:pt x="547" y="4"/>
                    <a:pt x="547" y="2"/>
                    <a:pt x="546" y="0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iṣḻíḓe"/>
            <p:cNvSpPr/>
            <p:nvPr/>
          </p:nvSpPr>
          <p:spPr bwMode="auto">
            <a:xfrm>
              <a:off x="6888163" y="4576763"/>
              <a:ext cx="912813" cy="344488"/>
            </a:xfrm>
            <a:custGeom>
              <a:avLst/>
              <a:gdLst>
                <a:gd name="T0" fmla="*/ 551 w 551"/>
                <a:gd name="T1" fmla="*/ 104 h 208"/>
                <a:gd name="T2" fmla="*/ 551 w 551"/>
                <a:gd name="T3" fmla="*/ 107 h 208"/>
                <a:gd name="T4" fmla="*/ 275 w 551"/>
                <a:gd name="T5" fmla="*/ 208 h 208"/>
                <a:gd name="T6" fmla="*/ 0 w 551"/>
                <a:gd name="T7" fmla="*/ 107 h 208"/>
                <a:gd name="T8" fmla="*/ 0 w 551"/>
                <a:gd name="T9" fmla="*/ 104 h 208"/>
                <a:gd name="T10" fmla="*/ 0 w 551"/>
                <a:gd name="T11" fmla="*/ 102 h 208"/>
                <a:gd name="T12" fmla="*/ 275 w 551"/>
                <a:gd name="T13" fmla="*/ 0 h 208"/>
                <a:gd name="T14" fmla="*/ 551 w 551"/>
                <a:gd name="T15" fmla="*/ 102 h 208"/>
                <a:gd name="T16" fmla="*/ 551 w 551"/>
                <a:gd name="T17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208">
                  <a:moveTo>
                    <a:pt x="551" y="104"/>
                  </a:moveTo>
                  <a:cubicBezTo>
                    <a:pt x="551" y="105"/>
                    <a:pt x="551" y="106"/>
                    <a:pt x="551" y="107"/>
                  </a:cubicBezTo>
                  <a:cubicBezTo>
                    <a:pt x="547" y="163"/>
                    <a:pt x="425" y="208"/>
                    <a:pt x="275" y="208"/>
                  </a:cubicBezTo>
                  <a:cubicBezTo>
                    <a:pt x="126" y="208"/>
                    <a:pt x="4" y="163"/>
                    <a:pt x="0" y="107"/>
                  </a:cubicBezTo>
                  <a:cubicBezTo>
                    <a:pt x="0" y="106"/>
                    <a:pt x="0" y="105"/>
                    <a:pt x="0" y="104"/>
                  </a:cubicBezTo>
                  <a:cubicBezTo>
                    <a:pt x="0" y="103"/>
                    <a:pt x="0" y="102"/>
                    <a:pt x="0" y="102"/>
                  </a:cubicBezTo>
                  <a:cubicBezTo>
                    <a:pt x="4" y="45"/>
                    <a:pt x="126" y="0"/>
                    <a:pt x="275" y="0"/>
                  </a:cubicBezTo>
                  <a:cubicBezTo>
                    <a:pt x="425" y="0"/>
                    <a:pt x="547" y="45"/>
                    <a:pt x="551" y="102"/>
                  </a:cubicBezTo>
                  <a:cubicBezTo>
                    <a:pt x="551" y="102"/>
                    <a:pt x="551" y="103"/>
                    <a:pt x="551" y="104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îs1íḍè"/>
            <p:cNvSpPr/>
            <p:nvPr/>
          </p:nvSpPr>
          <p:spPr bwMode="auto">
            <a:xfrm>
              <a:off x="6888163" y="4570413"/>
              <a:ext cx="912813" cy="342900"/>
            </a:xfrm>
            <a:custGeom>
              <a:avLst/>
              <a:gdLst>
                <a:gd name="T0" fmla="*/ 551 w 551"/>
                <a:gd name="T1" fmla="*/ 104 h 207"/>
                <a:gd name="T2" fmla="*/ 551 w 551"/>
                <a:gd name="T3" fmla="*/ 106 h 207"/>
                <a:gd name="T4" fmla="*/ 275 w 551"/>
                <a:gd name="T5" fmla="*/ 207 h 207"/>
                <a:gd name="T6" fmla="*/ 0 w 551"/>
                <a:gd name="T7" fmla="*/ 106 h 207"/>
                <a:gd name="T8" fmla="*/ 0 w 551"/>
                <a:gd name="T9" fmla="*/ 104 h 207"/>
                <a:gd name="T10" fmla="*/ 0 w 551"/>
                <a:gd name="T11" fmla="*/ 101 h 207"/>
                <a:gd name="T12" fmla="*/ 275 w 551"/>
                <a:gd name="T13" fmla="*/ 0 h 207"/>
                <a:gd name="T14" fmla="*/ 551 w 551"/>
                <a:gd name="T15" fmla="*/ 101 h 207"/>
                <a:gd name="T16" fmla="*/ 551 w 551"/>
                <a:gd name="T17" fmla="*/ 10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207">
                  <a:moveTo>
                    <a:pt x="551" y="104"/>
                  </a:moveTo>
                  <a:cubicBezTo>
                    <a:pt x="551" y="105"/>
                    <a:pt x="551" y="106"/>
                    <a:pt x="551" y="106"/>
                  </a:cubicBezTo>
                  <a:cubicBezTo>
                    <a:pt x="547" y="162"/>
                    <a:pt x="425" y="207"/>
                    <a:pt x="275" y="207"/>
                  </a:cubicBezTo>
                  <a:cubicBezTo>
                    <a:pt x="126" y="207"/>
                    <a:pt x="4" y="162"/>
                    <a:pt x="0" y="106"/>
                  </a:cubicBezTo>
                  <a:cubicBezTo>
                    <a:pt x="0" y="106"/>
                    <a:pt x="0" y="105"/>
                    <a:pt x="0" y="104"/>
                  </a:cubicBezTo>
                  <a:cubicBezTo>
                    <a:pt x="0" y="103"/>
                    <a:pt x="0" y="102"/>
                    <a:pt x="0" y="101"/>
                  </a:cubicBezTo>
                  <a:cubicBezTo>
                    <a:pt x="4" y="45"/>
                    <a:pt x="126" y="0"/>
                    <a:pt x="275" y="0"/>
                  </a:cubicBezTo>
                  <a:cubicBezTo>
                    <a:pt x="425" y="0"/>
                    <a:pt x="547" y="45"/>
                    <a:pt x="551" y="101"/>
                  </a:cubicBezTo>
                  <a:cubicBezTo>
                    <a:pt x="551" y="102"/>
                    <a:pt x="551" y="103"/>
                    <a:pt x="551" y="104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ïṡļîḋé"/>
            <p:cNvSpPr/>
            <p:nvPr/>
          </p:nvSpPr>
          <p:spPr bwMode="auto">
            <a:xfrm>
              <a:off x="6992938" y="4610100"/>
              <a:ext cx="703263" cy="265113"/>
            </a:xfrm>
            <a:custGeom>
              <a:avLst/>
              <a:gdLst>
                <a:gd name="T0" fmla="*/ 425 w 425"/>
                <a:gd name="T1" fmla="*/ 80 h 160"/>
                <a:gd name="T2" fmla="*/ 425 w 425"/>
                <a:gd name="T3" fmla="*/ 80 h 160"/>
                <a:gd name="T4" fmla="*/ 425 w 425"/>
                <a:gd name="T5" fmla="*/ 82 h 160"/>
                <a:gd name="T6" fmla="*/ 212 w 425"/>
                <a:gd name="T7" fmla="*/ 160 h 160"/>
                <a:gd name="T8" fmla="*/ 0 w 425"/>
                <a:gd name="T9" fmla="*/ 85 h 160"/>
                <a:gd name="T10" fmla="*/ 0 w 425"/>
                <a:gd name="T11" fmla="*/ 82 h 160"/>
                <a:gd name="T12" fmla="*/ 0 w 425"/>
                <a:gd name="T13" fmla="*/ 80 h 160"/>
                <a:gd name="T14" fmla="*/ 0 w 425"/>
                <a:gd name="T15" fmla="*/ 78 h 160"/>
                <a:gd name="T16" fmla="*/ 212 w 425"/>
                <a:gd name="T17" fmla="*/ 0 h 160"/>
                <a:gd name="T18" fmla="*/ 425 w 425"/>
                <a:gd name="T19" fmla="*/ 78 h 160"/>
                <a:gd name="T20" fmla="*/ 425 w 425"/>
                <a:gd name="T2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60">
                  <a:moveTo>
                    <a:pt x="425" y="80"/>
                  </a:moveTo>
                  <a:cubicBezTo>
                    <a:pt x="425" y="80"/>
                    <a:pt x="425" y="80"/>
                    <a:pt x="425" y="80"/>
                  </a:cubicBezTo>
                  <a:cubicBezTo>
                    <a:pt x="425" y="81"/>
                    <a:pt x="425" y="81"/>
                    <a:pt x="425" y="82"/>
                  </a:cubicBezTo>
                  <a:cubicBezTo>
                    <a:pt x="422" y="125"/>
                    <a:pt x="328" y="160"/>
                    <a:pt x="212" y="160"/>
                  </a:cubicBezTo>
                  <a:cubicBezTo>
                    <a:pt x="100" y="160"/>
                    <a:pt x="7" y="127"/>
                    <a:pt x="0" y="85"/>
                  </a:cubicBezTo>
                  <a:cubicBezTo>
                    <a:pt x="0" y="84"/>
                    <a:pt x="0" y="83"/>
                    <a:pt x="0" y="82"/>
                  </a:cubicBezTo>
                  <a:cubicBezTo>
                    <a:pt x="0" y="81"/>
                    <a:pt x="0" y="80"/>
                    <a:pt x="0" y="80"/>
                  </a:cubicBezTo>
                  <a:cubicBezTo>
                    <a:pt x="0" y="79"/>
                    <a:pt x="0" y="78"/>
                    <a:pt x="0" y="78"/>
                  </a:cubicBezTo>
                  <a:cubicBezTo>
                    <a:pt x="3" y="34"/>
                    <a:pt x="97" y="0"/>
                    <a:pt x="212" y="0"/>
                  </a:cubicBezTo>
                  <a:cubicBezTo>
                    <a:pt x="328" y="0"/>
                    <a:pt x="422" y="34"/>
                    <a:pt x="425" y="78"/>
                  </a:cubicBezTo>
                  <a:cubicBezTo>
                    <a:pt x="425" y="78"/>
                    <a:pt x="425" y="79"/>
                    <a:pt x="425" y="8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ïSļïḓê"/>
            <p:cNvSpPr/>
            <p:nvPr/>
          </p:nvSpPr>
          <p:spPr bwMode="auto">
            <a:xfrm>
              <a:off x="6992938" y="4727575"/>
              <a:ext cx="703263" cy="147638"/>
            </a:xfrm>
            <a:custGeom>
              <a:avLst/>
              <a:gdLst>
                <a:gd name="T0" fmla="*/ 425 w 425"/>
                <a:gd name="T1" fmla="*/ 9 h 89"/>
                <a:gd name="T2" fmla="*/ 425 w 425"/>
                <a:gd name="T3" fmla="*/ 11 h 89"/>
                <a:gd name="T4" fmla="*/ 212 w 425"/>
                <a:gd name="T5" fmla="*/ 89 h 89"/>
                <a:gd name="T6" fmla="*/ 0 w 425"/>
                <a:gd name="T7" fmla="*/ 14 h 89"/>
                <a:gd name="T8" fmla="*/ 13 w 425"/>
                <a:gd name="T9" fmla="*/ 7 h 89"/>
                <a:gd name="T10" fmla="*/ 32 w 425"/>
                <a:gd name="T11" fmla="*/ 20 h 89"/>
                <a:gd name="T12" fmla="*/ 41 w 425"/>
                <a:gd name="T13" fmla="*/ 2 h 89"/>
                <a:gd name="T14" fmla="*/ 63 w 425"/>
                <a:gd name="T15" fmla="*/ 8 h 89"/>
                <a:gd name="T16" fmla="*/ 81 w 425"/>
                <a:gd name="T17" fmla="*/ 21 h 89"/>
                <a:gd name="T18" fmla="*/ 92 w 425"/>
                <a:gd name="T19" fmla="*/ 2 h 89"/>
                <a:gd name="T20" fmla="*/ 115 w 425"/>
                <a:gd name="T21" fmla="*/ 12 h 89"/>
                <a:gd name="T22" fmla="*/ 135 w 425"/>
                <a:gd name="T23" fmla="*/ 28 h 89"/>
                <a:gd name="T24" fmla="*/ 156 w 425"/>
                <a:gd name="T25" fmla="*/ 11 h 89"/>
                <a:gd name="T26" fmla="*/ 182 w 425"/>
                <a:gd name="T27" fmla="*/ 27 h 89"/>
                <a:gd name="T28" fmla="*/ 198 w 425"/>
                <a:gd name="T29" fmla="*/ 43 h 89"/>
                <a:gd name="T30" fmla="*/ 198 w 425"/>
                <a:gd name="T31" fmla="*/ 31 h 89"/>
                <a:gd name="T32" fmla="*/ 224 w 425"/>
                <a:gd name="T33" fmla="*/ 29 h 89"/>
                <a:gd name="T34" fmla="*/ 248 w 425"/>
                <a:gd name="T35" fmla="*/ 44 h 89"/>
                <a:gd name="T36" fmla="*/ 254 w 425"/>
                <a:gd name="T37" fmla="*/ 30 h 89"/>
                <a:gd name="T38" fmla="*/ 271 w 425"/>
                <a:gd name="T39" fmla="*/ 28 h 89"/>
                <a:gd name="T40" fmla="*/ 302 w 425"/>
                <a:gd name="T41" fmla="*/ 47 h 89"/>
                <a:gd name="T42" fmla="*/ 323 w 425"/>
                <a:gd name="T43" fmla="*/ 24 h 89"/>
                <a:gd name="T44" fmla="*/ 352 w 425"/>
                <a:gd name="T45" fmla="*/ 39 h 89"/>
                <a:gd name="T46" fmla="*/ 367 w 425"/>
                <a:gd name="T47" fmla="*/ 22 h 89"/>
                <a:gd name="T48" fmla="*/ 386 w 425"/>
                <a:gd name="T49" fmla="*/ 30 h 89"/>
                <a:gd name="T50" fmla="*/ 425 w 425"/>
                <a:gd name="T5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89">
                  <a:moveTo>
                    <a:pt x="425" y="9"/>
                  </a:moveTo>
                  <a:cubicBezTo>
                    <a:pt x="425" y="10"/>
                    <a:pt x="425" y="10"/>
                    <a:pt x="425" y="11"/>
                  </a:cubicBezTo>
                  <a:cubicBezTo>
                    <a:pt x="422" y="54"/>
                    <a:pt x="328" y="89"/>
                    <a:pt x="212" y="89"/>
                  </a:cubicBezTo>
                  <a:cubicBezTo>
                    <a:pt x="100" y="89"/>
                    <a:pt x="7" y="56"/>
                    <a:pt x="0" y="14"/>
                  </a:cubicBezTo>
                  <a:cubicBezTo>
                    <a:pt x="3" y="10"/>
                    <a:pt x="7" y="6"/>
                    <a:pt x="13" y="7"/>
                  </a:cubicBezTo>
                  <a:cubicBezTo>
                    <a:pt x="21" y="8"/>
                    <a:pt x="25" y="17"/>
                    <a:pt x="32" y="20"/>
                  </a:cubicBezTo>
                  <a:cubicBezTo>
                    <a:pt x="28" y="14"/>
                    <a:pt x="33" y="5"/>
                    <a:pt x="41" y="2"/>
                  </a:cubicBezTo>
                  <a:cubicBezTo>
                    <a:pt x="48" y="0"/>
                    <a:pt x="56" y="3"/>
                    <a:pt x="63" y="8"/>
                  </a:cubicBezTo>
                  <a:cubicBezTo>
                    <a:pt x="69" y="12"/>
                    <a:pt x="75" y="17"/>
                    <a:pt x="81" y="21"/>
                  </a:cubicBezTo>
                  <a:cubicBezTo>
                    <a:pt x="76" y="14"/>
                    <a:pt x="83" y="3"/>
                    <a:pt x="92" y="2"/>
                  </a:cubicBezTo>
                  <a:cubicBezTo>
                    <a:pt x="100" y="1"/>
                    <a:pt x="109" y="6"/>
                    <a:pt x="115" y="12"/>
                  </a:cubicBezTo>
                  <a:cubicBezTo>
                    <a:pt x="122" y="18"/>
                    <a:pt x="127" y="25"/>
                    <a:pt x="135" y="28"/>
                  </a:cubicBezTo>
                  <a:cubicBezTo>
                    <a:pt x="133" y="18"/>
                    <a:pt x="145" y="9"/>
                    <a:pt x="156" y="11"/>
                  </a:cubicBezTo>
                  <a:cubicBezTo>
                    <a:pt x="166" y="12"/>
                    <a:pt x="174" y="20"/>
                    <a:pt x="182" y="27"/>
                  </a:cubicBezTo>
                  <a:cubicBezTo>
                    <a:pt x="187" y="32"/>
                    <a:pt x="193" y="38"/>
                    <a:pt x="198" y="43"/>
                  </a:cubicBezTo>
                  <a:cubicBezTo>
                    <a:pt x="198" y="39"/>
                    <a:pt x="198" y="35"/>
                    <a:pt x="198" y="31"/>
                  </a:cubicBezTo>
                  <a:cubicBezTo>
                    <a:pt x="204" y="24"/>
                    <a:pt x="216" y="25"/>
                    <a:pt x="224" y="29"/>
                  </a:cubicBezTo>
                  <a:cubicBezTo>
                    <a:pt x="232" y="34"/>
                    <a:pt x="239" y="41"/>
                    <a:pt x="248" y="44"/>
                  </a:cubicBezTo>
                  <a:cubicBezTo>
                    <a:pt x="246" y="39"/>
                    <a:pt x="249" y="33"/>
                    <a:pt x="254" y="30"/>
                  </a:cubicBezTo>
                  <a:cubicBezTo>
                    <a:pt x="259" y="27"/>
                    <a:pt x="265" y="27"/>
                    <a:pt x="271" y="28"/>
                  </a:cubicBezTo>
                  <a:cubicBezTo>
                    <a:pt x="283" y="30"/>
                    <a:pt x="294" y="37"/>
                    <a:pt x="302" y="47"/>
                  </a:cubicBezTo>
                  <a:cubicBezTo>
                    <a:pt x="301" y="35"/>
                    <a:pt x="311" y="25"/>
                    <a:pt x="323" y="24"/>
                  </a:cubicBezTo>
                  <a:cubicBezTo>
                    <a:pt x="334" y="23"/>
                    <a:pt x="345" y="29"/>
                    <a:pt x="352" y="39"/>
                  </a:cubicBezTo>
                  <a:cubicBezTo>
                    <a:pt x="356" y="32"/>
                    <a:pt x="360" y="25"/>
                    <a:pt x="367" y="22"/>
                  </a:cubicBezTo>
                  <a:cubicBezTo>
                    <a:pt x="374" y="19"/>
                    <a:pt x="384" y="22"/>
                    <a:pt x="386" y="30"/>
                  </a:cubicBezTo>
                  <a:cubicBezTo>
                    <a:pt x="388" y="13"/>
                    <a:pt x="410" y="3"/>
                    <a:pt x="425" y="9"/>
                  </a:cubicBezTo>
                  <a:close/>
                </a:path>
              </a:pathLst>
            </a:custGeom>
            <a:solidFill>
              <a:srgbClr val="F9F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íśḷïḋé"/>
            <p:cNvSpPr/>
            <p:nvPr/>
          </p:nvSpPr>
          <p:spPr bwMode="auto">
            <a:xfrm>
              <a:off x="7146925" y="4776788"/>
              <a:ext cx="28575" cy="30163"/>
            </a:xfrm>
            <a:prstGeom prst="ellipse">
              <a:avLst/>
            </a:prstGeom>
            <a:solidFill>
              <a:srgbClr val="F6D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iṡḷíḍè"/>
            <p:cNvSpPr/>
            <p:nvPr/>
          </p:nvSpPr>
          <p:spPr bwMode="auto">
            <a:xfrm>
              <a:off x="7278688" y="4826000"/>
              <a:ext cx="30163" cy="30163"/>
            </a:xfrm>
            <a:prstGeom prst="ellipse">
              <a:avLst/>
            </a:prstGeom>
            <a:solidFill>
              <a:srgbClr val="F6D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í$ļîḓè"/>
            <p:cNvSpPr/>
            <p:nvPr/>
          </p:nvSpPr>
          <p:spPr bwMode="auto">
            <a:xfrm>
              <a:off x="7524750" y="4791075"/>
              <a:ext cx="28575" cy="30163"/>
            </a:xfrm>
            <a:prstGeom prst="ellipse">
              <a:avLst/>
            </a:prstGeom>
            <a:solidFill>
              <a:srgbClr val="F6D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îṩ1ïḑé"/>
            <p:cNvSpPr/>
            <p:nvPr/>
          </p:nvSpPr>
          <p:spPr bwMode="auto">
            <a:xfrm>
              <a:off x="6753225" y="4303713"/>
              <a:ext cx="1019175" cy="271463"/>
            </a:xfrm>
            <a:custGeom>
              <a:avLst/>
              <a:gdLst>
                <a:gd name="T0" fmla="*/ 615 w 615"/>
                <a:gd name="T1" fmla="*/ 82 h 164"/>
                <a:gd name="T2" fmla="*/ 613 w 615"/>
                <a:gd name="T3" fmla="*/ 96 h 164"/>
                <a:gd name="T4" fmla="*/ 611 w 615"/>
                <a:gd name="T5" fmla="*/ 99 h 164"/>
                <a:gd name="T6" fmla="*/ 610 w 615"/>
                <a:gd name="T7" fmla="*/ 101 h 164"/>
                <a:gd name="T8" fmla="*/ 610 w 615"/>
                <a:gd name="T9" fmla="*/ 102 h 164"/>
                <a:gd name="T10" fmla="*/ 608 w 615"/>
                <a:gd name="T11" fmla="*/ 105 h 164"/>
                <a:gd name="T12" fmla="*/ 605 w 615"/>
                <a:gd name="T13" fmla="*/ 109 h 164"/>
                <a:gd name="T14" fmla="*/ 604 w 615"/>
                <a:gd name="T15" fmla="*/ 110 h 164"/>
                <a:gd name="T16" fmla="*/ 601 w 615"/>
                <a:gd name="T17" fmla="*/ 113 h 164"/>
                <a:gd name="T18" fmla="*/ 599 w 615"/>
                <a:gd name="T19" fmla="*/ 114 h 164"/>
                <a:gd name="T20" fmla="*/ 598 w 615"/>
                <a:gd name="T21" fmla="*/ 115 h 164"/>
                <a:gd name="T22" fmla="*/ 595 w 615"/>
                <a:gd name="T23" fmla="*/ 117 h 164"/>
                <a:gd name="T24" fmla="*/ 595 w 615"/>
                <a:gd name="T25" fmla="*/ 117 h 164"/>
                <a:gd name="T26" fmla="*/ 592 w 615"/>
                <a:gd name="T27" fmla="*/ 118 h 164"/>
                <a:gd name="T28" fmla="*/ 574 w 615"/>
                <a:gd name="T29" fmla="*/ 123 h 164"/>
                <a:gd name="T30" fmla="*/ 178 w 615"/>
                <a:gd name="T31" fmla="*/ 123 h 164"/>
                <a:gd name="T32" fmla="*/ 120 w 615"/>
                <a:gd name="T33" fmla="*/ 145 h 164"/>
                <a:gd name="T34" fmla="*/ 73 w 615"/>
                <a:gd name="T35" fmla="*/ 164 h 164"/>
                <a:gd name="T36" fmla="*/ 72 w 615"/>
                <a:gd name="T37" fmla="*/ 164 h 164"/>
                <a:gd name="T38" fmla="*/ 47 w 615"/>
                <a:gd name="T39" fmla="*/ 158 h 164"/>
                <a:gd name="T40" fmla="*/ 35 w 615"/>
                <a:gd name="T41" fmla="*/ 152 h 164"/>
                <a:gd name="T42" fmla="*/ 35 w 615"/>
                <a:gd name="T43" fmla="*/ 151 h 164"/>
                <a:gd name="T44" fmla="*/ 32 w 615"/>
                <a:gd name="T45" fmla="*/ 149 h 164"/>
                <a:gd name="T46" fmla="*/ 29 w 615"/>
                <a:gd name="T47" fmla="*/ 147 h 164"/>
                <a:gd name="T48" fmla="*/ 26 w 615"/>
                <a:gd name="T49" fmla="*/ 145 h 164"/>
                <a:gd name="T50" fmla="*/ 24 w 615"/>
                <a:gd name="T51" fmla="*/ 142 h 164"/>
                <a:gd name="T52" fmla="*/ 21 w 615"/>
                <a:gd name="T53" fmla="*/ 139 h 164"/>
                <a:gd name="T54" fmla="*/ 16 w 615"/>
                <a:gd name="T55" fmla="*/ 133 h 164"/>
                <a:gd name="T56" fmla="*/ 12 w 615"/>
                <a:gd name="T57" fmla="*/ 126 h 164"/>
                <a:gd name="T58" fmla="*/ 10 w 615"/>
                <a:gd name="T59" fmla="*/ 123 h 164"/>
                <a:gd name="T60" fmla="*/ 10 w 615"/>
                <a:gd name="T61" fmla="*/ 122 h 164"/>
                <a:gd name="T62" fmla="*/ 9 w 615"/>
                <a:gd name="T63" fmla="*/ 120 h 164"/>
                <a:gd name="T64" fmla="*/ 7 w 615"/>
                <a:gd name="T65" fmla="*/ 116 h 164"/>
                <a:gd name="T66" fmla="*/ 0 w 615"/>
                <a:gd name="T67" fmla="*/ 82 h 164"/>
                <a:gd name="T68" fmla="*/ 73 w 615"/>
                <a:gd name="T69" fmla="*/ 0 h 164"/>
                <a:gd name="T70" fmla="*/ 120 w 615"/>
                <a:gd name="T71" fmla="*/ 18 h 164"/>
                <a:gd name="T72" fmla="*/ 178 w 615"/>
                <a:gd name="T73" fmla="*/ 40 h 164"/>
                <a:gd name="T74" fmla="*/ 574 w 615"/>
                <a:gd name="T75" fmla="*/ 40 h 164"/>
                <a:gd name="T76" fmla="*/ 600 w 615"/>
                <a:gd name="T77" fmla="*/ 50 h 164"/>
                <a:gd name="T78" fmla="*/ 603 w 615"/>
                <a:gd name="T79" fmla="*/ 52 h 164"/>
                <a:gd name="T80" fmla="*/ 613 w 615"/>
                <a:gd name="T81" fmla="*/ 70 h 164"/>
                <a:gd name="T82" fmla="*/ 615 w 615"/>
                <a:gd name="T83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5" h="164">
                  <a:moveTo>
                    <a:pt x="615" y="82"/>
                  </a:moveTo>
                  <a:cubicBezTo>
                    <a:pt x="615" y="87"/>
                    <a:pt x="614" y="91"/>
                    <a:pt x="613" y="96"/>
                  </a:cubicBezTo>
                  <a:cubicBezTo>
                    <a:pt x="612" y="97"/>
                    <a:pt x="612" y="98"/>
                    <a:pt x="611" y="99"/>
                  </a:cubicBezTo>
                  <a:cubicBezTo>
                    <a:pt x="611" y="100"/>
                    <a:pt x="611" y="100"/>
                    <a:pt x="610" y="101"/>
                  </a:cubicBezTo>
                  <a:cubicBezTo>
                    <a:pt x="610" y="102"/>
                    <a:pt x="610" y="102"/>
                    <a:pt x="610" y="102"/>
                  </a:cubicBezTo>
                  <a:cubicBezTo>
                    <a:pt x="609" y="103"/>
                    <a:pt x="608" y="104"/>
                    <a:pt x="608" y="105"/>
                  </a:cubicBezTo>
                  <a:cubicBezTo>
                    <a:pt x="607" y="106"/>
                    <a:pt x="606" y="107"/>
                    <a:pt x="605" y="109"/>
                  </a:cubicBezTo>
                  <a:cubicBezTo>
                    <a:pt x="605" y="109"/>
                    <a:pt x="604" y="110"/>
                    <a:pt x="604" y="110"/>
                  </a:cubicBezTo>
                  <a:cubicBezTo>
                    <a:pt x="603" y="111"/>
                    <a:pt x="602" y="112"/>
                    <a:pt x="601" y="113"/>
                  </a:cubicBezTo>
                  <a:cubicBezTo>
                    <a:pt x="600" y="113"/>
                    <a:pt x="599" y="114"/>
                    <a:pt x="599" y="114"/>
                  </a:cubicBezTo>
                  <a:cubicBezTo>
                    <a:pt x="598" y="115"/>
                    <a:pt x="598" y="115"/>
                    <a:pt x="598" y="115"/>
                  </a:cubicBezTo>
                  <a:cubicBezTo>
                    <a:pt x="597" y="116"/>
                    <a:pt x="596" y="116"/>
                    <a:pt x="595" y="117"/>
                  </a:cubicBezTo>
                  <a:cubicBezTo>
                    <a:pt x="595" y="117"/>
                    <a:pt x="595" y="117"/>
                    <a:pt x="595" y="117"/>
                  </a:cubicBezTo>
                  <a:cubicBezTo>
                    <a:pt x="594" y="118"/>
                    <a:pt x="593" y="118"/>
                    <a:pt x="592" y="118"/>
                  </a:cubicBezTo>
                  <a:cubicBezTo>
                    <a:pt x="587" y="121"/>
                    <a:pt x="580" y="123"/>
                    <a:pt x="574" y="123"/>
                  </a:cubicBezTo>
                  <a:cubicBezTo>
                    <a:pt x="178" y="123"/>
                    <a:pt x="178" y="123"/>
                    <a:pt x="178" y="123"/>
                  </a:cubicBezTo>
                  <a:cubicBezTo>
                    <a:pt x="157" y="123"/>
                    <a:pt x="136" y="131"/>
                    <a:pt x="120" y="145"/>
                  </a:cubicBezTo>
                  <a:cubicBezTo>
                    <a:pt x="107" y="157"/>
                    <a:pt x="91" y="164"/>
                    <a:pt x="73" y="164"/>
                  </a:cubicBezTo>
                  <a:cubicBezTo>
                    <a:pt x="73" y="164"/>
                    <a:pt x="73" y="164"/>
                    <a:pt x="72" y="164"/>
                  </a:cubicBezTo>
                  <a:cubicBezTo>
                    <a:pt x="63" y="163"/>
                    <a:pt x="55" y="162"/>
                    <a:pt x="47" y="158"/>
                  </a:cubicBezTo>
                  <a:cubicBezTo>
                    <a:pt x="43" y="156"/>
                    <a:pt x="39" y="154"/>
                    <a:pt x="35" y="15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4" y="151"/>
                    <a:pt x="33" y="150"/>
                    <a:pt x="32" y="149"/>
                  </a:cubicBezTo>
                  <a:cubicBezTo>
                    <a:pt x="31" y="149"/>
                    <a:pt x="30" y="148"/>
                    <a:pt x="29" y="147"/>
                  </a:cubicBezTo>
                  <a:cubicBezTo>
                    <a:pt x="28" y="146"/>
                    <a:pt x="27" y="145"/>
                    <a:pt x="26" y="145"/>
                  </a:cubicBezTo>
                  <a:cubicBezTo>
                    <a:pt x="25" y="144"/>
                    <a:pt x="25" y="143"/>
                    <a:pt x="24" y="142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19" y="137"/>
                    <a:pt x="18" y="135"/>
                    <a:pt x="16" y="133"/>
                  </a:cubicBezTo>
                  <a:cubicBezTo>
                    <a:pt x="15" y="131"/>
                    <a:pt x="13" y="129"/>
                    <a:pt x="12" y="126"/>
                  </a:cubicBezTo>
                  <a:cubicBezTo>
                    <a:pt x="11" y="125"/>
                    <a:pt x="11" y="124"/>
                    <a:pt x="10" y="123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2"/>
                    <a:pt x="9" y="121"/>
                    <a:pt x="9" y="120"/>
                  </a:cubicBezTo>
                  <a:cubicBezTo>
                    <a:pt x="8" y="119"/>
                    <a:pt x="7" y="117"/>
                    <a:pt x="7" y="116"/>
                  </a:cubicBezTo>
                  <a:cubicBezTo>
                    <a:pt x="2" y="105"/>
                    <a:pt x="0" y="94"/>
                    <a:pt x="0" y="82"/>
                  </a:cubicBezTo>
                  <a:cubicBezTo>
                    <a:pt x="0" y="36"/>
                    <a:pt x="33" y="0"/>
                    <a:pt x="73" y="0"/>
                  </a:cubicBezTo>
                  <a:cubicBezTo>
                    <a:pt x="91" y="0"/>
                    <a:pt x="107" y="7"/>
                    <a:pt x="120" y="18"/>
                  </a:cubicBezTo>
                  <a:cubicBezTo>
                    <a:pt x="136" y="33"/>
                    <a:pt x="157" y="40"/>
                    <a:pt x="178" y="40"/>
                  </a:cubicBezTo>
                  <a:cubicBezTo>
                    <a:pt x="574" y="40"/>
                    <a:pt x="574" y="40"/>
                    <a:pt x="574" y="40"/>
                  </a:cubicBezTo>
                  <a:cubicBezTo>
                    <a:pt x="584" y="40"/>
                    <a:pt x="593" y="44"/>
                    <a:pt x="600" y="50"/>
                  </a:cubicBezTo>
                  <a:cubicBezTo>
                    <a:pt x="601" y="50"/>
                    <a:pt x="602" y="51"/>
                    <a:pt x="603" y="52"/>
                  </a:cubicBezTo>
                  <a:cubicBezTo>
                    <a:pt x="608" y="57"/>
                    <a:pt x="611" y="63"/>
                    <a:pt x="613" y="70"/>
                  </a:cubicBezTo>
                  <a:cubicBezTo>
                    <a:pt x="614" y="73"/>
                    <a:pt x="615" y="77"/>
                    <a:pt x="615" y="82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ïṩļïḍé"/>
            <p:cNvSpPr/>
            <p:nvPr/>
          </p:nvSpPr>
          <p:spPr bwMode="auto">
            <a:xfrm>
              <a:off x="6765925" y="4462463"/>
              <a:ext cx="1003300" cy="112713"/>
            </a:xfrm>
            <a:custGeom>
              <a:avLst/>
              <a:gdLst>
                <a:gd name="T0" fmla="*/ 606 w 606"/>
                <a:gd name="T1" fmla="*/ 0 h 68"/>
                <a:gd name="T2" fmla="*/ 604 w 606"/>
                <a:gd name="T3" fmla="*/ 3 h 68"/>
                <a:gd name="T4" fmla="*/ 603 w 606"/>
                <a:gd name="T5" fmla="*/ 5 h 68"/>
                <a:gd name="T6" fmla="*/ 603 w 606"/>
                <a:gd name="T7" fmla="*/ 6 h 68"/>
                <a:gd name="T8" fmla="*/ 601 w 606"/>
                <a:gd name="T9" fmla="*/ 9 h 68"/>
                <a:gd name="T10" fmla="*/ 598 w 606"/>
                <a:gd name="T11" fmla="*/ 13 h 68"/>
                <a:gd name="T12" fmla="*/ 597 w 606"/>
                <a:gd name="T13" fmla="*/ 14 h 68"/>
                <a:gd name="T14" fmla="*/ 594 w 606"/>
                <a:gd name="T15" fmla="*/ 17 h 68"/>
                <a:gd name="T16" fmla="*/ 592 w 606"/>
                <a:gd name="T17" fmla="*/ 18 h 68"/>
                <a:gd name="T18" fmla="*/ 591 w 606"/>
                <a:gd name="T19" fmla="*/ 19 h 68"/>
                <a:gd name="T20" fmla="*/ 588 w 606"/>
                <a:gd name="T21" fmla="*/ 21 h 68"/>
                <a:gd name="T22" fmla="*/ 588 w 606"/>
                <a:gd name="T23" fmla="*/ 21 h 68"/>
                <a:gd name="T24" fmla="*/ 585 w 606"/>
                <a:gd name="T25" fmla="*/ 22 h 68"/>
                <a:gd name="T26" fmla="*/ 567 w 606"/>
                <a:gd name="T27" fmla="*/ 27 h 68"/>
                <a:gd name="T28" fmla="*/ 171 w 606"/>
                <a:gd name="T29" fmla="*/ 27 h 68"/>
                <a:gd name="T30" fmla="*/ 113 w 606"/>
                <a:gd name="T31" fmla="*/ 49 h 68"/>
                <a:gd name="T32" fmla="*/ 66 w 606"/>
                <a:gd name="T33" fmla="*/ 68 h 68"/>
                <a:gd name="T34" fmla="*/ 65 w 606"/>
                <a:gd name="T35" fmla="*/ 68 h 68"/>
                <a:gd name="T36" fmla="*/ 40 w 606"/>
                <a:gd name="T37" fmla="*/ 62 h 68"/>
                <a:gd name="T38" fmla="*/ 41 w 606"/>
                <a:gd name="T39" fmla="*/ 63 h 68"/>
                <a:gd name="T40" fmla="*/ 28 w 606"/>
                <a:gd name="T41" fmla="*/ 56 h 68"/>
                <a:gd name="T42" fmla="*/ 28 w 606"/>
                <a:gd name="T43" fmla="*/ 55 h 68"/>
                <a:gd name="T44" fmla="*/ 25 w 606"/>
                <a:gd name="T45" fmla="*/ 53 h 68"/>
                <a:gd name="T46" fmla="*/ 22 w 606"/>
                <a:gd name="T47" fmla="*/ 51 h 68"/>
                <a:gd name="T48" fmla="*/ 19 w 606"/>
                <a:gd name="T49" fmla="*/ 49 h 68"/>
                <a:gd name="T50" fmla="*/ 17 w 606"/>
                <a:gd name="T51" fmla="*/ 46 h 68"/>
                <a:gd name="T52" fmla="*/ 14 w 606"/>
                <a:gd name="T53" fmla="*/ 43 h 68"/>
                <a:gd name="T54" fmla="*/ 9 w 606"/>
                <a:gd name="T55" fmla="*/ 37 h 68"/>
                <a:gd name="T56" fmla="*/ 5 w 606"/>
                <a:gd name="T57" fmla="*/ 30 h 68"/>
                <a:gd name="T58" fmla="*/ 3 w 606"/>
                <a:gd name="T59" fmla="*/ 27 h 68"/>
                <a:gd name="T60" fmla="*/ 3 w 606"/>
                <a:gd name="T61" fmla="*/ 26 h 68"/>
                <a:gd name="T62" fmla="*/ 2 w 606"/>
                <a:gd name="T63" fmla="*/ 24 h 68"/>
                <a:gd name="T64" fmla="*/ 0 w 606"/>
                <a:gd name="T65" fmla="*/ 20 h 68"/>
                <a:gd name="T66" fmla="*/ 63 w 606"/>
                <a:gd name="T67" fmla="*/ 60 h 68"/>
                <a:gd name="T68" fmla="*/ 110 w 606"/>
                <a:gd name="T69" fmla="*/ 41 h 68"/>
                <a:gd name="T70" fmla="*/ 170 w 606"/>
                <a:gd name="T71" fmla="*/ 19 h 68"/>
                <a:gd name="T72" fmla="*/ 570 w 606"/>
                <a:gd name="T73" fmla="*/ 19 h 68"/>
                <a:gd name="T74" fmla="*/ 606 w 606"/>
                <a:gd name="T7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6" h="68">
                  <a:moveTo>
                    <a:pt x="606" y="0"/>
                  </a:moveTo>
                  <a:cubicBezTo>
                    <a:pt x="605" y="1"/>
                    <a:pt x="605" y="2"/>
                    <a:pt x="604" y="3"/>
                  </a:cubicBezTo>
                  <a:cubicBezTo>
                    <a:pt x="604" y="4"/>
                    <a:pt x="604" y="4"/>
                    <a:pt x="603" y="5"/>
                  </a:cubicBezTo>
                  <a:cubicBezTo>
                    <a:pt x="603" y="6"/>
                    <a:pt x="603" y="6"/>
                    <a:pt x="603" y="6"/>
                  </a:cubicBezTo>
                  <a:cubicBezTo>
                    <a:pt x="602" y="7"/>
                    <a:pt x="601" y="8"/>
                    <a:pt x="601" y="9"/>
                  </a:cubicBezTo>
                  <a:cubicBezTo>
                    <a:pt x="600" y="10"/>
                    <a:pt x="599" y="11"/>
                    <a:pt x="598" y="13"/>
                  </a:cubicBezTo>
                  <a:cubicBezTo>
                    <a:pt x="598" y="13"/>
                    <a:pt x="597" y="14"/>
                    <a:pt x="597" y="14"/>
                  </a:cubicBezTo>
                  <a:cubicBezTo>
                    <a:pt x="596" y="15"/>
                    <a:pt x="595" y="16"/>
                    <a:pt x="594" y="17"/>
                  </a:cubicBezTo>
                  <a:cubicBezTo>
                    <a:pt x="593" y="17"/>
                    <a:pt x="592" y="18"/>
                    <a:pt x="592" y="18"/>
                  </a:cubicBezTo>
                  <a:cubicBezTo>
                    <a:pt x="591" y="19"/>
                    <a:pt x="591" y="19"/>
                    <a:pt x="591" y="19"/>
                  </a:cubicBezTo>
                  <a:cubicBezTo>
                    <a:pt x="590" y="20"/>
                    <a:pt x="589" y="20"/>
                    <a:pt x="588" y="21"/>
                  </a:cubicBezTo>
                  <a:cubicBezTo>
                    <a:pt x="588" y="21"/>
                    <a:pt x="588" y="21"/>
                    <a:pt x="588" y="21"/>
                  </a:cubicBezTo>
                  <a:cubicBezTo>
                    <a:pt x="587" y="22"/>
                    <a:pt x="586" y="22"/>
                    <a:pt x="585" y="22"/>
                  </a:cubicBezTo>
                  <a:cubicBezTo>
                    <a:pt x="580" y="25"/>
                    <a:pt x="573" y="27"/>
                    <a:pt x="567" y="27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50" y="27"/>
                    <a:pt x="129" y="35"/>
                    <a:pt x="113" y="49"/>
                  </a:cubicBezTo>
                  <a:cubicBezTo>
                    <a:pt x="100" y="61"/>
                    <a:pt x="84" y="68"/>
                    <a:pt x="66" y="68"/>
                  </a:cubicBezTo>
                  <a:cubicBezTo>
                    <a:pt x="66" y="68"/>
                    <a:pt x="66" y="68"/>
                    <a:pt x="65" y="68"/>
                  </a:cubicBezTo>
                  <a:cubicBezTo>
                    <a:pt x="56" y="67"/>
                    <a:pt x="48" y="66"/>
                    <a:pt x="40" y="62"/>
                  </a:cubicBezTo>
                  <a:cubicBezTo>
                    <a:pt x="41" y="62"/>
                    <a:pt x="41" y="63"/>
                    <a:pt x="41" y="63"/>
                  </a:cubicBezTo>
                  <a:cubicBezTo>
                    <a:pt x="37" y="61"/>
                    <a:pt x="32" y="58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6" y="54"/>
                    <a:pt x="25" y="53"/>
                  </a:cubicBezTo>
                  <a:cubicBezTo>
                    <a:pt x="24" y="53"/>
                    <a:pt x="23" y="52"/>
                    <a:pt x="22" y="51"/>
                  </a:cubicBezTo>
                  <a:cubicBezTo>
                    <a:pt x="21" y="50"/>
                    <a:pt x="20" y="49"/>
                    <a:pt x="19" y="49"/>
                  </a:cubicBezTo>
                  <a:cubicBezTo>
                    <a:pt x="18" y="48"/>
                    <a:pt x="18" y="47"/>
                    <a:pt x="17" y="46"/>
                  </a:cubicBezTo>
                  <a:cubicBezTo>
                    <a:pt x="16" y="45"/>
                    <a:pt x="15" y="44"/>
                    <a:pt x="14" y="43"/>
                  </a:cubicBezTo>
                  <a:cubicBezTo>
                    <a:pt x="12" y="41"/>
                    <a:pt x="11" y="39"/>
                    <a:pt x="9" y="37"/>
                  </a:cubicBezTo>
                  <a:cubicBezTo>
                    <a:pt x="8" y="35"/>
                    <a:pt x="6" y="33"/>
                    <a:pt x="5" y="30"/>
                  </a:cubicBezTo>
                  <a:cubicBezTo>
                    <a:pt x="4" y="29"/>
                    <a:pt x="4" y="28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1" y="23"/>
                    <a:pt x="0" y="21"/>
                    <a:pt x="0" y="20"/>
                  </a:cubicBezTo>
                  <a:cubicBezTo>
                    <a:pt x="13" y="44"/>
                    <a:pt x="36" y="60"/>
                    <a:pt x="63" y="60"/>
                  </a:cubicBezTo>
                  <a:cubicBezTo>
                    <a:pt x="81" y="60"/>
                    <a:pt x="98" y="53"/>
                    <a:pt x="110" y="41"/>
                  </a:cubicBezTo>
                  <a:cubicBezTo>
                    <a:pt x="127" y="27"/>
                    <a:pt x="148" y="19"/>
                    <a:pt x="170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85" y="19"/>
                    <a:pt x="598" y="11"/>
                    <a:pt x="606" y="0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îśḻïdè"/>
            <p:cNvSpPr/>
            <p:nvPr/>
          </p:nvSpPr>
          <p:spPr bwMode="auto">
            <a:xfrm>
              <a:off x="6978650" y="4386263"/>
              <a:ext cx="790575" cy="33338"/>
            </a:xfrm>
            <a:custGeom>
              <a:avLst/>
              <a:gdLst>
                <a:gd name="T0" fmla="*/ 477 w 477"/>
                <a:gd name="T1" fmla="*/ 20 h 20"/>
                <a:gd name="T2" fmla="*/ 5 w 477"/>
                <a:gd name="T3" fmla="*/ 20 h 20"/>
                <a:gd name="T4" fmla="*/ 0 w 477"/>
                <a:gd name="T5" fmla="*/ 0 h 20"/>
                <a:gd name="T6" fmla="*/ 464 w 477"/>
                <a:gd name="T7" fmla="*/ 0 h 20"/>
                <a:gd name="T8" fmla="*/ 467 w 477"/>
                <a:gd name="T9" fmla="*/ 2 h 20"/>
                <a:gd name="T10" fmla="*/ 477 w 477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20">
                  <a:moveTo>
                    <a:pt x="477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4" y="12"/>
                    <a:pt x="3" y="6"/>
                    <a:pt x="0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65" y="0"/>
                    <a:pt x="466" y="1"/>
                    <a:pt x="467" y="2"/>
                  </a:cubicBezTo>
                  <a:cubicBezTo>
                    <a:pt x="472" y="7"/>
                    <a:pt x="475" y="13"/>
                    <a:pt x="47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íṣḻíḋe"/>
            <p:cNvSpPr/>
            <p:nvPr/>
          </p:nvSpPr>
          <p:spPr bwMode="auto">
            <a:xfrm>
              <a:off x="6965950" y="4357688"/>
              <a:ext cx="33338" cy="169863"/>
            </a:xfrm>
            <a:custGeom>
              <a:avLst/>
              <a:gdLst>
                <a:gd name="T0" fmla="*/ 0 w 20"/>
                <a:gd name="T1" fmla="*/ 103 h 103"/>
                <a:gd name="T2" fmla="*/ 14 w 20"/>
                <a:gd name="T3" fmla="*/ 51 h 103"/>
                <a:gd name="T4" fmla="*/ 13 w 20"/>
                <a:gd name="T5" fmla="*/ 37 h 103"/>
                <a:gd name="T6" fmla="*/ 8 w 20"/>
                <a:gd name="T7" fmla="*/ 17 h 103"/>
                <a:gd name="T8" fmla="*/ 0 w 20"/>
                <a:gd name="T9" fmla="*/ 0 h 103"/>
                <a:gd name="T10" fmla="*/ 12 w 20"/>
                <a:gd name="T11" fmla="*/ 17 h 103"/>
                <a:gd name="T12" fmla="*/ 18 w 20"/>
                <a:gd name="T13" fmla="*/ 37 h 103"/>
                <a:gd name="T14" fmla="*/ 20 w 20"/>
                <a:gd name="T15" fmla="*/ 51 h 103"/>
                <a:gd name="T16" fmla="*/ 0 w 20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3">
                  <a:moveTo>
                    <a:pt x="0" y="103"/>
                  </a:moveTo>
                  <a:cubicBezTo>
                    <a:pt x="9" y="90"/>
                    <a:pt x="14" y="71"/>
                    <a:pt x="14" y="51"/>
                  </a:cubicBezTo>
                  <a:cubicBezTo>
                    <a:pt x="14" y="46"/>
                    <a:pt x="14" y="41"/>
                    <a:pt x="13" y="37"/>
                  </a:cubicBezTo>
                  <a:cubicBezTo>
                    <a:pt x="12" y="29"/>
                    <a:pt x="11" y="23"/>
                    <a:pt x="8" y="17"/>
                  </a:cubicBezTo>
                  <a:cubicBezTo>
                    <a:pt x="6" y="10"/>
                    <a:pt x="3" y="5"/>
                    <a:pt x="0" y="0"/>
                  </a:cubicBezTo>
                  <a:cubicBezTo>
                    <a:pt x="5" y="4"/>
                    <a:pt x="9" y="10"/>
                    <a:pt x="12" y="17"/>
                  </a:cubicBezTo>
                  <a:cubicBezTo>
                    <a:pt x="15" y="23"/>
                    <a:pt x="17" y="29"/>
                    <a:pt x="18" y="37"/>
                  </a:cubicBezTo>
                  <a:cubicBezTo>
                    <a:pt x="19" y="41"/>
                    <a:pt x="20" y="46"/>
                    <a:pt x="20" y="51"/>
                  </a:cubicBezTo>
                  <a:cubicBezTo>
                    <a:pt x="20" y="72"/>
                    <a:pt x="12" y="91"/>
                    <a:pt x="0" y="103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îṣḻíḋê"/>
            <p:cNvSpPr/>
            <p:nvPr/>
          </p:nvSpPr>
          <p:spPr bwMode="auto">
            <a:xfrm>
              <a:off x="6765925" y="4338638"/>
              <a:ext cx="141288" cy="198438"/>
            </a:xfrm>
            <a:prstGeom prst="ellipse">
              <a:avLst/>
            </a:prstGeom>
            <a:solidFill>
              <a:srgbClr val="EA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9605" y="911860"/>
            <a:ext cx="528193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200000"/>
              </a:lnSpc>
              <a:buFont typeface="+mj-lt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  储罐等压力容器和设备应设置安全阀、压力表、液位计、温度计，并应装有带压力、液位、温度远传记录和报警功能的安全装置，设置整流装置与压力机、动力电源、管线压力、通风设施或相应的吸收装置的联锁装置。重点储罐需设置紧急切断装置。避免与氧化剂、酸类、碱类接触。生产、储存区域应设置安全警示标志。开车前做好装置的气密性检查。设备、管道法兰用四氟垫进行密封。定期更换阀门、反应釜搅拌等易腐蚀设备及管件。如：常开的阀门三个月更换一次，不常开的阀门一个月、半年更换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85" y="911860"/>
            <a:ext cx="2287270" cy="3932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存储安全要求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953770"/>
            <a:ext cx="12636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储存安全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87775" y="1292860"/>
            <a:ext cx="4909820" cy="3328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8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储存于阴凉、干燥、通风良好的专用库房内。库房温度不宜超过30℃。包装要求密封。氢氟酸若留存时间长，则因少量水分的作用而发生聚合，生成黑褐色的聚合物。由于聚合是放热反应，且有自动催化作用，有时会突然爆炸，为此，储存时要特别小心，贮存时间不宜太长，并注意添加稳定剂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8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氢氟酸储存区设置围堰，地面进行防渗透处理，并配备倒装罐或储液池。储存区应备有合适的材料收容泄漏物。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8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应与易（可）燃物、食用化学品分开存放，切忌混储。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8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定期检查氢氟酸的储罐、槽车、阀门和泵等，防止泄漏。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1450" y="1595120"/>
            <a:ext cx="3500120" cy="2753995"/>
            <a:chOff x="690" y="1710"/>
            <a:chExt cx="11075" cy="8712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" y="1710"/>
              <a:ext cx="9074" cy="87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" y="2404"/>
              <a:ext cx="3421" cy="24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运输和装卸安全要求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925" y="1052195"/>
            <a:ext cx="5399405" cy="3392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运输车辆应有危险货物运输标志、安装具有行驶记录功能的卫星定位装置。未经公安机关批准，运输车辆不得进入危险化学品运输车辆限制通行的区域。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用其他包装容器运输时，容器须用耐腐蚀材料的盖密封。运输车辆应符合符合消防安全要求，配备相应的消防器材。运输车辆进入厂区，保持安全车速。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氢氟酸搬运人员必须注意防护，按规定穿戴必要的防护用品；搬运时，管理人员必须到现场监卸监装；夜晚或光线不足时、雨天不宜搬运。若遇特殊情况必须搬运时，必须得到部门负责人的同意，还应有遮雨等相关措施；严禁在搬运时吸烟。禁止在居民区和人口稠密区停留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03" name="041a3c28-fb76-4e5a-8db6-944a082565d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84057" y="1437401"/>
            <a:ext cx="3003947" cy="3358753"/>
            <a:chOff x="4092576" y="1179513"/>
            <a:chExt cx="4005263" cy="4478337"/>
          </a:xfrm>
        </p:grpSpPr>
        <p:sp>
          <p:nvSpPr>
            <p:cNvPr id="204" name="işļïḋé"/>
            <p:cNvSpPr/>
            <p:nvPr/>
          </p:nvSpPr>
          <p:spPr bwMode="auto">
            <a:xfrm>
              <a:off x="6475413" y="3367088"/>
              <a:ext cx="1493838" cy="1855788"/>
            </a:xfrm>
            <a:custGeom>
              <a:avLst/>
              <a:gdLst>
                <a:gd name="T0" fmla="*/ 212 w 220"/>
                <a:gd name="T1" fmla="*/ 245 h 274"/>
                <a:gd name="T2" fmla="*/ 143 w 220"/>
                <a:gd name="T3" fmla="*/ 115 h 274"/>
                <a:gd name="T4" fmla="*/ 143 w 220"/>
                <a:gd name="T5" fmla="*/ 0 h 274"/>
                <a:gd name="T6" fmla="*/ 76 w 220"/>
                <a:gd name="T7" fmla="*/ 0 h 274"/>
                <a:gd name="T8" fmla="*/ 76 w 220"/>
                <a:gd name="T9" fmla="*/ 115 h 274"/>
                <a:gd name="T10" fmla="*/ 7 w 220"/>
                <a:gd name="T11" fmla="*/ 245 h 274"/>
                <a:gd name="T12" fmla="*/ 31 w 220"/>
                <a:gd name="T13" fmla="*/ 274 h 274"/>
                <a:gd name="T14" fmla="*/ 189 w 220"/>
                <a:gd name="T15" fmla="*/ 274 h 274"/>
                <a:gd name="T16" fmla="*/ 212 w 220"/>
                <a:gd name="T17" fmla="*/ 24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74">
                  <a:moveTo>
                    <a:pt x="212" y="245"/>
                  </a:moveTo>
                  <a:cubicBezTo>
                    <a:pt x="143" y="115"/>
                    <a:pt x="143" y="115"/>
                    <a:pt x="143" y="11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" y="245"/>
                    <a:pt x="7" y="245"/>
                    <a:pt x="7" y="245"/>
                  </a:cubicBezTo>
                  <a:cubicBezTo>
                    <a:pt x="0" y="261"/>
                    <a:pt x="10" y="274"/>
                    <a:pt x="31" y="274"/>
                  </a:cubicBezTo>
                  <a:cubicBezTo>
                    <a:pt x="189" y="274"/>
                    <a:pt x="189" y="274"/>
                    <a:pt x="189" y="274"/>
                  </a:cubicBezTo>
                  <a:cubicBezTo>
                    <a:pt x="209" y="274"/>
                    <a:pt x="220" y="261"/>
                    <a:pt x="212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î$ľíḓè"/>
            <p:cNvSpPr/>
            <p:nvPr/>
          </p:nvSpPr>
          <p:spPr bwMode="auto">
            <a:xfrm>
              <a:off x="6618288" y="3455988"/>
              <a:ext cx="1208088" cy="1685925"/>
            </a:xfrm>
            <a:custGeom>
              <a:avLst/>
              <a:gdLst>
                <a:gd name="T0" fmla="*/ 13 w 178"/>
                <a:gd name="T1" fmla="*/ 249 h 249"/>
                <a:gd name="T2" fmla="*/ 1 w 178"/>
                <a:gd name="T3" fmla="*/ 245 h 249"/>
                <a:gd name="T4" fmla="*/ 1 w 178"/>
                <a:gd name="T5" fmla="*/ 238 h 249"/>
                <a:gd name="T6" fmla="*/ 68 w 178"/>
                <a:gd name="T7" fmla="*/ 105 h 249"/>
                <a:gd name="T8" fmla="*/ 68 w 178"/>
                <a:gd name="T9" fmla="*/ 0 h 249"/>
                <a:gd name="T10" fmla="*/ 109 w 178"/>
                <a:gd name="T11" fmla="*/ 0 h 249"/>
                <a:gd name="T12" fmla="*/ 109 w 178"/>
                <a:gd name="T13" fmla="*/ 105 h 249"/>
                <a:gd name="T14" fmla="*/ 176 w 178"/>
                <a:gd name="T15" fmla="*/ 238 h 249"/>
                <a:gd name="T16" fmla="*/ 177 w 178"/>
                <a:gd name="T17" fmla="*/ 245 h 249"/>
                <a:gd name="T18" fmla="*/ 164 w 178"/>
                <a:gd name="T19" fmla="*/ 249 h 249"/>
                <a:gd name="T20" fmla="*/ 13 w 178"/>
                <a:gd name="T2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249">
                  <a:moveTo>
                    <a:pt x="13" y="249"/>
                  </a:moveTo>
                  <a:cubicBezTo>
                    <a:pt x="6" y="249"/>
                    <a:pt x="2" y="247"/>
                    <a:pt x="1" y="245"/>
                  </a:cubicBezTo>
                  <a:cubicBezTo>
                    <a:pt x="0" y="243"/>
                    <a:pt x="1" y="239"/>
                    <a:pt x="1" y="238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7" y="239"/>
                    <a:pt x="178" y="243"/>
                    <a:pt x="177" y="245"/>
                  </a:cubicBezTo>
                  <a:cubicBezTo>
                    <a:pt x="175" y="247"/>
                    <a:pt x="172" y="249"/>
                    <a:pt x="164" y="249"/>
                  </a:cubicBezTo>
                  <a:lnTo>
                    <a:pt x="13" y="249"/>
                  </a:lnTo>
                  <a:close/>
                </a:path>
              </a:pathLst>
            </a:custGeom>
            <a:solidFill>
              <a:srgbClr val="63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ïṥļïde"/>
            <p:cNvSpPr/>
            <p:nvPr/>
          </p:nvSpPr>
          <p:spPr bwMode="auto">
            <a:xfrm>
              <a:off x="6618288" y="3455988"/>
              <a:ext cx="1208088" cy="1685925"/>
            </a:xfrm>
            <a:custGeom>
              <a:avLst/>
              <a:gdLst>
                <a:gd name="T0" fmla="*/ 13 w 178"/>
                <a:gd name="T1" fmla="*/ 249 h 249"/>
                <a:gd name="T2" fmla="*/ 1 w 178"/>
                <a:gd name="T3" fmla="*/ 245 h 249"/>
                <a:gd name="T4" fmla="*/ 1 w 178"/>
                <a:gd name="T5" fmla="*/ 238 h 249"/>
                <a:gd name="T6" fmla="*/ 68 w 178"/>
                <a:gd name="T7" fmla="*/ 105 h 249"/>
                <a:gd name="T8" fmla="*/ 68 w 178"/>
                <a:gd name="T9" fmla="*/ 0 h 249"/>
                <a:gd name="T10" fmla="*/ 109 w 178"/>
                <a:gd name="T11" fmla="*/ 0 h 249"/>
                <a:gd name="T12" fmla="*/ 109 w 178"/>
                <a:gd name="T13" fmla="*/ 105 h 249"/>
                <a:gd name="T14" fmla="*/ 176 w 178"/>
                <a:gd name="T15" fmla="*/ 238 h 249"/>
                <a:gd name="T16" fmla="*/ 177 w 178"/>
                <a:gd name="T17" fmla="*/ 245 h 249"/>
                <a:gd name="T18" fmla="*/ 164 w 178"/>
                <a:gd name="T19" fmla="*/ 249 h 249"/>
                <a:gd name="T20" fmla="*/ 13 w 178"/>
                <a:gd name="T2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249">
                  <a:moveTo>
                    <a:pt x="13" y="249"/>
                  </a:moveTo>
                  <a:cubicBezTo>
                    <a:pt x="6" y="249"/>
                    <a:pt x="2" y="247"/>
                    <a:pt x="1" y="245"/>
                  </a:cubicBezTo>
                  <a:cubicBezTo>
                    <a:pt x="0" y="243"/>
                    <a:pt x="1" y="239"/>
                    <a:pt x="1" y="238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7" y="239"/>
                    <a:pt x="178" y="243"/>
                    <a:pt x="177" y="245"/>
                  </a:cubicBezTo>
                  <a:cubicBezTo>
                    <a:pt x="175" y="247"/>
                    <a:pt x="172" y="249"/>
                    <a:pt x="164" y="249"/>
                  </a:cubicBezTo>
                  <a:lnTo>
                    <a:pt x="13" y="249"/>
                  </a:lnTo>
                  <a:close/>
                </a:path>
              </a:pathLst>
            </a:custGeom>
            <a:solidFill>
              <a:srgbClr val="63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íślíḓê"/>
            <p:cNvSpPr/>
            <p:nvPr/>
          </p:nvSpPr>
          <p:spPr bwMode="auto">
            <a:xfrm>
              <a:off x="6618288" y="4573588"/>
              <a:ext cx="1208088" cy="568325"/>
            </a:xfrm>
            <a:custGeom>
              <a:avLst/>
              <a:gdLst>
                <a:gd name="T0" fmla="*/ 176 w 178"/>
                <a:gd name="T1" fmla="*/ 73 h 84"/>
                <a:gd name="T2" fmla="*/ 139 w 178"/>
                <a:gd name="T3" fmla="*/ 0 h 84"/>
                <a:gd name="T4" fmla="*/ 38 w 178"/>
                <a:gd name="T5" fmla="*/ 0 h 84"/>
                <a:gd name="T6" fmla="*/ 1 w 178"/>
                <a:gd name="T7" fmla="*/ 73 h 84"/>
                <a:gd name="T8" fmla="*/ 1 w 178"/>
                <a:gd name="T9" fmla="*/ 80 h 84"/>
                <a:gd name="T10" fmla="*/ 13 w 178"/>
                <a:gd name="T11" fmla="*/ 84 h 84"/>
                <a:gd name="T12" fmla="*/ 164 w 178"/>
                <a:gd name="T13" fmla="*/ 84 h 84"/>
                <a:gd name="T14" fmla="*/ 177 w 178"/>
                <a:gd name="T15" fmla="*/ 80 h 84"/>
                <a:gd name="T16" fmla="*/ 176 w 178"/>
                <a:gd name="T17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84">
                  <a:moveTo>
                    <a:pt x="176" y="73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0" y="78"/>
                    <a:pt x="1" y="80"/>
                  </a:cubicBezTo>
                  <a:cubicBezTo>
                    <a:pt x="2" y="82"/>
                    <a:pt x="6" y="84"/>
                    <a:pt x="13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2" y="84"/>
                    <a:pt x="175" y="82"/>
                    <a:pt x="177" y="80"/>
                  </a:cubicBezTo>
                  <a:cubicBezTo>
                    <a:pt x="178" y="78"/>
                    <a:pt x="177" y="74"/>
                    <a:pt x="176" y="73"/>
                  </a:cubicBez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îŝļíḑè"/>
            <p:cNvSpPr/>
            <p:nvPr/>
          </p:nvSpPr>
          <p:spPr bwMode="auto">
            <a:xfrm>
              <a:off x="6875463" y="4552950"/>
              <a:ext cx="685800" cy="41275"/>
            </a:xfrm>
            <a:prstGeom prst="ellipse">
              <a:avLst/>
            </a:prstGeom>
            <a:solidFill>
              <a:srgbClr val="9F7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ïšḻíḓé"/>
            <p:cNvSpPr/>
            <p:nvPr/>
          </p:nvSpPr>
          <p:spPr bwMode="auto">
            <a:xfrm>
              <a:off x="7283451" y="4687888"/>
              <a:ext cx="115888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ïṩ1íḓé"/>
            <p:cNvSpPr/>
            <p:nvPr/>
          </p:nvSpPr>
          <p:spPr bwMode="auto">
            <a:xfrm>
              <a:off x="7208838" y="4125913"/>
              <a:ext cx="115888" cy="115888"/>
            </a:xfrm>
            <a:prstGeom prst="ellipse">
              <a:avLst/>
            </a:pr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iśļide"/>
            <p:cNvSpPr/>
            <p:nvPr/>
          </p:nvSpPr>
          <p:spPr bwMode="auto">
            <a:xfrm>
              <a:off x="7167563" y="4884738"/>
              <a:ext cx="115888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îṩḻïḓé"/>
            <p:cNvSpPr/>
            <p:nvPr/>
          </p:nvSpPr>
          <p:spPr bwMode="auto">
            <a:xfrm>
              <a:off x="7289801" y="5027613"/>
              <a:ext cx="6191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iṣlïḋé"/>
            <p:cNvSpPr/>
            <p:nvPr/>
          </p:nvSpPr>
          <p:spPr bwMode="auto">
            <a:xfrm>
              <a:off x="7134226" y="4749800"/>
              <a:ext cx="53975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i$ḷiḍê"/>
            <p:cNvSpPr/>
            <p:nvPr/>
          </p:nvSpPr>
          <p:spPr bwMode="auto">
            <a:xfrm>
              <a:off x="7208838" y="4627563"/>
              <a:ext cx="33338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íṥḻiḋé"/>
            <p:cNvSpPr/>
            <p:nvPr/>
          </p:nvSpPr>
          <p:spPr bwMode="auto">
            <a:xfrm>
              <a:off x="7235826" y="4438650"/>
              <a:ext cx="68263" cy="66675"/>
            </a:xfrm>
            <a:prstGeom prst="ellipse">
              <a:avLst/>
            </a:pr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isļîḍé"/>
            <p:cNvSpPr/>
            <p:nvPr/>
          </p:nvSpPr>
          <p:spPr bwMode="auto">
            <a:xfrm>
              <a:off x="7175501" y="4356100"/>
              <a:ext cx="39688" cy="41275"/>
            </a:xfrm>
            <a:prstGeom prst="ellipse">
              <a:avLst/>
            </a:pr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iṩļîḓe"/>
            <p:cNvSpPr/>
            <p:nvPr/>
          </p:nvSpPr>
          <p:spPr bwMode="auto">
            <a:xfrm>
              <a:off x="7045326" y="3171825"/>
              <a:ext cx="354013" cy="398463"/>
            </a:xfrm>
            <a:custGeom>
              <a:avLst/>
              <a:gdLst>
                <a:gd name="T0" fmla="*/ 32 w 52"/>
                <a:gd name="T1" fmla="*/ 59 h 59"/>
                <a:gd name="T2" fmla="*/ 20 w 52"/>
                <a:gd name="T3" fmla="*/ 59 h 59"/>
                <a:gd name="T4" fmla="*/ 6 w 52"/>
                <a:gd name="T5" fmla="*/ 46 h 59"/>
                <a:gd name="T6" fmla="*/ 1 w 52"/>
                <a:gd name="T7" fmla="*/ 13 h 59"/>
                <a:gd name="T8" fmla="*/ 11 w 52"/>
                <a:gd name="T9" fmla="*/ 0 h 59"/>
                <a:gd name="T10" fmla="*/ 40 w 52"/>
                <a:gd name="T11" fmla="*/ 0 h 59"/>
                <a:gd name="T12" fmla="*/ 51 w 52"/>
                <a:gd name="T13" fmla="*/ 13 h 59"/>
                <a:gd name="T14" fmla="*/ 46 w 52"/>
                <a:gd name="T15" fmla="*/ 46 h 59"/>
                <a:gd name="T16" fmla="*/ 32 w 52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9">
                  <a:moveTo>
                    <a:pt x="32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13" y="59"/>
                    <a:pt x="7" y="53"/>
                    <a:pt x="6" y="4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7" y="0"/>
                    <a:pt x="52" y="6"/>
                    <a:pt x="51" y="1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5" y="53"/>
                    <a:pt x="39" y="59"/>
                    <a:pt x="32" y="59"/>
                  </a:cubicBez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íş1ide"/>
            <p:cNvSpPr/>
            <p:nvPr/>
          </p:nvSpPr>
          <p:spPr bwMode="auto">
            <a:xfrm>
              <a:off x="6869113" y="3286125"/>
              <a:ext cx="706438" cy="128588"/>
            </a:xfrm>
            <a:custGeom>
              <a:avLst/>
              <a:gdLst>
                <a:gd name="T0" fmla="*/ 98 w 104"/>
                <a:gd name="T1" fmla="*/ 19 h 19"/>
                <a:gd name="T2" fmla="*/ 6 w 104"/>
                <a:gd name="T3" fmla="*/ 19 h 19"/>
                <a:gd name="T4" fmla="*/ 0 w 104"/>
                <a:gd name="T5" fmla="*/ 13 h 19"/>
                <a:gd name="T6" fmla="*/ 0 w 104"/>
                <a:gd name="T7" fmla="*/ 6 h 19"/>
                <a:gd name="T8" fmla="*/ 6 w 104"/>
                <a:gd name="T9" fmla="*/ 0 h 19"/>
                <a:gd name="T10" fmla="*/ 98 w 104"/>
                <a:gd name="T11" fmla="*/ 0 h 19"/>
                <a:gd name="T12" fmla="*/ 104 w 104"/>
                <a:gd name="T13" fmla="*/ 6 h 19"/>
                <a:gd name="T14" fmla="*/ 104 w 104"/>
                <a:gd name="T15" fmla="*/ 13 h 19"/>
                <a:gd name="T16" fmla="*/ 98 w 104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9">
                  <a:moveTo>
                    <a:pt x="98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2" y="19"/>
                    <a:pt x="0" y="16"/>
                    <a:pt x="0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4" y="6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6"/>
                    <a:pt x="101" y="19"/>
                    <a:pt x="98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" name="íšlíḋè"/>
            <p:cNvSpPr/>
            <p:nvPr/>
          </p:nvSpPr>
          <p:spPr bwMode="auto">
            <a:xfrm>
              <a:off x="7127876" y="3476625"/>
              <a:ext cx="60325" cy="663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ïşḷïḑé"/>
            <p:cNvSpPr/>
            <p:nvPr/>
          </p:nvSpPr>
          <p:spPr bwMode="auto">
            <a:xfrm>
              <a:off x="4745038" y="3103563"/>
              <a:ext cx="773113" cy="528638"/>
            </a:xfrm>
            <a:custGeom>
              <a:avLst/>
              <a:gdLst>
                <a:gd name="T0" fmla="*/ 0 w 487"/>
                <a:gd name="T1" fmla="*/ 256 h 333"/>
                <a:gd name="T2" fmla="*/ 43 w 487"/>
                <a:gd name="T3" fmla="*/ 333 h 333"/>
                <a:gd name="T4" fmla="*/ 487 w 487"/>
                <a:gd name="T5" fmla="*/ 77 h 333"/>
                <a:gd name="T6" fmla="*/ 440 w 487"/>
                <a:gd name="T7" fmla="*/ 0 h 333"/>
                <a:gd name="T8" fmla="*/ 0 w 487"/>
                <a:gd name="T9" fmla="*/ 25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333">
                  <a:moveTo>
                    <a:pt x="0" y="256"/>
                  </a:moveTo>
                  <a:lnTo>
                    <a:pt x="43" y="333"/>
                  </a:lnTo>
                  <a:lnTo>
                    <a:pt x="487" y="77"/>
                  </a:lnTo>
                  <a:lnTo>
                    <a:pt x="440" y="0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72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iṣlíďé"/>
            <p:cNvSpPr/>
            <p:nvPr/>
          </p:nvSpPr>
          <p:spPr bwMode="auto">
            <a:xfrm>
              <a:off x="4757738" y="2514600"/>
              <a:ext cx="1012825" cy="1489075"/>
            </a:xfrm>
            <a:custGeom>
              <a:avLst/>
              <a:gdLst>
                <a:gd name="T0" fmla="*/ 0 w 638"/>
                <a:gd name="T1" fmla="*/ 81 h 938"/>
                <a:gd name="T2" fmla="*/ 496 w 638"/>
                <a:gd name="T3" fmla="*/ 938 h 938"/>
                <a:gd name="T4" fmla="*/ 638 w 638"/>
                <a:gd name="T5" fmla="*/ 862 h 938"/>
                <a:gd name="T6" fmla="*/ 137 w 638"/>
                <a:gd name="T7" fmla="*/ 0 h 938"/>
                <a:gd name="T8" fmla="*/ 0 w 638"/>
                <a:gd name="T9" fmla="*/ 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938">
                  <a:moveTo>
                    <a:pt x="0" y="81"/>
                  </a:moveTo>
                  <a:lnTo>
                    <a:pt x="496" y="938"/>
                  </a:lnTo>
                  <a:lnTo>
                    <a:pt x="638" y="862"/>
                  </a:lnTo>
                  <a:lnTo>
                    <a:pt x="137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iṥlîḑé"/>
            <p:cNvSpPr/>
            <p:nvPr/>
          </p:nvSpPr>
          <p:spPr bwMode="auto">
            <a:xfrm>
              <a:off x="4799013" y="2622550"/>
              <a:ext cx="957263" cy="1327150"/>
            </a:xfrm>
            <a:custGeom>
              <a:avLst/>
              <a:gdLst>
                <a:gd name="T0" fmla="*/ 0 w 603"/>
                <a:gd name="T1" fmla="*/ 102 h 836"/>
                <a:gd name="T2" fmla="*/ 423 w 603"/>
                <a:gd name="T3" fmla="*/ 836 h 836"/>
                <a:gd name="T4" fmla="*/ 603 w 603"/>
                <a:gd name="T5" fmla="*/ 734 h 836"/>
                <a:gd name="T6" fmla="*/ 175 w 603"/>
                <a:gd name="T7" fmla="*/ 0 h 836"/>
                <a:gd name="T8" fmla="*/ 0 w 603"/>
                <a:gd name="T9" fmla="*/ 102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836">
                  <a:moveTo>
                    <a:pt x="0" y="102"/>
                  </a:moveTo>
                  <a:lnTo>
                    <a:pt x="423" y="836"/>
                  </a:lnTo>
                  <a:lnTo>
                    <a:pt x="603" y="734"/>
                  </a:lnTo>
                  <a:lnTo>
                    <a:pt x="175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iṣľîďé"/>
            <p:cNvSpPr/>
            <p:nvPr/>
          </p:nvSpPr>
          <p:spPr bwMode="auto">
            <a:xfrm>
              <a:off x="4962526" y="2987675"/>
              <a:ext cx="623888" cy="596900"/>
            </a:xfrm>
            <a:custGeom>
              <a:avLst/>
              <a:gdLst>
                <a:gd name="T0" fmla="*/ 0 w 393"/>
                <a:gd name="T1" fmla="*/ 150 h 376"/>
                <a:gd name="T2" fmla="*/ 132 w 393"/>
                <a:gd name="T3" fmla="*/ 376 h 376"/>
                <a:gd name="T4" fmla="*/ 393 w 393"/>
                <a:gd name="T5" fmla="*/ 227 h 376"/>
                <a:gd name="T6" fmla="*/ 261 w 393"/>
                <a:gd name="T7" fmla="*/ 0 h 376"/>
                <a:gd name="T8" fmla="*/ 0 w 393"/>
                <a:gd name="T9" fmla="*/ 15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76">
                  <a:moveTo>
                    <a:pt x="0" y="150"/>
                  </a:moveTo>
                  <a:lnTo>
                    <a:pt x="132" y="376"/>
                  </a:lnTo>
                  <a:lnTo>
                    <a:pt x="393" y="227"/>
                  </a:lnTo>
                  <a:lnTo>
                    <a:pt x="261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îśľïḓè"/>
            <p:cNvSpPr/>
            <p:nvPr/>
          </p:nvSpPr>
          <p:spPr bwMode="auto">
            <a:xfrm>
              <a:off x="5199063" y="3387725"/>
              <a:ext cx="441325" cy="298450"/>
            </a:xfrm>
            <a:custGeom>
              <a:avLst/>
              <a:gdLst>
                <a:gd name="T0" fmla="*/ 22 w 278"/>
                <a:gd name="T1" fmla="*/ 188 h 188"/>
                <a:gd name="T2" fmla="*/ 0 w 278"/>
                <a:gd name="T3" fmla="*/ 154 h 188"/>
                <a:gd name="T4" fmla="*/ 261 w 278"/>
                <a:gd name="T5" fmla="*/ 0 h 188"/>
                <a:gd name="T6" fmla="*/ 278 w 278"/>
                <a:gd name="T7" fmla="*/ 34 h 188"/>
                <a:gd name="T8" fmla="*/ 22 w 278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88">
                  <a:moveTo>
                    <a:pt x="22" y="188"/>
                  </a:moveTo>
                  <a:lnTo>
                    <a:pt x="0" y="154"/>
                  </a:lnTo>
                  <a:lnTo>
                    <a:pt x="261" y="0"/>
                  </a:lnTo>
                  <a:lnTo>
                    <a:pt x="278" y="34"/>
                  </a:lnTo>
                  <a:lnTo>
                    <a:pt x="22" y="188"/>
                  </a:ln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íṥḻiďè"/>
            <p:cNvSpPr/>
            <p:nvPr/>
          </p:nvSpPr>
          <p:spPr bwMode="auto">
            <a:xfrm>
              <a:off x="5254626" y="3482975"/>
              <a:ext cx="427038" cy="263525"/>
            </a:xfrm>
            <a:custGeom>
              <a:avLst/>
              <a:gdLst>
                <a:gd name="T0" fmla="*/ 8 w 269"/>
                <a:gd name="T1" fmla="*/ 166 h 166"/>
                <a:gd name="T2" fmla="*/ 0 w 269"/>
                <a:gd name="T3" fmla="*/ 149 h 166"/>
                <a:gd name="T4" fmla="*/ 260 w 269"/>
                <a:gd name="T5" fmla="*/ 0 h 166"/>
                <a:gd name="T6" fmla="*/ 269 w 269"/>
                <a:gd name="T7" fmla="*/ 17 h 166"/>
                <a:gd name="T8" fmla="*/ 8 w 269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66">
                  <a:moveTo>
                    <a:pt x="8" y="166"/>
                  </a:moveTo>
                  <a:lnTo>
                    <a:pt x="0" y="149"/>
                  </a:lnTo>
                  <a:lnTo>
                    <a:pt x="260" y="0"/>
                  </a:lnTo>
                  <a:lnTo>
                    <a:pt x="269" y="17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îṩḻïḋe"/>
            <p:cNvSpPr/>
            <p:nvPr/>
          </p:nvSpPr>
          <p:spPr bwMode="auto">
            <a:xfrm>
              <a:off x="5281613" y="3530600"/>
              <a:ext cx="427038" cy="263525"/>
            </a:xfrm>
            <a:custGeom>
              <a:avLst/>
              <a:gdLst>
                <a:gd name="T0" fmla="*/ 8 w 269"/>
                <a:gd name="T1" fmla="*/ 166 h 166"/>
                <a:gd name="T2" fmla="*/ 0 w 269"/>
                <a:gd name="T3" fmla="*/ 149 h 166"/>
                <a:gd name="T4" fmla="*/ 261 w 269"/>
                <a:gd name="T5" fmla="*/ 0 h 166"/>
                <a:gd name="T6" fmla="*/ 269 w 269"/>
                <a:gd name="T7" fmla="*/ 17 h 166"/>
                <a:gd name="T8" fmla="*/ 8 w 269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66">
                  <a:moveTo>
                    <a:pt x="8" y="166"/>
                  </a:moveTo>
                  <a:lnTo>
                    <a:pt x="0" y="149"/>
                  </a:lnTo>
                  <a:lnTo>
                    <a:pt x="261" y="0"/>
                  </a:lnTo>
                  <a:lnTo>
                    <a:pt x="269" y="17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ïş1îdé"/>
            <p:cNvSpPr/>
            <p:nvPr/>
          </p:nvSpPr>
          <p:spPr bwMode="auto">
            <a:xfrm>
              <a:off x="5308601" y="3578225"/>
              <a:ext cx="427038" cy="263525"/>
            </a:xfrm>
            <a:custGeom>
              <a:avLst/>
              <a:gdLst>
                <a:gd name="T0" fmla="*/ 13 w 269"/>
                <a:gd name="T1" fmla="*/ 166 h 166"/>
                <a:gd name="T2" fmla="*/ 0 w 269"/>
                <a:gd name="T3" fmla="*/ 153 h 166"/>
                <a:gd name="T4" fmla="*/ 261 w 269"/>
                <a:gd name="T5" fmla="*/ 0 h 166"/>
                <a:gd name="T6" fmla="*/ 269 w 269"/>
                <a:gd name="T7" fmla="*/ 17 h 166"/>
                <a:gd name="T8" fmla="*/ 13 w 269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66">
                  <a:moveTo>
                    <a:pt x="13" y="166"/>
                  </a:moveTo>
                  <a:lnTo>
                    <a:pt x="0" y="153"/>
                  </a:lnTo>
                  <a:lnTo>
                    <a:pt x="261" y="0"/>
                  </a:lnTo>
                  <a:lnTo>
                    <a:pt x="269" y="17"/>
                  </a:lnTo>
                  <a:lnTo>
                    <a:pt x="13" y="166"/>
                  </a:ln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ïṣlîḍé"/>
            <p:cNvSpPr/>
            <p:nvPr/>
          </p:nvSpPr>
          <p:spPr bwMode="auto">
            <a:xfrm>
              <a:off x="4568826" y="2386013"/>
              <a:ext cx="603250" cy="493713"/>
            </a:xfrm>
            <a:custGeom>
              <a:avLst/>
              <a:gdLst>
                <a:gd name="T0" fmla="*/ 0 w 380"/>
                <a:gd name="T1" fmla="*/ 200 h 311"/>
                <a:gd name="T2" fmla="*/ 124 w 380"/>
                <a:gd name="T3" fmla="*/ 311 h 311"/>
                <a:gd name="T4" fmla="*/ 380 w 380"/>
                <a:gd name="T5" fmla="*/ 158 h 311"/>
                <a:gd name="T6" fmla="*/ 350 w 380"/>
                <a:gd name="T7" fmla="*/ 0 h 311"/>
                <a:gd name="T8" fmla="*/ 0 w 380"/>
                <a:gd name="T9" fmla="*/ 20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11">
                  <a:moveTo>
                    <a:pt x="0" y="200"/>
                  </a:moveTo>
                  <a:lnTo>
                    <a:pt x="124" y="311"/>
                  </a:lnTo>
                  <a:lnTo>
                    <a:pt x="380" y="158"/>
                  </a:lnTo>
                  <a:lnTo>
                    <a:pt x="350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9" name="i$1íḋè"/>
            <p:cNvSpPr/>
            <p:nvPr/>
          </p:nvSpPr>
          <p:spPr bwMode="auto">
            <a:xfrm>
              <a:off x="4432301" y="4973638"/>
              <a:ext cx="1514475" cy="269875"/>
            </a:xfrm>
            <a:custGeom>
              <a:avLst/>
              <a:gdLst>
                <a:gd name="T0" fmla="*/ 0 w 223"/>
                <a:gd name="T1" fmla="*/ 40 h 40"/>
                <a:gd name="T2" fmla="*/ 112 w 223"/>
                <a:gd name="T3" fmla="*/ 0 h 40"/>
                <a:gd name="T4" fmla="*/ 223 w 223"/>
                <a:gd name="T5" fmla="*/ 40 h 40"/>
                <a:gd name="T6" fmla="*/ 0 w 223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40">
                  <a:moveTo>
                    <a:pt x="0" y="40"/>
                  </a:moveTo>
                  <a:cubicBezTo>
                    <a:pt x="8" y="17"/>
                    <a:pt x="55" y="0"/>
                    <a:pt x="112" y="0"/>
                  </a:cubicBezTo>
                  <a:cubicBezTo>
                    <a:pt x="168" y="0"/>
                    <a:pt x="215" y="17"/>
                    <a:pt x="223" y="4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iṡḻïďè"/>
            <p:cNvSpPr/>
            <p:nvPr/>
          </p:nvSpPr>
          <p:spPr bwMode="auto">
            <a:xfrm>
              <a:off x="4303713" y="3489325"/>
              <a:ext cx="1709738" cy="1646238"/>
            </a:xfrm>
            <a:custGeom>
              <a:avLst/>
              <a:gdLst>
                <a:gd name="T0" fmla="*/ 68 w 252"/>
                <a:gd name="T1" fmla="*/ 0 h 243"/>
                <a:gd name="T2" fmla="*/ 68 w 252"/>
                <a:gd name="T3" fmla="*/ 43 h 243"/>
                <a:gd name="T4" fmla="*/ 36 w 252"/>
                <a:gd name="T5" fmla="*/ 114 h 243"/>
                <a:gd name="T6" fmla="*/ 130 w 252"/>
                <a:gd name="T7" fmla="*/ 207 h 243"/>
                <a:gd name="T8" fmla="*/ 214 w 252"/>
                <a:gd name="T9" fmla="*/ 153 h 243"/>
                <a:gd name="T10" fmla="*/ 252 w 252"/>
                <a:gd name="T11" fmla="*/ 153 h 243"/>
                <a:gd name="T12" fmla="*/ 130 w 252"/>
                <a:gd name="T13" fmla="*/ 243 h 243"/>
                <a:gd name="T14" fmla="*/ 0 w 252"/>
                <a:gd name="T15" fmla="*/ 114 h 243"/>
                <a:gd name="T16" fmla="*/ 68 w 252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243">
                  <a:moveTo>
                    <a:pt x="68" y="0"/>
                  </a:moveTo>
                  <a:cubicBezTo>
                    <a:pt x="68" y="43"/>
                    <a:pt x="68" y="43"/>
                    <a:pt x="68" y="43"/>
                  </a:cubicBezTo>
                  <a:cubicBezTo>
                    <a:pt x="48" y="60"/>
                    <a:pt x="36" y="86"/>
                    <a:pt x="36" y="114"/>
                  </a:cubicBezTo>
                  <a:cubicBezTo>
                    <a:pt x="36" y="165"/>
                    <a:pt x="78" y="207"/>
                    <a:pt x="130" y="207"/>
                  </a:cubicBezTo>
                  <a:cubicBezTo>
                    <a:pt x="167" y="207"/>
                    <a:pt x="199" y="185"/>
                    <a:pt x="214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6" y="205"/>
                    <a:pt x="187" y="243"/>
                    <a:pt x="130" y="243"/>
                  </a:cubicBezTo>
                  <a:cubicBezTo>
                    <a:pt x="58" y="243"/>
                    <a:pt x="0" y="185"/>
                    <a:pt x="0" y="114"/>
                  </a:cubicBezTo>
                  <a:cubicBezTo>
                    <a:pt x="0" y="65"/>
                    <a:pt x="28" y="22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îşļïďe"/>
            <p:cNvSpPr/>
            <p:nvPr/>
          </p:nvSpPr>
          <p:spPr bwMode="auto">
            <a:xfrm>
              <a:off x="4384676" y="3638550"/>
              <a:ext cx="1514475" cy="1416050"/>
            </a:xfrm>
            <a:custGeom>
              <a:avLst/>
              <a:gdLst>
                <a:gd name="T0" fmla="*/ 118 w 223"/>
                <a:gd name="T1" fmla="*/ 209 h 209"/>
                <a:gd name="T2" fmla="*/ 223 w 223"/>
                <a:gd name="T3" fmla="*/ 143 h 209"/>
                <a:gd name="T4" fmla="*/ 209 w 223"/>
                <a:gd name="T5" fmla="*/ 143 h 209"/>
                <a:gd name="T6" fmla="*/ 118 w 223"/>
                <a:gd name="T7" fmla="*/ 197 h 209"/>
                <a:gd name="T8" fmla="*/ 12 w 223"/>
                <a:gd name="T9" fmla="*/ 92 h 209"/>
                <a:gd name="T10" fmla="*/ 44 w 223"/>
                <a:gd name="T11" fmla="*/ 16 h 209"/>
                <a:gd name="T12" fmla="*/ 44 w 223"/>
                <a:gd name="T13" fmla="*/ 0 h 209"/>
                <a:gd name="T14" fmla="*/ 0 w 223"/>
                <a:gd name="T15" fmla="*/ 92 h 209"/>
                <a:gd name="T16" fmla="*/ 118 w 223"/>
                <a:gd name="T1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9">
                  <a:moveTo>
                    <a:pt x="118" y="209"/>
                  </a:moveTo>
                  <a:cubicBezTo>
                    <a:pt x="163" y="209"/>
                    <a:pt x="203" y="183"/>
                    <a:pt x="223" y="143"/>
                  </a:cubicBezTo>
                  <a:cubicBezTo>
                    <a:pt x="209" y="143"/>
                    <a:pt x="209" y="143"/>
                    <a:pt x="209" y="143"/>
                  </a:cubicBezTo>
                  <a:cubicBezTo>
                    <a:pt x="191" y="176"/>
                    <a:pt x="156" y="197"/>
                    <a:pt x="118" y="197"/>
                  </a:cubicBezTo>
                  <a:cubicBezTo>
                    <a:pt x="59" y="197"/>
                    <a:pt x="12" y="150"/>
                    <a:pt x="12" y="92"/>
                  </a:cubicBezTo>
                  <a:cubicBezTo>
                    <a:pt x="12" y="63"/>
                    <a:pt x="24" y="36"/>
                    <a:pt x="44" y="1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7" y="22"/>
                    <a:pt x="0" y="56"/>
                    <a:pt x="0" y="92"/>
                  </a:cubicBezTo>
                  <a:cubicBezTo>
                    <a:pt x="0" y="156"/>
                    <a:pt x="53" y="209"/>
                    <a:pt x="118" y="209"/>
                  </a:cubicBezTo>
                  <a:close/>
                </a:path>
              </a:pathLst>
            </a:custGeom>
            <a:solidFill>
              <a:srgbClr val="63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ïslíḓê"/>
            <p:cNvSpPr/>
            <p:nvPr/>
          </p:nvSpPr>
          <p:spPr bwMode="auto">
            <a:xfrm>
              <a:off x="4405313" y="3292475"/>
              <a:ext cx="590550" cy="582613"/>
            </a:xfrm>
            <a:prstGeom prst="ellipse">
              <a:avLst/>
            </a:prstGeom>
            <a:solidFill>
              <a:srgbClr val="63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îSlïďe"/>
            <p:cNvSpPr/>
            <p:nvPr/>
          </p:nvSpPr>
          <p:spPr bwMode="auto">
            <a:xfrm>
              <a:off x="4514851" y="3394075"/>
              <a:ext cx="373063" cy="37941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ïṧlídé"/>
            <p:cNvSpPr/>
            <p:nvPr/>
          </p:nvSpPr>
          <p:spPr bwMode="auto">
            <a:xfrm>
              <a:off x="5457826" y="4376738"/>
              <a:ext cx="712788" cy="292100"/>
            </a:xfrm>
            <a:custGeom>
              <a:avLst/>
              <a:gdLst>
                <a:gd name="T0" fmla="*/ 16 w 105"/>
                <a:gd name="T1" fmla="*/ 42 h 43"/>
                <a:gd name="T2" fmla="*/ 94 w 105"/>
                <a:gd name="T3" fmla="*/ 26 h 43"/>
                <a:gd name="T4" fmla="*/ 103 w 105"/>
                <a:gd name="T5" fmla="*/ 11 h 43"/>
                <a:gd name="T6" fmla="*/ 103 w 105"/>
                <a:gd name="T7" fmla="*/ 10 h 43"/>
                <a:gd name="T8" fmla="*/ 89 w 105"/>
                <a:gd name="T9" fmla="*/ 1 h 43"/>
                <a:gd name="T10" fmla="*/ 11 w 105"/>
                <a:gd name="T11" fmla="*/ 18 h 43"/>
                <a:gd name="T12" fmla="*/ 2 w 105"/>
                <a:gd name="T13" fmla="*/ 32 h 43"/>
                <a:gd name="T14" fmla="*/ 2 w 105"/>
                <a:gd name="T15" fmla="*/ 33 h 43"/>
                <a:gd name="T16" fmla="*/ 16 w 105"/>
                <a:gd name="T17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43">
                  <a:moveTo>
                    <a:pt x="16" y="42"/>
                  </a:moveTo>
                  <a:cubicBezTo>
                    <a:pt x="94" y="26"/>
                    <a:pt x="94" y="26"/>
                    <a:pt x="94" y="26"/>
                  </a:cubicBezTo>
                  <a:cubicBezTo>
                    <a:pt x="100" y="24"/>
                    <a:pt x="105" y="18"/>
                    <a:pt x="103" y="11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1" y="4"/>
                    <a:pt x="95" y="0"/>
                    <a:pt x="89" y="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4" y="19"/>
                    <a:pt x="0" y="25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9"/>
                    <a:pt x="10" y="43"/>
                    <a:pt x="16" y="42"/>
                  </a:cubicBez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íṩlíďê"/>
            <p:cNvSpPr/>
            <p:nvPr/>
          </p:nvSpPr>
          <p:spPr bwMode="auto">
            <a:xfrm>
              <a:off x="7065963" y="1436688"/>
              <a:ext cx="53975" cy="603250"/>
            </a:xfrm>
            <a:custGeom>
              <a:avLst/>
              <a:gdLst>
                <a:gd name="T0" fmla="*/ 0 w 34"/>
                <a:gd name="T1" fmla="*/ 380 h 380"/>
                <a:gd name="T2" fmla="*/ 9 w 34"/>
                <a:gd name="T3" fmla="*/ 0 h 380"/>
                <a:gd name="T4" fmla="*/ 34 w 34"/>
                <a:gd name="T5" fmla="*/ 0 h 380"/>
                <a:gd name="T6" fmla="*/ 26 w 34"/>
                <a:gd name="T7" fmla="*/ 380 h 380"/>
                <a:gd name="T8" fmla="*/ 0 w 34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0">
                  <a:moveTo>
                    <a:pt x="0" y="380"/>
                  </a:moveTo>
                  <a:lnTo>
                    <a:pt x="9" y="0"/>
                  </a:lnTo>
                  <a:lnTo>
                    <a:pt x="34" y="0"/>
                  </a:lnTo>
                  <a:lnTo>
                    <a:pt x="26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iš1îďe"/>
            <p:cNvSpPr/>
            <p:nvPr/>
          </p:nvSpPr>
          <p:spPr bwMode="auto">
            <a:xfrm>
              <a:off x="6719888" y="1776413"/>
              <a:ext cx="407988" cy="493713"/>
            </a:xfrm>
            <a:custGeom>
              <a:avLst/>
              <a:gdLst>
                <a:gd name="T0" fmla="*/ 235 w 257"/>
                <a:gd name="T1" fmla="*/ 311 h 311"/>
                <a:gd name="T2" fmla="*/ 0 w 257"/>
                <a:gd name="T3" fmla="*/ 17 h 311"/>
                <a:gd name="T4" fmla="*/ 17 w 257"/>
                <a:gd name="T5" fmla="*/ 0 h 311"/>
                <a:gd name="T6" fmla="*/ 257 w 257"/>
                <a:gd name="T7" fmla="*/ 298 h 311"/>
                <a:gd name="T8" fmla="*/ 235 w 257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11">
                  <a:moveTo>
                    <a:pt x="235" y="311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257" y="298"/>
                  </a:lnTo>
                  <a:lnTo>
                    <a:pt x="235" y="3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ïSḷiḓè"/>
            <p:cNvSpPr/>
            <p:nvPr/>
          </p:nvSpPr>
          <p:spPr bwMode="auto">
            <a:xfrm>
              <a:off x="7005638" y="1857375"/>
              <a:ext cx="325438" cy="541338"/>
            </a:xfrm>
            <a:custGeom>
              <a:avLst/>
              <a:gdLst>
                <a:gd name="T0" fmla="*/ 0 w 205"/>
                <a:gd name="T1" fmla="*/ 328 h 341"/>
                <a:gd name="T2" fmla="*/ 184 w 205"/>
                <a:gd name="T3" fmla="*/ 0 h 341"/>
                <a:gd name="T4" fmla="*/ 205 w 205"/>
                <a:gd name="T5" fmla="*/ 13 h 341"/>
                <a:gd name="T6" fmla="*/ 21 w 205"/>
                <a:gd name="T7" fmla="*/ 341 h 341"/>
                <a:gd name="T8" fmla="*/ 0 w 205"/>
                <a:gd name="T9" fmla="*/ 32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341">
                  <a:moveTo>
                    <a:pt x="0" y="328"/>
                  </a:moveTo>
                  <a:lnTo>
                    <a:pt x="184" y="0"/>
                  </a:lnTo>
                  <a:lnTo>
                    <a:pt x="205" y="13"/>
                  </a:lnTo>
                  <a:lnTo>
                    <a:pt x="21" y="341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8" name="íṧľíḓe"/>
            <p:cNvSpPr/>
            <p:nvPr/>
          </p:nvSpPr>
          <p:spPr bwMode="auto">
            <a:xfrm>
              <a:off x="6069013" y="1925638"/>
              <a:ext cx="841375" cy="249238"/>
            </a:xfrm>
            <a:custGeom>
              <a:avLst/>
              <a:gdLst>
                <a:gd name="T0" fmla="*/ 526 w 530"/>
                <a:gd name="T1" fmla="*/ 157 h 157"/>
                <a:gd name="T2" fmla="*/ 0 w 530"/>
                <a:gd name="T3" fmla="*/ 25 h 157"/>
                <a:gd name="T4" fmla="*/ 4 w 530"/>
                <a:gd name="T5" fmla="*/ 0 h 157"/>
                <a:gd name="T6" fmla="*/ 530 w 530"/>
                <a:gd name="T7" fmla="*/ 136 h 157"/>
                <a:gd name="T8" fmla="*/ 526 w 530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157">
                  <a:moveTo>
                    <a:pt x="526" y="157"/>
                  </a:moveTo>
                  <a:lnTo>
                    <a:pt x="0" y="25"/>
                  </a:lnTo>
                  <a:lnTo>
                    <a:pt x="4" y="0"/>
                  </a:lnTo>
                  <a:lnTo>
                    <a:pt x="530" y="136"/>
                  </a:lnTo>
                  <a:lnTo>
                    <a:pt x="526" y="15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9" name="iśľïde"/>
            <p:cNvSpPr/>
            <p:nvPr/>
          </p:nvSpPr>
          <p:spPr bwMode="auto">
            <a:xfrm>
              <a:off x="6361113" y="2290763"/>
              <a:ext cx="561975" cy="209550"/>
            </a:xfrm>
            <a:custGeom>
              <a:avLst/>
              <a:gdLst>
                <a:gd name="T0" fmla="*/ 354 w 354"/>
                <a:gd name="T1" fmla="*/ 26 h 132"/>
                <a:gd name="T2" fmla="*/ 8 w 354"/>
                <a:gd name="T3" fmla="*/ 132 h 132"/>
                <a:gd name="T4" fmla="*/ 0 w 354"/>
                <a:gd name="T5" fmla="*/ 111 h 132"/>
                <a:gd name="T6" fmla="*/ 346 w 354"/>
                <a:gd name="T7" fmla="*/ 0 h 132"/>
                <a:gd name="T8" fmla="*/ 354 w 354"/>
                <a:gd name="T9" fmla="*/ 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132">
                  <a:moveTo>
                    <a:pt x="354" y="26"/>
                  </a:moveTo>
                  <a:lnTo>
                    <a:pt x="8" y="132"/>
                  </a:lnTo>
                  <a:lnTo>
                    <a:pt x="0" y="111"/>
                  </a:lnTo>
                  <a:lnTo>
                    <a:pt x="346" y="0"/>
                  </a:lnTo>
                  <a:lnTo>
                    <a:pt x="354" y="2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0" name="iśḻïḍè"/>
            <p:cNvSpPr/>
            <p:nvPr/>
          </p:nvSpPr>
          <p:spPr bwMode="auto">
            <a:xfrm>
              <a:off x="7100888" y="2174875"/>
              <a:ext cx="46038" cy="576263"/>
            </a:xfrm>
            <a:custGeom>
              <a:avLst/>
              <a:gdLst>
                <a:gd name="T0" fmla="*/ 21 w 29"/>
                <a:gd name="T1" fmla="*/ 0 h 363"/>
                <a:gd name="T2" fmla="*/ 29 w 29"/>
                <a:gd name="T3" fmla="*/ 363 h 363"/>
                <a:gd name="T4" fmla="*/ 4 w 29"/>
                <a:gd name="T5" fmla="*/ 363 h 363"/>
                <a:gd name="T6" fmla="*/ 0 w 29"/>
                <a:gd name="T7" fmla="*/ 0 h 363"/>
                <a:gd name="T8" fmla="*/ 21 w 29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63">
                  <a:moveTo>
                    <a:pt x="21" y="0"/>
                  </a:moveTo>
                  <a:lnTo>
                    <a:pt x="29" y="363"/>
                  </a:lnTo>
                  <a:lnTo>
                    <a:pt x="4" y="363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1" name="ïṡlídê"/>
            <p:cNvSpPr/>
            <p:nvPr/>
          </p:nvSpPr>
          <p:spPr bwMode="auto">
            <a:xfrm>
              <a:off x="7223126" y="1971675"/>
              <a:ext cx="569913" cy="285750"/>
            </a:xfrm>
            <a:custGeom>
              <a:avLst/>
              <a:gdLst>
                <a:gd name="T0" fmla="*/ 0 w 359"/>
                <a:gd name="T1" fmla="*/ 158 h 180"/>
                <a:gd name="T2" fmla="*/ 346 w 359"/>
                <a:gd name="T3" fmla="*/ 0 h 180"/>
                <a:gd name="T4" fmla="*/ 359 w 359"/>
                <a:gd name="T5" fmla="*/ 22 h 180"/>
                <a:gd name="T6" fmla="*/ 12 w 359"/>
                <a:gd name="T7" fmla="*/ 180 h 180"/>
                <a:gd name="T8" fmla="*/ 0 w 359"/>
                <a:gd name="T9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80">
                  <a:moveTo>
                    <a:pt x="0" y="158"/>
                  </a:moveTo>
                  <a:lnTo>
                    <a:pt x="346" y="0"/>
                  </a:lnTo>
                  <a:lnTo>
                    <a:pt x="359" y="22"/>
                  </a:lnTo>
                  <a:lnTo>
                    <a:pt x="12" y="18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ïš1iďê"/>
            <p:cNvSpPr/>
            <p:nvPr/>
          </p:nvSpPr>
          <p:spPr bwMode="auto">
            <a:xfrm>
              <a:off x="7250113" y="2324100"/>
              <a:ext cx="487363" cy="414338"/>
            </a:xfrm>
            <a:custGeom>
              <a:avLst/>
              <a:gdLst>
                <a:gd name="T0" fmla="*/ 12 w 307"/>
                <a:gd name="T1" fmla="*/ 0 h 261"/>
                <a:gd name="T2" fmla="*/ 307 w 307"/>
                <a:gd name="T3" fmla="*/ 239 h 261"/>
                <a:gd name="T4" fmla="*/ 295 w 307"/>
                <a:gd name="T5" fmla="*/ 261 h 261"/>
                <a:gd name="T6" fmla="*/ 0 w 307"/>
                <a:gd name="T7" fmla="*/ 22 h 261"/>
                <a:gd name="T8" fmla="*/ 12 w 30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61">
                  <a:moveTo>
                    <a:pt x="12" y="0"/>
                  </a:moveTo>
                  <a:lnTo>
                    <a:pt x="307" y="239"/>
                  </a:lnTo>
                  <a:lnTo>
                    <a:pt x="295" y="26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3" name="íš1ïďè"/>
            <p:cNvSpPr/>
            <p:nvPr/>
          </p:nvSpPr>
          <p:spPr bwMode="auto">
            <a:xfrm>
              <a:off x="6415088" y="2433638"/>
              <a:ext cx="549275" cy="588963"/>
            </a:xfrm>
            <a:custGeom>
              <a:avLst/>
              <a:gdLst>
                <a:gd name="T0" fmla="*/ 346 w 346"/>
                <a:gd name="T1" fmla="*/ 17 h 371"/>
                <a:gd name="T2" fmla="*/ 17 w 346"/>
                <a:gd name="T3" fmla="*/ 371 h 371"/>
                <a:gd name="T4" fmla="*/ 0 w 346"/>
                <a:gd name="T5" fmla="*/ 354 h 371"/>
                <a:gd name="T6" fmla="*/ 325 w 346"/>
                <a:gd name="T7" fmla="*/ 0 h 371"/>
                <a:gd name="T8" fmla="*/ 346 w 346"/>
                <a:gd name="T9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71">
                  <a:moveTo>
                    <a:pt x="346" y="17"/>
                  </a:moveTo>
                  <a:lnTo>
                    <a:pt x="17" y="371"/>
                  </a:lnTo>
                  <a:lnTo>
                    <a:pt x="0" y="354"/>
                  </a:lnTo>
                  <a:lnTo>
                    <a:pt x="325" y="0"/>
                  </a:lnTo>
                  <a:lnTo>
                    <a:pt x="346" y="1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4" name="isḷiḋé"/>
            <p:cNvSpPr/>
            <p:nvPr/>
          </p:nvSpPr>
          <p:spPr bwMode="auto">
            <a:xfrm>
              <a:off x="5770563" y="1714500"/>
              <a:ext cx="468313" cy="460375"/>
            </a:xfrm>
            <a:custGeom>
              <a:avLst/>
              <a:gdLst>
                <a:gd name="T0" fmla="*/ 27 w 69"/>
                <a:gd name="T1" fmla="*/ 64 h 68"/>
                <a:gd name="T2" fmla="*/ 5 w 69"/>
                <a:gd name="T3" fmla="*/ 26 h 68"/>
                <a:gd name="T4" fmla="*/ 42 w 69"/>
                <a:gd name="T5" fmla="*/ 4 h 68"/>
                <a:gd name="T6" fmla="*/ 65 w 69"/>
                <a:gd name="T7" fmla="*/ 42 h 68"/>
                <a:gd name="T8" fmla="*/ 27 w 69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8">
                  <a:moveTo>
                    <a:pt x="27" y="64"/>
                  </a:moveTo>
                  <a:cubicBezTo>
                    <a:pt x="11" y="60"/>
                    <a:pt x="0" y="43"/>
                    <a:pt x="5" y="26"/>
                  </a:cubicBezTo>
                  <a:cubicBezTo>
                    <a:pt x="9" y="10"/>
                    <a:pt x="26" y="0"/>
                    <a:pt x="42" y="4"/>
                  </a:cubicBezTo>
                  <a:cubicBezTo>
                    <a:pt x="59" y="8"/>
                    <a:pt x="69" y="25"/>
                    <a:pt x="65" y="42"/>
                  </a:cubicBezTo>
                  <a:cubicBezTo>
                    <a:pt x="61" y="58"/>
                    <a:pt x="44" y="68"/>
                    <a:pt x="27" y="64"/>
                  </a:cubicBez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5" name="íśḻïḍé"/>
            <p:cNvSpPr/>
            <p:nvPr/>
          </p:nvSpPr>
          <p:spPr bwMode="auto">
            <a:xfrm>
              <a:off x="5986463" y="1809750"/>
              <a:ext cx="190500" cy="196850"/>
            </a:xfrm>
            <a:custGeom>
              <a:avLst/>
              <a:gdLst>
                <a:gd name="T0" fmla="*/ 11 w 28"/>
                <a:gd name="T1" fmla="*/ 27 h 29"/>
                <a:gd name="T2" fmla="*/ 1 w 28"/>
                <a:gd name="T3" fmla="*/ 12 h 29"/>
                <a:gd name="T4" fmla="*/ 17 w 28"/>
                <a:gd name="T5" fmla="*/ 2 h 29"/>
                <a:gd name="T6" fmla="*/ 26 w 28"/>
                <a:gd name="T7" fmla="*/ 18 h 29"/>
                <a:gd name="T8" fmla="*/ 11 w 28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1" y="27"/>
                  </a:moveTo>
                  <a:cubicBezTo>
                    <a:pt x="4" y="26"/>
                    <a:pt x="0" y="19"/>
                    <a:pt x="1" y="12"/>
                  </a:cubicBezTo>
                  <a:cubicBezTo>
                    <a:pt x="3" y="5"/>
                    <a:pt x="10" y="0"/>
                    <a:pt x="17" y="2"/>
                  </a:cubicBezTo>
                  <a:cubicBezTo>
                    <a:pt x="24" y="4"/>
                    <a:pt x="28" y="11"/>
                    <a:pt x="26" y="18"/>
                  </a:cubicBezTo>
                  <a:cubicBezTo>
                    <a:pt x="25" y="25"/>
                    <a:pt x="18" y="29"/>
                    <a:pt x="1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6" name="işļidè"/>
            <p:cNvSpPr/>
            <p:nvPr/>
          </p:nvSpPr>
          <p:spPr bwMode="auto">
            <a:xfrm>
              <a:off x="6129338" y="2873375"/>
              <a:ext cx="447675" cy="447675"/>
            </a:xfrm>
            <a:custGeom>
              <a:avLst/>
              <a:gdLst>
                <a:gd name="T0" fmla="*/ 29 w 66"/>
                <a:gd name="T1" fmla="*/ 64 h 66"/>
                <a:gd name="T2" fmla="*/ 2 w 66"/>
                <a:gd name="T3" fmla="*/ 30 h 66"/>
                <a:gd name="T4" fmla="*/ 36 w 66"/>
                <a:gd name="T5" fmla="*/ 2 h 66"/>
                <a:gd name="T6" fmla="*/ 64 w 66"/>
                <a:gd name="T7" fmla="*/ 37 h 66"/>
                <a:gd name="T8" fmla="*/ 29 w 66"/>
                <a:gd name="T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9" y="64"/>
                  </a:moveTo>
                  <a:cubicBezTo>
                    <a:pt x="12" y="62"/>
                    <a:pt x="0" y="47"/>
                    <a:pt x="2" y="30"/>
                  </a:cubicBezTo>
                  <a:cubicBezTo>
                    <a:pt x="4" y="12"/>
                    <a:pt x="19" y="0"/>
                    <a:pt x="36" y="2"/>
                  </a:cubicBezTo>
                  <a:cubicBezTo>
                    <a:pt x="53" y="4"/>
                    <a:pt x="66" y="20"/>
                    <a:pt x="64" y="37"/>
                  </a:cubicBezTo>
                  <a:cubicBezTo>
                    <a:pt x="62" y="54"/>
                    <a:pt x="46" y="66"/>
                    <a:pt x="29" y="64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7" name="işḷîḍê"/>
            <p:cNvSpPr/>
            <p:nvPr/>
          </p:nvSpPr>
          <p:spPr bwMode="auto">
            <a:xfrm>
              <a:off x="6326188" y="2960688"/>
              <a:ext cx="190500" cy="184150"/>
            </a:xfrm>
            <a:custGeom>
              <a:avLst/>
              <a:gdLst>
                <a:gd name="T0" fmla="*/ 13 w 28"/>
                <a:gd name="T1" fmla="*/ 26 h 27"/>
                <a:gd name="T2" fmla="*/ 1 w 28"/>
                <a:gd name="T3" fmla="*/ 12 h 27"/>
                <a:gd name="T4" fmla="*/ 16 w 28"/>
                <a:gd name="T5" fmla="*/ 1 h 27"/>
                <a:gd name="T6" fmla="*/ 27 w 28"/>
                <a:gd name="T7" fmla="*/ 15 h 27"/>
                <a:gd name="T8" fmla="*/ 13 w 2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3" y="26"/>
                  </a:moveTo>
                  <a:cubicBezTo>
                    <a:pt x="5" y="26"/>
                    <a:pt x="0" y="19"/>
                    <a:pt x="1" y="12"/>
                  </a:cubicBezTo>
                  <a:cubicBezTo>
                    <a:pt x="2" y="5"/>
                    <a:pt x="8" y="0"/>
                    <a:pt x="16" y="1"/>
                  </a:cubicBezTo>
                  <a:cubicBezTo>
                    <a:pt x="23" y="1"/>
                    <a:pt x="28" y="8"/>
                    <a:pt x="27" y="15"/>
                  </a:cubicBezTo>
                  <a:cubicBezTo>
                    <a:pt x="26" y="22"/>
                    <a:pt x="20" y="27"/>
                    <a:pt x="1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8" name="isľíḑe"/>
            <p:cNvSpPr/>
            <p:nvPr/>
          </p:nvSpPr>
          <p:spPr bwMode="auto">
            <a:xfrm>
              <a:off x="6937376" y="1179513"/>
              <a:ext cx="319088" cy="325438"/>
            </a:xfrm>
            <a:custGeom>
              <a:avLst/>
              <a:gdLst>
                <a:gd name="T0" fmla="*/ 21 w 47"/>
                <a:gd name="T1" fmla="*/ 46 h 48"/>
                <a:gd name="T2" fmla="*/ 1 w 47"/>
                <a:gd name="T3" fmla="*/ 21 h 48"/>
                <a:gd name="T4" fmla="*/ 26 w 47"/>
                <a:gd name="T5" fmla="*/ 2 h 48"/>
                <a:gd name="T6" fmla="*/ 46 w 47"/>
                <a:gd name="T7" fmla="*/ 27 h 48"/>
                <a:gd name="T8" fmla="*/ 21 w 47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21" y="46"/>
                  </a:moveTo>
                  <a:cubicBezTo>
                    <a:pt x="9" y="45"/>
                    <a:pt x="0" y="34"/>
                    <a:pt x="1" y="21"/>
                  </a:cubicBezTo>
                  <a:cubicBezTo>
                    <a:pt x="3" y="9"/>
                    <a:pt x="14" y="0"/>
                    <a:pt x="26" y="2"/>
                  </a:cubicBezTo>
                  <a:cubicBezTo>
                    <a:pt x="39" y="3"/>
                    <a:pt x="47" y="14"/>
                    <a:pt x="46" y="27"/>
                  </a:cubicBezTo>
                  <a:cubicBezTo>
                    <a:pt x="45" y="39"/>
                    <a:pt x="33" y="48"/>
                    <a:pt x="21" y="4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9" name="iślîḓè"/>
            <p:cNvSpPr/>
            <p:nvPr/>
          </p:nvSpPr>
          <p:spPr bwMode="auto">
            <a:xfrm>
              <a:off x="7080251" y="1241425"/>
              <a:ext cx="134938" cy="134938"/>
            </a:xfrm>
            <a:custGeom>
              <a:avLst/>
              <a:gdLst>
                <a:gd name="T0" fmla="*/ 9 w 20"/>
                <a:gd name="T1" fmla="*/ 19 h 20"/>
                <a:gd name="T2" fmla="*/ 1 w 20"/>
                <a:gd name="T3" fmla="*/ 9 h 20"/>
                <a:gd name="T4" fmla="*/ 11 w 20"/>
                <a:gd name="T5" fmla="*/ 1 h 20"/>
                <a:gd name="T6" fmla="*/ 19 w 20"/>
                <a:gd name="T7" fmla="*/ 11 h 20"/>
                <a:gd name="T8" fmla="*/ 9 w 2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9"/>
                  </a:moveTo>
                  <a:cubicBezTo>
                    <a:pt x="4" y="19"/>
                    <a:pt x="0" y="14"/>
                    <a:pt x="1" y="9"/>
                  </a:cubicBezTo>
                  <a:cubicBezTo>
                    <a:pt x="2" y="4"/>
                    <a:pt x="6" y="0"/>
                    <a:pt x="11" y="1"/>
                  </a:cubicBezTo>
                  <a:cubicBezTo>
                    <a:pt x="16" y="1"/>
                    <a:pt x="20" y="6"/>
                    <a:pt x="19" y="11"/>
                  </a:cubicBezTo>
                  <a:cubicBezTo>
                    <a:pt x="19" y="16"/>
                    <a:pt x="14" y="2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0" name="ïš1îďê"/>
            <p:cNvSpPr/>
            <p:nvPr/>
          </p:nvSpPr>
          <p:spPr bwMode="auto">
            <a:xfrm>
              <a:off x="6265863" y="2378075"/>
              <a:ext cx="196850" cy="196850"/>
            </a:xfrm>
            <a:custGeom>
              <a:avLst/>
              <a:gdLst>
                <a:gd name="T0" fmla="*/ 11 w 29"/>
                <a:gd name="T1" fmla="*/ 27 h 29"/>
                <a:gd name="T2" fmla="*/ 2 w 29"/>
                <a:gd name="T3" fmla="*/ 11 h 29"/>
                <a:gd name="T4" fmla="*/ 18 w 29"/>
                <a:gd name="T5" fmla="*/ 2 h 29"/>
                <a:gd name="T6" fmla="*/ 27 w 29"/>
                <a:gd name="T7" fmla="*/ 18 h 29"/>
                <a:gd name="T8" fmla="*/ 11 w 29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27"/>
                  </a:moveTo>
                  <a:cubicBezTo>
                    <a:pt x="4" y="25"/>
                    <a:pt x="0" y="18"/>
                    <a:pt x="2" y="11"/>
                  </a:cubicBezTo>
                  <a:cubicBezTo>
                    <a:pt x="4" y="4"/>
                    <a:pt x="11" y="0"/>
                    <a:pt x="18" y="2"/>
                  </a:cubicBezTo>
                  <a:cubicBezTo>
                    <a:pt x="25" y="4"/>
                    <a:pt x="29" y="11"/>
                    <a:pt x="27" y="18"/>
                  </a:cubicBezTo>
                  <a:cubicBezTo>
                    <a:pt x="25" y="25"/>
                    <a:pt x="18" y="29"/>
                    <a:pt x="11" y="27"/>
                  </a:cubicBezTo>
                  <a:close/>
                </a:path>
              </a:pathLst>
            </a:custGeom>
            <a:solidFill>
              <a:srgbClr val="B4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1" name="iSľíďê"/>
            <p:cNvSpPr/>
            <p:nvPr/>
          </p:nvSpPr>
          <p:spPr bwMode="auto">
            <a:xfrm>
              <a:off x="6353176" y="2419350"/>
              <a:ext cx="88900" cy="88900"/>
            </a:xfrm>
            <a:custGeom>
              <a:avLst/>
              <a:gdLst>
                <a:gd name="T0" fmla="*/ 5 w 13"/>
                <a:gd name="T1" fmla="*/ 12 h 13"/>
                <a:gd name="T2" fmla="*/ 1 w 13"/>
                <a:gd name="T3" fmla="*/ 5 h 13"/>
                <a:gd name="T4" fmla="*/ 8 w 13"/>
                <a:gd name="T5" fmla="*/ 1 h 13"/>
                <a:gd name="T6" fmla="*/ 12 w 13"/>
                <a:gd name="T7" fmla="*/ 8 h 13"/>
                <a:gd name="T8" fmla="*/ 5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2" name="íSḷîďe"/>
            <p:cNvSpPr/>
            <p:nvPr/>
          </p:nvSpPr>
          <p:spPr bwMode="auto">
            <a:xfrm>
              <a:off x="7018338" y="2670175"/>
              <a:ext cx="211138" cy="209550"/>
            </a:xfrm>
            <a:custGeom>
              <a:avLst/>
              <a:gdLst>
                <a:gd name="T0" fmla="*/ 14 w 31"/>
                <a:gd name="T1" fmla="*/ 30 h 31"/>
                <a:gd name="T2" fmla="*/ 1 w 31"/>
                <a:gd name="T3" fmla="*/ 14 h 31"/>
                <a:gd name="T4" fmla="*/ 17 w 31"/>
                <a:gd name="T5" fmla="*/ 1 h 31"/>
                <a:gd name="T6" fmla="*/ 30 w 31"/>
                <a:gd name="T7" fmla="*/ 17 h 31"/>
                <a:gd name="T8" fmla="*/ 14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4" y="30"/>
                  </a:moveTo>
                  <a:cubicBezTo>
                    <a:pt x="6" y="29"/>
                    <a:pt x="0" y="22"/>
                    <a:pt x="1" y="14"/>
                  </a:cubicBezTo>
                  <a:cubicBezTo>
                    <a:pt x="2" y="6"/>
                    <a:pt x="9" y="0"/>
                    <a:pt x="17" y="1"/>
                  </a:cubicBezTo>
                  <a:cubicBezTo>
                    <a:pt x="26" y="2"/>
                    <a:pt x="31" y="9"/>
                    <a:pt x="30" y="17"/>
                  </a:cubicBezTo>
                  <a:cubicBezTo>
                    <a:pt x="29" y="25"/>
                    <a:pt x="22" y="31"/>
                    <a:pt x="14" y="30"/>
                  </a:cubicBezTo>
                  <a:close/>
                </a:path>
              </a:pathLst>
            </a:custGeom>
            <a:solidFill>
              <a:srgbClr val="63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3" name="îṣļïde"/>
            <p:cNvSpPr/>
            <p:nvPr/>
          </p:nvSpPr>
          <p:spPr bwMode="auto">
            <a:xfrm>
              <a:off x="7113588" y="2711450"/>
              <a:ext cx="88900" cy="87313"/>
            </a:xfrm>
            <a:custGeom>
              <a:avLst/>
              <a:gdLst>
                <a:gd name="T0" fmla="*/ 6 w 13"/>
                <a:gd name="T1" fmla="*/ 12 h 13"/>
                <a:gd name="T2" fmla="*/ 1 w 13"/>
                <a:gd name="T3" fmla="*/ 6 h 13"/>
                <a:gd name="T4" fmla="*/ 7 w 13"/>
                <a:gd name="T5" fmla="*/ 0 h 13"/>
                <a:gd name="T6" fmla="*/ 13 w 13"/>
                <a:gd name="T7" fmla="*/ 7 h 13"/>
                <a:gd name="T8" fmla="*/ 6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2"/>
                  </a:moveTo>
                  <a:cubicBezTo>
                    <a:pt x="3" y="12"/>
                    <a:pt x="0" y="9"/>
                    <a:pt x="1" y="6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11" y="1"/>
                    <a:pt x="13" y="4"/>
                    <a:pt x="13" y="7"/>
                  </a:cubicBezTo>
                  <a:cubicBezTo>
                    <a:pt x="12" y="10"/>
                    <a:pt x="9" y="13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4" name="işļîḑe"/>
            <p:cNvSpPr/>
            <p:nvPr/>
          </p:nvSpPr>
          <p:spPr bwMode="auto">
            <a:xfrm>
              <a:off x="7229476" y="1762125"/>
              <a:ext cx="196850" cy="190500"/>
            </a:xfrm>
            <a:custGeom>
              <a:avLst/>
              <a:gdLst>
                <a:gd name="T0" fmla="*/ 16 w 29"/>
                <a:gd name="T1" fmla="*/ 27 h 28"/>
                <a:gd name="T2" fmla="*/ 2 w 29"/>
                <a:gd name="T3" fmla="*/ 16 h 28"/>
                <a:gd name="T4" fmla="*/ 13 w 29"/>
                <a:gd name="T5" fmla="*/ 1 h 28"/>
                <a:gd name="T6" fmla="*/ 27 w 29"/>
                <a:gd name="T7" fmla="*/ 12 h 28"/>
                <a:gd name="T8" fmla="*/ 16 w 2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6" y="27"/>
                  </a:moveTo>
                  <a:cubicBezTo>
                    <a:pt x="9" y="28"/>
                    <a:pt x="3" y="23"/>
                    <a:pt x="2" y="16"/>
                  </a:cubicBezTo>
                  <a:cubicBezTo>
                    <a:pt x="0" y="9"/>
                    <a:pt x="5" y="2"/>
                    <a:pt x="13" y="1"/>
                  </a:cubicBezTo>
                  <a:cubicBezTo>
                    <a:pt x="20" y="0"/>
                    <a:pt x="26" y="5"/>
                    <a:pt x="27" y="12"/>
                  </a:cubicBezTo>
                  <a:cubicBezTo>
                    <a:pt x="29" y="20"/>
                    <a:pt x="24" y="26"/>
                    <a:pt x="16" y="27"/>
                  </a:cubicBezTo>
                  <a:close/>
                </a:path>
              </a:pathLst>
            </a:custGeom>
            <a:solidFill>
              <a:srgbClr val="B4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5" name="íṥ1iḍe"/>
            <p:cNvSpPr/>
            <p:nvPr/>
          </p:nvSpPr>
          <p:spPr bwMode="auto">
            <a:xfrm>
              <a:off x="7310438" y="1797050"/>
              <a:ext cx="80963" cy="73025"/>
            </a:xfrm>
            <a:custGeom>
              <a:avLst/>
              <a:gdLst>
                <a:gd name="T0" fmla="*/ 7 w 12"/>
                <a:gd name="T1" fmla="*/ 11 h 11"/>
                <a:gd name="T2" fmla="*/ 1 w 12"/>
                <a:gd name="T3" fmla="*/ 6 h 11"/>
                <a:gd name="T4" fmla="*/ 5 w 12"/>
                <a:gd name="T5" fmla="*/ 0 h 11"/>
                <a:gd name="T6" fmla="*/ 11 w 12"/>
                <a:gd name="T7" fmla="*/ 5 h 11"/>
                <a:gd name="T8" fmla="*/ 7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cubicBezTo>
                    <a:pt x="4" y="11"/>
                    <a:pt x="1" y="9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2" y="8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6" name="íśḻïḑè"/>
            <p:cNvSpPr/>
            <p:nvPr/>
          </p:nvSpPr>
          <p:spPr bwMode="auto">
            <a:xfrm>
              <a:off x="6604001" y="1660525"/>
              <a:ext cx="279400" cy="277813"/>
            </a:xfrm>
            <a:custGeom>
              <a:avLst/>
              <a:gdLst>
                <a:gd name="T0" fmla="*/ 18 w 41"/>
                <a:gd name="T1" fmla="*/ 39 h 41"/>
                <a:gd name="T2" fmla="*/ 1 w 41"/>
                <a:gd name="T3" fmla="*/ 18 h 41"/>
                <a:gd name="T4" fmla="*/ 22 w 41"/>
                <a:gd name="T5" fmla="*/ 1 h 41"/>
                <a:gd name="T6" fmla="*/ 39 w 41"/>
                <a:gd name="T7" fmla="*/ 22 h 41"/>
                <a:gd name="T8" fmla="*/ 18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8" y="39"/>
                  </a:moveTo>
                  <a:cubicBezTo>
                    <a:pt x="7" y="38"/>
                    <a:pt x="0" y="28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2"/>
                    <a:pt x="39" y="22"/>
                  </a:cubicBezTo>
                  <a:cubicBezTo>
                    <a:pt x="38" y="33"/>
                    <a:pt x="28" y="41"/>
                    <a:pt x="18" y="39"/>
                  </a:cubicBezTo>
                  <a:close/>
                </a:path>
              </a:pathLst>
            </a:custGeom>
            <a:solidFill>
              <a:srgbClr val="63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7" name="íŝlîdé"/>
            <p:cNvSpPr/>
            <p:nvPr/>
          </p:nvSpPr>
          <p:spPr bwMode="auto">
            <a:xfrm>
              <a:off x="6726238" y="1708150"/>
              <a:ext cx="115888" cy="115888"/>
            </a:xfrm>
            <a:custGeom>
              <a:avLst/>
              <a:gdLst>
                <a:gd name="T0" fmla="*/ 8 w 17"/>
                <a:gd name="T1" fmla="*/ 17 h 17"/>
                <a:gd name="T2" fmla="*/ 1 w 17"/>
                <a:gd name="T3" fmla="*/ 8 h 17"/>
                <a:gd name="T4" fmla="*/ 9 w 17"/>
                <a:gd name="T5" fmla="*/ 1 h 17"/>
                <a:gd name="T6" fmla="*/ 16 w 17"/>
                <a:gd name="T7" fmla="*/ 10 h 17"/>
                <a:gd name="T8" fmla="*/ 8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3" y="16"/>
                    <a:pt x="0" y="12"/>
                    <a:pt x="1" y="8"/>
                  </a:cubicBezTo>
                  <a:cubicBezTo>
                    <a:pt x="1" y="4"/>
                    <a:pt x="5" y="0"/>
                    <a:pt x="9" y="1"/>
                  </a:cubicBezTo>
                  <a:cubicBezTo>
                    <a:pt x="14" y="1"/>
                    <a:pt x="17" y="5"/>
                    <a:pt x="16" y="10"/>
                  </a:cubicBezTo>
                  <a:cubicBezTo>
                    <a:pt x="16" y="14"/>
                    <a:pt x="12" y="17"/>
                    <a:pt x="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8" name="íṥľide"/>
            <p:cNvSpPr/>
            <p:nvPr/>
          </p:nvSpPr>
          <p:spPr bwMode="auto">
            <a:xfrm>
              <a:off x="7677151" y="1870075"/>
              <a:ext cx="230188" cy="231775"/>
            </a:xfrm>
            <a:custGeom>
              <a:avLst/>
              <a:gdLst>
                <a:gd name="T0" fmla="*/ 15 w 34"/>
                <a:gd name="T1" fmla="*/ 33 h 34"/>
                <a:gd name="T2" fmla="*/ 1 w 34"/>
                <a:gd name="T3" fmla="*/ 15 h 34"/>
                <a:gd name="T4" fmla="*/ 19 w 34"/>
                <a:gd name="T5" fmla="*/ 1 h 34"/>
                <a:gd name="T6" fmla="*/ 33 w 34"/>
                <a:gd name="T7" fmla="*/ 19 h 34"/>
                <a:gd name="T8" fmla="*/ 15 w 34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5" y="33"/>
                  </a:moveTo>
                  <a:cubicBezTo>
                    <a:pt x="6" y="32"/>
                    <a:pt x="0" y="24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28" y="2"/>
                    <a:pt x="34" y="10"/>
                    <a:pt x="33" y="19"/>
                  </a:cubicBezTo>
                  <a:cubicBezTo>
                    <a:pt x="32" y="28"/>
                    <a:pt x="24" y="34"/>
                    <a:pt x="15" y="33"/>
                  </a:cubicBez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9" name="îşḻïḑê"/>
            <p:cNvSpPr/>
            <p:nvPr/>
          </p:nvSpPr>
          <p:spPr bwMode="auto">
            <a:xfrm>
              <a:off x="7778751" y="1911350"/>
              <a:ext cx="101600" cy="95250"/>
            </a:xfrm>
            <a:custGeom>
              <a:avLst/>
              <a:gdLst>
                <a:gd name="T0" fmla="*/ 7 w 15"/>
                <a:gd name="T1" fmla="*/ 14 h 14"/>
                <a:gd name="T2" fmla="*/ 1 w 15"/>
                <a:gd name="T3" fmla="*/ 7 h 14"/>
                <a:gd name="T4" fmla="*/ 8 w 15"/>
                <a:gd name="T5" fmla="*/ 1 h 14"/>
                <a:gd name="T6" fmla="*/ 14 w 15"/>
                <a:gd name="T7" fmla="*/ 8 h 14"/>
                <a:gd name="T8" fmla="*/ 7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cubicBezTo>
                    <a:pt x="3" y="14"/>
                    <a:pt x="0" y="10"/>
                    <a:pt x="1" y="7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2" y="1"/>
                    <a:pt x="15" y="4"/>
                    <a:pt x="14" y="8"/>
                  </a:cubicBezTo>
                  <a:cubicBezTo>
                    <a:pt x="14" y="12"/>
                    <a:pt x="10" y="14"/>
                    <a:pt x="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0" name="iśľídè"/>
            <p:cNvSpPr/>
            <p:nvPr/>
          </p:nvSpPr>
          <p:spPr bwMode="auto">
            <a:xfrm>
              <a:off x="7635876" y="2601913"/>
              <a:ext cx="298450" cy="304800"/>
            </a:xfrm>
            <a:custGeom>
              <a:avLst/>
              <a:gdLst>
                <a:gd name="T0" fmla="*/ 19 w 44"/>
                <a:gd name="T1" fmla="*/ 44 h 45"/>
                <a:gd name="T2" fmla="*/ 1 w 44"/>
                <a:gd name="T3" fmla="*/ 20 h 45"/>
                <a:gd name="T4" fmla="*/ 24 w 44"/>
                <a:gd name="T5" fmla="*/ 2 h 45"/>
                <a:gd name="T6" fmla="*/ 43 w 44"/>
                <a:gd name="T7" fmla="*/ 25 h 45"/>
                <a:gd name="T8" fmla="*/ 19 w 44"/>
                <a:gd name="T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19" y="44"/>
                  </a:moveTo>
                  <a:cubicBezTo>
                    <a:pt x="8" y="42"/>
                    <a:pt x="0" y="32"/>
                    <a:pt x="1" y="20"/>
                  </a:cubicBezTo>
                  <a:cubicBezTo>
                    <a:pt x="2" y="9"/>
                    <a:pt x="13" y="0"/>
                    <a:pt x="24" y="2"/>
                  </a:cubicBezTo>
                  <a:cubicBezTo>
                    <a:pt x="36" y="3"/>
                    <a:pt x="44" y="14"/>
                    <a:pt x="43" y="25"/>
                  </a:cubicBezTo>
                  <a:cubicBezTo>
                    <a:pt x="42" y="37"/>
                    <a:pt x="31" y="45"/>
                    <a:pt x="19" y="44"/>
                  </a:cubicBezTo>
                  <a:close/>
                </a:path>
              </a:pathLst>
            </a:custGeom>
            <a:solidFill>
              <a:srgbClr val="B4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1" name="î$ļîḍé"/>
            <p:cNvSpPr/>
            <p:nvPr/>
          </p:nvSpPr>
          <p:spPr bwMode="auto">
            <a:xfrm>
              <a:off x="7772401" y="2663825"/>
              <a:ext cx="122238" cy="128588"/>
            </a:xfrm>
            <a:custGeom>
              <a:avLst/>
              <a:gdLst>
                <a:gd name="T0" fmla="*/ 8 w 18"/>
                <a:gd name="T1" fmla="*/ 18 h 19"/>
                <a:gd name="T2" fmla="*/ 0 w 18"/>
                <a:gd name="T3" fmla="*/ 8 h 19"/>
                <a:gd name="T4" fmla="*/ 10 w 18"/>
                <a:gd name="T5" fmla="*/ 0 h 19"/>
                <a:gd name="T6" fmla="*/ 18 w 18"/>
                <a:gd name="T7" fmla="*/ 10 h 19"/>
                <a:gd name="T8" fmla="*/ 8 w 18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8" y="18"/>
                  </a:moveTo>
                  <a:cubicBezTo>
                    <a:pt x="3" y="17"/>
                    <a:pt x="0" y="13"/>
                    <a:pt x="0" y="8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5" y="1"/>
                    <a:pt x="18" y="5"/>
                    <a:pt x="18" y="10"/>
                  </a:cubicBezTo>
                  <a:cubicBezTo>
                    <a:pt x="17" y="15"/>
                    <a:pt x="13" y="19"/>
                    <a:pt x="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2" name="iṥ1iḍè"/>
            <p:cNvSpPr/>
            <p:nvPr/>
          </p:nvSpPr>
          <p:spPr bwMode="auto">
            <a:xfrm>
              <a:off x="6767513" y="1965325"/>
              <a:ext cx="644525" cy="636588"/>
            </a:xfrm>
            <a:custGeom>
              <a:avLst/>
              <a:gdLst>
                <a:gd name="T0" fmla="*/ 42 w 95"/>
                <a:gd name="T1" fmla="*/ 92 h 94"/>
                <a:gd name="T2" fmla="*/ 3 w 95"/>
                <a:gd name="T3" fmla="*/ 42 h 94"/>
                <a:gd name="T4" fmla="*/ 53 w 95"/>
                <a:gd name="T5" fmla="*/ 3 h 94"/>
                <a:gd name="T6" fmla="*/ 92 w 95"/>
                <a:gd name="T7" fmla="*/ 52 h 94"/>
                <a:gd name="T8" fmla="*/ 42 w 95"/>
                <a:gd name="T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2" y="92"/>
                  </a:moveTo>
                  <a:cubicBezTo>
                    <a:pt x="18" y="89"/>
                    <a:pt x="0" y="67"/>
                    <a:pt x="3" y="42"/>
                  </a:cubicBezTo>
                  <a:cubicBezTo>
                    <a:pt x="6" y="17"/>
                    <a:pt x="28" y="0"/>
                    <a:pt x="53" y="3"/>
                  </a:cubicBezTo>
                  <a:cubicBezTo>
                    <a:pt x="77" y="5"/>
                    <a:pt x="95" y="28"/>
                    <a:pt x="92" y="52"/>
                  </a:cubicBezTo>
                  <a:cubicBezTo>
                    <a:pt x="89" y="77"/>
                    <a:pt x="67" y="94"/>
                    <a:pt x="42" y="92"/>
                  </a:cubicBezTo>
                  <a:close/>
                </a:path>
              </a:pathLst>
            </a:custGeom>
            <a:solidFill>
              <a:srgbClr val="8C6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3" name="iṣḻïḍe"/>
            <p:cNvSpPr/>
            <p:nvPr/>
          </p:nvSpPr>
          <p:spPr bwMode="auto">
            <a:xfrm>
              <a:off x="7059613" y="2087563"/>
              <a:ext cx="265113" cy="263525"/>
            </a:xfrm>
            <a:custGeom>
              <a:avLst/>
              <a:gdLst>
                <a:gd name="T0" fmla="*/ 17 w 39"/>
                <a:gd name="T1" fmla="*/ 38 h 39"/>
                <a:gd name="T2" fmla="*/ 1 w 39"/>
                <a:gd name="T3" fmla="*/ 17 h 39"/>
                <a:gd name="T4" fmla="*/ 22 w 39"/>
                <a:gd name="T5" fmla="*/ 1 h 39"/>
                <a:gd name="T6" fmla="*/ 38 w 39"/>
                <a:gd name="T7" fmla="*/ 22 h 39"/>
                <a:gd name="T8" fmla="*/ 17 w 39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7" y="38"/>
                  </a:moveTo>
                  <a:cubicBezTo>
                    <a:pt x="7" y="37"/>
                    <a:pt x="0" y="28"/>
                    <a:pt x="1" y="17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2" y="2"/>
                    <a:pt x="39" y="11"/>
                    <a:pt x="38" y="22"/>
                  </a:cubicBezTo>
                  <a:cubicBezTo>
                    <a:pt x="37" y="32"/>
                    <a:pt x="28" y="39"/>
                    <a:pt x="1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4" name="îsľïḍé"/>
            <p:cNvSpPr/>
            <p:nvPr/>
          </p:nvSpPr>
          <p:spPr bwMode="auto">
            <a:xfrm>
              <a:off x="4092576" y="5237163"/>
              <a:ext cx="4005263" cy="223838"/>
            </a:xfrm>
            <a:custGeom>
              <a:avLst/>
              <a:gdLst>
                <a:gd name="T0" fmla="*/ 0 w 590"/>
                <a:gd name="T1" fmla="*/ 15 h 33"/>
                <a:gd name="T2" fmla="*/ 0 w 590"/>
                <a:gd name="T3" fmla="*/ 18 h 33"/>
                <a:gd name="T4" fmla="*/ 15 w 590"/>
                <a:gd name="T5" fmla="*/ 33 h 33"/>
                <a:gd name="T6" fmla="*/ 575 w 590"/>
                <a:gd name="T7" fmla="*/ 33 h 33"/>
                <a:gd name="T8" fmla="*/ 590 w 590"/>
                <a:gd name="T9" fmla="*/ 18 h 33"/>
                <a:gd name="T10" fmla="*/ 590 w 590"/>
                <a:gd name="T11" fmla="*/ 15 h 33"/>
                <a:gd name="T12" fmla="*/ 575 w 590"/>
                <a:gd name="T13" fmla="*/ 0 h 33"/>
                <a:gd name="T14" fmla="*/ 15 w 590"/>
                <a:gd name="T15" fmla="*/ 0 h 33"/>
                <a:gd name="T16" fmla="*/ 0 w 590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0" h="33">
                  <a:moveTo>
                    <a:pt x="0" y="15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83" y="33"/>
                    <a:pt x="590" y="26"/>
                    <a:pt x="590" y="18"/>
                  </a:cubicBezTo>
                  <a:cubicBezTo>
                    <a:pt x="590" y="15"/>
                    <a:pt x="590" y="15"/>
                    <a:pt x="590" y="15"/>
                  </a:cubicBezTo>
                  <a:cubicBezTo>
                    <a:pt x="590" y="7"/>
                    <a:pt x="583" y="0"/>
                    <a:pt x="5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3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5" name="íṩḷiḓe"/>
            <p:cNvSpPr/>
            <p:nvPr/>
          </p:nvSpPr>
          <p:spPr bwMode="auto">
            <a:xfrm>
              <a:off x="4092576" y="5446713"/>
              <a:ext cx="327025" cy="203200"/>
            </a:xfrm>
            <a:custGeom>
              <a:avLst/>
              <a:gdLst>
                <a:gd name="T0" fmla="*/ 48 w 48"/>
                <a:gd name="T1" fmla="*/ 15 h 30"/>
                <a:gd name="T2" fmla="*/ 36 w 48"/>
                <a:gd name="T3" fmla="*/ 0 h 30"/>
                <a:gd name="T4" fmla="*/ 12 w 48"/>
                <a:gd name="T5" fmla="*/ 0 h 30"/>
                <a:gd name="T6" fmla="*/ 0 w 48"/>
                <a:gd name="T7" fmla="*/ 15 h 30"/>
                <a:gd name="T8" fmla="*/ 0 w 48"/>
                <a:gd name="T9" fmla="*/ 15 h 30"/>
                <a:gd name="T10" fmla="*/ 12 w 48"/>
                <a:gd name="T11" fmla="*/ 30 h 30"/>
                <a:gd name="T12" fmla="*/ 36 w 48"/>
                <a:gd name="T13" fmla="*/ 30 h 30"/>
                <a:gd name="T14" fmla="*/ 48 w 48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0">
                  <a:moveTo>
                    <a:pt x="48" y="15"/>
                  </a:moveTo>
                  <a:cubicBezTo>
                    <a:pt x="48" y="7"/>
                    <a:pt x="43" y="0"/>
                    <a:pt x="3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6" y="30"/>
                    <a:pt x="12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3" y="30"/>
                    <a:pt x="48" y="24"/>
                    <a:pt x="4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6" name="ïsḷïḓê"/>
            <p:cNvSpPr/>
            <p:nvPr/>
          </p:nvSpPr>
          <p:spPr bwMode="auto">
            <a:xfrm>
              <a:off x="7745413" y="5454650"/>
              <a:ext cx="331788" cy="203200"/>
            </a:xfrm>
            <a:custGeom>
              <a:avLst/>
              <a:gdLst>
                <a:gd name="T0" fmla="*/ 49 w 49"/>
                <a:gd name="T1" fmla="*/ 15 h 30"/>
                <a:gd name="T2" fmla="*/ 36 w 49"/>
                <a:gd name="T3" fmla="*/ 0 h 30"/>
                <a:gd name="T4" fmla="*/ 12 w 49"/>
                <a:gd name="T5" fmla="*/ 0 h 30"/>
                <a:gd name="T6" fmla="*/ 0 w 49"/>
                <a:gd name="T7" fmla="*/ 15 h 30"/>
                <a:gd name="T8" fmla="*/ 0 w 49"/>
                <a:gd name="T9" fmla="*/ 15 h 30"/>
                <a:gd name="T10" fmla="*/ 12 w 49"/>
                <a:gd name="T11" fmla="*/ 30 h 30"/>
                <a:gd name="T12" fmla="*/ 36 w 49"/>
                <a:gd name="T13" fmla="*/ 30 h 30"/>
                <a:gd name="T14" fmla="*/ 49 w 49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0">
                  <a:moveTo>
                    <a:pt x="49" y="15"/>
                  </a:moveTo>
                  <a:cubicBezTo>
                    <a:pt x="49" y="7"/>
                    <a:pt x="43" y="0"/>
                    <a:pt x="3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6" y="30"/>
                    <a:pt x="12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3" y="30"/>
                    <a:pt x="49" y="24"/>
                    <a:pt x="4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生产中防中毒危害的对策措施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800" y="839470"/>
            <a:ext cx="60737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无水氢氟酸生产中应采取以下安全对策措施: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8825" y="1235710"/>
            <a:ext cx="7613650" cy="309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注意工艺参数的选择及量的控制,以防止生产装置中的氟化氢气体泄漏到工作场所空气中,造成人员中毒;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为使泄漏的可能性降至最低,选择耐腐蚀材料,确保设备的完整密闭；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各生产工段及岗位,应根据《使用有毒物质场所劳动保护条例》的规定，设置自动报警装置,以便提早发现有毒物品的泄漏;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生产厂房等设计为半敞开式结构,减少有毒物质在工作场所的积聚,加强设备、管道、阀门密封材料检查和保养维修及岗位巡查,严防设备跑、冒、滴、漏;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现场操作人员加强的个体防护,有毒岗位操作人员应定期体检,建立健康档案，防止慢性中毒；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企业应注意加强生产设备和储存设施的维护和维修管理,保证生产装置和储存设备的密闭性,使发生氟化氢泄漏的概率降至最低。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生产中防氟化物灼伤的管理措施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800" y="839470"/>
            <a:ext cx="60737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无水氢氟酸生产中应采取以下安全对策措施: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0" y="1369060"/>
            <a:ext cx="4320540" cy="309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生产中氢氟酸属强酸性腐蚀性物质的设备设施,设计时应合理选择流程、设备和管道结构及材料，防止物料外泄或喷溅;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禁止使用玻璃管道、管件、阀门、流量计、压力计等仪表;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设备布置应保证作业场所有足够空间,应设计必要的洗眼器、淋洗器等安全防护措施,应备有2%-3%碳酸氢钠溶液及其它应急药品,并在装置区设置救箱。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氟化氢操作人员必须全过程穿戴好耐酸防护服、鞋、手套，使用防护面罩。</a:t>
            </a:r>
            <a:endParaRPr lang="zh-CN" altLang="en-US" sz="13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95" name="组合 2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4920615" y="1176655"/>
            <a:ext cx="3947160" cy="3677285"/>
            <a:chOff x="2414588" y="3175"/>
            <a:chExt cx="7362825" cy="6858001"/>
          </a:xfrm>
        </p:grpSpPr>
        <p:sp>
          <p:nvSpPr>
            <p:cNvPr id="95" name="ïṡľiďê"/>
            <p:cNvSpPr/>
            <p:nvPr/>
          </p:nvSpPr>
          <p:spPr bwMode="auto">
            <a:xfrm>
              <a:off x="2414588" y="6656388"/>
              <a:ext cx="7362825" cy="204788"/>
            </a:xfrm>
            <a:custGeom>
              <a:avLst/>
              <a:gdLst>
                <a:gd name="T0" fmla="*/ 2592 w 2592"/>
                <a:gd name="T1" fmla="*/ 36 h 72"/>
                <a:gd name="T2" fmla="*/ 2556 w 2592"/>
                <a:gd name="T3" fmla="*/ 72 h 72"/>
                <a:gd name="T4" fmla="*/ 36 w 2592"/>
                <a:gd name="T5" fmla="*/ 72 h 72"/>
                <a:gd name="T6" fmla="*/ 0 w 2592"/>
                <a:gd name="T7" fmla="*/ 36 h 72"/>
                <a:gd name="T8" fmla="*/ 0 w 2592"/>
                <a:gd name="T9" fmla="*/ 36 h 72"/>
                <a:gd name="T10" fmla="*/ 36 w 2592"/>
                <a:gd name="T11" fmla="*/ 0 h 72"/>
                <a:gd name="T12" fmla="*/ 2556 w 2592"/>
                <a:gd name="T13" fmla="*/ 0 h 72"/>
                <a:gd name="T14" fmla="*/ 2592 w 2592"/>
                <a:gd name="T1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2" h="72">
                  <a:moveTo>
                    <a:pt x="2592" y="36"/>
                  </a:moveTo>
                  <a:cubicBezTo>
                    <a:pt x="2592" y="56"/>
                    <a:pt x="2576" y="72"/>
                    <a:pt x="255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2556" y="0"/>
                    <a:pt x="2556" y="0"/>
                    <a:pt x="2556" y="0"/>
                  </a:cubicBezTo>
                  <a:cubicBezTo>
                    <a:pt x="2576" y="0"/>
                    <a:pt x="2592" y="16"/>
                    <a:pt x="2592" y="36"/>
                  </a:cubicBezTo>
                  <a:close/>
                </a:path>
              </a:pathLst>
            </a:custGeom>
            <a:solidFill>
              <a:srgbClr val="CF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ïšļîḓê"/>
            <p:cNvSpPr/>
            <p:nvPr/>
          </p:nvSpPr>
          <p:spPr bwMode="auto">
            <a:xfrm>
              <a:off x="2857501" y="2916238"/>
              <a:ext cx="2179638" cy="3576638"/>
            </a:xfrm>
            <a:custGeom>
              <a:avLst/>
              <a:gdLst>
                <a:gd name="T0" fmla="*/ 0 w 767"/>
                <a:gd name="T1" fmla="*/ 1261 h 1261"/>
                <a:gd name="T2" fmla="*/ 64 w 767"/>
                <a:gd name="T3" fmla="*/ 0 h 1261"/>
                <a:gd name="T4" fmla="*/ 132 w 767"/>
                <a:gd name="T5" fmla="*/ 64 h 1261"/>
                <a:gd name="T6" fmla="*/ 153 w 767"/>
                <a:gd name="T7" fmla="*/ 636 h 1261"/>
                <a:gd name="T8" fmla="*/ 173 w 767"/>
                <a:gd name="T9" fmla="*/ 64 h 1261"/>
                <a:gd name="T10" fmla="*/ 241 w 767"/>
                <a:gd name="T11" fmla="*/ 0 h 1261"/>
                <a:gd name="T12" fmla="*/ 305 w 767"/>
                <a:gd name="T13" fmla="*/ 588 h 1261"/>
                <a:gd name="T14" fmla="*/ 334 w 767"/>
                <a:gd name="T15" fmla="*/ 609 h 1261"/>
                <a:gd name="T16" fmla="*/ 356 w 767"/>
                <a:gd name="T17" fmla="*/ 79 h 1261"/>
                <a:gd name="T18" fmla="*/ 481 w 767"/>
                <a:gd name="T19" fmla="*/ 79 h 1261"/>
                <a:gd name="T20" fmla="*/ 503 w 767"/>
                <a:gd name="T21" fmla="*/ 618 h 1261"/>
                <a:gd name="T22" fmla="*/ 535 w 767"/>
                <a:gd name="T23" fmla="*/ 597 h 1261"/>
                <a:gd name="T24" fmla="*/ 599 w 767"/>
                <a:gd name="T25" fmla="*/ 16 h 1261"/>
                <a:gd name="T26" fmla="*/ 678 w 767"/>
                <a:gd name="T27" fmla="*/ 80 h 1261"/>
                <a:gd name="T28" fmla="*/ 699 w 767"/>
                <a:gd name="T29" fmla="*/ 618 h 1261"/>
                <a:gd name="T30" fmla="*/ 725 w 767"/>
                <a:gd name="T31" fmla="*/ 615 h 1261"/>
                <a:gd name="T32" fmla="*/ 767 w 767"/>
                <a:gd name="T33" fmla="*/ 608 h 1261"/>
                <a:gd name="T34" fmla="*/ 704 w 767"/>
                <a:gd name="T35" fmla="*/ 661 h 1261"/>
                <a:gd name="T36" fmla="*/ 635 w 767"/>
                <a:gd name="T37" fmla="*/ 597 h 1261"/>
                <a:gd name="T38" fmla="*/ 614 w 767"/>
                <a:gd name="T39" fmla="*/ 58 h 1261"/>
                <a:gd name="T40" fmla="*/ 578 w 767"/>
                <a:gd name="T41" fmla="*/ 80 h 1261"/>
                <a:gd name="T42" fmla="*/ 514 w 767"/>
                <a:gd name="T43" fmla="*/ 661 h 1261"/>
                <a:gd name="T44" fmla="*/ 439 w 767"/>
                <a:gd name="T45" fmla="*/ 597 h 1261"/>
                <a:gd name="T46" fmla="*/ 419 w 767"/>
                <a:gd name="T47" fmla="*/ 58 h 1261"/>
                <a:gd name="T48" fmla="*/ 398 w 767"/>
                <a:gd name="T49" fmla="*/ 588 h 1261"/>
                <a:gd name="T50" fmla="*/ 326 w 767"/>
                <a:gd name="T51" fmla="*/ 652 h 1261"/>
                <a:gd name="T52" fmla="*/ 263 w 767"/>
                <a:gd name="T53" fmla="*/ 64 h 1261"/>
                <a:gd name="T54" fmla="*/ 237 w 767"/>
                <a:gd name="T55" fmla="*/ 43 h 1261"/>
                <a:gd name="T56" fmla="*/ 215 w 767"/>
                <a:gd name="T57" fmla="*/ 615 h 1261"/>
                <a:gd name="T58" fmla="*/ 90 w 767"/>
                <a:gd name="T59" fmla="*/ 615 h 1261"/>
                <a:gd name="T60" fmla="*/ 68 w 767"/>
                <a:gd name="T61" fmla="*/ 43 h 1261"/>
                <a:gd name="T62" fmla="*/ 42 w 767"/>
                <a:gd name="T63" fmla="*/ 64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7" h="1261">
                  <a:moveTo>
                    <a:pt x="42" y="1261"/>
                  </a:moveTo>
                  <a:cubicBezTo>
                    <a:pt x="0" y="1261"/>
                    <a:pt x="0" y="1261"/>
                    <a:pt x="0" y="126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04" y="0"/>
                    <a:pt x="132" y="29"/>
                    <a:pt x="132" y="64"/>
                  </a:cubicBezTo>
                  <a:cubicBezTo>
                    <a:pt x="132" y="615"/>
                    <a:pt x="132" y="615"/>
                    <a:pt x="132" y="615"/>
                  </a:cubicBezTo>
                  <a:cubicBezTo>
                    <a:pt x="132" y="627"/>
                    <a:pt x="141" y="636"/>
                    <a:pt x="153" y="636"/>
                  </a:cubicBezTo>
                  <a:cubicBezTo>
                    <a:pt x="164" y="636"/>
                    <a:pt x="173" y="627"/>
                    <a:pt x="173" y="61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29"/>
                    <a:pt x="201" y="0"/>
                    <a:pt x="237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77" y="0"/>
                    <a:pt x="305" y="29"/>
                    <a:pt x="305" y="64"/>
                  </a:cubicBezTo>
                  <a:cubicBezTo>
                    <a:pt x="305" y="588"/>
                    <a:pt x="305" y="588"/>
                    <a:pt x="305" y="588"/>
                  </a:cubicBezTo>
                  <a:cubicBezTo>
                    <a:pt x="305" y="599"/>
                    <a:pt x="315" y="609"/>
                    <a:pt x="326" y="609"/>
                  </a:cubicBezTo>
                  <a:cubicBezTo>
                    <a:pt x="334" y="609"/>
                    <a:pt x="334" y="609"/>
                    <a:pt x="334" y="609"/>
                  </a:cubicBezTo>
                  <a:cubicBezTo>
                    <a:pt x="346" y="609"/>
                    <a:pt x="356" y="599"/>
                    <a:pt x="356" y="588"/>
                  </a:cubicBezTo>
                  <a:cubicBezTo>
                    <a:pt x="356" y="79"/>
                    <a:pt x="356" y="79"/>
                    <a:pt x="356" y="79"/>
                  </a:cubicBezTo>
                  <a:cubicBezTo>
                    <a:pt x="356" y="44"/>
                    <a:pt x="384" y="15"/>
                    <a:pt x="419" y="15"/>
                  </a:cubicBezTo>
                  <a:cubicBezTo>
                    <a:pt x="453" y="15"/>
                    <a:pt x="481" y="44"/>
                    <a:pt x="481" y="79"/>
                  </a:cubicBezTo>
                  <a:cubicBezTo>
                    <a:pt x="481" y="597"/>
                    <a:pt x="481" y="597"/>
                    <a:pt x="481" y="597"/>
                  </a:cubicBezTo>
                  <a:cubicBezTo>
                    <a:pt x="481" y="609"/>
                    <a:pt x="491" y="618"/>
                    <a:pt x="503" y="618"/>
                  </a:cubicBezTo>
                  <a:cubicBezTo>
                    <a:pt x="514" y="618"/>
                    <a:pt x="514" y="618"/>
                    <a:pt x="514" y="618"/>
                  </a:cubicBezTo>
                  <a:cubicBezTo>
                    <a:pt x="526" y="618"/>
                    <a:pt x="535" y="609"/>
                    <a:pt x="535" y="597"/>
                  </a:cubicBezTo>
                  <a:cubicBezTo>
                    <a:pt x="535" y="80"/>
                    <a:pt x="535" y="80"/>
                    <a:pt x="535" y="80"/>
                  </a:cubicBezTo>
                  <a:cubicBezTo>
                    <a:pt x="535" y="45"/>
                    <a:pt x="564" y="16"/>
                    <a:pt x="599" y="16"/>
                  </a:cubicBezTo>
                  <a:cubicBezTo>
                    <a:pt x="614" y="16"/>
                    <a:pt x="614" y="16"/>
                    <a:pt x="614" y="16"/>
                  </a:cubicBezTo>
                  <a:cubicBezTo>
                    <a:pt x="649" y="16"/>
                    <a:pt x="678" y="45"/>
                    <a:pt x="678" y="80"/>
                  </a:cubicBezTo>
                  <a:cubicBezTo>
                    <a:pt x="678" y="597"/>
                    <a:pt x="678" y="597"/>
                    <a:pt x="678" y="597"/>
                  </a:cubicBezTo>
                  <a:cubicBezTo>
                    <a:pt x="678" y="609"/>
                    <a:pt x="687" y="618"/>
                    <a:pt x="699" y="618"/>
                  </a:cubicBezTo>
                  <a:cubicBezTo>
                    <a:pt x="704" y="618"/>
                    <a:pt x="704" y="618"/>
                    <a:pt x="704" y="618"/>
                  </a:cubicBezTo>
                  <a:cubicBezTo>
                    <a:pt x="713" y="618"/>
                    <a:pt x="720" y="617"/>
                    <a:pt x="725" y="615"/>
                  </a:cubicBezTo>
                  <a:cubicBezTo>
                    <a:pt x="725" y="608"/>
                    <a:pt x="725" y="608"/>
                    <a:pt x="725" y="608"/>
                  </a:cubicBezTo>
                  <a:cubicBezTo>
                    <a:pt x="767" y="608"/>
                    <a:pt x="767" y="608"/>
                    <a:pt x="767" y="608"/>
                  </a:cubicBezTo>
                  <a:cubicBezTo>
                    <a:pt x="767" y="624"/>
                    <a:pt x="767" y="624"/>
                    <a:pt x="767" y="624"/>
                  </a:cubicBezTo>
                  <a:cubicBezTo>
                    <a:pt x="767" y="646"/>
                    <a:pt x="742" y="661"/>
                    <a:pt x="704" y="661"/>
                  </a:cubicBezTo>
                  <a:cubicBezTo>
                    <a:pt x="699" y="661"/>
                    <a:pt x="699" y="661"/>
                    <a:pt x="699" y="661"/>
                  </a:cubicBezTo>
                  <a:cubicBezTo>
                    <a:pt x="664" y="661"/>
                    <a:pt x="635" y="632"/>
                    <a:pt x="635" y="597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5" y="68"/>
                    <a:pt x="626" y="58"/>
                    <a:pt x="614" y="58"/>
                  </a:cubicBezTo>
                  <a:cubicBezTo>
                    <a:pt x="599" y="58"/>
                    <a:pt x="599" y="58"/>
                    <a:pt x="599" y="58"/>
                  </a:cubicBezTo>
                  <a:cubicBezTo>
                    <a:pt x="587" y="58"/>
                    <a:pt x="578" y="68"/>
                    <a:pt x="578" y="80"/>
                  </a:cubicBezTo>
                  <a:cubicBezTo>
                    <a:pt x="578" y="597"/>
                    <a:pt x="578" y="597"/>
                    <a:pt x="578" y="597"/>
                  </a:cubicBezTo>
                  <a:cubicBezTo>
                    <a:pt x="578" y="632"/>
                    <a:pt x="549" y="661"/>
                    <a:pt x="514" y="661"/>
                  </a:cubicBezTo>
                  <a:cubicBezTo>
                    <a:pt x="503" y="661"/>
                    <a:pt x="503" y="661"/>
                    <a:pt x="503" y="661"/>
                  </a:cubicBezTo>
                  <a:cubicBezTo>
                    <a:pt x="468" y="661"/>
                    <a:pt x="439" y="632"/>
                    <a:pt x="439" y="597"/>
                  </a:cubicBezTo>
                  <a:cubicBezTo>
                    <a:pt x="439" y="79"/>
                    <a:pt x="439" y="79"/>
                    <a:pt x="439" y="79"/>
                  </a:cubicBezTo>
                  <a:cubicBezTo>
                    <a:pt x="439" y="67"/>
                    <a:pt x="430" y="58"/>
                    <a:pt x="419" y="58"/>
                  </a:cubicBezTo>
                  <a:cubicBezTo>
                    <a:pt x="407" y="58"/>
                    <a:pt x="398" y="67"/>
                    <a:pt x="398" y="79"/>
                  </a:cubicBezTo>
                  <a:cubicBezTo>
                    <a:pt x="398" y="588"/>
                    <a:pt x="398" y="588"/>
                    <a:pt x="398" y="588"/>
                  </a:cubicBezTo>
                  <a:cubicBezTo>
                    <a:pt x="398" y="623"/>
                    <a:pt x="370" y="652"/>
                    <a:pt x="334" y="652"/>
                  </a:cubicBezTo>
                  <a:cubicBezTo>
                    <a:pt x="326" y="652"/>
                    <a:pt x="326" y="652"/>
                    <a:pt x="326" y="652"/>
                  </a:cubicBezTo>
                  <a:cubicBezTo>
                    <a:pt x="291" y="652"/>
                    <a:pt x="263" y="623"/>
                    <a:pt x="263" y="588"/>
                  </a:cubicBezTo>
                  <a:cubicBezTo>
                    <a:pt x="263" y="64"/>
                    <a:pt x="263" y="64"/>
                    <a:pt x="263" y="64"/>
                  </a:cubicBezTo>
                  <a:cubicBezTo>
                    <a:pt x="263" y="52"/>
                    <a:pt x="253" y="43"/>
                    <a:pt x="241" y="43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25" y="43"/>
                    <a:pt x="215" y="52"/>
                    <a:pt x="215" y="64"/>
                  </a:cubicBezTo>
                  <a:cubicBezTo>
                    <a:pt x="215" y="615"/>
                    <a:pt x="215" y="615"/>
                    <a:pt x="215" y="615"/>
                  </a:cubicBezTo>
                  <a:cubicBezTo>
                    <a:pt x="215" y="650"/>
                    <a:pt x="187" y="679"/>
                    <a:pt x="153" y="679"/>
                  </a:cubicBezTo>
                  <a:cubicBezTo>
                    <a:pt x="118" y="679"/>
                    <a:pt x="90" y="650"/>
                    <a:pt x="90" y="615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52"/>
                    <a:pt x="80" y="43"/>
                    <a:pt x="68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52" y="43"/>
                    <a:pt x="42" y="52"/>
                    <a:pt x="42" y="64"/>
                  </a:cubicBezTo>
                  <a:lnTo>
                    <a:pt x="42" y="1261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ïṩḷîdè"/>
            <p:cNvSpPr/>
            <p:nvPr/>
          </p:nvSpPr>
          <p:spPr bwMode="auto">
            <a:xfrm>
              <a:off x="4527551" y="3227388"/>
              <a:ext cx="403225" cy="403225"/>
            </a:xfrm>
            <a:custGeom>
              <a:avLst/>
              <a:gdLst>
                <a:gd name="T0" fmla="*/ 134 w 142"/>
                <a:gd name="T1" fmla="*/ 108 h 142"/>
                <a:gd name="T2" fmla="*/ 142 w 142"/>
                <a:gd name="T3" fmla="*/ 87 h 142"/>
                <a:gd name="T4" fmla="*/ 130 w 142"/>
                <a:gd name="T5" fmla="*/ 82 h 142"/>
                <a:gd name="T6" fmla="*/ 129 w 142"/>
                <a:gd name="T7" fmla="*/ 59 h 142"/>
                <a:gd name="T8" fmla="*/ 142 w 142"/>
                <a:gd name="T9" fmla="*/ 53 h 142"/>
                <a:gd name="T10" fmla="*/ 133 w 142"/>
                <a:gd name="T11" fmla="*/ 32 h 142"/>
                <a:gd name="T12" fmla="*/ 119 w 142"/>
                <a:gd name="T13" fmla="*/ 38 h 142"/>
                <a:gd name="T14" fmla="*/ 103 w 142"/>
                <a:gd name="T15" fmla="*/ 22 h 142"/>
                <a:gd name="T16" fmla="*/ 108 w 142"/>
                <a:gd name="T17" fmla="*/ 8 h 142"/>
                <a:gd name="T18" fmla="*/ 87 w 142"/>
                <a:gd name="T19" fmla="*/ 0 h 142"/>
                <a:gd name="T20" fmla="*/ 82 w 142"/>
                <a:gd name="T21" fmla="*/ 14 h 142"/>
                <a:gd name="T22" fmla="*/ 59 w 142"/>
                <a:gd name="T23" fmla="*/ 14 h 142"/>
                <a:gd name="T24" fmla="*/ 53 w 142"/>
                <a:gd name="T25" fmla="*/ 0 h 142"/>
                <a:gd name="T26" fmla="*/ 32 w 142"/>
                <a:gd name="T27" fmla="*/ 10 h 142"/>
                <a:gd name="T28" fmla="*/ 38 w 142"/>
                <a:gd name="T29" fmla="*/ 23 h 142"/>
                <a:gd name="T30" fmla="*/ 21 w 142"/>
                <a:gd name="T31" fmla="*/ 39 h 142"/>
                <a:gd name="T32" fmla="*/ 8 w 142"/>
                <a:gd name="T33" fmla="*/ 34 h 142"/>
                <a:gd name="T34" fmla="*/ 0 w 142"/>
                <a:gd name="T35" fmla="*/ 55 h 142"/>
                <a:gd name="T36" fmla="*/ 12 w 142"/>
                <a:gd name="T37" fmla="*/ 60 h 142"/>
                <a:gd name="T38" fmla="*/ 12 w 142"/>
                <a:gd name="T39" fmla="*/ 84 h 142"/>
                <a:gd name="T40" fmla="*/ 1 w 142"/>
                <a:gd name="T41" fmla="*/ 89 h 142"/>
                <a:gd name="T42" fmla="*/ 10 w 142"/>
                <a:gd name="T43" fmla="*/ 110 h 142"/>
                <a:gd name="T44" fmla="*/ 21 w 142"/>
                <a:gd name="T45" fmla="*/ 105 h 142"/>
                <a:gd name="T46" fmla="*/ 38 w 142"/>
                <a:gd name="T47" fmla="*/ 123 h 142"/>
                <a:gd name="T48" fmla="*/ 34 w 142"/>
                <a:gd name="T49" fmla="*/ 134 h 142"/>
                <a:gd name="T50" fmla="*/ 55 w 142"/>
                <a:gd name="T51" fmla="*/ 142 h 142"/>
                <a:gd name="T52" fmla="*/ 59 w 142"/>
                <a:gd name="T53" fmla="*/ 132 h 142"/>
                <a:gd name="T54" fmla="*/ 85 w 142"/>
                <a:gd name="T55" fmla="*/ 131 h 142"/>
                <a:gd name="T56" fmla="*/ 89 w 142"/>
                <a:gd name="T57" fmla="*/ 142 h 142"/>
                <a:gd name="T58" fmla="*/ 110 w 142"/>
                <a:gd name="T59" fmla="*/ 133 h 142"/>
                <a:gd name="T60" fmla="*/ 105 w 142"/>
                <a:gd name="T61" fmla="*/ 122 h 142"/>
                <a:gd name="T62" fmla="*/ 122 w 142"/>
                <a:gd name="T63" fmla="*/ 104 h 142"/>
                <a:gd name="T64" fmla="*/ 134 w 142"/>
                <a:gd name="T65" fmla="*/ 108 h 142"/>
                <a:gd name="T66" fmla="*/ 65 w 142"/>
                <a:gd name="T67" fmla="*/ 87 h 142"/>
                <a:gd name="T68" fmla="*/ 57 w 142"/>
                <a:gd name="T69" fmla="*/ 67 h 142"/>
                <a:gd name="T70" fmla="*/ 76 w 142"/>
                <a:gd name="T71" fmla="*/ 59 h 142"/>
                <a:gd name="T72" fmla="*/ 85 w 142"/>
                <a:gd name="T73" fmla="*/ 78 h 142"/>
                <a:gd name="T74" fmla="*/ 65 w 142"/>
                <a:gd name="T75" fmla="*/ 8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2">
                  <a:moveTo>
                    <a:pt x="134" y="108"/>
                  </a:moveTo>
                  <a:cubicBezTo>
                    <a:pt x="142" y="87"/>
                    <a:pt x="142" y="87"/>
                    <a:pt x="142" y="87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1" y="74"/>
                    <a:pt x="131" y="66"/>
                    <a:pt x="129" y="59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5" y="32"/>
                    <a:pt x="109" y="27"/>
                    <a:pt x="103" y="2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74" y="13"/>
                    <a:pt x="66" y="13"/>
                    <a:pt x="59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2" y="27"/>
                    <a:pt x="26" y="33"/>
                    <a:pt x="21" y="39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8"/>
                    <a:pt x="11" y="76"/>
                    <a:pt x="12" y="84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5" y="112"/>
                    <a:pt x="31" y="118"/>
                    <a:pt x="38" y="1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8" y="133"/>
                    <a:pt x="77" y="133"/>
                    <a:pt x="85" y="13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12" y="117"/>
                    <a:pt x="118" y="111"/>
                    <a:pt x="122" y="104"/>
                  </a:cubicBezTo>
                  <a:lnTo>
                    <a:pt x="134" y="108"/>
                  </a:lnTo>
                  <a:close/>
                  <a:moveTo>
                    <a:pt x="65" y="87"/>
                  </a:moveTo>
                  <a:cubicBezTo>
                    <a:pt x="58" y="84"/>
                    <a:pt x="54" y="75"/>
                    <a:pt x="57" y="67"/>
                  </a:cubicBezTo>
                  <a:cubicBezTo>
                    <a:pt x="60" y="60"/>
                    <a:pt x="69" y="56"/>
                    <a:pt x="76" y="59"/>
                  </a:cubicBezTo>
                  <a:cubicBezTo>
                    <a:pt x="84" y="62"/>
                    <a:pt x="88" y="71"/>
                    <a:pt x="85" y="78"/>
                  </a:cubicBezTo>
                  <a:cubicBezTo>
                    <a:pt x="82" y="86"/>
                    <a:pt x="73" y="90"/>
                    <a:pt x="65" y="87"/>
                  </a:cubicBez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islîḍé"/>
            <p:cNvSpPr/>
            <p:nvPr/>
          </p:nvSpPr>
          <p:spPr bwMode="auto">
            <a:xfrm>
              <a:off x="4681538" y="3386138"/>
              <a:ext cx="96838" cy="96838"/>
            </a:xfrm>
            <a:custGeom>
              <a:avLst/>
              <a:gdLst>
                <a:gd name="T0" fmla="*/ 31 w 34"/>
                <a:gd name="T1" fmla="*/ 22 h 34"/>
                <a:gd name="T2" fmla="*/ 22 w 34"/>
                <a:gd name="T3" fmla="*/ 3 h 34"/>
                <a:gd name="T4" fmla="*/ 3 w 34"/>
                <a:gd name="T5" fmla="*/ 11 h 34"/>
                <a:gd name="T6" fmla="*/ 11 w 34"/>
                <a:gd name="T7" fmla="*/ 31 h 34"/>
                <a:gd name="T8" fmla="*/ 31 w 34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1" y="22"/>
                  </a:moveTo>
                  <a:cubicBezTo>
                    <a:pt x="34" y="15"/>
                    <a:pt x="30" y="6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4" y="28"/>
                    <a:pt x="11" y="31"/>
                  </a:cubicBezTo>
                  <a:cubicBezTo>
                    <a:pt x="19" y="34"/>
                    <a:pt x="28" y="30"/>
                    <a:pt x="3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îšḷidé"/>
            <p:cNvSpPr/>
            <p:nvPr/>
          </p:nvSpPr>
          <p:spPr bwMode="auto">
            <a:xfrm>
              <a:off x="2692401" y="3227388"/>
              <a:ext cx="403225" cy="403225"/>
            </a:xfrm>
            <a:custGeom>
              <a:avLst/>
              <a:gdLst>
                <a:gd name="T0" fmla="*/ 134 w 142"/>
                <a:gd name="T1" fmla="*/ 108 h 142"/>
                <a:gd name="T2" fmla="*/ 142 w 142"/>
                <a:gd name="T3" fmla="*/ 87 h 142"/>
                <a:gd name="T4" fmla="*/ 129 w 142"/>
                <a:gd name="T5" fmla="*/ 82 h 142"/>
                <a:gd name="T6" fmla="*/ 128 w 142"/>
                <a:gd name="T7" fmla="*/ 59 h 142"/>
                <a:gd name="T8" fmla="*/ 141 w 142"/>
                <a:gd name="T9" fmla="*/ 53 h 142"/>
                <a:gd name="T10" fmla="*/ 132 w 142"/>
                <a:gd name="T11" fmla="*/ 32 h 142"/>
                <a:gd name="T12" fmla="*/ 119 w 142"/>
                <a:gd name="T13" fmla="*/ 38 h 142"/>
                <a:gd name="T14" fmla="*/ 102 w 142"/>
                <a:gd name="T15" fmla="*/ 22 h 142"/>
                <a:gd name="T16" fmla="*/ 108 w 142"/>
                <a:gd name="T17" fmla="*/ 8 h 142"/>
                <a:gd name="T18" fmla="*/ 87 w 142"/>
                <a:gd name="T19" fmla="*/ 0 h 142"/>
                <a:gd name="T20" fmla="*/ 81 w 142"/>
                <a:gd name="T21" fmla="*/ 14 h 142"/>
                <a:gd name="T22" fmla="*/ 59 w 142"/>
                <a:gd name="T23" fmla="*/ 14 h 142"/>
                <a:gd name="T24" fmla="*/ 53 w 142"/>
                <a:gd name="T25" fmla="*/ 0 h 142"/>
                <a:gd name="T26" fmla="*/ 32 w 142"/>
                <a:gd name="T27" fmla="*/ 10 h 142"/>
                <a:gd name="T28" fmla="*/ 38 w 142"/>
                <a:gd name="T29" fmla="*/ 23 h 142"/>
                <a:gd name="T30" fmla="*/ 21 w 142"/>
                <a:gd name="T31" fmla="*/ 39 h 142"/>
                <a:gd name="T32" fmla="*/ 8 w 142"/>
                <a:gd name="T33" fmla="*/ 34 h 142"/>
                <a:gd name="T34" fmla="*/ 0 w 142"/>
                <a:gd name="T35" fmla="*/ 55 h 142"/>
                <a:gd name="T36" fmla="*/ 12 w 142"/>
                <a:gd name="T37" fmla="*/ 60 h 142"/>
                <a:gd name="T38" fmla="*/ 12 w 142"/>
                <a:gd name="T39" fmla="*/ 84 h 142"/>
                <a:gd name="T40" fmla="*/ 0 w 142"/>
                <a:gd name="T41" fmla="*/ 89 h 142"/>
                <a:gd name="T42" fmla="*/ 9 w 142"/>
                <a:gd name="T43" fmla="*/ 110 h 142"/>
                <a:gd name="T44" fmla="*/ 20 w 142"/>
                <a:gd name="T45" fmla="*/ 105 h 142"/>
                <a:gd name="T46" fmla="*/ 38 w 142"/>
                <a:gd name="T47" fmla="*/ 123 h 142"/>
                <a:gd name="T48" fmla="*/ 34 w 142"/>
                <a:gd name="T49" fmla="*/ 134 h 142"/>
                <a:gd name="T50" fmla="*/ 55 w 142"/>
                <a:gd name="T51" fmla="*/ 142 h 142"/>
                <a:gd name="T52" fmla="*/ 59 w 142"/>
                <a:gd name="T53" fmla="*/ 132 h 142"/>
                <a:gd name="T54" fmla="*/ 84 w 142"/>
                <a:gd name="T55" fmla="*/ 131 h 142"/>
                <a:gd name="T56" fmla="*/ 89 w 142"/>
                <a:gd name="T57" fmla="*/ 142 h 142"/>
                <a:gd name="T58" fmla="*/ 110 w 142"/>
                <a:gd name="T59" fmla="*/ 133 h 142"/>
                <a:gd name="T60" fmla="*/ 105 w 142"/>
                <a:gd name="T61" fmla="*/ 122 h 142"/>
                <a:gd name="T62" fmla="*/ 122 w 142"/>
                <a:gd name="T63" fmla="*/ 104 h 142"/>
                <a:gd name="T64" fmla="*/ 134 w 142"/>
                <a:gd name="T65" fmla="*/ 108 h 142"/>
                <a:gd name="T66" fmla="*/ 65 w 142"/>
                <a:gd name="T67" fmla="*/ 87 h 142"/>
                <a:gd name="T68" fmla="*/ 57 w 142"/>
                <a:gd name="T69" fmla="*/ 67 h 142"/>
                <a:gd name="T70" fmla="*/ 76 w 142"/>
                <a:gd name="T71" fmla="*/ 59 h 142"/>
                <a:gd name="T72" fmla="*/ 84 w 142"/>
                <a:gd name="T73" fmla="*/ 78 h 142"/>
                <a:gd name="T74" fmla="*/ 65 w 142"/>
                <a:gd name="T75" fmla="*/ 8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2">
                  <a:moveTo>
                    <a:pt x="134" y="108"/>
                  </a:moveTo>
                  <a:cubicBezTo>
                    <a:pt x="142" y="87"/>
                    <a:pt x="142" y="87"/>
                    <a:pt x="142" y="87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74"/>
                    <a:pt x="130" y="66"/>
                    <a:pt x="128" y="59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5" y="32"/>
                    <a:pt x="109" y="27"/>
                    <a:pt x="102" y="2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13"/>
                    <a:pt x="66" y="13"/>
                    <a:pt x="59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1" y="27"/>
                    <a:pt x="25" y="33"/>
                    <a:pt x="21" y="39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8"/>
                    <a:pt x="10" y="76"/>
                    <a:pt x="12" y="8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5" y="112"/>
                    <a:pt x="31" y="118"/>
                    <a:pt x="38" y="1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7" y="133"/>
                    <a:pt x="76" y="133"/>
                    <a:pt x="84" y="13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12" y="117"/>
                    <a:pt x="117" y="111"/>
                    <a:pt x="122" y="104"/>
                  </a:cubicBezTo>
                  <a:lnTo>
                    <a:pt x="134" y="108"/>
                  </a:lnTo>
                  <a:close/>
                  <a:moveTo>
                    <a:pt x="65" y="87"/>
                  </a:moveTo>
                  <a:cubicBezTo>
                    <a:pt x="57" y="84"/>
                    <a:pt x="54" y="75"/>
                    <a:pt x="57" y="67"/>
                  </a:cubicBezTo>
                  <a:cubicBezTo>
                    <a:pt x="60" y="60"/>
                    <a:pt x="68" y="56"/>
                    <a:pt x="76" y="59"/>
                  </a:cubicBezTo>
                  <a:cubicBezTo>
                    <a:pt x="83" y="62"/>
                    <a:pt x="87" y="71"/>
                    <a:pt x="84" y="78"/>
                  </a:cubicBezTo>
                  <a:cubicBezTo>
                    <a:pt x="81" y="86"/>
                    <a:pt x="72" y="90"/>
                    <a:pt x="65" y="87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ïšľîḍé"/>
            <p:cNvSpPr/>
            <p:nvPr/>
          </p:nvSpPr>
          <p:spPr bwMode="auto">
            <a:xfrm>
              <a:off x="2846388" y="3386138"/>
              <a:ext cx="93663" cy="96838"/>
            </a:xfrm>
            <a:custGeom>
              <a:avLst/>
              <a:gdLst>
                <a:gd name="T0" fmla="*/ 30 w 33"/>
                <a:gd name="T1" fmla="*/ 22 h 34"/>
                <a:gd name="T2" fmla="*/ 22 w 33"/>
                <a:gd name="T3" fmla="*/ 3 h 34"/>
                <a:gd name="T4" fmla="*/ 3 w 33"/>
                <a:gd name="T5" fmla="*/ 11 h 34"/>
                <a:gd name="T6" fmla="*/ 11 w 33"/>
                <a:gd name="T7" fmla="*/ 31 h 34"/>
                <a:gd name="T8" fmla="*/ 30 w 33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0" y="22"/>
                  </a:moveTo>
                  <a:cubicBezTo>
                    <a:pt x="33" y="15"/>
                    <a:pt x="29" y="6"/>
                    <a:pt x="22" y="3"/>
                  </a:cubicBezTo>
                  <a:cubicBezTo>
                    <a:pt x="14" y="0"/>
                    <a:pt x="6" y="4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ubicBezTo>
                    <a:pt x="18" y="34"/>
                    <a:pt x="27" y="30"/>
                    <a:pt x="3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îṩliďe"/>
            <p:cNvSpPr/>
            <p:nvPr/>
          </p:nvSpPr>
          <p:spPr bwMode="auto">
            <a:xfrm>
              <a:off x="2624138" y="6386513"/>
              <a:ext cx="592138" cy="114300"/>
            </a:xfrm>
            <a:custGeom>
              <a:avLst/>
              <a:gdLst>
                <a:gd name="T0" fmla="*/ 0 w 373"/>
                <a:gd name="T1" fmla="*/ 68 h 72"/>
                <a:gd name="T2" fmla="*/ 68 w 373"/>
                <a:gd name="T3" fmla="*/ 0 h 72"/>
                <a:gd name="T4" fmla="*/ 303 w 373"/>
                <a:gd name="T5" fmla="*/ 0 h 72"/>
                <a:gd name="T6" fmla="*/ 373 w 373"/>
                <a:gd name="T7" fmla="*/ 72 h 72"/>
                <a:gd name="T8" fmla="*/ 0 w 373"/>
                <a:gd name="T9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72">
                  <a:moveTo>
                    <a:pt x="0" y="68"/>
                  </a:moveTo>
                  <a:lnTo>
                    <a:pt x="68" y="0"/>
                  </a:lnTo>
                  <a:lnTo>
                    <a:pt x="303" y="0"/>
                  </a:lnTo>
                  <a:lnTo>
                    <a:pt x="373" y="7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îşļiḑè"/>
            <p:cNvSpPr/>
            <p:nvPr/>
          </p:nvSpPr>
          <p:spPr bwMode="auto">
            <a:xfrm>
              <a:off x="8266113" y="3471863"/>
              <a:ext cx="1169988" cy="288925"/>
            </a:xfrm>
            <a:custGeom>
              <a:avLst/>
              <a:gdLst>
                <a:gd name="T0" fmla="*/ 737 w 737"/>
                <a:gd name="T1" fmla="*/ 182 h 182"/>
                <a:gd name="T2" fmla="*/ 669 w 737"/>
                <a:gd name="T3" fmla="*/ 182 h 182"/>
                <a:gd name="T4" fmla="*/ 669 w 737"/>
                <a:gd name="T5" fmla="*/ 68 h 182"/>
                <a:gd name="T6" fmla="*/ 0 w 737"/>
                <a:gd name="T7" fmla="*/ 68 h 182"/>
                <a:gd name="T8" fmla="*/ 0 w 737"/>
                <a:gd name="T9" fmla="*/ 0 h 182"/>
                <a:gd name="T10" fmla="*/ 737 w 737"/>
                <a:gd name="T11" fmla="*/ 0 h 182"/>
                <a:gd name="T12" fmla="*/ 737 w 737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182">
                  <a:moveTo>
                    <a:pt x="737" y="182"/>
                  </a:moveTo>
                  <a:lnTo>
                    <a:pt x="669" y="182"/>
                  </a:lnTo>
                  <a:lnTo>
                    <a:pt x="669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737" y="0"/>
                  </a:lnTo>
                  <a:lnTo>
                    <a:pt x="737" y="182"/>
                  </a:lnTo>
                  <a:close/>
                </a:path>
              </a:pathLst>
            </a:custGeom>
            <a:solidFill>
              <a:srgbClr val="EAB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iś1îḋe"/>
            <p:cNvSpPr/>
            <p:nvPr/>
          </p:nvSpPr>
          <p:spPr bwMode="auto">
            <a:xfrm>
              <a:off x="7704138" y="3471863"/>
              <a:ext cx="1173163" cy="288925"/>
            </a:xfrm>
            <a:custGeom>
              <a:avLst/>
              <a:gdLst>
                <a:gd name="T0" fmla="*/ 739 w 739"/>
                <a:gd name="T1" fmla="*/ 182 h 182"/>
                <a:gd name="T2" fmla="*/ 669 w 739"/>
                <a:gd name="T3" fmla="*/ 182 h 182"/>
                <a:gd name="T4" fmla="*/ 669 w 739"/>
                <a:gd name="T5" fmla="*/ 68 h 182"/>
                <a:gd name="T6" fmla="*/ 0 w 739"/>
                <a:gd name="T7" fmla="*/ 68 h 182"/>
                <a:gd name="T8" fmla="*/ 0 w 739"/>
                <a:gd name="T9" fmla="*/ 0 h 182"/>
                <a:gd name="T10" fmla="*/ 739 w 739"/>
                <a:gd name="T11" fmla="*/ 0 h 182"/>
                <a:gd name="T12" fmla="*/ 739 w 739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182">
                  <a:moveTo>
                    <a:pt x="739" y="182"/>
                  </a:moveTo>
                  <a:lnTo>
                    <a:pt x="669" y="182"/>
                  </a:lnTo>
                  <a:lnTo>
                    <a:pt x="669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739" y="0"/>
                  </a:lnTo>
                  <a:lnTo>
                    <a:pt x="739" y="182"/>
                  </a:lnTo>
                  <a:close/>
                </a:path>
              </a:pathLst>
            </a:custGeom>
            <a:solidFill>
              <a:srgbClr val="EAB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îSḻïḑe"/>
            <p:cNvSpPr/>
            <p:nvPr/>
          </p:nvSpPr>
          <p:spPr bwMode="auto">
            <a:xfrm>
              <a:off x="8758238" y="3835401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iŝḷïḓê"/>
            <p:cNvSpPr/>
            <p:nvPr/>
          </p:nvSpPr>
          <p:spPr bwMode="auto">
            <a:xfrm>
              <a:off x="8758238" y="3868738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íṡḻidé"/>
            <p:cNvSpPr/>
            <p:nvPr/>
          </p:nvSpPr>
          <p:spPr bwMode="auto">
            <a:xfrm>
              <a:off x="8758238" y="3900488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işliḋè"/>
            <p:cNvSpPr/>
            <p:nvPr/>
          </p:nvSpPr>
          <p:spPr bwMode="auto">
            <a:xfrm>
              <a:off x="8758238" y="3930651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iṩľiďê"/>
            <p:cNvSpPr/>
            <p:nvPr/>
          </p:nvSpPr>
          <p:spPr bwMode="auto">
            <a:xfrm>
              <a:off x="8758238" y="3965576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îśļidè"/>
            <p:cNvSpPr/>
            <p:nvPr/>
          </p:nvSpPr>
          <p:spPr bwMode="auto">
            <a:xfrm>
              <a:off x="8758238" y="3995738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îšḻide"/>
            <p:cNvSpPr/>
            <p:nvPr/>
          </p:nvSpPr>
          <p:spPr bwMode="auto">
            <a:xfrm>
              <a:off x="8758238" y="4027488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iṥ1ïḓe"/>
            <p:cNvSpPr/>
            <p:nvPr/>
          </p:nvSpPr>
          <p:spPr bwMode="auto">
            <a:xfrm>
              <a:off x="8758238" y="4060826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íSlîḍè"/>
            <p:cNvSpPr/>
            <p:nvPr/>
          </p:nvSpPr>
          <p:spPr bwMode="auto">
            <a:xfrm>
              <a:off x="8758238" y="4092576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iśḷîḓe"/>
            <p:cNvSpPr/>
            <p:nvPr/>
          </p:nvSpPr>
          <p:spPr bwMode="auto">
            <a:xfrm>
              <a:off x="8758238" y="4127501"/>
              <a:ext cx="130175" cy="41275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îšḷiḍé"/>
            <p:cNvSpPr/>
            <p:nvPr/>
          </p:nvSpPr>
          <p:spPr bwMode="auto">
            <a:xfrm>
              <a:off x="8758238" y="4157663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íślîḍe"/>
            <p:cNvSpPr/>
            <p:nvPr/>
          </p:nvSpPr>
          <p:spPr bwMode="auto">
            <a:xfrm>
              <a:off x="8758238" y="4189413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îšḻïďé"/>
            <p:cNvSpPr/>
            <p:nvPr/>
          </p:nvSpPr>
          <p:spPr bwMode="auto">
            <a:xfrm>
              <a:off x="8758238" y="4222751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iśḷiḓê"/>
            <p:cNvSpPr/>
            <p:nvPr/>
          </p:nvSpPr>
          <p:spPr bwMode="auto">
            <a:xfrm>
              <a:off x="8758238" y="4254501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îšḷidé"/>
            <p:cNvSpPr/>
            <p:nvPr/>
          </p:nvSpPr>
          <p:spPr bwMode="auto">
            <a:xfrm>
              <a:off x="8758238" y="4286251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îs1ïḍe"/>
            <p:cNvSpPr/>
            <p:nvPr/>
          </p:nvSpPr>
          <p:spPr bwMode="auto">
            <a:xfrm>
              <a:off x="8758238" y="4319588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î$1îḍè"/>
            <p:cNvSpPr/>
            <p:nvPr/>
          </p:nvSpPr>
          <p:spPr bwMode="auto">
            <a:xfrm>
              <a:off x="8758238" y="4351338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ïşḷiďé"/>
            <p:cNvSpPr/>
            <p:nvPr/>
          </p:nvSpPr>
          <p:spPr bwMode="auto">
            <a:xfrm>
              <a:off x="8758238" y="4381501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ísliḍè"/>
            <p:cNvSpPr/>
            <p:nvPr/>
          </p:nvSpPr>
          <p:spPr bwMode="auto">
            <a:xfrm>
              <a:off x="8758238" y="4416426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íṥ1ïḍé"/>
            <p:cNvSpPr/>
            <p:nvPr/>
          </p:nvSpPr>
          <p:spPr bwMode="auto">
            <a:xfrm>
              <a:off x="8758238" y="4446588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ïSlîďè"/>
            <p:cNvSpPr/>
            <p:nvPr/>
          </p:nvSpPr>
          <p:spPr bwMode="auto">
            <a:xfrm>
              <a:off x="8758238" y="4481513"/>
              <a:ext cx="130175" cy="42863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ïŝľîḍê"/>
            <p:cNvSpPr/>
            <p:nvPr/>
          </p:nvSpPr>
          <p:spPr bwMode="auto">
            <a:xfrm>
              <a:off x="8758238" y="4513263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îṣḷíḍê"/>
            <p:cNvSpPr/>
            <p:nvPr/>
          </p:nvSpPr>
          <p:spPr bwMode="auto">
            <a:xfrm>
              <a:off x="8758238" y="4543426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íṩḻiḓê"/>
            <p:cNvSpPr/>
            <p:nvPr/>
          </p:nvSpPr>
          <p:spPr bwMode="auto">
            <a:xfrm>
              <a:off x="8758238" y="4578351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íṩḷïḑê"/>
            <p:cNvSpPr/>
            <p:nvPr/>
          </p:nvSpPr>
          <p:spPr bwMode="auto">
            <a:xfrm>
              <a:off x="8758238" y="4608513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iṧḷîḓè"/>
            <p:cNvSpPr/>
            <p:nvPr/>
          </p:nvSpPr>
          <p:spPr bwMode="auto">
            <a:xfrm>
              <a:off x="8758238" y="4640263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iś1ídè"/>
            <p:cNvSpPr/>
            <p:nvPr/>
          </p:nvSpPr>
          <p:spPr bwMode="auto">
            <a:xfrm>
              <a:off x="8758238" y="4673601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iṧḷîḓê"/>
            <p:cNvSpPr/>
            <p:nvPr/>
          </p:nvSpPr>
          <p:spPr bwMode="auto">
            <a:xfrm>
              <a:off x="8758238" y="4705351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îs1íḍe"/>
            <p:cNvSpPr/>
            <p:nvPr/>
          </p:nvSpPr>
          <p:spPr bwMode="auto">
            <a:xfrm>
              <a:off x="8758238" y="4737101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îṣlíḋè"/>
            <p:cNvSpPr/>
            <p:nvPr/>
          </p:nvSpPr>
          <p:spPr bwMode="auto">
            <a:xfrm>
              <a:off x="8758238" y="4770438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î$líḑé"/>
            <p:cNvSpPr/>
            <p:nvPr/>
          </p:nvSpPr>
          <p:spPr bwMode="auto">
            <a:xfrm>
              <a:off x="8758238" y="4802188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işḷíde"/>
            <p:cNvSpPr/>
            <p:nvPr/>
          </p:nvSpPr>
          <p:spPr bwMode="auto">
            <a:xfrm>
              <a:off x="8758238" y="4835526"/>
              <a:ext cx="130175" cy="42863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îšlîďe"/>
            <p:cNvSpPr/>
            <p:nvPr/>
          </p:nvSpPr>
          <p:spPr bwMode="auto">
            <a:xfrm>
              <a:off x="8758238" y="4867276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išḷïḋè"/>
            <p:cNvSpPr/>
            <p:nvPr/>
          </p:nvSpPr>
          <p:spPr bwMode="auto">
            <a:xfrm>
              <a:off x="8758238" y="4899026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ïṧlîďe"/>
            <p:cNvSpPr/>
            <p:nvPr/>
          </p:nvSpPr>
          <p:spPr bwMode="auto">
            <a:xfrm>
              <a:off x="8758238" y="4932363"/>
              <a:ext cx="130175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iş1îďê"/>
            <p:cNvSpPr/>
            <p:nvPr/>
          </p:nvSpPr>
          <p:spPr bwMode="auto">
            <a:xfrm>
              <a:off x="8758238" y="4964113"/>
              <a:ext cx="130175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iŝliḍé"/>
            <p:cNvSpPr/>
            <p:nvPr/>
          </p:nvSpPr>
          <p:spPr bwMode="auto">
            <a:xfrm>
              <a:off x="9324976" y="3835401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i$1ïḑé"/>
            <p:cNvSpPr/>
            <p:nvPr/>
          </p:nvSpPr>
          <p:spPr bwMode="auto">
            <a:xfrm>
              <a:off x="9324976" y="3868738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îşļidè"/>
            <p:cNvSpPr/>
            <p:nvPr/>
          </p:nvSpPr>
          <p:spPr bwMode="auto">
            <a:xfrm>
              <a:off x="9324976" y="3900488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îṣ1ïḑê"/>
            <p:cNvSpPr/>
            <p:nvPr/>
          </p:nvSpPr>
          <p:spPr bwMode="auto">
            <a:xfrm>
              <a:off x="9324976" y="3930651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íṩ1îḋe"/>
            <p:cNvSpPr/>
            <p:nvPr/>
          </p:nvSpPr>
          <p:spPr bwMode="auto">
            <a:xfrm>
              <a:off x="9324976" y="3965576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isḻíḑè"/>
            <p:cNvSpPr/>
            <p:nvPr/>
          </p:nvSpPr>
          <p:spPr bwMode="auto">
            <a:xfrm>
              <a:off x="9324976" y="3995738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ïSľiďê"/>
            <p:cNvSpPr/>
            <p:nvPr/>
          </p:nvSpPr>
          <p:spPr bwMode="auto">
            <a:xfrm>
              <a:off x="9324976" y="4027488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íšlîďê"/>
            <p:cNvSpPr/>
            <p:nvPr/>
          </p:nvSpPr>
          <p:spPr bwMode="auto">
            <a:xfrm>
              <a:off x="9324976" y="4060826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îşḷïďè"/>
            <p:cNvSpPr/>
            <p:nvPr/>
          </p:nvSpPr>
          <p:spPr bwMode="auto">
            <a:xfrm>
              <a:off x="9324976" y="4092576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ï$1íḓe"/>
            <p:cNvSpPr/>
            <p:nvPr/>
          </p:nvSpPr>
          <p:spPr bwMode="auto">
            <a:xfrm>
              <a:off x="9324976" y="4127501"/>
              <a:ext cx="131763" cy="41275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îṩḻiďè"/>
            <p:cNvSpPr/>
            <p:nvPr/>
          </p:nvSpPr>
          <p:spPr bwMode="auto">
            <a:xfrm>
              <a:off x="9324976" y="4157663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îṡľíḍe"/>
            <p:cNvSpPr/>
            <p:nvPr/>
          </p:nvSpPr>
          <p:spPr bwMode="auto">
            <a:xfrm>
              <a:off x="9324976" y="4189413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ïṣḷiḍê"/>
            <p:cNvSpPr/>
            <p:nvPr/>
          </p:nvSpPr>
          <p:spPr bwMode="auto">
            <a:xfrm>
              <a:off x="9324976" y="4222751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îṧļiďè"/>
            <p:cNvSpPr/>
            <p:nvPr/>
          </p:nvSpPr>
          <p:spPr bwMode="auto">
            <a:xfrm>
              <a:off x="9324976" y="4254501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íślîḑè"/>
            <p:cNvSpPr/>
            <p:nvPr/>
          </p:nvSpPr>
          <p:spPr bwMode="auto">
            <a:xfrm>
              <a:off x="9324976" y="4286251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iṡlíḍè"/>
            <p:cNvSpPr/>
            <p:nvPr/>
          </p:nvSpPr>
          <p:spPr bwMode="auto">
            <a:xfrm>
              <a:off x="9324976" y="4319588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iṡḻïďé"/>
            <p:cNvSpPr/>
            <p:nvPr/>
          </p:nvSpPr>
          <p:spPr bwMode="auto">
            <a:xfrm>
              <a:off x="9324976" y="4351338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îśļîďe"/>
            <p:cNvSpPr/>
            <p:nvPr/>
          </p:nvSpPr>
          <p:spPr bwMode="auto">
            <a:xfrm>
              <a:off x="9324976" y="4381501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îṧḷíďê"/>
            <p:cNvSpPr/>
            <p:nvPr/>
          </p:nvSpPr>
          <p:spPr bwMode="auto">
            <a:xfrm>
              <a:off x="9324976" y="4416426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îṥľîḓé"/>
            <p:cNvSpPr/>
            <p:nvPr/>
          </p:nvSpPr>
          <p:spPr bwMode="auto">
            <a:xfrm>
              <a:off x="9324976" y="4446588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işḷïde"/>
            <p:cNvSpPr/>
            <p:nvPr/>
          </p:nvSpPr>
          <p:spPr bwMode="auto">
            <a:xfrm>
              <a:off x="9324976" y="4481513"/>
              <a:ext cx="131763" cy="42863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ïṩliďe"/>
            <p:cNvSpPr/>
            <p:nvPr/>
          </p:nvSpPr>
          <p:spPr bwMode="auto">
            <a:xfrm>
              <a:off x="9324976" y="4513263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ïṧḷïḍé"/>
            <p:cNvSpPr/>
            <p:nvPr/>
          </p:nvSpPr>
          <p:spPr bwMode="auto">
            <a:xfrm>
              <a:off x="9324976" y="4543426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ïṣľidê"/>
            <p:cNvSpPr/>
            <p:nvPr/>
          </p:nvSpPr>
          <p:spPr bwMode="auto">
            <a:xfrm>
              <a:off x="9324976" y="4578351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îšľíďê"/>
            <p:cNvSpPr/>
            <p:nvPr/>
          </p:nvSpPr>
          <p:spPr bwMode="auto">
            <a:xfrm>
              <a:off x="9324976" y="4608513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ïṩļiḑe"/>
            <p:cNvSpPr/>
            <p:nvPr/>
          </p:nvSpPr>
          <p:spPr bwMode="auto">
            <a:xfrm>
              <a:off x="9324976" y="4640263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ïṣ1íďè"/>
            <p:cNvSpPr/>
            <p:nvPr/>
          </p:nvSpPr>
          <p:spPr bwMode="auto">
            <a:xfrm>
              <a:off x="9324976" y="4673601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ïṡḷîḍe"/>
            <p:cNvSpPr/>
            <p:nvPr/>
          </p:nvSpPr>
          <p:spPr bwMode="auto">
            <a:xfrm>
              <a:off x="9324976" y="4705351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iṣ1ïḓe"/>
            <p:cNvSpPr/>
            <p:nvPr/>
          </p:nvSpPr>
          <p:spPr bwMode="auto">
            <a:xfrm>
              <a:off x="9324976" y="4737101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ísḷïḍè"/>
            <p:cNvSpPr/>
            <p:nvPr/>
          </p:nvSpPr>
          <p:spPr bwMode="auto">
            <a:xfrm>
              <a:off x="9324976" y="4770438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îṩļíḋé"/>
            <p:cNvSpPr/>
            <p:nvPr/>
          </p:nvSpPr>
          <p:spPr bwMode="auto">
            <a:xfrm>
              <a:off x="9324976" y="4802188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íŝlïdê"/>
            <p:cNvSpPr/>
            <p:nvPr/>
          </p:nvSpPr>
          <p:spPr bwMode="auto">
            <a:xfrm>
              <a:off x="9324976" y="4835526"/>
              <a:ext cx="131763" cy="42863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îśḷïdé"/>
            <p:cNvSpPr/>
            <p:nvPr/>
          </p:nvSpPr>
          <p:spPr bwMode="auto">
            <a:xfrm>
              <a:off x="9324976" y="4867276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išľíḋè"/>
            <p:cNvSpPr/>
            <p:nvPr/>
          </p:nvSpPr>
          <p:spPr bwMode="auto">
            <a:xfrm>
              <a:off x="9324976" y="4899026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ï$ḷîďè"/>
            <p:cNvSpPr/>
            <p:nvPr/>
          </p:nvSpPr>
          <p:spPr bwMode="auto">
            <a:xfrm>
              <a:off x="9324976" y="4932363"/>
              <a:ext cx="131763" cy="46038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iṧlïďè"/>
            <p:cNvSpPr/>
            <p:nvPr/>
          </p:nvSpPr>
          <p:spPr bwMode="auto">
            <a:xfrm>
              <a:off x="9324976" y="4964113"/>
              <a:ext cx="131763" cy="4445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ïṣ1íḋé"/>
            <p:cNvSpPr/>
            <p:nvPr/>
          </p:nvSpPr>
          <p:spPr bwMode="auto">
            <a:xfrm>
              <a:off x="8732838" y="3724276"/>
              <a:ext cx="177800" cy="119063"/>
            </a:xfrm>
            <a:custGeom>
              <a:avLst/>
              <a:gdLst>
                <a:gd name="T0" fmla="*/ 63 w 63"/>
                <a:gd name="T1" fmla="*/ 30 h 42"/>
                <a:gd name="T2" fmla="*/ 51 w 63"/>
                <a:gd name="T3" fmla="*/ 42 h 42"/>
                <a:gd name="T4" fmla="*/ 12 w 63"/>
                <a:gd name="T5" fmla="*/ 42 h 42"/>
                <a:gd name="T6" fmla="*/ 0 w 63"/>
                <a:gd name="T7" fmla="*/ 30 h 42"/>
                <a:gd name="T8" fmla="*/ 0 w 63"/>
                <a:gd name="T9" fmla="*/ 13 h 42"/>
                <a:gd name="T10" fmla="*/ 12 w 63"/>
                <a:gd name="T11" fmla="*/ 0 h 42"/>
                <a:gd name="T12" fmla="*/ 51 w 63"/>
                <a:gd name="T13" fmla="*/ 0 h 42"/>
                <a:gd name="T14" fmla="*/ 63 w 63"/>
                <a:gd name="T15" fmla="*/ 13 h 42"/>
                <a:gd name="T16" fmla="*/ 63 w 63"/>
                <a:gd name="T17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2">
                  <a:moveTo>
                    <a:pt x="63" y="30"/>
                  </a:moveTo>
                  <a:cubicBezTo>
                    <a:pt x="63" y="37"/>
                    <a:pt x="58" y="42"/>
                    <a:pt x="5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5" y="42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3" y="6"/>
                    <a:pt x="63" y="13"/>
                  </a:cubicBezTo>
                  <a:lnTo>
                    <a:pt x="63" y="30"/>
                  </a:ln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ïṡļiḋè"/>
            <p:cNvSpPr/>
            <p:nvPr/>
          </p:nvSpPr>
          <p:spPr bwMode="auto">
            <a:xfrm>
              <a:off x="9291638" y="3724276"/>
              <a:ext cx="182563" cy="119063"/>
            </a:xfrm>
            <a:custGeom>
              <a:avLst/>
              <a:gdLst>
                <a:gd name="T0" fmla="*/ 64 w 64"/>
                <a:gd name="T1" fmla="*/ 30 h 42"/>
                <a:gd name="T2" fmla="*/ 51 w 64"/>
                <a:gd name="T3" fmla="*/ 42 h 42"/>
                <a:gd name="T4" fmla="*/ 13 w 64"/>
                <a:gd name="T5" fmla="*/ 42 h 42"/>
                <a:gd name="T6" fmla="*/ 0 w 64"/>
                <a:gd name="T7" fmla="*/ 30 h 42"/>
                <a:gd name="T8" fmla="*/ 0 w 64"/>
                <a:gd name="T9" fmla="*/ 13 h 42"/>
                <a:gd name="T10" fmla="*/ 13 w 64"/>
                <a:gd name="T11" fmla="*/ 0 h 42"/>
                <a:gd name="T12" fmla="*/ 51 w 64"/>
                <a:gd name="T13" fmla="*/ 0 h 42"/>
                <a:gd name="T14" fmla="*/ 64 w 64"/>
                <a:gd name="T15" fmla="*/ 13 h 42"/>
                <a:gd name="T16" fmla="*/ 64 w 64"/>
                <a:gd name="T17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2">
                  <a:moveTo>
                    <a:pt x="64" y="30"/>
                  </a:moveTo>
                  <a:cubicBezTo>
                    <a:pt x="64" y="37"/>
                    <a:pt x="58" y="42"/>
                    <a:pt x="51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6" y="42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4" y="6"/>
                    <a:pt x="64" y="13"/>
                  </a:cubicBezTo>
                  <a:lnTo>
                    <a:pt x="64" y="30"/>
                  </a:ln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íṩ1iďè"/>
            <p:cNvSpPr/>
            <p:nvPr/>
          </p:nvSpPr>
          <p:spPr bwMode="auto">
            <a:xfrm>
              <a:off x="8743951" y="4991101"/>
              <a:ext cx="158750" cy="111125"/>
            </a:xfrm>
            <a:custGeom>
              <a:avLst/>
              <a:gdLst>
                <a:gd name="T0" fmla="*/ 0 w 100"/>
                <a:gd name="T1" fmla="*/ 0 h 70"/>
                <a:gd name="T2" fmla="*/ 100 w 100"/>
                <a:gd name="T3" fmla="*/ 0 h 70"/>
                <a:gd name="T4" fmla="*/ 100 w 100"/>
                <a:gd name="T5" fmla="*/ 70 h 70"/>
                <a:gd name="T6" fmla="*/ 1 w 100"/>
                <a:gd name="T7" fmla="*/ 70 h 70"/>
                <a:gd name="T8" fmla="*/ 0 w 10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0">
                  <a:moveTo>
                    <a:pt x="0" y="0"/>
                  </a:moveTo>
                  <a:lnTo>
                    <a:pt x="100" y="0"/>
                  </a:lnTo>
                  <a:lnTo>
                    <a:pt x="100" y="70"/>
                  </a:lnTo>
                  <a:lnTo>
                    <a:pt x="1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ïśliḑe"/>
            <p:cNvSpPr/>
            <p:nvPr/>
          </p:nvSpPr>
          <p:spPr bwMode="auto">
            <a:xfrm>
              <a:off x="9317038" y="4991101"/>
              <a:ext cx="158750" cy="111125"/>
            </a:xfrm>
            <a:custGeom>
              <a:avLst/>
              <a:gdLst>
                <a:gd name="T0" fmla="*/ 0 w 100"/>
                <a:gd name="T1" fmla="*/ 0 h 70"/>
                <a:gd name="T2" fmla="*/ 100 w 100"/>
                <a:gd name="T3" fmla="*/ 0 h 70"/>
                <a:gd name="T4" fmla="*/ 100 w 100"/>
                <a:gd name="T5" fmla="*/ 70 h 70"/>
                <a:gd name="T6" fmla="*/ 2 w 100"/>
                <a:gd name="T7" fmla="*/ 70 h 70"/>
                <a:gd name="T8" fmla="*/ 0 w 10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0">
                  <a:moveTo>
                    <a:pt x="0" y="0"/>
                  </a:moveTo>
                  <a:lnTo>
                    <a:pt x="100" y="0"/>
                  </a:lnTo>
                  <a:lnTo>
                    <a:pt x="100" y="70"/>
                  </a:lnTo>
                  <a:lnTo>
                    <a:pt x="2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ïšḷïḑè"/>
            <p:cNvSpPr/>
            <p:nvPr/>
          </p:nvSpPr>
          <p:spPr bwMode="auto">
            <a:xfrm>
              <a:off x="8597901" y="5087938"/>
              <a:ext cx="434975" cy="1420813"/>
            </a:xfrm>
            <a:custGeom>
              <a:avLst/>
              <a:gdLst>
                <a:gd name="T0" fmla="*/ 153 w 153"/>
                <a:gd name="T1" fmla="*/ 425 h 501"/>
                <a:gd name="T2" fmla="*/ 76 w 153"/>
                <a:gd name="T3" fmla="*/ 501 h 501"/>
                <a:gd name="T4" fmla="*/ 76 w 153"/>
                <a:gd name="T5" fmla="*/ 501 h 501"/>
                <a:gd name="T6" fmla="*/ 0 w 153"/>
                <a:gd name="T7" fmla="*/ 425 h 501"/>
                <a:gd name="T8" fmla="*/ 0 w 153"/>
                <a:gd name="T9" fmla="*/ 76 h 501"/>
                <a:gd name="T10" fmla="*/ 76 w 153"/>
                <a:gd name="T11" fmla="*/ 0 h 501"/>
                <a:gd name="T12" fmla="*/ 76 w 153"/>
                <a:gd name="T13" fmla="*/ 0 h 501"/>
                <a:gd name="T14" fmla="*/ 153 w 153"/>
                <a:gd name="T15" fmla="*/ 76 h 501"/>
                <a:gd name="T16" fmla="*/ 153 w 153"/>
                <a:gd name="T17" fmla="*/ 42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501">
                  <a:moveTo>
                    <a:pt x="153" y="425"/>
                  </a:moveTo>
                  <a:cubicBezTo>
                    <a:pt x="153" y="467"/>
                    <a:pt x="119" y="501"/>
                    <a:pt x="76" y="501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34" y="501"/>
                    <a:pt x="0" y="467"/>
                    <a:pt x="0" y="42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9" y="0"/>
                    <a:pt x="153" y="34"/>
                    <a:pt x="153" y="76"/>
                  </a:cubicBezTo>
                  <a:lnTo>
                    <a:pt x="153" y="425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îŝľíďè"/>
            <p:cNvSpPr/>
            <p:nvPr/>
          </p:nvSpPr>
          <p:spPr bwMode="auto">
            <a:xfrm>
              <a:off x="9190038" y="5087938"/>
              <a:ext cx="433388" cy="1420813"/>
            </a:xfrm>
            <a:custGeom>
              <a:avLst/>
              <a:gdLst>
                <a:gd name="T0" fmla="*/ 153 w 153"/>
                <a:gd name="T1" fmla="*/ 425 h 501"/>
                <a:gd name="T2" fmla="*/ 77 w 153"/>
                <a:gd name="T3" fmla="*/ 501 h 501"/>
                <a:gd name="T4" fmla="*/ 77 w 153"/>
                <a:gd name="T5" fmla="*/ 501 h 501"/>
                <a:gd name="T6" fmla="*/ 0 w 153"/>
                <a:gd name="T7" fmla="*/ 425 h 501"/>
                <a:gd name="T8" fmla="*/ 0 w 153"/>
                <a:gd name="T9" fmla="*/ 76 h 501"/>
                <a:gd name="T10" fmla="*/ 77 w 153"/>
                <a:gd name="T11" fmla="*/ 0 h 501"/>
                <a:gd name="T12" fmla="*/ 77 w 153"/>
                <a:gd name="T13" fmla="*/ 0 h 501"/>
                <a:gd name="T14" fmla="*/ 153 w 153"/>
                <a:gd name="T15" fmla="*/ 76 h 501"/>
                <a:gd name="T16" fmla="*/ 153 w 153"/>
                <a:gd name="T17" fmla="*/ 42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501">
                  <a:moveTo>
                    <a:pt x="153" y="425"/>
                  </a:moveTo>
                  <a:cubicBezTo>
                    <a:pt x="153" y="467"/>
                    <a:pt x="119" y="501"/>
                    <a:pt x="77" y="501"/>
                  </a:cubicBezTo>
                  <a:cubicBezTo>
                    <a:pt x="77" y="501"/>
                    <a:pt x="77" y="501"/>
                    <a:pt x="77" y="501"/>
                  </a:cubicBezTo>
                  <a:cubicBezTo>
                    <a:pt x="34" y="501"/>
                    <a:pt x="0" y="467"/>
                    <a:pt x="0" y="42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9" y="0"/>
                    <a:pt x="153" y="34"/>
                    <a:pt x="153" y="76"/>
                  </a:cubicBezTo>
                  <a:lnTo>
                    <a:pt x="153" y="425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îŝļïḍê"/>
            <p:cNvSpPr/>
            <p:nvPr/>
          </p:nvSpPr>
          <p:spPr bwMode="auto">
            <a:xfrm>
              <a:off x="8769351" y="6486526"/>
              <a:ext cx="73025" cy="71438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ïṥḻíḋè"/>
            <p:cNvSpPr/>
            <p:nvPr/>
          </p:nvSpPr>
          <p:spPr bwMode="auto">
            <a:xfrm>
              <a:off x="9374188" y="6486526"/>
              <a:ext cx="73025" cy="71438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ísḻïdé"/>
            <p:cNvSpPr/>
            <p:nvPr/>
          </p:nvSpPr>
          <p:spPr bwMode="auto">
            <a:xfrm>
              <a:off x="8748713" y="5391151"/>
              <a:ext cx="136525" cy="176213"/>
            </a:xfrm>
            <a:custGeom>
              <a:avLst/>
              <a:gdLst>
                <a:gd name="T0" fmla="*/ 39 w 48"/>
                <a:gd name="T1" fmla="*/ 62 h 62"/>
                <a:gd name="T2" fmla="*/ 31 w 48"/>
                <a:gd name="T3" fmla="*/ 48 h 62"/>
                <a:gd name="T4" fmla="*/ 24 w 48"/>
                <a:gd name="T5" fmla="*/ 36 h 62"/>
                <a:gd name="T6" fmla="*/ 24 w 48"/>
                <a:gd name="T7" fmla="*/ 36 h 62"/>
                <a:gd name="T8" fmla="*/ 17 w 48"/>
                <a:gd name="T9" fmla="*/ 48 h 62"/>
                <a:gd name="T10" fmla="*/ 9 w 48"/>
                <a:gd name="T11" fmla="*/ 62 h 62"/>
                <a:gd name="T12" fmla="*/ 0 w 48"/>
                <a:gd name="T13" fmla="*/ 62 h 62"/>
                <a:gd name="T14" fmla="*/ 19 w 48"/>
                <a:gd name="T15" fmla="*/ 30 h 62"/>
                <a:gd name="T16" fmla="*/ 1 w 48"/>
                <a:gd name="T17" fmla="*/ 0 h 62"/>
                <a:gd name="T18" fmla="*/ 10 w 48"/>
                <a:gd name="T19" fmla="*/ 0 h 62"/>
                <a:gd name="T20" fmla="*/ 18 w 48"/>
                <a:gd name="T21" fmla="*/ 14 h 62"/>
                <a:gd name="T22" fmla="*/ 24 w 48"/>
                <a:gd name="T23" fmla="*/ 25 h 62"/>
                <a:gd name="T24" fmla="*/ 24 w 48"/>
                <a:gd name="T25" fmla="*/ 25 h 62"/>
                <a:gd name="T26" fmla="*/ 30 w 48"/>
                <a:gd name="T27" fmla="*/ 14 h 62"/>
                <a:gd name="T28" fmla="*/ 38 w 48"/>
                <a:gd name="T29" fmla="*/ 0 h 62"/>
                <a:gd name="T30" fmla="*/ 48 w 48"/>
                <a:gd name="T31" fmla="*/ 0 h 62"/>
                <a:gd name="T32" fmla="*/ 29 w 48"/>
                <a:gd name="T33" fmla="*/ 30 h 62"/>
                <a:gd name="T34" fmla="*/ 48 w 48"/>
                <a:gd name="T35" fmla="*/ 62 h 62"/>
                <a:gd name="T36" fmla="*/ 39 w 48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62">
                  <a:moveTo>
                    <a:pt x="39" y="62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28" y="43"/>
                    <a:pt x="26" y="39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0" y="43"/>
                    <a:pt x="17" y="4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8"/>
                    <a:pt x="22" y="21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21"/>
                    <a:pt x="28" y="18"/>
                    <a:pt x="30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iŝ1iḍè"/>
            <p:cNvSpPr/>
            <p:nvPr/>
          </p:nvSpPr>
          <p:spPr bwMode="auto">
            <a:xfrm>
              <a:off x="9337676" y="5391151"/>
              <a:ext cx="136525" cy="176213"/>
            </a:xfrm>
            <a:custGeom>
              <a:avLst/>
              <a:gdLst>
                <a:gd name="T0" fmla="*/ 38 w 48"/>
                <a:gd name="T1" fmla="*/ 62 h 62"/>
                <a:gd name="T2" fmla="*/ 31 w 48"/>
                <a:gd name="T3" fmla="*/ 48 h 62"/>
                <a:gd name="T4" fmla="*/ 23 w 48"/>
                <a:gd name="T5" fmla="*/ 36 h 62"/>
                <a:gd name="T6" fmla="*/ 23 w 48"/>
                <a:gd name="T7" fmla="*/ 36 h 62"/>
                <a:gd name="T8" fmla="*/ 16 w 48"/>
                <a:gd name="T9" fmla="*/ 48 h 62"/>
                <a:gd name="T10" fmla="*/ 9 w 48"/>
                <a:gd name="T11" fmla="*/ 62 h 62"/>
                <a:gd name="T12" fmla="*/ 0 w 48"/>
                <a:gd name="T13" fmla="*/ 62 h 62"/>
                <a:gd name="T14" fmla="*/ 19 w 48"/>
                <a:gd name="T15" fmla="*/ 30 h 62"/>
                <a:gd name="T16" fmla="*/ 0 w 48"/>
                <a:gd name="T17" fmla="*/ 0 h 62"/>
                <a:gd name="T18" fmla="*/ 10 w 48"/>
                <a:gd name="T19" fmla="*/ 0 h 62"/>
                <a:gd name="T20" fmla="*/ 18 w 48"/>
                <a:gd name="T21" fmla="*/ 14 h 62"/>
                <a:gd name="T22" fmla="*/ 24 w 48"/>
                <a:gd name="T23" fmla="*/ 25 h 62"/>
                <a:gd name="T24" fmla="*/ 24 w 48"/>
                <a:gd name="T25" fmla="*/ 25 h 62"/>
                <a:gd name="T26" fmla="*/ 30 w 48"/>
                <a:gd name="T27" fmla="*/ 14 h 62"/>
                <a:gd name="T28" fmla="*/ 38 w 48"/>
                <a:gd name="T29" fmla="*/ 0 h 62"/>
                <a:gd name="T30" fmla="*/ 47 w 48"/>
                <a:gd name="T31" fmla="*/ 0 h 62"/>
                <a:gd name="T32" fmla="*/ 28 w 48"/>
                <a:gd name="T33" fmla="*/ 30 h 62"/>
                <a:gd name="T34" fmla="*/ 48 w 48"/>
                <a:gd name="T35" fmla="*/ 62 h 62"/>
                <a:gd name="T36" fmla="*/ 38 w 48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62">
                  <a:moveTo>
                    <a:pt x="38" y="62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27" y="43"/>
                    <a:pt x="25" y="39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9"/>
                    <a:pt x="20" y="43"/>
                    <a:pt x="16" y="4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8"/>
                    <a:pt x="22" y="21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21"/>
                    <a:pt x="27" y="18"/>
                    <a:pt x="30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ïSḷiḓè"/>
            <p:cNvSpPr/>
            <p:nvPr/>
          </p:nvSpPr>
          <p:spPr bwMode="auto">
            <a:xfrm>
              <a:off x="8882063" y="2765426"/>
              <a:ext cx="457200" cy="457200"/>
            </a:xfrm>
            <a:prstGeom prst="ellipse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ïšľîḍe"/>
            <p:cNvSpPr/>
            <p:nvPr/>
          </p:nvSpPr>
          <p:spPr bwMode="auto">
            <a:xfrm>
              <a:off x="9001126" y="3054351"/>
              <a:ext cx="215900" cy="392113"/>
            </a:xfrm>
            <a:prstGeom prst="rect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ïSḷíḍe"/>
            <p:cNvSpPr/>
            <p:nvPr/>
          </p:nvSpPr>
          <p:spPr bwMode="auto">
            <a:xfrm flipV="1">
              <a:off x="9109076" y="3119438"/>
              <a:ext cx="0" cy="3175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iṥļíḍé"/>
            <p:cNvSpPr/>
            <p:nvPr/>
          </p:nvSpPr>
          <p:spPr bwMode="auto">
            <a:xfrm>
              <a:off x="8910638" y="3421063"/>
              <a:ext cx="398463" cy="55563"/>
            </a:xfrm>
            <a:custGeom>
              <a:avLst/>
              <a:gdLst>
                <a:gd name="T0" fmla="*/ 140 w 140"/>
                <a:gd name="T1" fmla="*/ 10 h 20"/>
                <a:gd name="T2" fmla="*/ 130 w 140"/>
                <a:gd name="T3" fmla="*/ 20 h 20"/>
                <a:gd name="T4" fmla="*/ 10 w 140"/>
                <a:gd name="T5" fmla="*/ 20 h 20"/>
                <a:gd name="T6" fmla="*/ 0 w 140"/>
                <a:gd name="T7" fmla="*/ 10 h 20"/>
                <a:gd name="T8" fmla="*/ 0 w 140"/>
                <a:gd name="T9" fmla="*/ 10 h 20"/>
                <a:gd name="T10" fmla="*/ 10 w 140"/>
                <a:gd name="T11" fmla="*/ 0 h 20"/>
                <a:gd name="T12" fmla="*/ 130 w 140"/>
                <a:gd name="T13" fmla="*/ 0 h 20"/>
                <a:gd name="T14" fmla="*/ 140 w 140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0">
                  <a:moveTo>
                    <a:pt x="140" y="10"/>
                  </a:moveTo>
                  <a:cubicBezTo>
                    <a:pt x="140" y="16"/>
                    <a:pt x="136" y="20"/>
                    <a:pt x="13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6" y="0"/>
                    <a:pt x="140" y="4"/>
                    <a:pt x="140" y="10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íŝḷïḋè"/>
            <p:cNvSpPr/>
            <p:nvPr/>
          </p:nvSpPr>
          <p:spPr bwMode="auto">
            <a:xfrm>
              <a:off x="9036051" y="3078163"/>
              <a:ext cx="153988" cy="58738"/>
            </a:xfrm>
            <a:custGeom>
              <a:avLst/>
              <a:gdLst>
                <a:gd name="T0" fmla="*/ 97 w 97"/>
                <a:gd name="T1" fmla="*/ 7 h 37"/>
                <a:gd name="T2" fmla="*/ 45 w 97"/>
                <a:gd name="T3" fmla="*/ 37 h 37"/>
                <a:gd name="T4" fmla="*/ 0 w 9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7">
                  <a:moveTo>
                    <a:pt x="97" y="7"/>
                  </a:moveTo>
                  <a:lnTo>
                    <a:pt x="45" y="37"/>
                  </a:lnTo>
                  <a:lnTo>
                    <a:pt x="0" y="0"/>
                  </a:lnTo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íṥliďè"/>
            <p:cNvSpPr/>
            <p:nvPr/>
          </p:nvSpPr>
          <p:spPr bwMode="auto">
            <a:xfrm>
              <a:off x="6592888" y="2765426"/>
              <a:ext cx="1666875" cy="2430463"/>
            </a:xfrm>
            <a:custGeom>
              <a:avLst/>
              <a:gdLst>
                <a:gd name="T0" fmla="*/ 76 w 587"/>
                <a:gd name="T1" fmla="*/ 857 h 857"/>
                <a:gd name="T2" fmla="*/ 12 w 587"/>
                <a:gd name="T3" fmla="*/ 788 h 857"/>
                <a:gd name="T4" fmla="*/ 293 w 587"/>
                <a:gd name="T5" fmla="*/ 724 h 857"/>
                <a:gd name="T6" fmla="*/ 314 w 587"/>
                <a:gd name="T7" fmla="*/ 689 h 857"/>
                <a:gd name="T8" fmla="*/ 76 w 587"/>
                <a:gd name="T9" fmla="*/ 667 h 857"/>
                <a:gd name="T10" fmla="*/ 12 w 587"/>
                <a:gd name="T11" fmla="*/ 592 h 857"/>
                <a:gd name="T12" fmla="*/ 285 w 587"/>
                <a:gd name="T13" fmla="*/ 528 h 857"/>
                <a:gd name="T14" fmla="*/ 285 w 587"/>
                <a:gd name="T15" fmla="*/ 488 h 857"/>
                <a:gd name="T16" fmla="*/ 17 w 587"/>
                <a:gd name="T17" fmla="*/ 424 h 857"/>
                <a:gd name="T18" fmla="*/ 81 w 587"/>
                <a:gd name="T19" fmla="*/ 352 h 857"/>
                <a:gd name="T20" fmla="*/ 302 w 587"/>
                <a:gd name="T21" fmla="*/ 331 h 857"/>
                <a:gd name="T22" fmla="*/ 280 w 587"/>
                <a:gd name="T23" fmla="*/ 305 h 857"/>
                <a:gd name="T24" fmla="*/ 4 w 587"/>
                <a:gd name="T25" fmla="*/ 242 h 857"/>
                <a:gd name="T26" fmla="*/ 280 w 587"/>
                <a:gd name="T27" fmla="*/ 179 h 857"/>
                <a:gd name="T28" fmla="*/ 302 w 587"/>
                <a:gd name="T29" fmla="*/ 153 h 857"/>
                <a:gd name="T30" fmla="*/ 64 w 587"/>
                <a:gd name="T31" fmla="*/ 132 h 857"/>
                <a:gd name="T32" fmla="*/ 0 w 587"/>
                <a:gd name="T33" fmla="*/ 63 h 857"/>
                <a:gd name="T34" fmla="*/ 272 w 587"/>
                <a:gd name="T35" fmla="*/ 0 h 857"/>
                <a:gd name="T36" fmla="*/ 522 w 587"/>
                <a:gd name="T37" fmla="*/ 1 h 857"/>
                <a:gd name="T38" fmla="*/ 587 w 587"/>
                <a:gd name="T39" fmla="*/ 232 h 857"/>
                <a:gd name="T40" fmla="*/ 543 w 587"/>
                <a:gd name="T41" fmla="*/ 66 h 857"/>
                <a:gd name="T42" fmla="*/ 357 w 587"/>
                <a:gd name="T43" fmla="*/ 42 h 857"/>
                <a:gd name="T44" fmla="*/ 64 w 587"/>
                <a:gd name="T45" fmla="*/ 42 h 857"/>
                <a:gd name="T46" fmla="*/ 42 w 587"/>
                <a:gd name="T47" fmla="*/ 68 h 857"/>
                <a:gd name="T48" fmla="*/ 280 w 587"/>
                <a:gd name="T49" fmla="*/ 89 h 857"/>
                <a:gd name="T50" fmla="*/ 344 w 587"/>
                <a:gd name="T51" fmla="*/ 158 h 857"/>
                <a:gd name="T52" fmla="*/ 68 w 587"/>
                <a:gd name="T53" fmla="*/ 222 h 857"/>
                <a:gd name="T54" fmla="*/ 68 w 587"/>
                <a:gd name="T55" fmla="*/ 262 h 857"/>
                <a:gd name="T56" fmla="*/ 344 w 587"/>
                <a:gd name="T57" fmla="*/ 326 h 857"/>
                <a:gd name="T58" fmla="*/ 280 w 587"/>
                <a:gd name="T59" fmla="*/ 395 h 857"/>
                <a:gd name="T60" fmla="*/ 59 w 587"/>
                <a:gd name="T61" fmla="*/ 416 h 857"/>
                <a:gd name="T62" fmla="*/ 81 w 587"/>
                <a:gd name="T63" fmla="*/ 445 h 857"/>
                <a:gd name="T64" fmla="*/ 349 w 587"/>
                <a:gd name="T65" fmla="*/ 508 h 857"/>
                <a:gd name="T66" fmla="*/ 76 w 587"/>
                <a:gd name="T67" fmla="*/ 571 h 857"/>
                <a:gd name="T68" fmla="*/ 55 w 587"/>
                <a:gd name="T69" fmla="*/ 603 h 857"/>
                <a:gd name="T70" fmla="*/ 293 w 587"/>
                <a:gd name="T71" fmla="*/ 625 h 857"/>
                <a:gd name="T72" fmla="*/ 357 w 587"/>
                <a:gd name="T73" fmla="*/ 703 h 857"/>
                <a:gd name="T74" fmla="*/ 76 w 587"/>
                <a:gd name="T75" fmla="*/ 767 h 857"/>
                <a:gd name="T76" fmla="*/ 55 w 587"/>
                <a:gd name="T77" fmla="*/ 793 h 857"/>
                <a:gd name="T78" fmla="*/ 357 w 587"/>
                <a:gd name="T79" fmla="*/ 814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7" h="857">
                  <a:moveTo>
                    <a:pt x="357" y="857"/>
                  </a:moveTo>
                  <a:cubicBezTo>
                    <a:pt x="76" y="857"/>
                    <a:pt x="76" y="857"/>
                    <a:pt x="76" y="857"/>
                  </a:cubicBezTo>
                  <a:cubicBezTo>
                    <a:pt x="41" y="857"/>
                    <a:pt x="12" y="828"/>
                    <a:pt x="12" y="793"/>
                  </a:cubicBezTo>
                  <a:cubicBezTo>
                    <a:pt x="12" y="788"/>
                    <a:pt x="12" y="788"/>
                    <a:pt x="12" y="788"/>
                  </a:cubicBezTo>
                  <a:cubicBezTo>
                    <a:pt x="12" y="753"/>
                    <a:pt x="41" y="724"/>
                    <a:pt x="76" y="724"/>
                  </a:cubicBezTo>
                  <a:cubicBezTo>
                    <a:pt x="293" y="724"/>
                    <a:pt x="293" y="724"/>
                    <a:pt x="293" y="724"/>
                  </a:cubicBezTo>
                  <a:cubicBezTo>
                    <a:pt x="305" y="724"/>
                    <a:pt x="314" y="715"/>
                    <a:pt x="314" y="703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4" y="677"/>
                    <a:pt x="305" y="667"/>
                    <a:pt x="293" y="667"/>
                  </a:cubicBezTo>
                  <a:cubicBezTo>
                    <a:pt x="76" y="667"/>
                    <a:pt x="76" y="667"/>
                    <a:pt x="76" y="667"/>
                  </a:cubicBezTo>
                  <a:cubicBezTo>
                    <a:pt x="41" y="667"/>
                    <a:pt x="12" y="639"/>
                    <a:pt x="12" y="603"/>
                  </a:cubicBezTo>
                  <a:cubicBezTo>
                    <a:pt x="12" y="592"/>
                    <a:pt x="12" y="592"/>
                    <a:pt x="12" y="592"/>
                  </a:cubicBezTo>
                  <a:cubicBezTo>
                    <a:pt x="12" y="557"/>
                    <a:pt x="41" y="528"/>
                    <a:pt x="76" y="528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6" y="528"/>
                    <a:pt x="306" y="519"/>
                    <a:pt x="306" y="508"/>
                  </a:cubicBezTo>
                  <a:cubicBezTo>
                    <a:pt x="306" y="497"/>
                    <a:pt x="296" y="488"/>
                    <a:pt x="285" y="488"/>
                  </a:cubicBezTo>
                  <a:cubicBezTo>
                    <a:pt x="81" y="488"/>
                    <a:pt x="81" y="488"/>
                    <a:pt x="81" y="488"/>
                  </a:cubicBezTo>
                  <a:cubicBezTo>
                    <a:pt x="45" y="488"/>
                    <a:pt x="17" y="459"/>
                    <a:pt x="17" y="424"/>
                  </a:cubicBezTo>
                  <a:cubicBezTo>
                    <a:pt x="17" y="416"/>
                    <a:pt x="17" y="416"/>
                    <a:pt x="17" y="416"/>
                  </a:cubicBezTo>
                  <a:cubicBezTo>
                    <a:pt x="17" y="381"/>
                    <a:pt x="45" y="352"/>
                    <a:pt x="81" y="352"/>
                  </a:cubicBezTo>
                  <a:cubicBezTo>
                    <a:pt x="280" y="352"/>
                    <a:pt x="280" y="352"/>
                    <a:pt x="280" y="352"/>
                  </a:cubicBezTo>
                  <a:cubicBezTo>
                    <a:pt x="292" y="352"/>
                    <a:pt x="302" y="342"/>
                    <a:pt x="302" y="331"/>
                  </a:cubicBezTo>
                  <a:cubicBezTo>
                    <a:pt x="302" y="326"/>
                    <a:pt x="302" y="326"/>
                    <a:pt x="302" y="326"/>
                  </a:cubicBezTo>
                  <a:cubicBezTo>
                    <a:pt x="302" y="314"/>
                    <a:pt x="292" y="305"/>
                    <a:pt x="280" y="305"/>
                  </a:cubicBezTo>
                  <a:cubicBezTo>
                    <a:pt x="68" y="305"/>
                    <a:pt x="68" y="305"/>
                    <a:pt x="68" y="305"/>
                  </a:cubicBezTo>
                  <a:cubicBezTo>
                    <a:pt x="33" y="305"/>
                    <a:pt x="4" y="277"/>
                    <a:pt x="4" y="242"/>
                  </a:cubicBezTo>
                  <a:cubicBezTo>
                    <a:pt x="4" y="207"/>
                    <a:pt x="33" y="179"/>
                    <a:pt x="68" y="179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92" y="179"/>
                    <a:pt x="302" y="170"/>
                    <a:pt x="302" y="158"/>
                  </a:cubicBezTo>
                  <a:cubicBezTo>
                    <a:pt x="302" y="153"/>
                    <a:pt x="302" y="153"/>
                    <a:pt x="302" y="153"/>
                  </a:cubicBezTo>
                  <a:cubicBezTo>
                    <a:pt x="302" y="141"/>
                    <a:pt x="292" y="132"/>
                    <a:pt x="280" y="132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28" y="132"/>
                    <a:pt x="0" y="103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5" y="0"/>
                    <a:pt x="334" y="0"/>
                    <a:pt x="357" y="0"/>
                  </a:cubicBezTo>
                  <a:cubicBezTo>
                    <a:pt x="522" y="1"/>
                    <a:pt x="522" y="1"/>
                    <a:pt x="522" y="1"/>
                  </a:cubicBezTo>
                  <a:cubicBezTo>
                    <a:pt x="557" y="2"/>
                    <a:pt x="585" y="31"/>
                    <a:pt x="586" y="66"/>
                  </a:cubicBezTo>
                  <a:cubicBezTo>
                    <a:pt x="587" y="232"/>
                    <a:pt x="587" y="232"/>
                    <a:pt x="587" y="232"/>
                  </a:cubicBezTo>
                  <a:cubicBezTo>
                    <a:pt x="544" y="232"/>
                    <a:pt x="544" y="232"/>
                    <a:pt x="544" y="232"/>
                  </a:cubicBezTo>
                  <a:cubicBezTo>
                    <a:pt x="543" y="66"/>
                    <a:pt x="543" y="66"/>
                    <a:pt x="543" y="66"/>
                  </a:cubicBezTo>
                  <a:cubicBezTo>
                    <a:pt x="543" y="54"/>
                    <a:pt x="533" y="44"/>
                    <a:pt x="521" y="44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33" y="42"/>
                    <a:pt x="295" y="42"/>
                    <a:pt x="272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52" y="42"/>
                    <a:pt x="42" y="52"/>
                    <a:pt x="42" y="63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80"/>
                    <a:pt x="52" y="89"/>
                    <a:pt x="64" y="89"/>
                  </a:cubicBezTo>
                  <a:cubicBezTo>
                    <a:pt x="280" y="89"/>
                    <a:pt x="280" y="89"/>
                    <a:pt x="280" y="89"/>
                  </a:cubicBezTo>
                  <a:cubicBezTo>
                    <a:pt x="316" y="89"/>
                    <a:pt x="344" y="118"/>
                    <a:pt x="344" y="153"/>
                  </a:cubicBezTo>
                  <a:cubicBezTo>
                    <a:pt x="344" y="158"/>
                    <a:pt x="344" y="158"/>
                    <a:pt x="344" y="158"/>
                  </a:cubicBezTo>
                  <a:cubicBezTo>
                    <a:pt x="344" y="193"/>
                    <a:pt x="316" y="222"/>
                    <a:pt x="280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56" y="222"/>
                    <a:pt x="47" y="231"/>
                    <a:pt x="47" y="242"/>
                  </a:cubicBezTo>
                  <a:cubicBezTo>
                    <a:pt x="47" y="253"/>
                    <a:pt x="56" y="262"/>
                    <a:pt x="68" y="262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316" y="262"/>
                    <a:pt x="344" y="291"/>
                    <a:pt x="344" y="326"/>
                  </a:cubicBezTo>
                  <a:cubicBezTo>
                    <a:pt x="344" y="331"/>
                    <a:pt x="344" y="331"/>
                    <a:pt x="344" y="331"/>
                  </a:cubicBezTo>
                  <a:cubicBezTo>
                    <a:pt x="344" y="366"/>
                    <a:pt x="316" y="395"/>
                    <a:pt x="280" y="395"/>
                  </a:cubicBezTo>
                  <a:cubicBezTo>
                    <a:pt x="81" y="395"/>
                    <a:pt x="81" y="395"/>
                    <a:pt x="81" y="395"/>
                  </a:cubicBezTo>
                  <a:cubicBezTo>
                    <a:pt x="69" y="395"/>
                    <a:pt x="59" y="404"/>
                    <a:pt x="59" y="416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36"/>
                    <a:pt x="69" y="445"/>
                    <a:pt x="81" y="445"/>
                  </a:cubicBezTo>
                  <a:cubicBezTo>
                    <a:pt x="285" y="445"/>
                    <a:pt x="285" y="445"/>
                    <a:pt x="285" y="445"/>
                  </a:cubicBezTo>
                  <a:cubicBezTo>
                    <a:pt x="320" y="445"/>
                    <a:pt x="349" y="473"/>
                    <a:pt x="349" y="508"/>
                  </a:cubicBezTo>
                  <a:cubicBezTo>
                    <a:pt x="349" y="543"/>
                    <a:pt x="320" y="571"/>
                    <a:pt x="285" y="571"/>
                  </a:cubicBezTo>
                  <a:cubicBezTo>
                    <a:pt x="76" y="571"/>
                    <a:pt x="76" y="571"/>
                    <a:pt x="76" y="571"/>
                  </a:cubicBezTo>
                  <a:cubicBezTo>
                    <a:pt x="65" y="571"/>
                    <a:pt x="55" y="580"/>
                    <a:pt x="55" y="592"/>
                  </a:cubicBezTo>
                  <a:cubicBezTo>
                    <a:pt x="55" y="603"/>
                    <a:pt x="55" y="603"/>
                    <a:pt x="55" y="603"/>
                  </a:cubicBezTo>
                  <a:cubicBezTo>
                    <a:pt x="55" y="615"/>
                    <a:pt x="65" y="625"/>
                    <a:pt x="76" y="625"/>
                  </a:cubicBezTo>
                  <a:cubicBezTo>
                    <a:pt x="293" y="625"/>
                    <a:pt x="293" y="625"/>
                    <a:pt x="293" y="625"/>
                  </a:cubicBezTo>
                  <a:cubicBezTo>
                    <a:pt x="328" y="625"/>
                    <a:pt x="357" y="653"/>
                    <a:pt x="357" y="689"/>
                  </a:cubicBezTo>
                  <a:cubicBezTo>
                    <a:pt x="357" y="703"/>
                    <a:pt x="357" y="703"/>
                    <a:pt x="357" y="703"/>
                  </a:cubicBezTo>
                  <a:cubicBezTo>
                    <a:pt x="357" y="738"/>
                    <a:pt x="328" y="767"/>
                    <a:pt x="293" y="767"/>
                  </a:cubicBezTo>
                  <a:cubicBezTo>
                    <a:pt x="76" y="767"/>
                    <a:pt x="76" y="767"/>
                    <a:pt x="76" y="767"/>
                  </a:cubicBezTo>
                  <a:cubicBezTo>
                    <a:pt x="65" y="767"/>
                    <a:pt x="55" y="777"/>
                    <a:pt x="55" y="788"/>
                  </a:cubicBezTo>
                  <a:cubicBezTo>
                    <a:pt x="55" y="793"/>
                    <a:pt x="55" y="793"/>
                    <a:pt x="55" y="793"/>
                  </a:cubicBezTo>
                  <a:cubicBezTo>
                    <a:pt x="55" y="805"/>
                    <a:pt x="65" y="814"/>
                    <a:pt x="76" y="814"/>
                  </a:cubicBezTo>
                  <a:cubicBezTo>
                    <a:pt x="357" y="814"/>
                    <a:pt x="357" y="814"/>
                    <a:pt x="357" y="814"/>
                  </a:cubicBezTo>
                  <a:lnTo>
                    <a:pt x="357" y="857"/>
                  </a:lnTo>
                  <a:close/>
                </a:path>
              </a:pathLst>
            </a:cu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iṥḷîḋè"/>
            <p:cNvSpPr/>
            <p:nvPr/>
          </p:nvSpPr>
          <p:spPr bwMode="auto">
            <a:xfrm>
              <a:off x="3825876" y="2782888"/>
              <a:ext cx="4033838" cy="1903413"/>
            </a:xfrm>
            <a:custGeom>
              <a:avLst/>
              <a:gdLst>
                <a:gd name="T0" fmla="*/ 1346 w 1420"/>
                <a:gd name="T1" fmla="*/ 671 h 671"/>
                <a:gd name="T2" fmla="*/ 1327 w 1420"/>
                <a:gd name="T3" fmla="*/ 669 h 671"/>
                <a:gd name="T4" fmla="*/ 76 w 1420"/>
                <a:gd name="T5" fmla="*/ 351 h 671"/>
                <a:gd name="T6" fmla="*/ 76 w 1420"/>
                <a:gd name="T7" fmla="*/ 613 h 671"/>
                <a:gd name="T8" fmla="*/ 0 w 1420"/>
                <a:gd name="T9" fmla="*/ 613 h 671"/>
                <a:gd name="T10" fmla="*/ 0 w 1420"/>
                <a:gd name="T11" fmla="*/ 345 h 671"/>
                <a:gd name="T12" fmla="*/ 27 w 1420"/>
                <a:gd name="T13" fmla="*/ 287 h 671"/>
                <a:gd name="T14" fmla="*/ 89 w 1420"/>
                <a:gd name="T15" fmla="*/ 275 h 671"/>
                <a:gd name="T16" fmla="*/ 1340 w 1420"/>
                <a:gd name="T17" fmla="*/ 593 h 671"/>
                <a:gd name="T18" fmla="*/ 1343 w 1420"/>
                <a:gd name="T19" fmla="*/ 297 h 671"/>
                <a:gd name="T20" fmla="*/ 1342 w 1420"/>
                <a:gd name="T21" fmla="*/ 295 h 671"/>
                <a:gd name="T22" fmla="*/ 1340 w 1420"/>
                <a:gd name="T23" fmla="*/ 294 h 671"/>
                <a:gd name="T24" fmla="*/ 778 w 1420"/>
                <a:gd name="T25" fmla="*/ 294 h 671"/>
                <a:gd name="T26" fmla="*/ 697 w 1420"/>
                <a:gd name="T27" fmla="*/ 213 h 671"/>
                <a:gd name="T28" fmla="*/ 697 w 1420"/>
                <a:gd name="T29" fmla="*/ 0 h 671"/>
                <a:gd name="T30" fmla="*/ 774 w 1420"/>
                <a:gd name="T31" fmla="*/ 0 h 671"/>
                <a:gd name="T32" fmla="*/ 774 w 1420"/>
                <a:gd name="T33" fmla="*/ 213 h 671"/>
                <a:gd name="T34" fmla="*/ 778 w 1420"/>
                <a:gd name="T35" fmla="*/ 217 h 671"/>
                <a:gd name="T36" fmla="*/ 1340 w 1420"/>
                <a:gd name="T37" fmla="*/ 217 h 671"/>
                <a:gd name="T38" fmla="*/ 1397 w 1420"/>
                <a:gd name="T39" fmla="*/ 241 h 671"/>
                <a:gd name="T40" fmla="*/ 1420 w 1420"/>
                <a:gd name="T41" fmla="*/ 298 h 671"/>
                <a:gd name="T42" fmla="*/ 1417 w 1420"/>
                <a:gd name="T43" fmla="*/ 600 h 671"/>
                <a:gd name="T44" fmla="*/ 1389 w 1420"/>
                <a:gd name="T45" fmla="*/ 657 h 671"/>
                <a:gd name="T46" fmla="*/ 1346 w 1420"/>
                <a:gd name="T47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0" h="671">
                  <a:moveTo>
                    <a:pt x="1346" y="671"/>
                  </a:moveTo>
                  <a:cubicBezTo>
                    <a:pt x="1340" y="671"/>
                    <a:pt x="1334" y="671"/>
                    <a:pt x="1327" y="669"/>
                  </a:cubicBezTo>
                  <a:cubicBezTo>
                    <a:pt x="76" y="351"/>
                    <a:pt x="76" y="351"/>
                    <a:pt x="76" y="351"/>
                  </a:cubicBezTo>
                  <a:cubicBezTo>
                    <a:pt x="76" y="613"/>
                    <a:pt x="76" y="613"/>
                    <a:pt x="76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22"/>
                    <a:pt x="10" y="301"/>
                    <a:pt x="27" y="287"/>
                  </a:cubicBezTo>
                  <a:cubicBezTo>
                    <a:pt x="44" y="274"/>
                    <a:pt x="66" y="270"/>
                    <a:pt x="89" y="275"/>
                  </a:cubicBezTo>
                  <a:cubicBezTo>
                    <a:pt x="1340" y="593"/>
                    <a:pt x="1340" y="593"/>
                    <a:pt x="1340" y="593"/>
                  </a:cubicBezTo>
                  <a:cubicBezTo>
                    <a:pt x="1343" y="297"/>
                    <a:pt x="1343" y="297"/>
                    <a:pt x="1343" y="297"/>
                  </a:cubicBezTo>
                  <a:cubicBezTo>
                    <a:pt x="1343" y="296"/>
                    <a:pt x="1343" y="295"/>
                    <a:pt x="1342" y="295"/>
                  </a:cubicBezTo>
                  <a:cubicBezTo>
                    <a:pt x="1341" y="294"/>
                    <a:pt x="1341" y="294"/>
                    <a:pt x="1340" y="294"/>
                  </a:cubicBezTo>
                  <a:cubicBezTo>
                    <a:pt x="778" y="294"/>
                    <a:pt x="778" y="294"/>
                    <a:pt x="778" y="294"/>
                  </a:cubicBezTo>
                  <a:cubicBezTo>
                    <a:pt x="734" y="294"/>
                    <a:pt x="697" y="257"/>
                    <a:pt x="697" y="213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74" y="213"/>
                    <a:pt x="774" y="213"/>
                    <a:pt x="774" y="213"/>
                  </a:cubicBezTo>
                  <a:cubicBezTo>
                    <a:pt x="774" y="215"/>
                    <a:pt x="776" y="217"/>
                    <a:pt x="778" y="217"/>
                  </a:cubicBezTo>
                  <a:cubicBezTo>
                    <a:pt x="1340" y="217"/>
                    <a:pt x="1340" y="217"/>
                    <a:pt x="1340" y="217"/>
                  </a:cubicBezTo>
                  <a:cubicBezTo>
                    <a:pt x="1361" y="217"/>
                    <a:pt x="1381" y="226"/>
                    <a:pt x="1397" y="241"/>
                  </a:cubicBezTo>
                  <a:cubicBezTo>
                    <a:pt x="1412" y="256"/>
                    <a:pt x="1420" y="277"/>
                    <a:pt x="1420" y="298"/>
                  </a:cubicBezTo>
                  <a:cubicBezTo>
                    <a:pt x="1417" y="600"/>
                    <a:pt x="1417" y="600"/>
                    <a:pt x="1417" y="600"/>
                  </a:cubicBezTo>
                  <a:cubicBezTo>
                    <a:pt x="1416" y="623"/>
                    <a:pt x="1406" y="644"/>
                    <a:pt x="1389" y="657"/>
                  </a:cubicBezTo>
                  <a:cubicBezTo>
                    <a:pt x="1377" y="667"/>
                    <a:pt x="1362" y="671"/>
                    <a:pt x="1346" y="671"/>
                  </a:cubicBez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ïŝļîďe"/>
            <p:cNvSpPr/>
            <p:nvPr/>
          </p:nvSpPr>
          <p:spPr bwMode="auto">
            <a:xfrm>
              <a:off x="4391026" y="3613151"/>
              <a:ext cx="117475" cy="287338"/>
            </a:xfrm>
            <a:custGeom>
              <a:avLst/>
              <a:gdLst>
                <a:gd name="T0" fmla="*/ 19 w 41"/>
                <a:gd name="T1" fmla="*/ 93 h 101"/>
                <a:gd name="T2" fmla="*/ 8 w 41"/>
                <a:gd name="T3" fmla="*/ 100 h 101"/>
                <a:gd name="T4" fmla="*/ 8 w 41"/>
                <a:gd name="T5" fmla="*/ 100 h 101"/>
                <a:gd name="T6" fmla="*/ 1 w 41"/>
                <a:gd name="T7" fmla="*/ 89 h 101"/>
                <a:gd name="T8" fmla="*/ 22 w 41"/>
                <a:gd name="T9" fmla="*/ 8 h 101"/>
                <a:gd name="T10" fmla="*/ 33 w 41"/>
                <a:gd name="T11" fmla="*/ 1 h 101"/>
                <a:gd name="T12" fmla="*/ 33 w 41"/>
                <a:gd name="T13" fmla="*/ 1 h 101"/>
                <a:gd name="T14" fmla="*/ 40 w 41"/>
                <a:gd name="T15" fmla="*/ 12 h 101"/>
                <a:gd name="T16" fmla="*/ 19 w 41"/>
                <a:gd name="T17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01">
                  <a:moveTo>
                    <a:pt x="19" y="93"/>
                  </a:moveTo>
                  <a:cubicBezTo>
                    <a:pt x="18" y="98"/>
                    <a:pt x="13" y="101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3" y="99"/>
                    <a:pt x="0" y="94"/>
                    <a:pt x="1" y="8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3"/>
                    <a:pt x="28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2"/>
                    <a:pt x="41" y="7"/>
                    <a:pt x="40" y="12"/>
                  </a:cubicBezTo>
                  <a:lnTo>
                    <a:pt x="19" y="93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ïṣlidê"/>
            <p:cNvSpPr/>
            <p:nvPr/>
          </p:nvSpPr>
          <p:spPr bwMode="auto">
            <a:xfrm>
              <a:off x="3789363" y="3970338"/>
              <a:ext cx="290513" cy="53975"/>
            </a:xfrm>
            <a:custGeom>
              <a:avLst/>
              <a:gdLst>
                <a:gd name="T0" fmla="*/ 9 w 102"/>
                <a:gd name="T1" fmla="*/ 19 h 19"/>
                <a:gd name="T2" fmla="*/ 0 w 102"/>
                <a:gd name="T3" fmla="*/ 9 h 19"/>
                <a:gd name="T4" fmla="*/ 0 w 102"/>
                <a:gd name="T5" fmla="*/ 9 h 19"/>
                <a:gd name="T6" fmla="*/ 9 w 102"/>
                <a:gd name="T7" fmla="*/ 0 h 19"/>
                <a:gd name="T8" fmla="*/ 93 w 102"/>
                <a:gd name="T9" fmla="*/ 0 h 19"/>
                <a:gd name="T10" fmla="*/ 102 w 102"/>
                <a:gd name="T11" fmla="*/ 9 h 19"/>
                <a:gd name="T12" fmla="*/ 102 w 102"/>
                <a:gd name="T13" fmla="*/ 9 h 19"/>
                <a:gd name="T14" fmla="*/ 93 w 102"/>
                <a:gd name="T15" fmla="*/ 19 h 19"/>
                <a:gd name="T16" fmla="*/ 9 w 102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9">
                  <a:moveTo>
                    <a:pt x="9" y="19"/>
                  </a:moveTo>
                  <a:cubicBezTo>
                    <a:pt x="4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8" y="0"/>
                    <a:pt x="102" y="4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15"/>
                    <a:pt x="98" y="19"/>
                    <a:pt x="93" y="19"/>
                  </a:cubicBezTo>
                  <a:lnTo>
                    <a:pt x="9" y="19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ïṩļiḓe"/>
            <p:cNvSpPr/>
            <p:nvPr/>
          </p:nvSpPr>
          <p:spPr bwMode="auto">
            <a:xfrm>
              <a:off x="6264276" y="3355976"/>
              <a:ext cx="68263" cy="292100"/>
            </a:xfrm>
            <a:custGeom>
              <a:avLst/>
              <a:gdLst>
                <a:gd name="T0" fmla="*/ 0 w 24"/>
                <a:gd name="T1" fmla="*/ 11 h 103"/>
                <a:gd name="T2" fmla="*/ 9 w 24"/>
                <a:gd name="T3" fmla="*/ 1 h 103"/>
                <a:gd name="T4" fmla="*/ 9 w 24"/>
                <a:gd name="T5" fmla="*/ 1 h 103"/>
                <a:gd name="T6" fmla="*/ 19 w 24"/>
                <a:gd name="T7" fmla="*/ 10 h 103"/>
                <a:gd name="T8" fmla="*/ 24 w 24"/>
                <a:gd name="T9" fmla="*/ 93 h 103"/>
                <a:gd name="T10" fmla="*/ 15 w 24"/>
                <a:gd name="T11" fmla="*/ 103 h 103"/>
                <a:gd name="T12" fmla="*/ 15 w 24"/>
                <a:gd name="T13" fmla="*/ 103 h 103"/>
                <a:gd name="T14" fmla="*/ 5 w 24"/>
                <a:gd name="T15" fmla="*/ 94 h 103"/>
                <a:gd name="T16" fmla="*/ 0 w 24"/>
                <a:gd name="T17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0" y="11"/>
                  </a:move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4" y="0"/>
                    <a:pt x="19" y="4"/>
                    <a:pt x="19" y="10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8"/>
                    <a:pt x="20" y="103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3"/>
                    <a:pt x="6" y="99"/>
                    <a:pt x="5" y="9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ïsļiḋê"/>
            <p:cNvSpPr/>
            <p:nvPr/>
          </p:nvSpPr>
          <p:spPr bwMode="auto">
            <a:xfrm>
              <a:off x="6762751" y="3355976"/>
              <a:ext cx="68263" cy="292100"/>
            </a:xfrm>
            <a:custGeom>
              <a:avLst/>
              <a:gdLst>
                <a:gd name="T0" fmla="*/ 0 w 24"/>
                <a:gd name="T1" fmla="*/ 11 h 103"/>
                <a:gd name="T2" fmla="*/ 9 w 24"/>
                <a:gd name="T3" fmla="*/ 1 h 103"/>
                <a:gd name="T4" fmla="*/ 9 w 24"/>
                <a:gd name="T5" fmla="*/ 1 h 103"/>
                <a:gd name="T6" fmla="*/ 19 w 24"/>
                <a:gd name="T7" fmla="*/ 10 h 103"/>
                <a:gd name="T8" fmla="*/ 24 w 24"/>
                <a:gd name="T9" fmla="*/ 93 h 103"/>
                <a:gd name="T10" fmla="*/ 15 w 24"/>
                <a:gd name="T11" fmla="*/ 103 h 103"/>
                <a:gd name="T12" fmla="*/ 15 w 24"/>
                <a:gd name="T13" fmla="*/ 103 h 103"/>
                <a:gd name="T14" fmla="*/ 5 w 24"/>
                <a:gd name="T15" fmla="*/ 94 h 103"/>
                <a:gd name="T16" fmla="*/ 0 w 24"/>
                <a:gd name="T17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0" y="11"/>
                  </a:move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4" y="0"/>
                    <a:pt x="18" y="4"/>
                    <a:pt x="19" y="10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8"/>
                    <a:pt x="20" y="103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3"/>
                    <a:pt x="6" y="99"/>
                    <a:pt x="5" y="9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ïŝlíḍê"/>
            <p:cNvSpPr/>
            <p:nvPr/>
          </p:nvSpPr>
          <p:spPr bwMode="auto">
            <a:xfrm>
              <a:off x="7312026" y="3355976"/>
              <a:ext cx="68263" cy="292100"/>
            </a:xfrm>
            <a:custGeom>
              <a:avLst/>
              <a:gdLst>
                <a:gd name="T0" fmla="*/ 0 w 24"/>
                <a:gd name="T1" fmla="*/ 11 h 103"/>
                <a:gd name="T2" fmla="*/ 9 w 24"/>
                <a:gd name="T3" fmla="*/ 1 h 103"/>
                <a:gd name="T4" fmla="*/ 9 w 24"/>
                <a:gd name="T5" fmla="*/ 1 h 103"/>
                <a:gd name="T6" fmla="*/ 19 w 24"/>
                <a:gd name="T7" fmla="*/ 10 h 103"/>
                <a:gd name="T8" fmla="*/ 24 w 24"/>
                <a:gd name="T9" fmla="*/ 93 h 103"/>
                <a:gd name="T10" fmla="*/ 15 w 24"/>
                <a:gd name="T11" fmla="*/ 103 h 103"/>
                <a:gd name="T12" fmla="*/ 15 w 24"/>
                <a:gd name="T13" fmla="*/ 103 h 103"/>
                <a:gd name="T14" fmla="*/ 5 w 24"/>
                <a:gd name="T15" fmla="*/ 94 h 103"/>
                <a:gd name="T16" fmla="*/ 0 w 24"/>
                <a:gd name="T17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0" y="11"/>
                  </a:move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4" y="0"/>
                    <a:pt x="18" y="4"/>
                    <a:pt x="19" y="10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8"/>
                    <a:pt x="20" y="103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3"/>
                    <a:pt x="5" y="99"/>
                    <a:pt x="5" y="9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iṥliḍê"/>
            <p:cNvSpPr/>
            <p:nvPr/>
          </p:nvSpPr>
          <p:spPr bwMode="auto">
            <a:xfrm>
              <a:off x="4872038" y="3735388"/>
              <a:ext cx="115888" cy="288925"/>
            </a:xfrm>
            <a:custGeom>
              <a:avLst/>
              <a:gdLst>
                <a:gd name="T0" fmla="*/ 19 w 41"/>
                <a:gd name="T1" fmla="*/ 94 h 102"/>
                <a:gd name="T2" fmla="*/ 8 w 41"/>
                <a:gd name="T3" fmla="*/ 100 h 102"/>
                <a:gd name="T4" fmla="*/ 8 w 41"/>
                <a:gd name="T5" fmla="*/ 100 h 102"/>
                <a:gd name="T6" fmla="*/ 1 w 41"/>
                <a:gd name="T7" fmla="*/ 89 h 102"/>
                <a:gd name="T8" fmla="*/ 22 w 41"/>
                <a:gd name="T9" fmla="*/ 8 h 102"/>
                <a:gd name="T10" fmla="*/ 33 w 41"/>
                <a:gd name="T11" fmla="*/ 1 h 102"/>
                <a:gd name="T12" fmla="*/ 33 w 41"/>
                <a:gd name="T13" fmla="*/ 1 h 102"/>
                <a:gd name="T14" fmla="*/ 40 w 41"/>
                <a:gd name="T15" fmla="*/ 13 h 102"/>
                <a:gd name="T16" fmla="*/ 19 w 41"/>
                <a:gd name="T17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02">
                  <a:moveTo>
                    <a:pt x="19" y="94"/>
                  </a:moveTo>
                  <a:cubicBezTo>
                    <a:pt x="18" y="99"/>
                    <a:pt x="13" y="102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3" y="99"/>
                    <a:pt x="0" y="94"/>
                    <a:pt x="1" y="8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3"/>
                    <a:pt x="28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2"/>
                    <a:pt x="41" y="8"/>
                    <a:pt x="40" y="13"/>
                  </a:cubicBezTo>
                  <a:lnTo>
                    <a:pt x="19" y="94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ïšḷîdé"/>
            <p:cNvSpPr/>
            <p:nvPr/>
          </p:nvSpPr>
          <p:spPr bwMode="auto">
            <a:xfrm>
              <a:off x="5351463" y="3857626"/>
              <a:ext cx="117475" cy="288925"/>
            </a:xfrm>
            <a:custGeom>
              <a:avLst/>
              <a:gdLst>
                <a:gd name="T0" fmla="*/ 19 w 41"/>
                <a:gd name="T1" fmla="*/ 94 h 102"/>
                <a:gd name="T2" fmla="*/ 7 w 41"/>
                <a:gd name="T3" fmla="*/ 101 h 102"/>
                <a:gd name="T4" fmla="*/ 7 w 41"/>
                <a:gd name="T5" fmla="*/ 101 h 102"/>
                <a:gd name="T6" fmla="*/ 1 w 41"/>
                <a:gd name="T7" fmla="*/ 89 h 102"/>
                <a:gd name="T8" fmla="*/ 22 w 41"/>
                <a:gd name="T9" fmla="*/ 8 h 102"/>
                <a:gd name="T10" fmla="*/ 33 w 41"/>
                <a:gd name="T11" fmla="*/ 2 h 102"/>
                <a:gd name="T12" fmla="*/ 33 w 41"/>
                <a:gd name="T13" fmla="*/ 2 h 102"/>
                <a:gd name="T14" fmla="*/ 40 w 41"/>
                <a:gd name="T15" fmla="*/ 13 h 102"/>
                <a:gd name="T16" fmla="*/ 19 w 41"/>
                <a:gd name="T17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02">
                  <a:moveTo>
                    <a:pt x="19" y="94"/>
                  </a:moveTo>
                  <a:cubicBezTo>
                    <a:pt x="18" y="99"/>
                    <a:pt x="12" y="102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3" y="99"/>
                    <a:pt x="0" y="94"/>
                    <a:pt x="1" y="8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3"/>
                    <a:pt x="28" y="0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8" y="3"/>
                    <a:pt x="41" y="8"/>
                    <a:pt x="40" y="13"/>
                  </a:cubicBezTo>
                  <a:lnTo>
                    <a:pt x="19" y="94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iṡľíḋè"/>
            <p:cNvSpPr/>
            <p:nvPr/>
          </p:nvSpPr>
          <p:spPr bwMode="auto">
            <a:xfrm>
              <a:off x="5829301" y="3981451"/>
              <a:ext cx="119063" cy="287338"/>
            </a:xfrm>
            <a:custGeom>
              <a:avLst/>
              <a:gdLst>
                <a:gd name="T0" fmla="*/ 20 w 42"/>
                <a:gd name="T1" fmla="*/ 93 h 101"/>
                <a:gd name="T2" fmla="*/ 8 w 42"/>
                <a:gd name="T3" fmla="*/ 100 h 101"/>
                <a:gd name="T4" fmla="*/ 8 w 42"/>
                <a:gd name="T5" fmla="*/ 100 h 101"/>
                <a:gd name="T6" fmla="*/ 2 w 42"/>
                <a:gd name="T7" fmla="*/ 89 h 101"/>
                <a:gd name="T8" fmla="*/ 23 w 42"/>
                <a:gd name="T9" fmla="*/ 8 h 101"/>
                <a:gd name="T10" fmla="*/ 34 w 42"/>
                <a:gd name="T11" fmla="*/ 1 h 101"/>
                <a:gd name="T12" fmla="*/ 34 w 42"/>
                <a:gd name="T13" fmla="*/ 1 h 101"/>
                <a:gd name="T14" fmla="*/ 41 w 42"/>
                <a:gd name="T15" fmla="*/ 12 h 101"/>
                <a:gd name="T16" fmla="*/ 20 w 42"/>
                <a:gd name="T17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1">
                  <a:moveTo>
                    <a:pt x="20" y="93"/>
                  </a:moveTo>
                  <a:cubicBezTo>
                    <a:pt x="18" y="98"/>
                    <a:pt x="13" y="101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3" y="99"/>
                    <a:pt x="0" y="94"/>
                    <a:pt x="2" y="8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3"/>
                    <a:pt x="29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2"/>
                    <a:pt x="42" y="7"/>
                    <a:pt x="41" y="12"/>
                  </a:cubicBezTo>
                  <a:lnTo>
                    <a:pt x="20" y="93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ïṧḷîḓe"/>
            <p:cNvSpPr/>
            <p:nvPr/>
          </p:nvSpPr>
          <p:spPr bwMode="auto">
            <a:xfrm>
              <a:off x="6308726" y="4103688"/>
              <a:ext cx="119063" cy="288925"/>
            </a:xfrm>
            <a:custGeom>
              <a:avLst/>
              <a:gdLst>
                <a:gd name="T0" fmla="*/ 20 w 42"/>
                <a:gd name="T1" fmla="*/ 94 h 102"/>
                <a:gd name="T2" fmla="*/ 8 w 42"/>
                <a:gd name="T3" fmla="*/ 101 h 102"/>
                <a:gd name="T4" fmla="*/ 8 w 42"/>
                <a:gd name="T5" fmla="*/ 101 h 102"/>
                <a:gd name="T6" fmla="*/ 2 w 42"/>
                <a:gd name="T7" fmla="*/ 89 h 102"/>
                <a:gd name="T8" fmla="*/ 22 w 42"/>
                <a:gd name="T9" fmla="*/ 8 h 102"/>
                <a:gd name="T10" fmla="*/ 34 w 42"/>
                <a:gd name="T11" fmla="*/ 1 h 102"/>
                <a:gd name="T12" fmla="*/ 34 w 42"/>
                <a:gd name="T13" fmla="*/ 1 h 102"/>
                <a:gd name="T14" fmla="*/ 40 w 42"/>
                <a:gd name="T15" fmla="*/ 13 h 102"/>
                <a:gd name="T16" fmla="*/ 20 w 42"/>
                <a:gd name="T17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2">
                  <a:moveTo>
                    <a:pt x="20" y="94"/>
                  </a:moveTo>
                  <a:cubicBezTo>
                    <a:pt x="18" y="99"/>
                    <a:pt x="13" y="102"/>
                    <a:pt x="8" y="10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3" y="99"/>
                    <a:pt x="0" y="94"/>
                    <a:pt x="2" y="8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3"/>
                    <a:pt x="29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3"/>
                    <a:pt x="42" y="8"/>
                    <a:pt x="40" y="13"/>
                  </a:cubicBezTo>
                  <a:lnTo>
                    <a:pt x="20" y="94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ïšľîḑè"/>
            <p:cNvSpPr/>
            <p:nvPr/>
          </p:nvSpPr>
          <p:spPr bwMode="auto">
            <a:xfrm>
              <a:off x="6789738" y="4225926"/>
              <a:ext cx="119063" cy="288925"/>
            </a:xfrm>
            <a:custGeom>
              <a:avLst/>
              <a:gdLst>
                <a:gd name="T0" fmla="*/ 20 w 42"/>
                <a:gd name="T1" fmla="*/ 94 h 102"/>
                <a:gd name="T2" fmla="*/ 8 w 42"/>
                <a:gd name="T3" fmla="*/ 101 h 102"/>
                <a:gd name="T4" fmla="*/ 8 w 42"/>
                <a:gd name="T5" fmla="*/ 101 h 102"/>
                <a:gd name="T6" fmla="*/ 2 w 42"/>
                <a:gd name="T7" fmla="*/ 90 h 102"/>
                <a:gd name="T8" fmla="*/ 22 w 42"/>
                <a:gd name="T9" fmla="*/ 8 h 102"/>
                <a:gd name="T10" fmla="*/ 34 w 42"/>
                <a:gd name="T11" fmla="*/ 2 h 102"/>
                <a:gd name="T12" fmla="*/ 34 w 42"/>
                <a:gd name="T13" fmla="*/ 2 h 102"/>
                <a:gd name="T14" fmla="*/ 40 w 42"/>
                <a:gd name="T15" fmla="*/ 13 h 102"/>
                <a:gd name="T16" fmla="*/ 20 w 42"/>
                <a:gd name="T17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2">
                  <a:moveTo>
                    <a:pt x="20" y="94"/>
                  </a:moveTo>
                  <a:cubicBezTo>
                    <a:pt x="18" y="99"/>
                    <a:pt x="13" y="102"/>
                    <a:pt x="8" y="10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3" y="100"/>
                    <a:pt x="0" y="95"/>
                    <a:pt x="2" y="9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3"/>
                    <a:pt x="29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9" y="3"/>
                    <a:pt x="42" y="8"/>
                    <a:pt x="40" y="13"/>
                  </a:cubicBezTo>
                  <a:lnTo>
                    <a:pt x="20" y="94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ïṩlíḓé"/>
            <p:cNvSpPr/>
            <p:nvPr/>
          </p:nvSpPr>
          <p:spPr bwMode="auto">
            <a:xfrm>
              <a:off x="5672138" y="2674938"/>
              <a:ext cx="460375" cy="230188"/>
            </a:xfrm>
            <a:custGeom>
              <a:avLst/>
              <a:gdLst>
                <a:gd name="T0" fmla="*/ 222 w 290"/>
                <a:gd name="T1" fmla="*/ 136 h 145"/>
                <a:gd name="T2" fmla="*/ 84 w 290"/>
                <a:gd name="T3" fmla="*/ 145 h 145"/>
                <a:gd name="T4" fmla="*/ 0 w 290"/>
                <a:gd name="T5" fmla="*/ 0 h 145"/>
                <a:gd name="T6" fmla="*/ 290 w 290"/>
                <a:gd name="T7" fmla="*/ 0 h 145"/>
                <a:gd name="T8" fmla="*/ 222 w 290"/>
                <a:gd name="T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5">
                  <a:moveTo>
                    <a:pt x="222" y="136"/>
                  </a:moveTo>
                  <a:lnTo>
                    <a:pt x="84" y="145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22" y="136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îṧ1ïḍê"/>
            <p:cNvSpPr/>
            <p:nvPr/>
          </p:nvSpPr>
          <p:spPr bwMode="auto">
            <a:xfrm>
              <a:off x="5757863" y="2890838"/>
              <a:ext cx="304800" cy="47625"/>
            </a:xfrm>
            <a:custGeom>
              <a:avLst/>
              <a:gdLst>
                <a:gd name="T0" fmla="*/ 107 w 107"/>
                <a:gd name="T1" fmla="*/ 9 h 17"/>
                <a:gd name="T2" fmla="*/ 98 w 107"/>
                <a:gd name="T3" fmla="*/ 17 h 17"/>
                <a:gd name="T4" fmla="*/ 9 w 107"/>
                <a:gd name="T5" fmla="*/ 17 h 17"/>
                <a:gd name="T6" fmla="*/ 0 w 107"/>
                <a:gd name="T7" fmla="*/ 9 h 17"/>
                <a:gd name="T8" fmla="*/ 0 w 107"/>
                <a:gd name="T9" fmla="*/ 9 h 17"/>
                <a:gd name="T10" fmla="*/ 9 w 107"/>
                <a:gd name="T11" fmla="*/ 0 h 17"/>
                <a:gd name="T12" fmla="*/ 98 w 107"/>
                <a:gd name="T13" fmla="*/ 0 h 17"/>
                <a:gd name="T14" fmla="*/ 107 w 107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7">
                  <a:moveTo>
                    <a:pt x="107" y="9"/>
                  </a:moveTo>
                  <a:cubicBezTo>
                    <a:pt x="107" y="14"/>
                    <a:pt x="103" y="17"/>
                    <a:pt x="9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7" y="4"/>
                    <a:pt x="107" y="9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ís1ïdê"/>
            <p:cNvSpPr/>
            <p:nvPr/>
          </p:nvSpPr>
          <p:spPr bwMode="auto">
            <a:xfrm>
              <a:off x="6804026" y="4300538"/>
              <a:ext cx="403225" cy="401638"/>
            </a:xfrm>
            <a:custGeom>
              <a:avLst/>
              <a:gdLst>
                <a:gd name="T0" fmla="*/ 134 w 142"/>
                <a:gd name="T1" fmla="*/ 108 h 142"/>
                <a:gd name="T2" fmla="*/ 142 w 142"/>
                <a:gd name="T3" fmla="*/ 87 h 142"/>
                <a:gd name="T4" fmla="*/ 129 w 142"/>
                <a:gd name="T5" fmla="*/ 82 h 142"/>
                <a:gd name="T6" fmla="*/ 128 w 142"/>
                <a:gd name="T7" fmla="*/ 58 h 142"/>
                <a:gd name="T8" fmla="*/ 142 w 142"/>
                <a:gd name="T9" fmla="*/ 53 h 142"/>
                <a:gd name="T10" fmla="*/ 133 w 142"/>
                <a:gd name="T11" fmla="*/ 32 h 142"/>
                <a:gd name="T12" fmla="*/ 119 w 142"/>
                <a:gd name="T13" fmla="*/ 38 h 142"/>
                <a:gd name="T14" fmla="*/ 102 w 142"/>
                <a:gd name="T15" fmla="*/ 22 h 142"/>
                <a:gd name="T16" fmla="*/ 108 w 142"/>
                <a:gd name="T17" fmla="*/ 8 h 142"/>
                <a:gd name="T18" fmla="*/ 87 w 142"/>
                <a:gd name="T19" fmla="*/ 0 h 142"/>
                <a:gd name="T20" fmla="*/ 81 w 142"/>
                <a:gd name="T21" fmla="*/ 14 h 142"/>
                <a:gd name="T22" fmla="*/ 59 w 142"/>
                <a:gd name="T23" fmla="*/ 14 h 142"/>
                <a:gd name="T24" fmla="*/ 53 w 142"/>
                <a:gd name="T25" fmla="*/ 0 h 142"/>
                <a:gd name="T26" fmla="*/ 32 w 142"/>
                <a:gd name="T27" fmla="*/ 9 h 142"/>
                <a:gd name="T28" fmla="*/ 38 w 142"/>
                <a:gd name="T29" fmla="*/ 22 h 142"/>
                <a:gd name="T30" fmla="*/ 21 w 142"/>
                <a:gd name="T31" fmla="*/ 39 h 142"/>
                <a:gd name="T32" fmla="*/ 8 w 142"/>
                <a:gd name="T33" fmla="*/ 34 h 142"/>
                <a:gd name="T34" fmla="*/ 0 w 142"/>
                <a:gd name="T35" fmla="*/ 55 h 142"/>
                <a:gd name="T36" fmla="*/ 12 w 142"/>
                <a:gd name="T37" fmla="*/ 60 h 142"/>
                <a:gd name="T38" fmla="*/ 12 w 142"/>
                <a:gd name="T39" fmla="*/ 84 h 142"/>
                <a:gd name="T40" fmla="*/ 0 w 142"/>
                <a:gd name="T41" fmla="*/ 89 h 142"/>
                <a:gd name="T42" fmla="*/ 9 w 142"/>
                <a:gd name="T43" fmla="*/ 110 h 142"/>
                <a:gd name="T44" fmla="*/ 20 w 142"/>
                <a:gd name="T45" fmla="*/ 105 h 142"/>
                <a:gd name="T46" fmla="*/ 38 w 142"/>
                <a:gd name="T47" fmla="*/ 123 h 142"/>
                <a:gd name="T48" fmla="*/ 34 w 142"/>
                <a:gd name="T49" fmla="*/ 134 h 142"/>
                <a:gd name="T50" fmla="*/ 55 w 142"/>
                <a:gd name="T51" fmla="*/ 142 h 142"/>
                <a:gd name="T52" fmla="*/ 59 w 142"/>
                <a:gd name="T53" fmla="*/ 131 h 142"/>
                <a:gd name="T54" fmla="*/ 84 w 142"/>
                <a:gd name="T55" fmla="*/ 131 h 142"/>
                <a:gd name="T56" fmla="*/ 89 w 142"/>
                <a:gd name="T57" fmla="*/ 141 h 142"/>
                <a:gd name="T58" fmla="*/ 110 w 142"/>
                <a:gd name="T59" fmla="*/ 132 h 142"/>
                <a:gd name="T60" fmla="*/ 105 w 142"/>
                <a:gd name="T61" fmla="*/ 121 h 142"/>
                <a:gd name="T62" fmla="*/ 122 w 142"/>
                <a:gd name="T63" fmla="*/ 103 h 142"/>
                <a:gd name="T64" fmla="*/ 134 w 142"/>
                <a:gd name="T65" fmla="*/ 108 h 142"/>
                <a:gd name="T66" fmla="*/ 65 w 142"/>
                <a:gd name="T67" fmla="*/ 86 h 142"/>
                <a:gd name="T68" fmla="*/ 57 w 142"/>
                <a:gd name="T69" fmla="*/ 67 h 142"/>
                <a:gd name="T70" fmla="*/ 76 w 142"/>
                <a:gd name="T71" fmla="*/ 59 h 142"/>
                <a:gd name="T72" fmla="*/ 84 w 142"/>
                <a:gd name="T73" fmla="*/ 78 h 142"/>
                <a:gd name="T74" fmla="*/ 65 w 142"/>
                <a:gd name="T75" fmla="*/ 8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2">
                  <a:moveTo>
                    <a:pt x="134" y="108"/>
                  </a:moveTo>
                  <a:cubicBezTo>
                    <a:pt x="142" y="87"/>
                    <a:pt x="142" y="87"/>
                    <a:pt x="142" y="87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74"/>
                    <a:pt x="130" y="66"/>
                    <a:pt x="128" y="58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5" y="31"/>
                    <a:pt x="109" y="26"/>
                    <a:pt x="102" y="2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12"/>
                    <a:pt x="66" y="12"/>
                    <a:pt x="59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27"/>
                    <a:pt x="26" y="32"/>
                    <a:pt x="21" y="39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8"/>
                    <a:pt x="10" y="76"/>
                    <a:pt x="12" y="8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5" y="112"/>
                    <a:pt x="31" y="118"/>
                    <a:pt x="38" y="1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8" y="133"/>
                    <a:pt x="76" y="133"/>
                    <a:pt x="84" y="131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12" y="117"/>
                    <a:pt x="117" y="110"/>
                    <a:pt x="122" y="103"/>
                  </a:cubicBezTo>
                  <a:lnTo>
                    <a:pt x="134" y="108"/>
                  </a:lnTo>
                  <a:close/>
                  <a:moveTo>
                    <a:pt x="65" y="86"/>
                  </a:moveTo>
                  <a:cubicBezTo>
                    <a:pt x="57" y="83"/>
                    <a:pt x="54" y="75"/>
                    <a:pt x="57" y="67"/>
                  </a:cubicBezTo>
                  <a:cubicBezTo>
                    <a:pt x="60" y="59"/>
                    <a:pt x="68" y="56"/>
                    <a:pt x="76" y="59"/>
                  </a:cubicBezTo>
                  <a:cubicBezTo>
                    <a:pt x="83" y="62"/>
                    <a:pt x="87" y="70"/>
                    <a:pt x="84" y="78"/>
                  </a:cubicBezTo>
                  <a:cubicBezTo>
                    <a:pt x="81" y="85"/>
                    <a:pt x="73" y="89"/>
                    <a:pt x="65" y="86"/>
                  </a:cubicBez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íṣľïḑé"/>
            <p:cNvSpPr/>
            <p:nvPr/>
          </p:nvSpPr>
          <p:spPr bwMode="auto">
            <a:xfrm>
              <a:off x="6956426" y="4459288"/>
              <a:ext cx="93663" cy="93663"/>
            </a:xfrm>
            <a:custGeom>
              <a:avLst/>
              <a:gdLst>
                <a:gd name="T0" fmla="*/ 30 w 33"/>
                <a:gd name="T1" fmla="*/ 22 h 33"/>
                <a:gd name="T2" fmla="*/ 22 w 33"/>
                <a:gd name="T3" fmla="*/ 3 h 33"/>
                <a:gd name="T4" fmla="*/ 3 w 33"/>
                <a:gd name="T5" fmla="*/ 11 h 33"/>
                <a:gd name="T6" fmla="*/ 11 w 33"/>
                <a:gd name="T7" fmla="*/ 30 h 33"/>
                <a:gd name="T8" fmla="*/ 30 w 33"/>
                <a:gd name="T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0" y="22"/>
                  </a:moveTo>
                  <a:cubicBezTo>
                    <a:pt x="33" y="14"/>
                    <a:pt x="29" y="6"/>
                    <a:pt x="22" y="3"/>
                  </a:cubicBezTo>
                  <a:cubicBezTo>
                    <a:pt x="14" y="0"/>
                    <a:pt x="6" y="3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ubicBezTo>
                    <a:pt x="19" y="33"/>
                    <a:pt x="27" y="29"/>
                    <a:pt x="3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iṩḷiḋé"/>
            <p:cNvSpPr/>
            <p:nvPr/>
          </p:nvSpPr>
          <p:spPr bwMode="auto">
            <a:xfrm>
              <a:off x="7118351" y="4073526"/>
              <a:ext cx="403225" cy="401638"/>
            </a:xfrm>
            <a:custGeom>
              <a:avLst/>
              <a:gdLst>
                <a:gd name="T0" fmla="*/ 134 w 142"/>
                <a:gd name="T1" fmla="*/ 108 h 142"/>
                <a:gd name="T2" fmla="*/ 142 w 142"/>
                <a:gd name="T3" fmla="*/ 87 h 142"/>
                <a:gd name="T4" fmla="*/ 129 w 142"/>
                <a:gd name="T5" fmla="*/ 82 h 142"/>
                <a:gd name="T6" fmla="*/ 128 w 142"/>
                <a:gd name="T7" fmla="*/ 59 h 142"/>
                <a:gd name="T8" fmla="*/ 142 w 142"/>
                <a:gd name="T9" fmla="*/ 53 h 142"/>
                <a:gd name="T10" fmla="*/ 133 w 142"/>
                <a:gd name="T11" fmla="*/ 32 h 142"/>
                <a:gd name="T12" fmla="*/ 119 w 142"/>
                <a:gd name="T13" fmla="*/ 38 h 142"/>
                <a:gd name="T14" fmla="*/ 102 w 142"/>
                <a:gd name="T15" fmla="*/ 22 h 142"/>
                <a:gd name="T16" fmla="*/ 108 w 142"/>
                <a:gd name="T17" fmla="*/ 8 h 142"/>
                <a:gd name="T18" fmla="*/ 87 w 142"/>
                <a:gd name="T19" fmla="*/ 0 h 142"/>
                <a:gd name="T20" fmla="*/ 81 w 142"/>
                <a:gd name="T21" fmla="*/ 14 h 142"/>
                <a:gd name="T22" fmla="*/ 59 w 142"/>
                <a:gd name="T23" fmla="*/ 14 h 142"/>
                <a:gd name="T24" fmla="*/ 53 w 142"/>
                <a:gd name="T25" fmla="*/ 0 h 142"/>
                <a:gd name="T26" fmla="*/ 32 w 142"/>
                <a:gd name="T27" fmla="*/ 9 h 142"/>
                <a:gd name="T28" fmla="*/ 38 w 142"/>
                <a:gd name="T29" fmla="*/ 23 h 142"/>
                <a:gd name="T30" fmla="*/ 21 w 142"/>
                <a:gd name="T31" fmla="*/ 39 h 142"/>
                <a:gd name="T32" fmla="*/ 8 w 142"/>
                <a:gd name="T33" fmla="*/ 34 h 142"/>
                <a:gd name="T34" fmla="*/ 0 w 142"/>
                <a:gd name="T35" fmla="*/ 55 h 142"/>
                <a:gd name="T36" fmla="*/ 12 w 142"/>
                <a:gd name="T37" fmla="*/ 60 h 142"/>
                <a:gd name="T38" fmla="*/ 12 w 142"/>
                <a:gd name="T39" fmla="*/ 84 h 142"/>
                <a:gd name="T40" fmla="*/ 0 w 142"/>
                <a:gd name="T41" fmla="*/ 89 h 142"/>
                <a:gd name="T42" fmla="*/ 9 w 142"/>
                <a:gd name="T43" fmla="*/ 110 h 142"/>
                <a:gd name="T44" fmla="*/ 20 w 142"/>
                <a:gd name="T45" fmla="*/ 105 h 142"/>
                <a:gd name="T46" fmla="*/ 38 w 142"/>
                <a:gd name="T47" fmla="*/ 123 h 142"/>
                <a:gd name="T48" fmla="*/ 34 w 142"/>
                <a:gd name="T49" fmla="*/ 134 h 142"/>
                <a:gd name="T50" fmla="*/ 55 w 142"/>
                <a:gd name="T51" fmla="*/ 142 h 142"/>
                <a:gd name="T52" fmla="*/ 59 w 142"/>
                <a:gd name="T53" fmla="*/ 131 h 142"/>
                <a:gd name="T54" fmla="*/ 84 w 142"/>
                <a:gd name="T55" fmla="*/ 131 h 142"/>
                <a:gd name="T56" fmla="*/ 89 w 142"/>
                <a:gd name="T57" fmla="*/ 142 h 142"/>
                <a:gd name="T58" fmla="*/ 110 w 142"/>
                <a:gd name="T59" fmla="*/ 133 h 142"/>
                <a:gd name="T60" fmla="*/ 105 w 142"/>
                <a:gd name="T61" fmla="*/ 122 h 142"/>
                <a:gd name="T62" fmla="*/ 122 w 142"/>
                <a:gd name="T63" fmla="*/ 104 h 142"/>
                <a:gd name="T64" fmla="*/ 134 w 142"/>
                <a:gd name="T65" fmla="*/ 108 h 142"/>
                <a:gd name="T66" fmla="*/ 65 w 142"/>
                <a:gd name="T67" fmla="*/ 86 h 142"/>
                <a:gd name="T68" fmla="*/ 57 w 142"/>
                <a:gd name="T69" fmla="*/ 67 h 142"/>
                <a:gd name="T70" fmla="*/ 76 w 142"/>
                <a:gd name="T71" fmla="*/ 59 h 142"/>
                <a:gd name="T72" fmla="*/ 84 w 142"/>
                <a:gd name="T73" fmla="*/ 78 h 142"/>
                <a:gd name="T74" fmla="*/ 65 w 142"/>
                <a:gd name="T75" fmla="*/ 8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2">
                  <a:moveTo>
                    <a:pt x="134" y="108"/>
                  </a:moveTo>
                  <a:cubicBezTo>
                    <a:pt x="142" y="87"/>
                    <a:pt x="142" y="87"/>
                    <a:pt x="142" y="87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1" y="74"/>
                    <a:pt x="130" y="66"/>
                    <a:pt x="128" y="59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5" y="32"/>
                    <a:pt x="109" y="26"/>
                    <a:pt x="102" y="2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13"/>
                    <a:pt x="66" y="13"/>
                    <a:pt x="59" y="1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1" y="27"/>
                    <a:pt x="26" y="32"/>
                    <a:pt x="21" y="39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8"/>
                    <a:pt x="10" y="76"/>
                    <a:pt x="12" y="8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5" y="112"/>
                    <a:pt x="31" y="118"/>
                    <a:pt x="38" y="1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8" y="133"/>
                    <a:pt x="76" y="133"/>
                    <a:pt x="84" y="13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12" y="117"/>
                    <a:pt x="117" y="111"/>
                    <a:pt x="122" y="104"/>
                  </a:cubicBezTo>
                  <a:lnTo>
                    <a:pt x="134" y="108"/>
                  </a:lnTo>
                  <a:close/>
                  <a:moveTo>
                    <a:pt x="65" y="86"/>
                  </a:moveTo>
                  <a:cubicBezTo>
                    <a:pt x="57" y="83"/>
                    <a:pt x="54" y="75"/>
                    <a:pt x="57" y="67"/>
                  </a:cubicBezTo>
                  <a:cubicBezTo>
                    <a:pt x="60" y="60"/>
                    <a:pt x="68" y="56"/>
                    <a:pt x="76" y="59"/>
                  </a:cubicBezTo>
                  <a:cubicBezTo>
                    <a:pt x="83" y="62"/>
                    <a:pt x="87" y="71"/>
                    <a:pt x="84" y="78"/>
                  </a:cubicBezTo>
                  <a:cubicBezTo>
                    <a:pt x="81" y="86"/>
                    <a:pt x="73" y="89"/>
                    <a:pt x="65" y="86"/>
                  </a:cubicBezTo>
                  <a:close/>
                </a:path>
              </a:pathLst>
            </a:custGeom>
            <a:solidFill>
              <a:srgbClr val="EAB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í$líḓé"/>
            <p:cNvSpPr/>
            <p:nvPr/>
          </p:nvSpPr>
          <p:spPr bwMode="auto">
            <a:xfrm>
              <a:off x="7272338" y="4232276"/>
              <a:ext cx="93663" cy="93663"/>
            </a:xfrm>
            <a:custGeom>
              <a:avLst/>
              <a:gdLst>
                <a:gd name="T0" fmla="*/ 30 w 33"/>
                <a:gd name="T1" fmla="*/ 22 h 33"/>
                <a:gd name="T2" fmla="*/ 22 w 33"/>
                <a:gd name="T3" fmla="*/ 3 h 33"/>
                <a:gd name="T4" fmla="*/ 3 w 33"/>
                <a:gd name="T5" fmla="*/ 11 h 33"/>
                <a:gd name="T6" fmla="*/ 11 w 33"/>
                <a:gd name="T7" fmla="*/ 30 h 33"/>
                <a:gd name="T8" fmla="*/ 30 w 33"/>
                <a:gd name="T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0" y="22"/>
                  </a:moveTo>
                  <a:cubicBezTo>
                    <a:pt x="33" y="15"/>
                    <a:pt x="29" y="6"/>
                    <a:pt x="22" y="3"/>
                  </a:cubicBezTo>
                  <a:cubicBezTo>
                    <a:pt x="14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ubicBezTo>
                    <a:pt x="19" y="33"/>
                    <a:pt x="27" y="30"/>
                    <a:pt x="3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íŝļïḓé"/>
            <p:cNvSpPr/>
            <p:nvPr/>
          </p:nvSpPr>
          <p:spPr bwMode="auto">
            <a:xfrm>
              <a:off x="7704138" y="4821238"/>
              <a:ext cx="98425" cy="233363"/>
            </a:xfrm>
            <a:prstGeom prst="rect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íSľïḍé"/>
            <p:cNvSpPr/>
            <p:nvPr/>
          </p:nvSpPr>
          <p:spPr bwMode="auto">
            <a:xfrm>
              <a:off x="8118476" y="4806951"/>
              <a:ext cx="96838" cy="233363"/>
            </a:xfrm>
            <a:prstGeom prst="rect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işḷîḋê"/>
            <p:cNvSpPr/>
            <p:nvPr/>
          </p:nvSpPr>
          <p:spPr bwMode="auto">
            <a:xfrm>
              <a:off x="7532688" y="3236913"/>
              <a:ext cx="852488" cy="1627188"/>
            </a:xfrm>
            <a:custGeom>
              <a:avLst/>
              <a:gdLst>
                <a:gd name="T0" fmla="*/ 300 w 300"/>
                <a:gd name="T1" fmla="*/ 561 h 574"/>
                <a:gd name="T2" fmla="*/ 288 w 300"/>
                <a:gd name="T3" fmla="*/ 574 h 574"/>
                <a:gd name="T4" fmla="*/ 13 w 300"/>
                <a:gd name="T5" fmla="*/ 574 h 574"/>
                <a:gd name="T6" fmla="*/ 0 w 300"/>
                <a:gd name="T7" fmla="*/ 561 h 574"/>
                <a:gd name="T8" fmla="*/ 0 w 300"/>
                <a:gd name="T9" fmla="*/ 13 h 574"/>
                <a:gd name="T10" fmla="*/ 13 w 300"/>
                <a:gd name="T11" fmla="*/ 0 h 574"/>
                <a:gd name="T12" fmla="*/ 288 w 300"/>
                <a:gd name="T13" fmla="*/ 0 h 574"/>
                <a:gd name="T14" fmla="*/ 300 w 300"/>
                <a:gd name="T15" fmla="*/ 13 h 574"/>
                <a:gd name="T16" fmla="*/ 300 w 300"/>
                <a:gd name="T17" fmla="*/ 56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74">
                  <a:moveTo>
                    <a:pt x="300" y="561"/>
                  </a:moveTo>
                  <a:cubicBezTo>
                    <a:pt x="300" y="568"/>
                    <a:pt x="295" y="574"/>
                    <a:pt x="288" y="574"/>
                  </a:cubicBezTo>
                  <a:cubicBezTo>
                    <a:pt x="13" y="574"/>
                    <a:pt x="13" y="574"/>
                    <a:pt x="13" y="574"/>
                  </a:cubicBezTo>
                  <a:cubicBezTo>
                    <a:pt x="6" y="574"/>
                    <a:pt x="0" y="568"/>
                    <a:pt x="0" y="56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5" y="0"/>
                    <a:pt x="300" y="6"/>
                    <a:pt x="300" y="13"/>
                  </a:cubicBezTo>
                  <a:lnTo>
                    <a:pt x="300" y="561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ïSḻîḋè"/>
            <p:cNvSpPr/>
            <p:nvPr/>
          </p:nvSpPr>
          <p:spPr bwMode="auto">
            <a:xfrm>
              <a:off x="8223251" y="3482976"/>
              <a:ext cx="85725" cy="85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îṥļíḍe"/>
            <p:cNvSpPr/>
            <p:nvPr/>
          </p:nvSpPr>
          <p:spPr bwMode="auto">
            <a:xfrm>
              <a:off x="8223251" y="3595688"/>
              <a:ext cx="85725" cy="85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îšlíḍè"/>
            <p:cNvSpPr/>
            <p:nvPr/>
          </p:nvSpPr>
          <p:spPr bwMode="auto">
            <a:xfrm>
              <a:off x="8223251" y="3713163"/>
              <a:ext cx="8572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íṥḻïḍé"/>
            <p:cNvSpPr/>
            <p:nvPr/>
          </p:nvSpPr>
          <p:spPr bwMode="auto">
            <a:xfrm>
              <a:off x="8223251" y="3825876"/>
              <a:ext cx="85725" cy="85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iś1idè"/>
            <p:cNvSpPr/>
            <p:nvPr/>
          </p:nvSpPr>
          <p:spPr bwMode="auto">
            <a:xfrm>
              <a:off x="8223251" y="3940176"/>
              <a:ext cx="85725" cy="84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ïṧḻiḍê"/>
            <p:cNvSpPr/>
            <p:nvPr/>
          </p:nvSpPr>
          <p:spPr bwMode="auto">
            <a:xfrm>
              <a:off x="8223251" y="4056063"/>
              <a:ext cx="85725" cy="84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ïšļiḋe"/>
            <p:cNvSpPr/>
            <p:nvPr/>
          </p:nvSpPr>
          <p:spPr bwMode="auto">
            <a:xfrm>
              <a:off x="8215313" y="3386138"/>
              <a:ext cx="96838" cy="74613"/>
            </a:xfrm>
            <a:custGeom>
              <a:avLst/>
              <a:gdLst>
                <a:gd name="T0" fmla="*/ 34 w 34"/>
                <a:gd name="T1" fmla="*/ 26 h 26"/>
                <a:gd name="T2" fmla="*/ 17 w 34"/>
                <a:gd name="T3" fmla="*/ 0 h 26"/>
                <a:gd name="T4" fmla="*/ 0 w 34"/>
                <a:gd name="T5" fmla="*/ 26 h 26"/>
                <a:gd name="T6" fmla="*/ 34 w 3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34" y="26"/>
                  </a:moveTo>
                  <a:cubicBezTo>
                    <a:pt x="33" y="12"/>
                    <a:pt x="26" y="0"/>
                    <a:pt x="17" y="0"/>
                  </a:cubicBezTo>
                  <a:cubicBezTo>
                    <a:pt x="8" y="0"/>
                    <a:pt x="0" y="12"/>
                    <a:pt x="0" y="26"/>
                  </a:cubicBezTo>
                  <a:lnTo>
                    <a:pt x="3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ïšļídè"/>
            <p:cNvSpPr/>
            <p:nvPr/>
          </p:nvSpPr>
          <p:spPr bwMode="auto">
            <a:xfrm>
              <a:off x="8215313" y="4160838"/>
              <a:ext cx="96838" cy="73025"/>
            </a:xfrm>
            <a:custGeom>
              <a:avLst/>
              <a:gdLst>
                <a:gd name="T0" fmla="*/ 34 w 34"/>
                <a:gd name="T1" fmla="*/ 0 h 26"/>
                <a:gd name="T2" fmla="*/ 17 w 34"/>
                <a:gd name="T3" fmla="*/ 26 h 26"/>
                <a:gd name="T4" fmla="*/ 0 w 34"/>
                <a:gd name="T5" fmla="*/ 0 h 26"/>
                <a:gd name="T6" fmla="*/ 34 w 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34" y="0"/>
                  </a:moveTo>
                  <a:cubicBezTo>
                    <a:pt x="33" y="14"/>
                    <a:pt x="26" y="26"/>
                    <a:pt x="17" y="26"/>
                  </a:cubicBezTo>
                  <a:cubicBezTo>
                    <a:pt x="8" y="26"/>
                    <a:pt x="0" y="14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íṥľíḋé"/>
            <p:cNvSpPr/>
            <p:nvPr/>
          </p:nvSpPr>
          <p:spPr bwMode="auto">
            <a:xfrm>
              <a:off x="7866063" y="4175126"/>
              <a:ext cx="180975" cy="184150"/>
            </a:xfrm>
            <a:prstGeom prst="ellipse">
              <a:avLst/>
            </a:pr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isļíḍê"/>
            <p:cNvSpPr/>
            <p:nvPr/>
          </p:nvSpPr>
          <p:spPr bwMode="auto">
            <a:xfrm>
              <a:off x="7840663" y="4152901"/>
              <a:ext cx="231775" cy="231775"/>
            </a:xfrm>
            <a:custGeom>
              <a:avLst/>
              <a:gdLst>
                <a:gd name="T0" fmla="*/ 41 w 82"/>
                <a:gd name="T1" fmla="*/ 82 h 82"/>
                <a:gd name="T2" fmla="*/ 0 w 82"/>
                <a:gd name="T3" fmla="*/ 41 h 82"/>
                <a:gd name="T4" fmla="*/ 41 w 82"/>
                <a:gd name="T5" fmla="*/ 0 h 82"/>
                <a:gd name="T6" fmla="*/ 82 w 82"/>
                <a:gd name="T7" fmla="*/ 41 h 82"/>
                <a:gd name="T8" fmla="*/ 41 w 82"/>
                <a:gd name="T9" fmla="*/ 82 h 82"/>
                <a:gd name="T10" fmla="*/ 41 w 82"/>
                <a:gd name="T11" fmla="*/ 17 h 82"/>
                <a:gd name="T12" fmla="*/ 17 w 82"/>
                <a:gd name="T13" fmla="*/ 41 h 82"/>
                <a:gd name="T14" fmla="*/ 41 w 82"/>
                <a:gd name="T15" fmla="*/ 65 h 82"/>
                <a:gd name="T16" fmla="*/ 65 w 82"/>
                <a:gd name="T17" fmla="*/ 41 h 82"/>
                <a:gd name="T18" fmla="*/ 41 w 82"/>
                <a:gd name="T1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41" y="82"/>
                  </a:moveTo>
                  <a:cubicBezTo>
                    <a:pt x="19" y="82"/>
                    <a:pt x="0" y="63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63"/>
                    <a:pt x="64" y="82"/>
                    <a:pt x="41" y="82"/>
                  </a:cubicBezTo>
                  <a:close/>
                  <a:moveTo>
                    <a:pt x="41" y="17"/>
                  </a:moveTo>
                  <a:cubicBezTo>
                    <a:pt x="28" y="17"/>
                    <a:pt x="17" y="28"/>
                    <a:pt x="17" y="41"/>
                  </a:cubicBezTo>
                  <a:cubicBezTo>
                    <a:pt x="17" y="54"/>
                    <a:pt x="28" y="65"/>
                    <a:pt x="41" y="65"/>
                  </a:cubicBezTo>
                  <a:cubicBezTo>
                    <a:pt x="54" y="65"/>
                    <a:pt x="65" y="54"/>
                    <a:pt x="65" y="41"/>
                  </a:cubicBezTo>
                  <a:cubicBezTo>
                    <a:pt x="65" y="28"/>
                    <a:pt x="54" y="17"/>
                    <a:pt x="41" y="17"/>
                  </a:cubicBez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íṩľíḓé"/>
            <p:cNvSpPr/>
            <p:nvPr/>
          </p:nvSpPr>
          <p:spPr bwMode="auto">
            <a:xfrm>
              <a:off x="7866063" y="4514851"/>
              <a:ext cx="180975" cy="184150"/>
            </a:xfrm>
            <a:prstGeom prst="ellipse">
              <a:avLst/>
            </a:pr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iṥľîḓé"/>
            <p:cNvSpPr/>
            <p:nvPr/>
          </p:nvSpPr>
          <p:spPr bwMode="auto">
            <a:xfrm>
              <a:off x="7840663" y="4489451"/>
              <a:ext cx="231775" cy="233363"/>
            </a:xfrm>
            <a:custGeom>
              <a:avLst/>
              <a:gdLst>
                <a:gd name="T0" fmla="*/ 41 w 82"/>
                <a:gd name="T1" fmla="*/ 82 h 82"/>
                <a:gd name="T2" fmla="*/ 0 w 82"/>
                <a:gd name="T3" fmla="*/ 41 h 82"/>
                <a:gd name="T4" fmla="*/ 41 w 82"/>
                <a:gd name="T5" fmla="*/ 0 h 82"/>
                <a:gd name="T6" fmla="*/ 82 w 82"/>
                <a:gd name="T7" fmla="*/ 41 h 82"/>
                <a:gd name="T8" fmla="*/ 41 w 82"/>
                <a:gd name="T9" fmla="*/ 82 h 82"/>
                <a:gd name="T10" fmla="*/ 41 w 82"/>
                <a:gd name="T11" fmla="*/ 17 h 82"/>
                <a:gd name="T12" fmla="*/ 17 w 82"/>
                <a:gd name="T13" fmla="*/ 41 h 82"/>
                <a:gd name="T14" fmla="*/ 41 w 82"/>
                <a:gd name="T15" fmla="*/ 65 h 82"/>
                <a:gd name="T16" fmla="*/ 65 w 82"/>
                <a:gd name="T17" fmla="*/ 41 h 82"/>
                <a:gd name="T18" fmla="*/ 41 w 82"/>
                <a:gd name="T1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lose/>
                  <a:moveTo>
                    <a:pt x="41" y="17"/>
                  </a:moveTo>
                  <a:cubicBezTo>
                    <a:pt x="28" y="17"/>
                    <a:pt x="17" y="28"/>
                    <a:pt x="17" y="41"/>
                  </a:cubicBezTo>
                  <a:cubicBezTo>
                    <a:pt x="17" y="54"/>
                    <a:pt x="28" y="65"/>
                    <a:pt x="41" y="65"/>
                  </a:cubicBezTo>
                  <a:cubicBezTo>
                    <a:pt x="54" y="65"/>
                    <a:pt x="65" y="54"/>
                    <a:pt x="65" y="41"/>
                  </a:cubicBezTo>
                  <a:cubicBezTo>
                    <a:pt x="65" y="28"/>
                    <a:pt x="54" y="17"/>
                    <a:pt x="41" y="17"/>
                  </a:cubicBez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ï$lîďé"/>
            <p:cNvSpPr/>
            <p:nvPr/>
          </p:nvSpPr>
          <p:spPr bwMode="auto">
            <a:xfrm>
              <a:off x="7953376" y="4189413"/>
              <a:ext cx="9525" cy="2540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išlîďé"/>
            <p:cNvSpPr/>
            <p:nvPr/>
          </p:nvSpPr>
          <p:spPr bwMode="auto">
            <a:xfrm>
              <a:off x="7953376" y="4529138"/>
              <a:ext cx="9525" cy="2540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ïśļídè"/>
            <p:cNvSpPr/>
            <p:nvPr/>
          </p:nvSpPr>
          <p:spPr bwMode="auto">
            <a:xfrm>
              <a:off x="7650163" y="3403601"/>
              <a:ext cx="403225" cy="404813"/>
            </a:xfrm>
            <a:prstGeom prst="ellipse">
              <a:avLst/>
            </a:pr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iṩľîḓê"/>
            <p:cNvSpPr/>
            <p:nvPr/>
          </p:nvSpPr>
          <p:spPr bwMode="auto">
            <a:xfrm>
              <a:off x="7837488" y="3598863"/>
              <a:ext cx="28575" cy="196850"/>
            </a:xfrm>
            <a:custGeom>
              <a:avLst/>
              <a:gdLst>
                <a:gd name="T0" fmla="*/ 9 w 18"/>
                <a:gd name="T1" fmla="*/ 124 h 124"/>
                <a:gd name="T2" fmla="*/ 18 w 18"/>
                <a:gd name="T3" fmla="*/ 2 h 124"/>
                <a:gd name="T4" fmla="*/ 0 w 18"/>
                <a:gd name="T5" fmla="*/ 0 h 124"/>
                <a:gd name="T6" fmla="*/ 9 w 18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4">
                  <a:moveTo>
                    <a:pt x="9" y="124"/>
                  </a:moveTo>
                  <a:lnTo>
                    <a:pt x="18" y="2"/>
                  </a:lnTo>
                  <a:lnTo>
                    <a:pt x="0" y="0"/>
                  </a:lnTo>
                  <a:lnTo>
                    <a:pt x="9" y="124"/>
                  </a:lnTo>
                  <a:close/>
                </a:path>
              </a:pathLst>
            </a:cu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ïṥ1ïdé"/>
            <p:cNvSpPr/>
            <p:nvPr/>
          </p:nvSpPr>
          <p:spPr bwMode="auto">
            <a:xfrm>
              <a:off x="7826376" y="3579813"/>
              <a:ext cx="47625" cy="47625"/>
            </a:xfrm>
            <a:prstGeom prst="ellipse">
              <a:avLst/>
            </a:pr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iṧḻïḓê"/>
            <p:cNvSpPr/>
            <p:nvPr/>
          </p:nvSpPr>
          <p:spPr bwMode="auto">
            <a:xfrm>
              <a:off x="8385176" y="3436938"/>
              <a:ext cx="34925" cy="161925"/>
            </a:xfrm>
            <a:custGeom>
              <a:avLst/>
              <a:gdLst>
                <a:gd name="T0" fmla="*/ 12 w 12"/>
                <a:gd name="T1" fmla="*/ 51 h 57"/>
                <a:gd name="T2" fmla="*/ 6 w 12"/>
                <a:gd name="T3" fmla="*/ 57 h 57"/>
                <a:gd name="T4" fmla="*/ 6 w 12"/>
                <a:gd name="T5" fmla="*/ 57 h 57"/>
                <a:gd name="T6" fmla="*/ 0 w 12"/>
                <a:gd name="T7" fmla="*/ 51 h 57"/>
                <a:gd name="T8" fmla="*/ 0 w 12"/>
                <a:gd name="T9" fmla="*/ 6 h 57"/>
                <a:gd name="T10" fmla="*/ 6 w 12"/>
                <a:gd name="T11" fmla="*/ 0 h 57"/>
                <a:gd name="T12" fmla="*/ 6 w 12"/>
                <a:gd name="T13" fmla="*/ 0 h 57"/>
                <a:gd name="T14" fmla="*/ 12 w 12"/>
                <a:gd name="T15" fmla="*/ 6 h 57"/>
                <a:gd name="T16" fmla="*/ 12 w 12"/>
                <a:gd name="T17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7">
                  <a:moveTo>
                    <a:pt x="12" y="51"/>
                  </a:moveTo>
                  <a:cubicBezTo>
                    <a:pt x="12" y="54"/>
                    <a:pt x="9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lnTo>
                    <a:pt x="12" y="51"/>
                  </a:lnTo>
                  <a:close/>
                </a:path>
              </a:pathLst>
            </a:custGeom>
            <a:solidFill>
              <a:srgbClr val="236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íṡlïḋé"/>
            <p:cNvSpPr/>
            <p:nvPr/>
          </p:nvSpPr>
          <p:spPr bwMode="auto">
            <a:xfrm>
              <a:off x="6362701" y="5014913"/>
              <a:ext cx="2139950" cy="1543050"/>
            </a:xfrm>
            <a:custGeom>
              <a:avLst/>
              <a:gdLst>
                <a:gd name="T0" fmla="*/ 1348 w 1348"/>
                <a:gd name="T1" fmla="*/ 0 h 972"/>
                <a:gd name="T2" fmla="*/ 0 w 1348"/>
                <a:gd name="T3" fmla="*/ 0 h 972"/>
                <a:gd name="T4" fmla="*/ 0 w 1348"/>
                <a:gd name="T5" fmla="*/ 972 h 972"/>
                <a:gd name="T6" fmla="*/ 152 w 1348"/>
                <a:gd name="T7" fmla="*/ 972 h 972"/>
                <a:gd name="T8" fmla="*/ 152 w 1348"/>
                <a:gd name="T9" fmla="*/ 843 h 972"/>
                <a:gd name="T10" fmla="*/ 1172 w 1348"/>
                <a:gd name="T11" fmla="*/ 843 h 972"/>
                <a:gd name="T12" fmla="*/ 1172 w 1348"/>
                <a:gd name="T13" fmla="*/ 972 h 972"/>
                <a:gd name="T14" fmla="*/ 1348 w 1348"/>
                <a:gd name="T15" fmla="*/ 972 h 972"/>
                <a:gd name="T16" fmla="*/ 1348 w 1348"/>
                <a:gd name="T17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972">
                  <a:moveTo>
                    <a:pt x="1348" y="0"/>
                  </a:moveTo>
                  <a:lnTo>
                    <a:pt x="0" y="0"/>
                  </a:lnTo>
                  <a:lnTo>
                    <a:pt x="0" y="972"/>
                  </a:lnTo>
                  <a:lnTo>
                    <a:pt x="152" y="972"/>
                  </a:lnTo>
                  <a:lnTo>
                    <a:pt x="152" y="843"/>
                  </a:lnTo>
                  <a:lnTo>
                    <a:pt x="1172" y="843"/>
                  </a:lnTo>
                  <a:lnTo>
                    <a:pt x="1172" y="972"/>
                  </a:lnTo>
                  <a:lnTo>
                    <a:pt x="1348" y="97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îṧļïḑè"/>
            <p:cNvSpPr/>
            <p:nvPr/>
          </p:nvSpPr>
          <p:spPr bwMode="auto">
            <a:xfrm>
              <a:off x="6570663" y="5192713"/>
              <a:ext cx="1695450" cy="941388"/>
            </a:xfrm>
            <a:custGeom>
              <a:avLst/>
              <a:gdLst>
                <a:gd name="T0" fmla="*/ 597 w 597"/>
                <a:gd name="T1" fmla="*/ 319 h 332"/>
                <a:gd name="T2" fmla="*/ 584 w 597"/>
                <a:gd name="T3" fmla="*/ 332 h 332"/>
                <a:gd name="T4" fmla="*/ 13 w 597"/>
                <a:gd name="T5" fmla="*/ 332 h 332"/>
                <a:gd name="T6" fmla="*/ 0 w 597"/>
                <a:gd name="T7" fmla="*/ 319 h 332"/>
                <a:gd name="T8" fmla="*/ 0 w 597"/>
                <a:gd name="T9" fmla="*/ 13 h 332"/>
                <a:gd name="T10" fmla="*/ 13 w 597"/>
                <a:gd name="T11" fmla="*/ 0 h 332"/>
                <a:gd name="T12" fmla="*/ 584 w 597"/>
                <a:gd name="T13" fmla="*/ 0 h 332"/>
                <a:gd name="T14" fmla="*/ 597 w 597"/>
                <a:gd name="T15" fmla="*/ 13 h 332"/>
                <a:gd name="T16" fmla="*/ 597 w 597"/>
                <a:gd name="T17" fmla="*/ 3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332">
                  <a:moveTo>
                    <a:pt x="597" y="319"/>
                  </a:moveTo>
                  <a:cubicBezTo>
                    <a:pt x="597" y="327"/>
                    <a:pt x="591" y="332"/>
                    <a:pt x="584" y="332"/>
                  </a:cubicBezTo>
                  <a:cubicBezTo>
                    <a:pt x="13" y="332"/>
                    <a:pt x="13" y="332"/>
                    <a:pt x="13" y="332"/>
                  </a:cubicBezTo>
                  <a:cubicBezTo>
                    <a:pt x="6" y="332"/>
                    <a:pt x="0" y="327"/>
                    <a:pt x="0" y="3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91" y="0"/>
                    <a:pt x="597" y="6"/>
                    <a:pt x="597" y="13"/>
                  </a:cubicBezTo>
                  <a:lnTo>
                    <a:pt x="597" y="319"/>
                  </a:lnTo>
                  <a:close/>
                </a:path>
              </a:pathLst>
            </a:cu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išľiḍe"/>
            <p:cNvSpPr/>
            <p:nvPr/>
          </p:nvSpPr>
          <p:spPr bwMode="auto">
            <a:xfrm>
              <a:off x="6546851" y="5170488"/>
              <a:ext cx="1741488" cy="990600"/>
            </a:xfrm>
            <a:custGeom>
              <a:avLst/>
              <a:gdLst>
                <a:gd name="T0" fmla="*/ 592 w 613"/>
                <a:gd name="T1" fmla="*/ 349 h 349"/>
                <a:gd name="T2" fmla="*/ 21 w 613"/>
                <a:gd name="T3" fmla="*/ 349 h 349"/>
                <a:gd name="T4" fmla="*/ 0 w 613"/>
                <a:gd name="T5" fmla="*/ 327 h 349"/>
                <a:gd name="T6" fmla="*/ 0 w 613"/>
                <a:gd name="T7" fmla="*/ 21 h 349"/>
                <a:gd name="T8" fmla="*/ 21 w 613"/>
                <a:gd name="T9" fmla="*/ 0 h 349"/>
                <a:gd name="T10" fmla="*/ 592 w 613"/>
                <a:gd name="T11" fmla="*/ 0 h 349"/>
                <a:gd name="T12" fmla="*/ 613 w 613"/>
                <a:gd name="T13" fmla="*/ 21 h 349"/>
                <a:gd name="T14" fmla="*/ 613 w 613"/>
                <a:gd name="T15" fmla="*/ 327 h 349"/>
                <a:gd name="T16" fmla="*/ 592 w 613"/>
                <a:gd name="T17" fmla="*/ 349 h 349"/>
                <a:gd name="T18" fmla="*/ 21 w 613"/>
                <a:gd name="T19" fmla="*/ 17 h 349"/>
                <a:gd name="T20" fmla="*/ 17 w 613"/>
                <a:gd name="T21" fmla="*/ 21 h 349"/>
                <a:gd name="T22" fmla="*/ 17 w 613"/>
                <a:gd name="T23" fmla="*/ 327 h 349"/>
                <a:gd name="T24" fmla="*/ 21 w 613"/>
                <a:gd name="T25" fmla="*/ 332 h 349"/>
                <a:gd name="T26" fmla="*/ 592 w 613"/>
                <a:gd name="T27" fmla="*/ 332 h 349"/>
                <a:gd name="T28" fmla="*/ 596 w 613"/>
                <a:gd name="T29" fmla="*/ 327 h 349"/>
                <a:gd name="T30" fmla="*/ 596 w 613"/>
                <a:gd name="T31" fmla="*/ 21 h 349"/>
                <a:gd name="T32" fmla="*/ 592 w 613"/>
                <a:gd name="T33" fmla="*/ 17 h 349"/>
                <a:gd name="T34" fmla="*/ 21 w 613"/>
                <a:gd name="T35" fmla="*/ 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3" h="349">
                  <a:moveTo>
                    <a:pt x="592" y="349"/>
                  </a:moveTo>
                  <a:cubicBezTo>
                    <a:pt x="21" y="349"/>
                    <a:pt x="21" y="349"/>
                    <a:pt x="21" y="349"/>
                  </a:cubicBezTo>
                  <a:cubicBezTo>
                    <a:pt x="9" y="349"/>
                    <a:pt x="0" y="339"/>
                    <a:pt x="0" y="3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4" y="0"/>
                    <a:pt x="613" y="9"/>
                    <a:pt x="613" y="21"/>
                  </a:cubicBezTo>
                  <a:cubicBezTo>
                    <a:pt x="613" y="327"/>
                    <a:pt x="613" y="327"/>
                    <a:pt x="613" y="327"/>
                  </a:cubicBezTo>
                  <a:cubicBezTo>
                    <a:pt x="613" y="339"/>
                    <a:pt x="604" y="349"/>
                    <a:pt x="592" y="349"/>
                  </a:cubicBezTo>
                  <a:close/>
                  <a:moveTo>
                    <a:pt x="21" y="17"/>
                  </a:moveTo>
                  <a:cubicBezTo>
                    <a:pt x="19" y="17"/>
                    <a:pt x="17" y="19"/>
                    <a:pt x="17" y="21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17" y="330"/>
                    <a:pt x="19" y="332"/>
                    <a:pt x="21" y="332"/>
                  </a:cubicBezTo>
                  <a:cubicBezTo>
                    <a:pt x="592" y="332"/>
                    <a:pt x="592" y="332"/>
                    <a:pt x="592" y="332"/>
                  </a:cubicBezTo>
                  <a:cubicBezTo>
                    <a:pt x="594" y="332"/>
                    <a:pt x="596" y="330"/>
                    <a:pt x="596" y="327"/>
                  </a:cubicBezTo>
                  <a:cubicBezTo>
                    <a:pt x="596" y="21"/>
                    <a:pt x="596" y="21"/>
                    <a:pt x="596" y="21"/>
                  </a:cubicBezTo>
                  <a:cubicBezTo>
                    <a:pt x="596" y="19"/>
                    <a:pt x="594" y="17"/>
                    <a:pt x="592" y="17"/>
                  </a:cubicBezTo>
                  <a:lnTo>
                    <a:pt x="21" y="17"/>
                  </a:ln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i$ľíďè"/>
            <p:cNvSpPr/>
            <p:nvPr/>
          </p:nvSpPr>
          <p:spPr bwMode="auto">
            <a:xfrm>
              <a:off x="8366126" y="5232401"/>
              <a:ext cx="42863" cy="46038"/>
            </a:xfrm>
            <a:prstGeom prst="ellipse">
              <a:avLst/>
            </a:pr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í$ḷîḑe"/>
            <p:cNvSpPr/>
            <p:nvPr/>
          </p:nvSpPr>
          <p:spPr bwMode="auto">
            <a:xfrm>
              <a:off x="8366126" y="5321301"/>
              <a:ext cx="42863" cy="42863"/>
            </a:xfrm>
            <a:prstGeom prst="ellipse">
              <a:avLst/>
            </a:prstGeom>
            <a:solidFill>
              <a:srgbClr val="EAB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îşļîďê"/>
            <p:cNvSpPr/>
            <p:nvPr/>
          </p:nvSpPr>
          <p:spPr bwMode="auto">
            <a:xfrm>
              <a:off x="8366126" y="5408613"/>
              <a:ext cx="42863" cy="42863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i$lïďe"/>
            <p:cNvSpPr/>
            <p:nvPr/>
          </p:nvSpPr>
          <p:spPr bwMode="auto">
            <a:xfrm>
              <a:off x="8194676" y="5629276"/>
              <a:ext cx="176213" cy="71438"/>
            </a:xfrm>
            <a:custGeom>
              <a:avLst/>
              <a:gdLst>
                <a:gd name="T0" fmla="*/ 62 w 62"/>
                <a:gd name="T1" fmla="*/ 13 h 25"/>
                <a:gd name="T2" fmla="*/ 50 w 62"/>
                <a:gd name="T3" fmla="*/ 25 h 25"/>
                <a:gd name="T4" fmla="*/ 13 w 62"/>
                <a:gd name="T5" fmla="*/ 25 h 25"/>
                <a:gd name="T6" fmla="*/ 0 w 62"/>
                <a:gd name="T7" fmla="*/ 13 h 25"/>
                <a:gd name="T8" fmla="*/ 0 w 62"/>
                <a:gd name="T9" fmla="*/ 13 h 25"/>
                <a:gd name="T10" fmla="*/ 13 w 62"/>
                <a:gd name="T11" fmla="*/ 0 h 25"/>
                <a:gd name="T12" fmla="*/ 50 w 62"/>
                <a:gd name="T13" fmla="*/ 0 h 25"/>
                <a:gd name="T14" fmla="*/ 62 w 62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5">
                  <a:moveTo>
                    <a:pt x="62" y="13"/>
                  </a:moveTo>
                  <a:cubicBezTo>
                    <a:pt x="62" y="20"/>
                    <a:pt x="57" y="25"/>
                    <a:pt x="5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0"/>
                    <a:pt x="62" y="6"/>
                    <a:pt x="62" y="13"/>
                  </a:cubicBez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iş1îḓè"/>
            <p:cNvSpPr/>
            <p:nvPr/>
          </p:nvSpPr>
          <p:spPr bwMode="auto">
            <a:xfrm>
              <a:off x="3446463" y="5621338"/>
              <a:ext cx="558800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4 h 51"/>
                <a:gd name="T6" fmla="*/ 196 w 197"/>
                <a:gd name="T7" fmla="*/ 11 h 51"/>
                <a:gd name="T8" fmla="*/ 196 w 197"/>
                <a:gd name="T9" fmla="*/ 11 h 51"/>
                <a:gd name="T10" fmla="*/ 183 w 197"/>
                <a:gd name="T11" fmla="*/ 1 h 51"/>
                <a:gd name="T12" fmla="*/ 11 w 197"/>
                <a:gd name="T13" fmla="*/ 26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6"/>
                    <a:pt x="8" y="51"/>
                    <a:pt x="15" y="50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93" y="23"/>
                    <a:pt x="197" y="17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4"/>
                    <a:pt x="189" y="0"/>
                    <a:pt x="183" y="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7"/>
                    <a:pt x="0" y="33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iSľîḑè"/>
            <p:cNvSpPr/>
            <p:nvPr/>
          </p:nvSpPr>
          <p:spPr bwMode="auto">
            <a:xfrm>
              <a:off x="3448051" y="5549901"/>
              <a:ext cx="560388" cy="142875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5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6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8"/>
                    <a:pt x="5" y="24"/>
                    <a:pt x="11" y="25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6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3"/>
                    <a:pt x="192" y="27"/>
                    <a:pt x="186" y="2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5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îşľïḍe"/>
            <p:cNvSpPr/>
            <p:nvPr/>
          </p:nvSpPr>
          <p:spPr bwMode="auto">
            <a:xfrm>
              <a:off x="3448051" y="5762626"/>
              <a:ext cx="560388" cy="146050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ïşlíḋé"/>
            <p:cNvSpPr/>
            <p:nvPr/>
          </p:nvSpPr>
          <p:spPr bwMode="auto">
            <a:xfrm>
              <a:off x="3448051" y="5692776"/>
              <a:ext cx="557213" cy="141288"/>
            </a:xfrm>
            <a:custGeom>
              <a:avLst/>
              <a:gdLst>
                <a:gd name="T0" fmla="*/ 1 w 196"/>
                <a:gd name="T1" fmla="*/ 11 h 50"/>
                <a:gd name="T2" fmla="*/ 11 w 196"/>
                <a:gd name="T3" fmla="*/ 25 h 50"/>
                <a:gd name="T4" fmla="*/ 182 w 196"/>
                <a:gd name="T5" fmla="*/ 49 h 50"/>
                <a:gd name="T6" fmla="*/ 196 w 196"/>
                <a:gd name="T7" fmla="*/ 39 h 50"/>
                <a:gd name="T8" fmla="*/ 196 w 196"/>
                <a:gd name="T9" fmla="*/ 39 h 50"/>
                <a:gd name="T10" fmla="*/ 185 w 196"/>
                <a:gd name="T11" fmla="*/ 26 h 50"/>
                <a:gd name="T12" fmla="*/ 14 w 196"/>
                <a:gd name="T13" fmla="*/ 1 h 50"/>
                <a:gd name="T14" fmla="*/ 1 w 196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50">
                  <a:moveTo>
                    <a:pt x="1" y="11"/>
                  </a:moveTo>
                  <a:cubicBezTo>
                    <a:pt x="0" y="18"/>
                    <a:pt x="4" y="24"/>
                    <a:pt x="11" y="25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6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3"/>
                    <a:pt x="192" y="27"/>
                    <a:pt x="185" y="2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1" y="5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ïṩ1îďe"/>
            <p:cNvSpPr/>
            <p:nvPr/>
          </p:nvSpPr>
          <p:spPr bwMode="auto">
            <a:xfrm>
              <a:off x="3448051" y="5905501"/>
              <a:ext cx="560388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ïśľíḋe"/>
            <p:cNvSpPr/>
            <p:nvPr/>
          </p:nvSpPr>
          <p:spPr bwMode="auto">
            <a:xfrm>
              <a:off x="3451226" y="5837238"/>
              <a:ext cx="560388" cy="141288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6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íṧľíḑè"/>
            <p:cNvSpPr/>
            <p:nvPr/>
          </p:nvSpPr>
          <p:spPr bwMode="auto">
            <a:xfrm>
              <a:off x="3448051" y="6043613"/>
              <a:ext cx="560388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îSľidê"/>
            <p:cNvSpPr/>
            <p:nvPr/>
          </p:nvSpPr>
          <p:spPr bwMode="auto">
            <a:xfrm>
              <a:off x="3451226" y="5975351"/>
              <a:ext cx="560388" cy="142875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6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íṡḷídê"/>
            <p:cNvSpPr/>
            <p:nvPr/>
          </p:nvSpPr>
          <p:spPr bwMode="auto">
            <a:xfrm>
              <a:off x="3448051" y="6186488"/>
              <a:ext cx="560388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ïṧḷíďè"/>
            <p:cNvSpPr/>
            <p:nvPr/>
          </p:nvSpPr>
          <p:spPr bwMode="auto">
            <a:xfrm>
              <a:off x="3451226" y="6118226"/>
              <a:ext cx="560388" cy="141288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6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íṥ1íḓè"/>
            <p:cNvSpPr/>
            <p:nvPr/>
          </p:nvSpPr>
          <p:spPr bwMode="auto">
            <a:xfrm>
              <a:off x="3448051" y="6327776"/>
              <a:ext cx="557213" cy="144463"/>
            </a:xfrm>
            <a:custGeom>
              <a:avLst/>
              <a:gdLst>
                <a:gd name="T0" fmla="*/ 1 w 196"/>
                <a:gd name="T1" fmla="*/ 40 h 51"/>
                <a:gd name="T2" fmla="*/ 14 w 196"/>
                <a:gd name="T3" fmla="*/ 50 h 51"/>
                <a:gd name="T4" fmla="*/ 185 w 196"/>
                <a:gd name="T5" fmla="*/ 25 h 51"/>
                <a:gd name="T6" fmla="*/ 195 w 196"/>
                <a:gd name="T7" fmla="*/ 11 h 51"/>
                <a:gd name="T8" fmla="*/ 195 w 196"/>
                <a:gd name="T9" fmla="*/ 11 h 51"/>
                <a:gd name="T10" fmla="*/ 182 w 196"/>
                <a:gd name="T11" fmla="*/ 1 h 51"/>
                <a:gd name="T12" fmla="*/ 11 w 196"/>
                <a:gd name="T13" fmla="*/ 27 h 51"/>
                <a:gd name="T14" fmla="*/ 1 w 196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51">
                  <a:moveTo>
                    <a:pt x="1" y="40"/>
                  </a:moveTo>
                  <a:cubicBezTo>
                    <a:pt x="1" y="47"/>
                    <a:pt x="8" y="51"/>
                    <a:pt x="14" y="50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92" y="24"/>
                    <a:pt x="196" y="18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4" y="5"/>
                    <a:pt x="188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4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iśḷíḍé"/>
            <p:cNvSpPr/>
            <p:nvPr/>
          </p:nvSpPr>
          <p:spPr bwMode="auto">
            <a:xfrm>
              <a:off x="3448051" y="6259513"/>
              <a:ext cx="560388" cy="141288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5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5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îṡľïḓe"/>
            <p:cNvSpPr/>
            <p:nvPr/>
          </p:nvSpPr>
          <p:spPr bwMode="auto">
            <a:xfrm>
              <a:off x="3354388" y="6403976"/>
              <a:ext cx="738188" cy="119063"/>
            </a:xfrm>
            <a:custGeom>
              <a:avLst/>
              <a:gdLst>
                <a:gd name="T0" fmla="*/ 465 w 465"/>
                <a:gd name="T1" fmla="*/ 75 h 75"/>
                <a:gd name="T2" fmla="*/ 465 w 465"/>
                <a:gd name="T3" fmla="*/ 75 h 75"/>
                <a:gd name="T4" fmla="*/ 0 w 465"/>
                <a:gd name="T5" fmla="*/ 75 h 75"/>
                <a:gd name="T6" fmla="*/ 0 w 465"/>
                <a:gd name="T7" fmla="*/ 75 h 75"/>
                <a:gd name="T8" fmla="*/ 0 w 465"/>
                <a:gd name="T9" fmla="*/ 0 h 75"/>
                <a:gd name="T10" fmla="*/ 0 w 465"/>
                <a:gd name="T11" fmla="*/ 0 h 75"/>
                <a:gd name="T12" fmla="*/ 465 w 465"/>
                <a:gd name="T13" fmla="*/ 0 h 75"/>
                <a:gd name="T14" fmla="*/ 465 w 465"/>
                <a:gd name="T15" fmla="*/ 0 h 75"/>
                <a:gd name="T16" fmla="*/ 465 w 46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75">
                  <a:moveTo>
                    <a:pt x="465" y="75"/>
                  </a:moveTo>
                  <a:lnTo>
                    <a:pt x="465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75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iŝľiḋè"/>
            <p:cNvSpPr/>
            <p:nvPr/>
          </p:nvSpPr>
          <p:spPr bwMode="auto">
            <a:xfrm>
              <a:off x="3354388" y="5484813"/>
              <a:ext cx="738188" cy="119063"/>
            </a:xfrm>
            <a:custGeom>
              <a:avLst/>
              <a:gdLst>
                <a:gd name="T0" fmla="*/ 465 w 465"/>
                <a:gd name="T1" fmla="*/ 75 h 75"/>
                <a:gd name="T2" fmla="*/ 465 w 465"/>
                <a:gd name="T3" fmla="*/ 75 h 75"/>
                <a:gd name="T4" fmla="*/ 0 w 465"/>
                <a:gd name="T5" fmla="*/ 75 h 75"/>
                <a:gd name="T6" fmla="*/ 0 w 465"/>
                <a:gd name="T7" fmla="*/ 75 h 75"/>
                <a:gd name="T8" fmla="*/ 0 w 465"/>
                <a:gd name="T9" fmla="*/ 0 h 75"/>
                <a:gd name="T10" fmla="*/ 0 w 465"/>
                <a:gd name="T11" fmla="*/ 0 h 75"/>
                <a:gd name="T12" fmla="*/ 465 w 465"/>
                <a:gd name="T13" fmla="*/ 0 h 75"/>
                <a:gd name="T14" fmla="*/ 465 w 465"/>
                <a:gd name="T15" fmla="*/ 0 h 75"/>
                <a:gd name="T16" fmla="*/ 465 w 46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75">
                  <a:moveTo>
                    <a:pt x="465" y="75"/>
                  </a:moveTo>
                  <a:lnTo>
                    <a:pt x="465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75"/>
                  </a:ln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íŝlíḑè"/>
            <p:cNvSpPr/>
            <p:nvPr/>
          </p:nvSpPr>
          <p:spPr bwMode="auto">
            <a:xfrm>
              <a:off x="4229101" y="5621338"/>
              <a:ext cx="560388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4 h 51"/>
                <a:gd name="T6" fmla="*/ 196 w 197"/>
                <a:gd name="T7" fmla="*/ 11 h 51"/>
                <a:gd name="T8" fmla="*/ 196 w 197"/>
                <a:gd name="T9" fmla="*/ 11 h 51"/>
                <a:gd name="T10" fmla="*/ 183 w 197"/>
                <a:gd name="T11" fmla="*/ 1 h 51"/>
                <a:gd name="T12" fmla="*/ 11 w 197"/>
                <a:gd name="T13" fmla="*/ 26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6"/>
                    <a:pt x="8" y="51"/>
                    <a:pt x="15" y="50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93" y="23"/>
                    <a:pt x="197" y="17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4"/>
                    <a:pt x="189" y="0"/>
                    <a:pt x="183" y="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7"/>
                    <a:pt x="0" y="33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íšḻide"/>
            <p:cNvSpPr/>
            <p:nvPr/>
          </p:nvSpPr>
          <p:spPr bwMode="auto">
            <a:xfrm>
              <a:off x="4232276" y="5549901"/>
              <a:ext cx="560388" cy="142875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5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6 h 50"/>
                <a:gd name="T12" fmla="*/ 15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8"/>
                    <a:pt x="5" y="24"/>
                    <a:pt x="11" y="25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6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3"/>
                    <a:pt x="192" y="27"/>
                    <a:pt x="186" y="2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2" y="5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íṩľiďê"/>
            <p:cNvSpPr/>
            <p:nvPr/>
          </p:nvSpPr>
          <p:spPr bwMode="auto">
            <a:xfrm>
              <a:off x="4232276" y="5762626"/>
              <a:ext cx="560388" cy="146050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işḻiḓé"/>
            <p:cNvSpPr/>
            <p:nvPr/>
          </p:nvSpPr>
          <p:spPr bwMode="auto">
            <a:xfrm>
              <a:off x="4232276" y="5692776"/>
              <a:ext cx="560388" cy="141288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5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5 w 197"/>
                <a:gd name="T11" fmla="*/ 26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8"/>
                    <a:pt x="4" y="24"/>
                    <a:pt x="11" y="25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6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3"/>
                    <a:pt x="192" y="27"/>
                    <a:pt x="185" y="2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5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îS1îḋe"/>
            <p:cNvSpPr/>
            <p:nvPr/>
          </p:nvSpPr>
          <p:spPr bwMode="auto">
            <a:xfrm>
              <a:off x="4232276" y="5905501"/>
              <a:ext cx="560388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ïslîďe"/>
            <p:cNvSpPr/>
            <p:nvPr/>
          </p:nvSpPr>
          <p:spPr bwMode="auto">
            <a:xfrm>
              <a:off x="4235451" y="5837238"/>
              <a:ext cx="558800" cy="141288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6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iŝḷidé"/>
            <p:cNvSpPr/>
            <p:nvPr/>
          </p:nvSpPr>
          <p:spPr bwMode="auto">
            <a:xfrm>
              <a:off x="4232276" y="6043613"/>
              <a:ext cx="560388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îṩlíḍè"/>
            <p:cNvSpPr/>
            <p:nvPr/>
          </p:nvSpPr>
          <p:spPr bwMode="auto">
            <a:xfrm>
              <a:off x="4235451" y="5975351"/>
              <a:ext cx="558800" cy="142875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6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î$ḷîďè"/>
            <p:cNvSpPr/>
            <p:nvPr/>
          </p:nvSpPr>
          <p:spPr bwMode="auto">
            <a:xfrm>
              <a:off x="4232276" y="6186488"/>
              <a:ext cx="560388" cy="144463"/>
            </a:xfrm>
            <a:custGeom>
              <a:avLst/>
              <a:gdLst>
                <a:gd name="T0" fmla="*/ 1 w 197"/>
                <a:gd name="T1" fmla="*/ 40 h 51"/>
                <a:gd name="T2" fmla="*/ 15 w 197"/>
                <a:gd name="T3" fmla="*/ 50 h 51"/>
                <a:gd name="T4" fmla="*/ 186 w 197"/>
                <a:gd name="T5" fmla="*/ 25 h 51"/>
                <a:gd name="T6" fmla="*/ 196 w 197"/>
                <a:gd name="T7" fmla="*/ 11 h 51"/>
                <a:gd name="T8" fmla="*/ 196 w 197"/>
                <a:gd name="T9" fmla="*/ 11 h 51"/>
                <a:gd name="T10" fmla="*/ 182 w 197"/>
                <a:gd name="T11" fmla="*/ 1 h 51"/>
                <a:gd name="T12" fmla="*/ 11 w 197"/>
                <a:gd name="T13" fmla="*/ 27 h 51"/>
                <a:gd name="T14" fmla="*/ 1 w 197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1">
                  <a:moveTo>
                    <a:pt x="1" y="40"/>
                  </a:moveTo>
                  <a:cubicBezTo>
                    <a:pt x="2" y="47"/>
                    <a:pt x="8" y="51"/>
                    <a:pt x="15" y="50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92" y="24"/>
                    <a:pt x="197" y="18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5"/>
                    <a:pt x="189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îṩḻîďè"/>
            <p:cNvSpPr/>
            <p:nvPr/>
          </p:nvSpPr>
          <p:spPr bwMode="auto">
            <a:xfrm>
              <a:off x="4235451" y="6118226"/>
              <a:ext cx="558800" cy="141288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6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íṣļïde"/>
            <p:cNvSpPr/>
            <p:nvPr/>
          </p:nvSpPr>
          <p:spPr bwMode="auto">
            <a:xfrm>
              <a:off x="4232276" y="6327776"/>
              <a:ext cx="557213" cy="144463"/>
            </a:xfrm>
            <a:custGeom>
              <a:avLst/>
              <a:gdLst>
                <a:gd name="T0" fmla="*/ 1 w 196"/>
                <a:gd name="T1" fmla="*/ 40 h 51"/>
                <a:gd name="T2" fmla="*/ 14 w 196"/>
                <a:gd name="T3" fmla="*/ 50 h 51"/>
                <a:gd name="T4" fmla="*/ 185 w 196"/>
                <a:gd name="T5" fmla="*/ 25 h 51"/>
                <a:gd name="T6" fmla="*/ 195 w 196"/>
                <a:gd name="T7" fmla="*/ 11 h 51"/>
                <a:gd name="T8" fmla="*/ 195 w 196"/>
                <a:gd name="T9" fmla="*/ 11 h 51"/>
                <a:gd name="T10" fmla="*/ 182 w 196"/>
                <a:gd name="T11" fmla="*/ 1 h 51"/>
                <a:gd name="T12" fmla="*/ 11 w 196"/>
                <a:gd name="T13" fmla="*/ 27 h 51"/>
                <a:gd name="T14" fmla="*/ 1 w 196"/>
                <a:gd name="T1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51">
                  <a:moveTo>
                    <a:pt x="1" y="40"/>
                  </a:moveTo>
                  <a:cubicBezTo>
                    <a:pt x="2" y="47"/>
                    <a:pt x="8" y="51"/>
                    <a:pt x="14" y="50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92" y="24"/>
                    <a:pt x="196" y="18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4" y="5"/>
                    <a:pt x="188" y="0"/>
                    <a:pt x="182" y="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4" y="28"/>
                    <a:pt x="0" y="34"/>
                    <a:pt x="1" y="40"/>
                  </a:cubicBezTo>
                  <a:close/>
                </a:path>
              </a:pathLst>
            </a:custGeom>
            <a:solidFill>
              <a:srgbClr val="981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îṣļíďè"/>
            <p:cNvSpPr/>
            <p:nvPr/>
          </p:nvSpPr>
          <p:spPr bwMode="auto">
            <a:xfrm>
              <a:off x="4232276" y="6259513"/>
              <a:ext cx="560388" cy="141288"/>
            </a:xfrm>
            <a:custGeom>
              <a:avLst/>
              <a:gdLst>
                <a:gd name="T0" fmla="*/ 1 w 197"/>
                <a:gd name="T1" fmla="*/ 11 h 50"/>
                <a:gd name="T2" fmla="*/ 11 w 197"/>
                <a:gd name="T3" fmla="*/ 24 h 50"/>
                <a:gd name="T4" fmla="*/ 182 w 197"/>
                <a:gd name="T5" fmla="*/ 49 h 50"/>
                <a:gd name="T6" fmla="*/ 196 w 197"/>
                <a:gd name="T7" fmla="*/ 39 h 50"/>
                <a:gd name="T8" fmla="*/ 196 w 197"/>
                <a:gd name="T9" fmla="*/ 39 h 50"/>
                <a:gd name="T10" fmla="*/ 186 w 197"/>
                <a:gd name="T11" fmla="*/ 25 h 50"/>
                <a:gd name="T12" fmla="*/ 14 w 197"/>
                <a:gd name="T13" fmla="*/ 1 h 50"/>
                <a:gd name="T14" fmla="*/ 1 w 197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50">
                  <a:moveTo>
                    <a:pt x="1" y="11"/>
                  </a:moveTo>
                  <a:cubicBezTo>
                    <a:pt x="0" y="17"/>
                    <a:pt x="4" y="23"/>
                    <a:pt x="11" y="24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9" y="50"/>
                    <a:pt x="195" y="45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2"/>
                    <a:pt x="192" y="26"/>
                    <a:pt x="186" y="2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4"/>
                    <a:pt x="1" y="11"/>
                  </a:cubicBez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işḷíḋè"/>
            <p:cNvSpPr/>
            <p:nvPr/>
          </p:nvSpPr>
          <p:spPr bwMode="auto">
            <a:xfrm>
              <a:off x="4146551" y="6403976"/>
              <a:ext cx="739775" cy="119063"/>
            </a:xfrm>
            <a:custGeom>
              <a:avLst/>
              <a:gdLst>
                <a:gd name="T0" fmla="*/ 466 w 466"/>
                <a:gd name="T1" fmla="*/ 75 h 75"/>
                <a:gd name="T2" fmla="*/ 466 w 466"/>
                <a:gd name="T3" fmla="*/ 75 h 75"/>
                <a:gd name="T4" fmla="*/ 0 w 466"/>
                <a:gd name="T5" fmla="*/ 75 h 75"/>
                <a:gd name="T6" fmla="*/ 0 w 466"/>
                <a:gd name="T7" fmla="*/ 75 h 75"/>
                <a:gd name="T8" fmla="*/ 0 w 466"/>
                <a:gd name="T9" fmla="*/ 0 h 75"/>
                <a:gd name="T10" fmla="*/ 0 w 466"/>
                <a:gd name="T11" fmla="*/ 0 h 75"/>
                <a:gd name="T12" fmla="*/ 466 w 466"/>
                <a:gd name="T13" fmla="*/ 0 h 75"/>
                <a:gd name="T14" fmla="*/ 466 w 466"/>
                <a:gd name="T15" fmla="*/ 0 h 75"/>
                <a:gd name="T16" fmla="*/ 466 w 466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75">
                  <a:moveTo>
                    <a:pt x="466" y="75"/>
                  </a:moveTo>
                  <a:lnTo>
                    <a:pt x="466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66" y="75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ísļîďe"/>
            <p:cNvSpPr/>
            <p:nvPr/>
          </p:nvSpPr>
          <p:spPr bwMode="auto">
            <a:xfrm>
              <a:off x="4146551" y="5484813"/>
              <a:ext cx="739775" cy="119063"/>
            </a:xfrm>
            <a:custGeom>
              <a:avLst/>
              <a:gdLst>
                <a:gd name="T0" fmla="*/ 466 w 466"/>
                <a:gd name="T1" fmla="*/ 75 h 75"/>
                <a:gd name="T2" fmla="*/ 466 w 466"/>
                <a:gd name="T3" fmla="*/ 75 h 75"/>
                <a:gd name="T4" fmla="*/ 0 w 466"/>
                <a:gd name="T5" fmla="*/ 75 h 75"/>
                <a:gd name="T6" fmla="*/ 0 w 466"/>
                <a:gd name="T7" fmla="*/ 75 h 75"/>
                <a:gd name="T8" fmla="*/ 0 w 466"/>
                <a:gd name="T9" fmla="*/ 0 h 75"/>
                <a:gd name="T10" fmla="*/ 0 w 466"/>
                <a:gd name="T11" fmla="*/ 0 h 75"/>
                <a:gd name="T12" fmla="*/ 466 w 466"/>
                <a:gd name="T13" fmla="*/ 0 h 75"/>
                <a:gd name="T14" fmla="*/ 466 w 466"/>
                <a:gd name="T15" fmla="*/ 0 h 75"/>
                <a:gd name="T16" fmla="*/ 466 w 466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75">
                  <a:moveTo>
                    <a:pt x="466" y="75"/>
                  </a:moveTo>
                  <a:lnTo>
                    <a:pt x="466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66" y="75"/>
                  </a:ln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íṩ1iḋè"/>
            <p:cNvSpPr/>
            <p:nvPr/>
          </p:nvSpPr>
          <p:spPr bwMode="auto">
            <a:xfrm>
              <a:off x="5272088" y="6253163"/>
              <a:ext cx="2647950" cy="298450"/>
            </a:xfrm>
            <a:custGeom>
              <a:avLst/>
              <a:gdLst>
                <a:gd name="T0" fmla="*/ 932 w 932"/>
                <a:gd name="T1" fmla="*/ 53 h 105"/>
                <a:gd name="T2" fmla="*/ 879 w 932"/>
                <a:gd name="T3" fmla="*/ 105 h 105"/>
                <a:gd name="T4" fmla="*/ 52 w 932"/>
                <a:gd name="T5" fmla="*/ 105 h 105"/>
                <a:gd name="T6" fmla="*/ 0 w 932"/>
                <a:gd name="T7" fmla="*/ 53 h 105"/>
                <a:gd name="T8" fmla="*/ 0 w 932"/>
                <a:gd name="T9" fmla="*/ 53 h 105"/>
                <a:gd name="T10" fmla="*/ 52 w 932"/>
                <a:gd name="T11" fmla="*/ 0 h 105"/>
                <a:gd name="T12" fmla="*/ 879 w 932"/>
                <a:gd name="T13" fmla="*/ 0 h 105"/>
                <a:gd name="T14" fmla="*/ 932 w 932"/>
                <a:gd name="T15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">
                  <a:moveTo>
                    <a:pt x="932" y="53"/>
                  </a:moveTo>
                  <a:cubicBezTo>
                    <a:pt x="932" y="82"/>
                    <a:pt x="908" y="105"/>
                    <a:pt x="879" y="105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23" y="105"/>
                    <a:pt x="0" y="8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08" y="0"/>
                    <a:pt x="932" y="24"/>
                    <a:pt x="932" y="53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iṣḷíḓé"/>
            <p:cNvSpPr/>
            <p:nvPr/>
          </p:nvSpPr>
          <p:spPr bwMode="auto">
            <a:xfrm>
              <a:off x="5254626" y="6237288"/>
              <a:ext cx="2681288" cy="334963"/>
            </a:xfrm>
            <a:custGeom>
              <a:avLst/>
              <a:gdLst>
                <a:gd name="T0" fmla="*/ 885 w 944"/>
                <a:gd name="T1" fmla="*/ 118 h 118"/>
                <a:gd name="T2" fmla="*/ 58 w 944"/>
                <a:gd name="T3" fmla="*/ 118 h 118"/>
                <a:gd name="T4" fmla="*/ 0 w 944"/>
                <a:gd name="T5" fmla="*/ 59 h 118"/>
                <a:gd name="T6" fmla="*/ 58 w 944"/>
                <a:gd name="T7" fmla="*/ 0 h 118"/>
                <a:gd name="T8" fmla="*/ 885 w 944"/>
                <a:gd name="T9" fmla="*/ 0 h 118"/>
                <a:gd name="T10" fmla="*/ 944 w 944"/>
                <a:gd name="T11" fmla="*/ 59 h 118"/>
                <a:gd name="T12" fmla="*/ 885 w 944"/>
                <a:gd name="T13" fmla="*/ 118 h 118"/>
                <a:gd name="T14" fmla="*/ 58 w 944"/>
                <a:gd name="T15" fmla="*/ 13 h 118"/>
                <a:gd name="T16" fmla="*/ 12 w 944"/>
                <a:gd name="T17" fmla="*/ 59 h 118"/>
                <a:gd name="T18" fmla="*/ 58 w 944"/>
                <a:gd name="T19" fmla="*/ 105 h 118"/>
                <a:gd name="T20" fmla="*/ 885 w 944"/>
                <a:gd name="T21" fmla="*/ 105 h 118"/>
                <a:gd name="T22" fmla="*/ 931 w 944"/>
                <a:gd name="T23" fmla="*/ 59 h 118"/>
                <a:gd name="T24" fmla="*/ 885 w 944"/>
                <a:gd name="T25" fmla="*/ 13 h 118"/>
                <a:gd name="T26" fmla="*/ 58 w 944"/>
                <a:gd name="T27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4" h="118">
                  <a:moveTo>
                    <a:pt x="885" y="118"/>
                  </a:moveTo>
                  <a:cubicBezTo>
                    <a:pt x="58" y="118"/>
                    <a:pt x="58" y="118"/>
                    <a:pt x="58" y="118"/>
                  </a:cubicBezTo>
                  <a:cubicBezTo>
                    <a:pt x="26" y="118"/>
                    <a:pt x="0" y="91"/>
                    <a:pt x="0" y="59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918" y="0"/>
                    <a:pt x="944" y="26"/>
                    <a:pt x="944" y="59"/>
                  </a:cubicBezTo>
                  <a:cubicBezTo>
                    <a:pt x="944" y="91"/>
                    <a:pt x="918" y="118"/>
                    <a:pt x="885" y="118"/>
                  </a:cubicBezTo>
                  <a:close/>
                  <a:moveTo>
                    <a:pt x="58" y="13"/>
                  </a:moveTo>
                  <a:cubicBezTo>
                    <a:pt x="33" y="13"/>
                    <a:pt x="12" y="34"/>
                    <a:pt x="12" y="59"/>
                  </a:cubicBezTo>
                  <a:cubicBezTo>
                    <a:pt x="12" y="84"/>
                    <a:pt x="33" y="105"/>
                    <a:pt x="58" y="105"/>
                  </a:cubicBezTo>
                  <a:cubicBezTo>
                    <a:pt x="885" y="105"/>
                    <a:pt x="885" y="105"/>
                    <a:pt x="885" y="105"/>
                  </a:cubicBezTo>
                  <a:cubicBezTo>
                    <a:pt x="911" y="105"/>
                    <a:pt x="931" y="84"/>
                    <a:pt x="931" y="59"/>
                  </a:cubicBezTo>
                  <a:cubicBezTo>
                    <a:pt x="931" y="34"/>
                    <a:pt x="911" y="13"/>
                    <a:pt x="885" y="13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išliḓê"/>
            <p:cNvSpPr/>
            <p:nvPr/>
          </p:nvSpPr>
          <p:spPr bwMode="auto">
            <a:xfrm>
              <a:off x="5465763" y="6330951"/>
              <a:ext cx="141288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îṡlíḍe"/>
            <p:cNvSpPr/>
            <p:nvPr/>
          </p:nvSpPr>
          <p:spPr bwMode="auto">
            <a:xfrm>
              <a:off x="5422901" y="6288088"/>
              <a:ext cx="227013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30 w 80"/>
                <a:gd name="T13" fmla="*/ 40 h 80"/>
                <a:gd name="T14" fmla="*/ 40 w 80"/>
                <a:gd name="T15" fmla="*/ 50 h 80"/>
                <a:gd name="T16" fmla="*/ 51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5" y="29"/>
                    <a:pt x="30" y="34"/>
                    <a:pt x="30" y="40"/>
                  </a:cubicBezTo>
                  <a:cubicBezTo>
                    <a:pt x="30" y="46"/>
                    <a:pt x="35" y="50"/>
                    <a:pt x="40" y="50"/>
                  </a:cubicBezTo>
                  <a:cubicBezTo>
                    <a:pt x="46" y="50"/>
                    <a:pt x="51" y="46"/>
                    <a:pt x="51" y="40"/>
                  </a:cubicBezTo>
                  <a:cubicBezTo>
                    <a:pt x="51" y="34"/>
                    <a:pt x="46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í$1îdê"/>
            <p:cNvSpPr/>
            <p:nvPr/>
          </p:nvSpPr>
          <p:spPr bwMode="auto">
            <a:xfrm>
              <a:off x="5724526" y="6330951"/>
              <a:ext cx="141288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ïŝḷíḍé"/>
            <p:cNvSpPr/>
            <p:nvPr/>
          </p:nvSpPr>
          <p:spPr bwMode="auto">
            <a:xfrm>
              <a:off x="5681663" y="6288088"/>
              <a:ext cx="227013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30 w 80"/>
                <a:gd name="T13" fmla="*/ 40 h 80"/>
                <a:gd name="T14" fmla="*/ 40 w 80"/>
                <a:gd name="T15" fmla="*/ 50 h 80"/>
                <a:gd name="T16" fmla="*/ 50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4" y="29"/>
                    <a:pt x="30" y="34"/>
                    <a:pt x="30" y="40"/>
                  </a:cubicBezTo>
                  <a:cubicBezTo>
                    <a:pt x="30" y="46"/>
                    <a:pt x="34" y="50"/>
                    <a:pt x="40" y="50"/>
                  </a:cubicBezTo>
                  <a:cubicBezTo>
                    <a:pt x="46" y="50"/>
                    <a:pt x="50" y="46"/>
                    <a:pt x="50" y="40"/>
                  </a:cubicBezTo>
                  <a:cubicBezTo>
                    <a:pt x="50" y="34"/>
                    <a:pt x="46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ïṣľiḋè"/>
            <p:cNvSpPr/>
            <p:nvPr/>
          </p:nvSpPr>
          <p:spPr bwMode="auto">
            <a:xfrm>
              <a:off x="5981701" y="6330951"/>
              <a:ext cx="142875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îṧliḋè"/>
            <p:cNvSpPr/>
            <p:nvPr/>
          </p:nvSpPr>
          <p:spPr bwMode="auto">
            <a:xfrm>
              <a:off x="5940426" y="6288088"/>
              <a:ext cx="227013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29 w 80"/>
                <a:gd name="T13" fmla="*/ 40 h 80"/>
                <a:gd name="T14" fmla="*/ 40 w 80"/>
                <a:gd name="T15" fmla="*/ 50 h 80"/>
                <a:gd name="T16" fmla="*/ 50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4" y="29"/>
                    <a:pt x="29" y="34"/>
                    <a:pt x="29" y="40"/>
                  </a:cubicBezTo>
                  <a:cubicBezTo>
                    <a:pt x="29" y="46"/>
                    <a:pt x="34" y="50"/>
                    <a:pt x="40" y="50"/>
                  </a:cubicBezTo>
                  <a:cubicBezTo>
                    <a:pt x="46" y="50"/>
                    <a:pt x="50" y="46"/>
                    <a:pt x="50" y="40"/>
                  </a:cubicBezTo>
                  <a:cubicBezTo>
                    <a:pt x="50" y="34"/>
                    <a:pt x="46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i$ľïdé"/>
            <p:cNvSpPr/>
            <p:nvPr/>
          </p:nvSpPr>
          <p:spPr bwMode="auto">
            <a:xfrm>
              <a:off x="6237288" y="6330951"/>
              <a:ext cx="146050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ïš1iḑê"/>
            <p:cNvSpPr/>
            <p:nvPr/>
          </p:nvSpPr>
          <p:spPr bwMode="auto">
            <a:xfrm>
              <a:off x="6197601" y="6288088"/>
              <a:ext cx="228600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29 w 80"/>
                <a:gd name="T13" fmla="*/ 40 h 80"/>
                <a:gd name="T14" fmla="*/ 40 w 80"/>
                <a:gd name="T15" fmla="*/ 50 h 80"/>
                <a:gd name="T16" fmla="*/ 50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4" y="29"/>
                    <a:pt x="29" y="34"/>
                    <a:pt x="29" y="40"/>
                  </a:cubicBezTo>
                  <a:cubicBezTo>
                    <a:pt x="29" y="46"/>
                    <a:pt x="34" y="50"/>
                    <a:pt x="40" y="50"/>
                  </a:cubicBezTo>
                  <a:cubicBezTo>
                    <a:pt x="45" y="50"/>
                    <a:pt x="50" y="46"/>
                    <a:pt x="50" y="40"/>
                  </a:cubicBezTo>
                  <a:cubicBezTo>
                    <a:pt x="50" y="34"/>
                    <a:pt x="45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íṡľïḍe"/>
            <p:cNvSpPr/>
            <p:nvPr/>
          </p:nvSpPr>
          <p:spPr bwMode="auto">
            <a:xfrm>
              <a:off x="6496051" y="6330951"/>
              <a:ext cx="146050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ïṥľîḍe"/>
            <p:cNvSpPr/>
            <p:nvPr/>
          </p:nvSpPr>
          <p:spPr bwMode="auto">
            <a:xfrm>
              <a:off x="6453188" y="6288088"/>
              <a:ext cx="230188" cy="227013"/>
            </a:xfrm>
            <a:custGeom>
              <a:avLst/>
              <a:gdLst>
                <a:gd name="T0" fmla="*/ 40 w 81"/>
                <a:gd name="T1" fmla="*/ 80 h 80"/>
                <a:gd name="T2" fmla="*/ 0 w 81"/>
                <a:gd name="T3" fmla="*/ 40 h 80"/>
                <a:gd name="T4" fmla="*/ 40 w 81"/>
                <a:gd name="T5" fmla="*/ 0 h 80"/>
                <a:gd name="T6" fmla="*/ 81 w 81"/>
                <a:gd name="T7" fmla="*/ 40 h 80"/>
                <a:gd name="T8" fmla="*/ 40 w 81"/>
                <a:gd name="T9" fmla="*/ 80 h 80"/>
                <a:gd name="T10" fmla="*/ 40 w 81"/>
                <a:gd name="T11" fmla="*/ 29 h 80"/>
                <a:gd name="T12" fmla="*/ 30 w 81"/>
                <a:gd name="T13" fmla="*/ 40 h 80"/>
                <a:gd name="T14" fmla="*/ 40 w 81"/>
                <a:gd name="T15" fmla="*/ 50 h 80"/>
                <a:gd name="T16" fmla="*/ 51 w 81"/>
                <a:gd name="T17" fmla="*/ 40 h 80"/>
                <a:gd name="T18" fmla="*/ 40 w 81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5" y="29"/>
                    <a:pt x="30" y="34"/>
                    <a:pt x="30" y="40"/>
                  </a:cubicBezTo>
                  <a:cubicBezTo>
                    <a:pt x="30" y="46"/>
                    <a:pt x="35" y="50"/>
                    <a:pt x="40" y="50"/>
                  </a:cubicBezTo>
                  <a:cubicBezTo>
                    <a:pt x="46" y="50"/>
                    <a:pt x="51" y="46"/>
                    <a:pt x="51" y="40"/>
                  </a:cubicBezTo>
                  <a:cubicBezTo>
                    <a:pt x="51" y="34"/>
                    <a:pt x="46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íṥ1iďé"/>
            <p:cNvSpPr/>
            <p:nvPr/>
          </p:nvSpPr>
          <p:spPr bwMode="auto">
            <a:xfrm>
              <a:off x="6754813" y="6330951"/>
              <a:ext cx="142875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ï$ḻïḓê"/>
            <p:cNvSpPr/>
            <p:nvPr/>
          </p:nvSpPr>
          <p:spPr bwMode="auto">
            <a:xfrm>
              <a:off x="6711951" y="6288088"/>
              <a:ext cx="227013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30 w 80"/>
                <a:gd name="T13" fmla="*/ 40 h 80"/>
                <a:gd name="T14" fmla="*/ 40 w 80"/>
                <a:gd name="T15" fmla="*/ 50 h 80"/>
                <a:gd name="T16" fmla="*/ 51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5" y="29"/>
                    <a:pt x="30" y="34"/>
                    <a:pt x="30" y="40"/>
                  </a:cubicBezTo>
                  <a:cubicBezTo>
                    <a:pt x="30" y="46"/>
                    <a:pt x="35" y="50"/>
                    <a:pt x="40" y="50"/>
                  </a:cubicBezTo>
                  <a:cubicBezTo>
                    <a:pt x="46" y="50"/>
                    <a:pt x="51" y="46"/>
                    <a:pt x="51" y="40"/>
                  </a:cubicBezTo>
                  <a:cubicBezTo>
                    <a:pt x="51" y="34"/>
                    <a:pt x="46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ísḷiḓé"/>
            <p:cNvSpPr/>
            <p:nvPr/>
          </p:nvSpPr>
          <p:spPr bwMode="auto">
            <a:xfrm>
              <a:off x="7013576" y="6330951"/>
              <a:ext cx="141288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îŝ1íďê"/>
            <p:cNvSpPr/>
            <p:nvPr/>
          </p:nvSpPr>
          <p:spPr bwMode="auto">
            <a:xfrm>
              <a:off x="6970713" y="6288088"/>
              <a:ext cx="227013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30 w 80"/>
                <a:gd name="T13" fmla="*/ 40 h 80"/>
                <a:gd name="T14" fmla="*/ 40 w 80"/>
                <a:gd name="T15" fmla="*/ 50 h 80"/>
                <a:gd name="T16" fmla="*/ 50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4" y="29"/>
                    <a:pt x="30" y="34"/>
                    <a:pt x="30" y="40"/>
                  </a:cubicBezTo>
                  <a:cubicBezTo>
                    <a:pt x="30" y="46"/>
                    <a:pt x="34" y="50"/>
                    <a:pt x="40" y="50"/>
                  </a:cubicBezTo>
                  <a:cubicBezTo>
                    <a:pt x="46" y="50"/>
                    <a:pt x="50" y="46"/>
                    <a:pt x="50" y="40"/>
                  </a:cubicBezTo>
                  <a:cubicBezTo>
                    <a:pt x="50" y="34"/>
                    <a:pt x="46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ïṣľiḍê"/>
            <p:cNvSpPr/>
            <p:nvPr/>
          </p:nvSpPr>
          <p:spPr bwMode="auto">
            <a:xfrm>
              <a:off x="7272338" y="6330951"/>
              <a:ext cx="141288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ïṡḷíḍè"/>
            <p:cNvSpPr/>
            <p:nvPr/>
          </p:nvSpPr>
          <p:spPr bwMode="auto">
            <a:xfrm>
              <a:off x="7229476" y="6288088"/>
              <a:ext cx="227013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30 w 80"/>
                <a:gd name="T13" fmla="*/ 40 h 80"/>
                <a:gd name="T14" fmla="*/ 40 w 80"/>
                <a:gd name="T15" fmla="*/ 50 h 80"/>
                <a:gd name="T16" fmla="*/ 50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4" y="29"/>
                    <a:pt x="30" y="34"/>
                    <a:pt x="30" y="40"/>
                  </a:cubicBezTo>
                  <a:cubicBezTo>
                    <a:pt x="30" y="46"/>
                    <a:pt x="34" y="50"/>
                    <a:pt x="40" y="50"/>
                  </a:cubicBezTo>
                  <a:cubicBezTo>
                    <a:pt x="46" y="50"/>
                    <a:pt x="50" y="46"/>
                    <a:pt x="50" y="40"/>
                  </a:cubicBezTo>
                  <a:cubicBezTo>
                    <a:pt x="50" y="34"/>
                    <a:pt x="46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íŝ1íḋè"/>
            <p:cNvSpPr/>
            <p:nvPr/>
          </p:nvSpPr>
          <p:spPr bwMode="auto">
            <a:xfrm>
              <a:off x="7527926" y="6330951"/>
              <a:ext cx="144463" cy="141288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iṥļîḑè"/>
            <p:cNvSpPr/>
            <p:nvPr/>
          </p:nvSpPr>
          <p:spPr bwMode="auto">
            <a:xfrm>
              <a:off x="7488238" y="6288088"/>
              <a:ext cx="227013" cy="22701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29 h 80"/>
                <a:gd name="T12" fmla="*/ 29 w 80"/>
                <a:gd name="T13" fmla="*/ 40 h 80"/>
                <a:gd name="T14" fmla="*/ 40 w 80"/>
                <a:gd name="T15" fmla="*/ 50 h 80"/>
                <a:gd name="T16" fmla="*/ 50 w 80"/>
                <a:gd name="T17" fmla="*/ 40 h 80"/>
                <a:gd name="T18" fmla="*/ 40 w 80"/>
                <a:gd name="T19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29"/>
                  </a:moveTo>
                  <a:cubicBezTo>
                    <a:pt x="34" y="29"/>
                    <a:pt x="29" y="34"/>
                    <a:pt x="29" y="40"/>
                  </a:cubicBezTo>
                  <a:cubicBezTo>
                    <a:pt x="29" y="46"/>
                    <a:pt x="34" y="50"/>
                    <a:pt x="40" y="50"/>
                  </a:cubicBezTo>
                  <a:cubicBezTo>
                    <a:pt x="45" y="50"/>
                    <a:pt x="50" y="46"/>
                    <a:pt x="50" y="40"/>
                  </a:cubicBezTo>
                  <a:cubicBezTo>
                    <a:pt x="50" y="34"/>
                    <a:pt x="45" y="29"/>
                    <a:pt x="40" y="29"/>
                  </a:cubicBezTo>
                  <a:close/>
                </a:path>
              </a:pathLst>
            </a:custGeom>
            <a:solidFill>
              <a:srgbClr val="90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íṣḷïďé"/>
            <p:cNvSpPr/>
            <p:nvPr/>
          </p:nvSpPr>
          <p:spPr bwMode="auto">
            <a:xfrm>
              <a:off x="5491163" y="5811838"/>
              <a:ext cx="161925" cy="419100"/>
            </a:xfrm>
            <a:custGeom>
              <a:avLst/>
              <a:gdLst>
                <a:gd name="T0" fmla="*/ 44 w 57"/>
                <a:gd name="T1" fmla="*/ 30 h 148"/>
                <a:gd name="T2" fmla="*/ 40 w 57"/>
                <a:gd name="T3" fmla="*/ 30 h 148"/>
                <a:gd name="T4" fmla="*/ 40 w 57"/>
                <a:gd name="T5" fmla="*/ 15 h 148"/>
                <a:gd name="T6" fmla="*/ 40 w 57"/>
                <a:gd name="T7" fmla="*/ 11 h 148"/>
                <a:gd name="T8" fmla="*/ 43 w 57"/>
                <a:gd name="T9" fmla="*/ 5 h 148"/>
                <a:gd name="T10" fmla="*/ 38 w 57"/>
                <a:gd name="T11" fmla="*/ 0 h 148"/>
                <a:gd name="T12" fmla="*/ 18 w 57"/>
                <a:gd name="T13" fmla="*/ 0 h 148"/>
                <a:gd name="T14" fmla="*/ 12 w 57"/>
                <a:gd name="T15" fmla="*/ 5 h 148"/>
                <a:gd name="T16" fmla="*/ 15 w 57"/>
                <a:gd name="T17" fmla="*/ 10 h 148"/>
                <a:gd name="T18" fmla="*/ 14 w 57"/>
                <a:gd name="T19" fmla="*/ 15 h 148"/>
                <a:gd name="T20" fmla="*/ 14 w 57"/>
                <a:gd name="T21" fmla="*/ 30 h 148"/>
                <a:gd name="T22" fmla="*/ 13 w 57"/>
                <a:gd name="T23" fmla="*/ 30 h 148"/>
                <a:gd name="T24" fmla="*/ 0 w 57"/>
                <a:gd name="T25" fmla="*/ 44 h 148"/>
                <a:gd name="T26" fmla="*/ 0 w 57"/>
                <a:gd name="T27" fmla="*/ 135 h 148"/>
                <a:gd name="T28" fmla="*/ 13 w 57"/>
                <a:gd name="T29" fmla="*/ 148 h 148"/>
                <a:gd name="T30" fmla="*/ 44 w 57"/>
                <a:gd name="T31" fmla="*/ 148 h 148"/>
                <a:gd name="T32" fmla="*/ 57 w 57"/>
                <a:gd name="T33" fmla="*/ 135 h 148"/>
                <a:gd name="T34" fmla="*/ 57 w 57"/>
                <a:gd name="T35" fmla="*/ 44 h 148"/>
                <a:gd name="T36" fmla="*/ 44 w 57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48">
                  <a:moveTo>
                    <a:pt x="44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42" y="10"/>
                    <a:pt x="43" y="8"/>
                    <a:pt x="43" y="5"/>
                  </a:cubicBezTo>
                  <a:cubicBezTo>
                    <a:pt x="43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2"/>
                    <a:pt x="12" y="5"/>
                  </a:cubicBezTo>
                  <a:cubicBezTo>
                    <a:pt x="12" y="8"/>
                    <a:pt x="13" y="10"/>
                    <a:pt x="15" y="10"/>
                  </a:cubicBezTo>
                  <a:cubicBezTo>
                    <a:pt x="15" y="12"/>
                    <a:pt x="14" y="13"/>
                    <a:pt x="14" y="1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1" y="148"/>
                    <a:pt x="57" y="142"/>
                    <a:pt x="57" y="13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36"/>
                    <a:pt x="51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ïşļiḋe"/>
            <p:cNvSpPr/>
            <p:nvPr/>
          </p:nvSpPr>
          <p:spPr bwMode="auto">
            <a:xfrm>
              <a:off x="5524501" y="5959476"/>
              <a:ext cx="128588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íṣḷiḓè"/>
            <p:cNvSpPr/>
            <p:nvPr/>
          </p:nvSpPr>
          <p:spPr bwMode="auto">
            <a:xfrm>
              <a:off x="5780088" y="5811838"/>
              <a:ext cx="161925" cy="419100"/>
            </a:xfrm>
            <a:custGeom>
              <a:avLst/>
              <a:gdLst>
                <a:gd name="T0" fmla="*/ 44 w 57"/>
                <a:gd name="T1" fmla="*/ 30 h 148"/>
                <a:gd name="T2" fmla="*/ 40 w 57"/>
                <a:gd name="T3" fmla="*/ 30 h 148"/>
                <a:gd name="T4" fmla="*/ 40 w 57"/>
                <a:gd name="T5" fmla="*/ 15 h 148"/>
                <a:gd name="T6" fmla="*/ 40 w 57"/>
                <a:gd name="T7" fmla="*/ 11 h 148"/>
                <a:gd name="T8" fmla="*/ 43 w 57"/>
                <a:gd name="T9" fmla="*/ 5 h 148"/>
                <a:gd name="T10" fmla="*/ 38 w 57"/>
                <a:gd name="T11" fmla="*/ 0 h 148"/>
                <a:gd name="T12" fmla="*/ 18 w 57"/>
                <a:gd name="T13" fmla="*/ 0 h 148"/>
                <a:gd name="T14" fmla="*/ 12 w 57"/>
                <a:gd name="T15" fmla="*/ 5 h 148"/>
                <a:gd name="T16" fmla="*/ 15 w 57"/>
                <a:gd name="T17" fmla="*/ 10 h 148"/>
                <a:gd name="T18" fmla="*/ 15 w 57"/>
                <a:gd name="T19" fmla="*/ 15 h 148"/>
                <a:gd name="T20" fmla="*/ 15 w 57"/>
                <a:gd name="T21" fmla="*/ 30 h 148"/>
                <a:gd name="T22" fmla="*/ 13 w 57"/>
                <a:gd name="T23" fmla="*/ 30 h 148"/>
                <a:gd name="T24" fmla="*/ 0 w 57"/>
                <a:gd name="T25" fmla="*/ 44 h 148"/>
                <a:gd name="T26" fmla="*/ 0 w 57"/>
                <a:gd name="T27" fmla="*/ 135 h 148"/>
                <a:gd name="T28" fmla="*/ 13 w 57"/>
                <a:gd name="T29" fmla="*/ 148 h 148"/>
                <a:gd name="T30" fmla="*/ 44 w 57"/>
                <a:gd name="T31" fmla="*/ 148 h 148"/>
                <a:gd name="T32" fmla="*/ 57 w 57"/>
                <a:gd name="T33" fmla="*/ 135 h 148"/>
                <a:gd name="T34" fmla="*/ 57 w 57"/>
                <a:gd name="T35" fmla="*/ 44 h 148"/>
                <a:gd name="T36" fmla="*/ 44 w 57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48">
                  <a:moveTo>
                    <a:pt x="44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42" y="10"/>
                    <a:pt x="43" y="8"/>
                    <a:pt x="43" y="5"/>
                  </a:cubicBezTo>
                  <a:cubicBezTo>
                    <a:pt x="43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2"/>
                    <a:pt x="12" y="5"/>
                  </a:cubicBezTo>
                  <a:cubicBezTo>
                    <a:pt x="12" y="8"/>
                    <a:pt x="13" y="10"/>
                    <a:pt x="15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1" y="148"/>
                    <a:pt x="57" y="142"/>
                    <a:pt x="57" y="13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36"/>
                    <a:pt x="51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išḷiḓê"/>
            <p:cNvSpPr/>
            <p:nvPr/>
          </p:nvSpPr>
          <p:spPr bwMode="auto">
            <a:xfrm>
              <a:off x="5815013" y="5959476"/>
              <a:ext cx="127000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îśľîḍè"/>
            <p:cNvSpPr/>
            <p:nvPr/>
          </p:nvSpPr>
          <p:spPr bwMode="auto">
            <a:xfrm>
              <a:off x="6070601" y="5811838"/>
              <a:ext cx="161925" cy="419100"/>
            </a:xfrm>
            <a:custGeom>
              <a:avLst/>
              <a:gdLst>
                <a:gd name="T0" fmla="*/ 44 w 57"/>
                <a:gd name="T1" fmla="*/ 30 h 148"/>
                <a:gd name="T2" fmla="*/ 40 w 57"/>
                <a:gd name="T3" fmla="*/ 30 h 148"/>
                <a:gd name="T4" fmla="*/ 40 w 57"/>
                <a:gd name="T5" fmla="*/ 15 h 148"/>
                <a:gd name="T6" fmla="*/ 40 w 57"/>
                <a:gd name="T7" fmla="*/ 11 h 148"/>
                <a:gd name="T8" fmla="*/ 44 w 57"/>
                <a:gd name="T9" fmla="*/ 5 h 148"/>
                <a:gd name="T10" fmla="*/ 38 w 57"/>
                <a:gd name="T11" fmla="*/ 0 h 148"/>
                <a:gd name="T12" fmla="*/ 18 w 57"/>
                <a:gd name="T13" fmla="*/ 0 h 148"/>
                <a:gd name="T14" fmla="*/ 12 w 57"/>
                <a:gd name="T15" fmla="*/ 5 h 148"/>
                <a:gd name="T16" fmla="*/ 15 w 57"/>
                <a:gd name="T17" fmla="*/ 10 h 148"/>
                <a:gd name="T18" fmla="*/ 15 w 57"/>
                <a:gd name="T19" fmla="*/ 15 h 148"/>
                <a:gd name="T20" fmla="*/ 15 w 57"/>
                <a:gd name="T21" fmla="*/ 30 h 148"/>
                <a:gd name="T22" fmla="*/ 13 w 57"/>
                <a:gd name="T23" fmla="*/ 30 h 148"/>
                <a:gd name="T24" fmla="*/ 0 w 57"/>
                <a:gd name="T25" fmla="*/ 44 h 148"/>
                <a:gd name="T26" fmla="*/ 0 w 57"/>
                <a:gd name="T27" fmla="*/ 135 h 148"/>
                <a:gd name="T28" fmla="*/ 13 w 57"/>
                <a:gd name="T29" fmla="*/ 148 h 148"/>
                <a:gd name="T30" fmla="*/ 44 w 57"/>
                <a:gd name="T31" fmla="*/ 148 h 148"/>
                <a:gd name="T32" fmla="*/ 57 w 57"/>
                <a:gd name="T33" fmla="*/ 135 h 148"/>
                <a:gd name="T34" fmla="*/ 57 w 57"/>
                <a:gd name="T35" fmla="*/ 44 h 148"/>
                <a:gd name="T36" fmla="*/ 44 w 57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48">
                  <a:moveTo>
                    <a:pt x="44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42" y="10"/>
                    <a:pt x="44" y="8"/>
                    <a:pt x="44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2" y="2"/>
                    <a:pt x="12" y="5"/>
                  </a:cubicBezTo>
                  <a:cubicBezTo>
                    <a:pt x="12" y="8"/>
                    <a:pt x="13" y="10"/>
                    <a:pt x="15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1" y="148"/>
                    <a:pt x="57" y="142"/>
                    <a:pt x="57" y="13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36"/>
                    <a:pt x="51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íśḻiḓê"/>
            <p:cNvSpPr/>
            <p:nvPr/>
          </p:nvSpPr>
          <p:spPr bwMode="auto">
            <a:xfrm>
              <a:off x="6103938" y="5959476"/>
              <a:ext cx="128588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ïsľiḍè"/>
            <p:cNvSpPr/>
            <p:nvPr/>
          </p:nvSpPr>
          <p:spPr bwMode="auto">
            <a:xfrm>
              <a:off x="6359526" y="5811838"/>
              <a:ext cx="161925" cy="419100"/>
            </a:xfrm>
            <a:custGeom>
              <a:avLst/>
              <a:gdLst>
                <a:gd name="T0" fmla="*/ 44 w 57"/>
                <a:gd name="T1" fmla="*/ 30 h 148"/>
                <a:gd name="T2" fmla="*/ 41 w 57"/>
                <a:gd name="T3" fmla="*/ 30 h 148"/>
                <a:gd name="T4" fmla="*/ 41 w 57"/>
                <a:gd name="T5" fmla="*/ 15 h 148"/>
                <a:gd name="T6" fmla="*/ 40 w 57"/>
                <a:gd name="T7" fmla="*/ 11 h 148"/>
                <a:gd name="T8" fmla="*/ 44 w 57"/>
                <a:gd name="T9" fmla="*/ 5 h 148"/>
                <a:gd name="T10" fmla="*/ 38 w 57"/>
                <a:gd name="T11" fmla="*/ 0 h 148"/>
                <a:gd name="T12" fmla="*/ 18 w 57"/>
                <a:gd name="T13" fmla="*/ 0 h 148"/>
                <a:gd name="T14" fmla="*/ 12 w 57"/>
                <a:gd name="T15" fmla="*/ 5 h 148"/>
                <a:gd name="T16" fmla="*/ 15 w 57"/>
                <a:gd name="T17" fmla="*/ 10 h 148"/>
                <a:gd name="T18" fmla="*/ 15 w 57"/>
                <a:gd name="T19" fmla="*/ 15 h 148"/>
                <a:gd name="T20" fmla="*/ 15 w 57"/>
                <a:gd name="T21" fmla="*/ 30 h 148"/>
                <a:gd name="T22" fmla="*/ 14 w 57"/>
                <a:gd name="T23" fmla="*/ 30 h 148"/>
                <a:gd name="T24" fmla="*/ 0 w 57"/>
                <a:gd name="T25" fmla="*/ 44 h 148"/>
                <a:gd name="T26" fmla="*/ 0 w 57"/>
                <a:gd name="T27" fmla="*/ 135 h 148"/>
                <a:gd name="T28" fmla="*/ 14 w 57"/>
                <a:gd name="T29" fmla="*/ 148 h 148"/>
                <a:gd name="T30" fmla="*/ 44 w 57"/>
                <a:gd name="T31" fmla="*/ 148 h 148"/>
                <a:gd name="T32" fmla="*/ 57 w 57"/>
                <a:gd name="T33" fmla="*/ 135 h 148"/>
                <a:gd name="T34" fmla="*/ 57 w 57"/>
                <a:gd name="T35" fmla="*/ 44 h 148"/>
                <a:gd name="T36" fmla="*/ 44 w 57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48">
                  <a:moveTo>
                    <a:pt x="44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3"/>
                    <a:pt x="40" y="12"/>
                    <a:pt x="40" y="11"/>
                  </a:cubicBezTo>
                  <a:cubicBezTo>
                    <a:pt x="42" y="10"/>
                    <a:pt x="44" y="8"/>
                    <a:pt x="44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2" y="2"/>
                    <a:pt x="12" y="5"/>
                  </a:cubicBezTo>
                  <a:cubicBezTo>
                    <a:pt x="12" y="8"/>
                    <a:pt x="14" y="10"/>
                    <a:pt x="15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1" y="148"/>
                    <a:pt x="57" y="142"/>
                    <a:pt x="57" y="13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36"/>
                    <a:pt x="51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ïṡļïdé"/>
            <p:cNvSpPr/>
            <p:nvPr/>
          </p:nvSpPr>
          <p:spPr bwMode="auto">
            <a:xfrm>
              <a:off x="6394451" y="5959476"/>
              <a:ext cx="127000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íşḷíḍê"/>
            <p:cNvSpPr/>
            <p:nvPr/>
          </p:nvSpPr>
          <p:spPr bwMode="auto">
            <a:xfrm>
              <a:off x="6650038" y="5811838"/>
              <a:ext cx="165100" cy="419100"/>
            </a:xfrm>
            <a:custGeom>
              <a:avLst/>
              <a:gdLst>
                <a:gd name="T0" fmla="*/ 44 w 58"/>
                <a:gd name="T1" fmla="*/ 30 h 148"/>
                <a:gd name="T2" fmla="*/ 41 w 58"/>
                <a:gd name="T3" fmla="*/ 30 h 148"/>
                <a:gd name="T4" fmla="*/ 41 w 58"/>
                <a:gd name="T5" fmla="*/ 15 h 148"/>
                <a:gd name="T6" fmla="*/ 40 w 58"/>
                <a:gd name="T7" fmla="*/ 11 h 148"/>
                <a:gd name="T8" fmla="*/ 44 w 58"/>
                <a:gd name="T9" fmla="*/ 5 h 148"/>
                <a:gd name="T10" fmla="*/ 38 w 58"/>
                <a:gd name="T11" fmla="*/ 0 h 148"/>
                <a:gd name="T12" fmla="*/ 18 w 58"/>
                <a:gd name="T13" fmla="*/ 0 h 148"/>
                <a:gd name="T14" fmla="*/ 12 w 58"/>
                <a:gd name="T15" fmla="*/ 5 h 148"/>
                <a:gd name="T16" fmla="*/ 16 w 58"/>
                <a:gd name="T17" fmla="*/ 10 h 148"/>
                <a:gd name="T18" fmla="*/ 15 w 58"/>
                <a:gd name="T19" fmla="*/ 15 h 148"/>
                <a:gd name="T20" fmla="*/ 15 w 58"/>
                <a:gd name="T21" fmla="*/ 30 h 148"/>
                <a:gd name="T22" fmla="*/ 14 w 58"/>
                <a:gd name="T23" fmla="*/ 30 h 148"/>
                <a:gd name="T24" fmla="*/ 0 w 58"/>
                <a:gd name="T25" fmla="*/ 44 h 148"/>
                <a:gd name="T26" fmla="*/ 0 w 58"/>
                <a:gd name="T27" fmla="*/ 135 h 148"/>
                <a:gd name="T28" fmla="*/ 14 w 58"/>
                <a:gd name="T29" fmla="*/ 148 h 148"/>
                <a:gd name="T30" fmla="*/ 44 w 58"/>
                <a:gd name="T31" fmla="*/ 148 h 148"/>
                <a:gd name="T32" fmla="*/ 58 w 58"/>
                <a:gd name="T33" fmla="*/ 135 h 148"/>
                <a:gd name="T34" fmla="*/ 58 w 58"/>
                <a:gd name="T35" fmla="*/ 44 h 148"/>
                <a:gd name="T36" fmla="*/ 44 w 58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48">
                  <a:moveTo>
                    <a:pt x="44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3"/>
                    <a:pt x="40" y="12"/>
                    <a:pt x="40" y="11"/>
                  </a:cubicBezTo>
                  <a:cubicBezTo>
                    <a:pt x="42" y="10"/>
                    <a:pt x="44" y="8"/>
                    <a:pt x="44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2" y="2"/>
                    <a:pt x="12" y="5"/>
                  </a:cubicBezTo>
                  <a:cubicBezTo>
                    <a:pt x="12" y="8"/>
                    <a:pt x="14" y="10"/>
                    <a:pt x="16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1" y="148"/>
                    <a:pt x="58" y="142"/>
                    <a:pt x="58" y="13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36"/>
                    <a:pt x="51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îsḻïḋé"/>
            <p:cNvSpPr/>
            <p:nvPr/>
          </p:nvSpPr>
          <p:spPr bwMode="auto">
            <a:xfrm>
              <a:off x="6686551" y="5959476"/>
              <a:ext cx="128588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í$ļiḓê"/>
            <p:cNvSpPr/>
            <p:nvPr/>
          </p:nvSpPr>
          <p:spPr bwMode="auto">
            <a:xfrm>
              <a:off x="6938963" y="5811838"/>
              <a:ext cx="165100" cy="419100"/>
            </a:xfrm>
            <a:custGeom>
              <a:avLst/>
              <a:gdLst>
                <a:gd name="T0" fmla="*/ 44 w 58"/>
                <a:gd name="T1" fmla="*/ 30 h 148"/>
                <a:gd name="T2" fmla="*/ 41 w 58"/>
                <a:gd name="T3" fmla="*/ 30 h 148"/>
                <a:gd name="T4" fmla="*/ 41 w 58"/>
                <a:gd name="T5" fmla="*/ 15 h 148"/>
                <a:gd name="T6" fmla="*/ 40 w 58"/>
                <a:gd name="T7" fmla="*/ 11 h 148"/>
                <a:gd name="T8" fmla="*/ 44 w 58"/>
                <a:gd name="T9" fmla="*/ 5 h 148"/>
                <a:gd name="T10" fmla="*/ 38 w 58"/>
                <a:gd name="T11" fmla="*/ 0 h 148"/>
                <a:gd name="T12" fmla="*/ 18 w 58"/>
                <a:gd name="T13" fmla="*/ 0 h 148"/>
                <a:gd name="T14" fmla="*/ 12 w 58"/>
                <a:gd name="T15" fmla="*/ 5 h 148"/>
                <a:gd name="T16" fmla="*/ 16 w 58"/>
                <a:gd name="T17" fmla="*/ 10 h 148"/>
                <a:gd name="T18" fmla="*/ 15 w 58"/>
                <a:gd name="T19" fmla="*/ 15 h 148"/>
                <a:gd name="T20" fmla="*/ 15 w 58"/>
                <a:gd name="T21" fmla="*/ 30 h 148"/>
                <a:gd name="T22" fmla="*/ 14 w 58"/>
                <a:gd name="T23" fmla="*/ 30 h 148"/>
                <a:gd name="T24" fmla="*/ 0 w 58"/>
                <a:gd name="T25" fmla="*/ 44 h 148"/>
                <a:gd name="T26" fmla="*/ 0 w 58"/>
                <a:gd name="T27" fmla="*/ 135 h 148"/>
                <a:gd name="T28" fmla="*/ 14 w 58"/>
                <a:gd name="T29" fmla="*/ 148 h 148"/>
                <a:gd name="T30" fmla="*/ 44 w 58"/>
                <a:gd name="T31" fmla="*/ 148 h 148"/>
                <a:gd name="T32" fmla="*/ 58 w 58"/>
                <a:gd name="T33" fmla="*/ 135 h 148"/>
                <a:gd name="T34" fmla="*/ 58 w 58"/>
                <a:gd name="T35" fmla="*/ 44 h 148"/>
                <a:gd name="T36" fmla="*/ 44 w 58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48">
                  <a:moveTo>
                    <a:pt x="44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3"/>
                    <a:pt x="40" y="12"/>
                    <a:pt x="40" y="11"/>
                  </a:cubicBezTo>
                  <a:cubicBezTo>
                    <a:pt x="42" y="10"/>
                    <a:pt x="44" y="8"/>
                    <a:pt x="44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2" y="2"/>
                    <a:pt x="12" y="5"/>
                  </a:cubicBezTo>
                  <a:cubicBezTo>
                    <a:pt x="12" y="8"/>
                    <a:pt x="14" y="10"/>
                    <a:pt x="16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2" y="148"/>
                    <a:pt x="58" y="142"/>
                    <a:pt x="58" y="13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36"/>
                    <a:pt x="52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í$ḻidé"/>
            <p:cNvSpPr/>
            <p:nvPr/>
          </p:nvSpPr>
          <p:spPr bwMode="auto">
            <a:xfrm>
              <a:off x="6977063" y="5959475"/>
              <a:ext cx="127000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ïSľíḍè"/>
            <p:cNvSpPr/>
            <p:nvPr/>
          </p:nvSpPr>
          <p:spPr bwMode="auto">
            <a:xfrm>
              <a:off x="7229476" y="5811838"/>
              <a:ext cx="165100" cy="419100"/>
            </a:xfrm>
            <a:custGeom>
              <a:avLst/>
              <a:gdLst>
                <a:gd name="T0" fmla="*/ 44 w 58"/>
                <a:gd name="T1" fmla="*/ 30 h 148"/>
                <a:gd name="T2" fmla="*/ 41 w 58"/>
                <a:gd name="T3" fmla="*/ 30 h 148"/>
                <a:gd name="T4" fmla="*/ 41 w 58"/>
                <a:gd name="T5" fmla="*/ 15 h 148"/>
                <a:gd name="T6" fmla="*/ 40 w 58"/>
                <a:gd name="T7" fmla="*/ 11 h 148"/>
                <a:gd name="T8" fmla="*/ 44 w 58"/>
                <a:gd name="T9" fmla="*/ 5 h 148"/>
                <a:gd name="T10" fmla="*/ 38 w 58"/>
                <a:gd name="T11" fmla="*/ 0 h 148"/>
                <a:gd name="T12" fmla="*/ 18 w 58"/>
                <a:gd name="T13" fmla="*/ 0 h 148"/>
                <a:gd name="T14" fmla="*/ 12 w 58"/>
                <a:gd name="T15" fmla="*/ 5 h 148"/>
                <a:gd name="T16" fmla="*/ 16 w 58"/>
                <a:gd name="T17" fmla="*/ 10 h 148"/>
                <a:gd name="T18" fmla="*/ 15 w 58"/>
                <a:gd name="T19" fmla="*/ 15 h 148"/>
                <a:gd name="T20" fmla="*/ 15 w 58"/>
                <a:gd name="T21" fmla="*/ 30 h 148"/>
                <a:gd name="T22" fmla="*/ 14 w 58"/>
                <a:gd name="T23" fmla="*/ 30 h 148"/>
                <a:gd name="T24" fmla="*/ 0 w 58"/>
                <a:gd name="T25" fmla="*/ 44 h 148"/>
                <a:gd name="T26" fmla="*/ 0 w 58"/>
                <a:gd name="T27" fmla="*/ 135 h 148"/>
                <a:gd name="T28" fmla="*/ 14 w 58"/>
                <a:gd name="T29" fmla="*/ 148 h 148"/>
                <a:gd name="T30" fmla="*/ 44 w 58"/>
                <a:gd name="T31" fmla="*/ 148 h 148"/>
                <a:gd name="T32" fmla="*/ 58 w 58"/>
                <a:gd name="T33" fmla="*/ 135 h 148"/>
                <a:gd name="T34" fmla="*/ 58 w 58"/>
                <a:gd name="T35" fmla="*/ 44 h 148"/>
                <a:gd name="T36" fmla="*/ 44 w 58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48">
                  <a:moveTo>
                    <a:pt x="44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3"/>
                    <a:pt x="41" y="12"/>
                    <a:pt x="40" y="11"/>
                  </a:cubicBezTo>
                  <a:cubicBezTo>
                    <a:pt x="42" y="10"/>
                    <a:pt x="44" y="8"/>
                    <a:pt x="44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2" y="2"/>
                    <a:pt x="12" y="5"/>
                  </a:cubicBezTo>
                  <a:cubicBezTo>
                    <a:pt x="12" y="8"/>
                    <a:pt x="14" y="10"/>
                    <a:pt x="16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2" y="148"/>
                    <a:pt x="58" y="142"/>
                    <a:pt x="58" y="13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36"/>
                    <a:pt x="52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íŝlîḋè"/>
            <p:cNvSpPr/>
            <p:nvPr/>
          </p:nvSpPr>
          <p:spPr bwMode="auto">
            <a:xfrm>
              <a:off x="7265988" y="5959475"/>
              <a:ext cx="128588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îşḻiḑé"/>
            <p:cNvSpPr/>
            <p:nvPr/>
          </p:nvSpPr>
          <p:spPr bwMode="auto">
            <a:xfrm>
              <a:off x="7518401" y="5811838"/>
              <a:ext cx="165100" cy="419100"/>
            </a:xfrm>
            <a:custGeom>
              <a:avLst/>
              <a:gdLst>
                <a:gd name="T0" fmla="*/ 44 w 58"/>
                <a:gd name="T1" fmla="*/ 30 h 148"/>
                <a:gd name="T2" fmla="*/ 41 w 58"/>
                <a:gd name="T3" fmla="*/ 30 h 148"/>
                <a:gd name="T4" fmla="*/ 41 w 58"/>
                <a:gd name="T5" fmla="*/ 15 h 148"/>
                <a:gd name="T6" fmla="*/ 40 w 58"/>
                <a:gd name="T7" fmla="*/ 11 h 148"/>
                <a:gd name="T8" fmla="*/ 44 w 58"/>
                <a:gd name="T9" fmla="*/ 5 h 148"/>
                <a:gd name="T10" fmla="*/ 38 w 58"/>
                <a:gd name="T11" fmla="*/ 0 h 148"/>
                <a:gd name="T12" fmla="*/ 18 w 58"/>
                <a:gd name="T13" fmla="*/ 0 h 148"/>
                <a:gd name="T14" fmla="*/ 12 w 58"/>
                <a:gd name="T15" fmla="*/ 5 h 148"/>
                <a:gd name="T16" fmla="*/ 16 w 58"/>
                <a:gd name="T17" fmla="*/ 10 h 148"/>
                <a:gd name="T18" fmla="*/ 15 w 58"/>
                <a:gd name="T19" fmla="*/ 15 h 148"/>
                <a:gd name="T20" fmla="*/ 15 w 58"/>
                <a:gd name="T21" fmla="*/ 30 h 148"/>
                <a:gd name="T22" fmla="*/ 14 w 58"/>
                <a:gd name="T23" fmla="*/ 30 h 148"/>
                <a:gd name="T24" fmla="*/ 0 w 58"/>
                <a:gd name="T25" fmla="*/ 44 h 148"/>
                <a:gd name="T26" fmla="*/ 0 w 58"/>
                <a:gd name="T27" fmla="*/ 135 h 148"/>
                <a:gd name="T28" fmla="*/ 14 w 58"/>
                <a:gd name="T29" fmla="*/ 148 h 148"/>
                <a:gd name="T30" fmla="*/ 44 w 58"/>
                <a:gd name="T31" fmla="*/ 148 h 148"/>
                <a:gd name="T32" fmla="*/ 58 w 58"/>
                <a:gd name="T33" fmla="*/ 135 h 148"/>
                <a:gd name="T34" fmla="*/ 58 w 58"/>
                <a:gd name="T35" fmla="*/ 44 h 148"/>
                <a:gd name="T36" fmla="*/ 44 w 58"/>
                <a:gd name="T37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48">
                  <a:moveTo>
                    <a:pt x="44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3"/>
                    <a:pt x="41" y="12"/>
                    <a:pt x="40" y="11"/>
                  </a:cubicBezTo>
                  <a:cubicBezTo>
                    <a:pt x="42" y="10"/>
                    <a:pt x="44" y="8"/>
                    <a:pt x="44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2" y="2"/>
                    <a:pt x="12" y="5"/>
                  </a:cubicBezTo>
                  <a:cubicBezTo>
                    <a:pt x="12" y="8"/>
                    <a:pt x="14" y="10"/>
                    <a:pt x="16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2" y="148"/>
                    <a:pt x="58" y="142"/>
                    <a:pt x="58" y="13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36"/>
                    <a:pt x="52" y="30"/>
                    <a:pt x="44" y="30"/>
                  </a:cubicBezTo>
                  <a:close/>
                </a:path>
              </a:pathLst>
            </a:cu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ïsḷïḓe"/>
            <p:cNvSpPr/>
            <p:nvPr/>
          </p:nvSpPr>
          <p:spPr bwMode="auto">
            <a:xfrm>
              <a:off x="7556501" y="5959475"/>
              <a:ext cx="127000" cy="209550"/>
            </a:xfrm>
            <a:prstGeom prst="rect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ïṣļîḑê"/>
            <p:cNvSpPr/>
            <p:nvPr/>
          </p:nvSpPr>
          <p:spPr bwMode="auto">
            <a:xfrm>
              <a:off x="6319838" y="5484813"/>
              <a:ext cx="42863" cy="196850"/>
            </a:xfrm>
            <a:prstGeom prst="rect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ïṩḷiḑè"/>
            <p:cNvSpPr/>
            <p:nvPr/>
          </p:nvSpPr>
          <p:spPr bwMode="auto">
            <a:xfrm>
              <a:off x="5067301" y="5538788"/>
              <a:ext cx="1273175" cy="1006475"/>
            </a:xfrm>
            <a:custGeom>
              <a:avLst/>
              <a:gdLst>
                <a:gd name="T0" fmla="*/ 30 w 448"/>
                <a:gd name="T1" fmla="*/ 355 h 355"/>
                <a:gd name="T2" fmla="*/ 0 w 448"/>
                <a:gd name="T3" fmla="*/ 355 h 355"/>
                <a:gd name="T4" fmla="*/ 0 w 448"/>
                <a:gd name="T5" fmla="*/ 105 h 355"/>
                <a:gd name="T6" fmla="*/ 104 w 448"/>
                <a:gd name="T7" fmla="*/ 0 h 355"/>
                <a:gd name="T8" fmla="*/ 448 w 448"/>
                <a:gd name="T9" fmla="*/ 0 h 355"/>
                <a:gd name="T10" fmla="*/ 448 w 448"/>
                <a:gd name="T11" fmla="*/ 30 h 355"/>
                <a:gd name="T12" fmla="*/ 104 w 448"/>
                <a:gd name="T13" fmla="*/ 30 h 355"/>
                <a:gd name="T14" fmla="*/ 30 w 448"/>
                <a:gd name="T15" fmla="*/ 105 h 355"/>
                <a:gd name="T16" fmla="*/ 30 w 448"/>
                <a:gd name="T1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355">
                  <a:moveTo>
                    <a:pt x="30" y="355"/>
                  </a:moveTo>
                  <a:cubicBezTo>
                    <a:pt x="0" y="355"/>
                    <a:pt x="0" y="355"/>
                    <a:pt x="0" y="35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7"/>
                    <a:pt x="47" y="0"/>
                    <a:pt x="104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63" y="30"/>
                    <a:pt x="30" y="64"/>
                    <a:pt x="30" y="105"/>
                  </a:cubicBezTo>
                  <a:lnTo>
                    <a:pt x="30" y="355"/>
                  </a:ln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ísḷíḍé"/>
            <p:cNvSpPr/>
            <p:nvPr/>
          </p:nvSpPr>
          <p:spPr bwMode="auto">
            <a:xfrm>
              <a:off x="5030788" y="5505450"/>
              <a:ext cx="442913" cy="527050"/>
            </a:xfrm>
            <a:custGeom>
              <a:avLst/>
              <a:gdLst>
                <a:gd name="T0" fmla="*/ 156 w 156"/>
                <a:gd name="T1" fmla="*/ 0 h 186"/>
                <a:gd name="T2" fmla="*/ 117 w 156"/>
                <a:gd name="T3" fmla="*/ 0 h 186"/>
                <a:gd name="T4" fmla="*/ 0 w 156"/>
                <a:gd name="T5" fmla="*/ 117 h 186"/>
                <a:gd name="T6" fmla="*/ 0 w 156"/>
                <a:gd name="T7" fmla="*/ 186 h 186"/>
                <a:gd name="T8" fmla="*/ 56 w 156"/>
                <a:gd name="T9" fmla="*/ 186 h 186"/>
                <a:gd name="T10" fmla="*/ 56 w 156"/>
                <a:gd name="T11" fmla="*/ 117 h 186"/>
                <a:gd name="T12" fmla="*/ 117 w 156"/>
                <a:gd name="T13" fmla="*/ 55 h 186"/>
                <a:gd name="T14" fmla="*/ 156 w 156"/>
                <a:gd name="T15" fmla="*/ 55 h 186"/>
                <a:gd name="T16" fmla="*/ 156 w 156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6">
                  <a:moveTo>
                    <a:pt x="156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53" y="0"/>
                    <a:pt x="0" y="52"/>
                    <a:pt x="0" y="117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83"/>
                    <a:pt x="83" y="55"/>
                    <a:pt x="117" y="55"/>
                  </a:cubicBezTo>
                  <a:cubicBezTo>
                    <a:pt x="156" y="55"/>
                    <a:pt x="156" y="55"/>
                    <a:pt x="156" y="55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íṥḻiḑê"/>
            <p:cNvSpPr/>
            <p:nvPr/>
          </p:nvSpPr>
          <p:spPr bwMode="auto">
            <a:xfrm>
              <a:off x="5697538" y="5502275"/>
              <a:ext cx="460375" cy="158750"/>
            </a:xfrm>
            <a:prstGeom prst="rect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isļidê"/>
            <p:cNvSpPr/>
            <p:nvPr/>
          </p:nvSpPr>
          <p:spPr bwMode="auto">
            <a:xfrm>
              <a:off x="5024438" y="6219825"/>
              <a:ext cx="161925" cy="338138"/>
            </a:xfrm>
            <a:prstGeom prst="rect">
              <a:avLst/>
            </a:pr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ïSliḑê"/>
            <p:cNvSpPr/>
            <p:nvPr/>
          </p:nvSpPr>
          <p:spPr bwMode="auto">
            <a:xfrm>
              <a:off x="5200651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ïšlíďê"/>
            <p:cNvSpPr/>
            <p:nvPr/>
          </p:nvSpPr>
          <p:spPr bwMode="auto">
            <a:xfrm>
              <a:off x="5235576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îṣľîḓè"/>
            <p:cNvSpPr/>
            <p:nvPr/>
          </p:nvSpPr>
          <p:spPr bwMode="auto">
            <a:xfrm>
              <a:off x="5265738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ïṥḷiḍe"/>
            <p:cNvSpPr/>
            <p:nvPr/>
          </p:nvSpPr>
          <p:spPr bwMode="auto">
            <a:xfrm>
              <a:off x="5297488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íŝ1îḍè"/>
            <p:cNvSpPr/>
            <p:nvPr/>
          </p:nvSpPr>
          <p:spPr bwMode="auto">
            <a:xfrm>
              <a:off x="5332413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iṣľïḋé"/>
            <p:cNvSpPr/>
            <p:nvPr/>
          </p:nvSpPr>
          <p:spPr bwMode="auto">
            <a:xfrm>
              <a:off x="5362576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iśļiḑè"/>
            <p:cNvSpPr/>
            <p:nvPr/>
          </p:nvSpPr>
          <p:spPr bwMode="auto">
            <a:xfrm>
              <a:off x="5394326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ísḷiḍê"/>
            <p:cNvSpPr/>
            <p:nvPr/>
          </p:nvSpPr>
          <p:spPr bwMode="auto">
            <a:xfrm>
              <a:off x="5427663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íṥľíḋé"/>
            <p:cNvSpPr/>
            <p:nvPr/>
          </p:nvSpPr>
          <p:spPr bwMode="auto">
            <a:xfrm>
              <a:off x="5459413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iṣḷïďê"/>
            <p:cNvSpPr/>
            <p:nvPr/>
          </p:nvSpPr>
          <p:spPr bwMode="auto">
            <a:xfrm>
              <a:off x="5494338" y="5173663"/>
              <a:ext cx="41275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îsľïde"/>
            <p:cNvSpPr/>
            <p:nvPr/>
          </p:nvSpPr>
          <p:spPr bwMode="auto">
            <a:xfrm>
              <a:off x="5524501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íṧľïḍè"/>
            <p:cNvSpPr/>
            <p:nvPr/>
          </p:nvSpPr>
          <p:spPr bwMode="auto">
            <a:xfrm>
              <a:off x="5556251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ïšḻíḓe"/>
            <p:cNvSpPr/>
            <p:nvPr/>
          </p:nvSpPr>
          <p:spPr bwMode="auto">
            <a:xfrm>
              <a:off x="5589588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îSliḋê"/>
            <p:cNvSpPr/>
            <p:nvPr/>
          </p:nvSpPr>
          <p:spPr bwMode="auto">
            <a:xfrm>
              <a:off x="5621338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işľïḓé"/>
            <p:cNvSpPr/>
            <p:nvPr/>
          </p:nvSpPr>
          <p:spPr bwMode="auto">
            <a:xfrm>
              <a:off x="5653088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ï$ľïḋè"/>
            <p:cNvSpPr/>
            <p:nvPr/>
          </p:nvSpPr>
          <p:spPr bwMode="auto">
            <a:xfrm>
              <a:off x="5686426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iṣ1íḓé"/>
            <p:cNvSpPr/>
            <p:nvPr/>
          </p:nvSpPr>
          <p:spPr bwMode="auto">
            <a:xfrm>
              <a:off x="5718176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íṥ1ïḍè"/>
            <p:cNvSpPr/>
            <p:nvPr/>
          </p:nvSpPr>
          <p:spPr bwMode="auto">
            <a:xfrm>
              <a:off x="5749926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îṧḷíḍê"/>
            <p:cNvSpPr/>
            <p:nvPr/>
          </p:nvSpPr>
          <p:spPr bwMode="auto">
            <a:xfrm>
              <a:off x="5783263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îṥḷíḓe"/>
            <p:cNvSpPr/>
            <p:nvPr/>
          </p:nvSpPr>
          <p:spPr bwMode="auto">
            <a:xfrm>
              <a:off x="5815013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ïṥ1ïde"/>
            <p:cNvSpPr/>
            <p:nvPr/>
          </p:nvSpPr>
          <p:spPr bwMode="auto">
            <a:xfrm>
              <a:off x="5848351" y="5173663"/>
              <a:ext cx="42863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iSļíḍe"/>
            <p:cNvSpPr/>
            <p:nvPr/>
          </p:nvSpPr>
          <p:spPr bwMode="auto">
            <a:xfrm>
              <a:off x="5880101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iSlîḓé"/>
            <p:cNvSpPr/>
            <p:nvPr/>
          </p:nvSpPr>
          <p:spPr bwMode="auto">
            <a:xfrm>
              <a:off x="5911851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ï$ļiḋê"/>
            <p:cNvSpPr/>
            <p:nvPr/>
          </p:nvSpPr>
          <p:spPr bwMode="auto">
            <a:xfrm>
              <a:off x="5945188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îṩḷîḋé"/>
            <p:cNvSpPr/>
            <p:nvPr/>
          </p:nvSpPr>
          <p:spPr bwMode="auto">
            <a:xfrm>
              <a:off x="5976938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îṥḻïḑe"/>
            <p:cNvSpPr/>
            <p:nvPr/>
          </p:nvSpPr>
          <p:spPr bwMode="auto">
            <a:xfrm>
              <a:off x="6008688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íṥļïḓè"/>
            <p:cNvSpPr/>
            <p:nvPr/>
          </p:nvSpPr>
          <p:spPr bwMode="auto">
            <a:xfrm>
              <a:off x="6042026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ï$ľîḋè"/>
            <p:cNvSpPr/>
            <p:nvPr/>
          </p:nvSpPr>
          <p:spPr bwMode="auto">
            <a:xfrm>
              <a:off x="6073776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îšḻiḑé"/>
            <p:cNvSpPr/>
            <p:nvPr/>
          </p:nvSpPr>
          <p:spPr bwMode="auto">
            <a:xfrm>
              <a:off x="6103938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îṧľíḋé"/>
            <p:cNvSpPr/>
            <p:nvPr/>
          </p:nvSpPr>
          <p:spPr bwMode="auto">
            <a:xfrm>
              <a:off x="6138863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íṩḷïḓê"/>
            <p:cNvSpPr/>
            <p:nvPr/>
          </p:nvSpPr>
          <p:spPr bwMode="auto">
            <a:xfrm>
              <a:off x="6170613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iṡľide"/>
            <p:cNvSpPr/>
            <p:nvPr/>
          </p:nvSpPr>
          <p:spPr bwMode="auto">
            <a:xfrm>
              <a:off x="6203951" y="5173663"/>
              <a:ext cx="42863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išľiḋê"/>
            <p:cNvSpPr/>
            <p:nvPr/>
          </p:nvSpPr>
          <p:spPr bwMode="auto">
            <a:xfrm>
              <a:off x="6235701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íSlídè"/>
            <p:cNvSpPr/>
            <p:nvPr/>
          </p:nvSpPr>
          <p:spPr bwMode="auto">
            <a:xfrm>
              <a:off x="6265863" y="5173663"/>
              <a:ext cx="46038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ïṥḻíḋê"/>
            <p:cNvSpPr/>
            <p:nvPr/>
          </p:nvSpPr>
          <p:spPr bwMode="auto">
            <a:xfrm>
              <a:off x="6300788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ï$lïḍè"/>
            <p:cNvSpPr/>
            <p:nvPr/>
          </p:nvSpPr>
          <p:spPr bwMode="auto">
            <a:xfrm>
              <a:off x="6332538" y="5173663"/>
              <a:ext cx="44450" cy="184150"/>
            </a:xfrm>
            <a:prstGeom prst="ellipse">
              <a:avLst/>
            </a:pr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îşľîḍê"/>
            <p:cNvSpPr/>
            <p:nvPr/>
          </p:nvSpPr>
          <p:spPr bwMode="auto">
            <a:xfrm>
              <a:off x="5070476" y="5148263"/>
              <a:ext cx="144463" cy="241300"/>
            </a:xfrm>
            <a:custGeom>
              <a:avLst/>
              <a:gdLst>
                <a:gd name="T0" fmla="*/ 51 w 51"/>
                <a:gd name="T1" fmla="*/ 72 h 85"/>
                <a:gd name="T2" fmla="*/ 38 w 51"/>
                <a:gd name="T3" fmla="*/ 85 h 85"/>
                <a:gd name="T4" fmla="*/ 13 w 51"/>
                <a:gd name="T5" fmla="*/ 85 h 85"/>
                <a:gd name="T6" fmla="*/ 0 w 51"/>
                <a:gd name="T7" fmla="*/ 72 h 85"/>
                <a:gd name="T8" fmla="*/ 0 w 51"/>
                <a:gd name="T9" fmla="*/ 13 h 85"/>
                <a:gd name="T10" fmla="*/ 13 w 51"/>
                <a:gd name="T11" fmla="*/ 0 h 85"/>
                <a:gd name="T12" fmla="*/ 38 w 51"/>
                <a:gd name="T13" fmla="*/ 0 h 85"/>
                <a:gd name="T14" fmla="*/ 51 w 51"/>
                <a:gd name="T15" fmla="*/ 13 h 85"/>
                <a:gd name="T16" fmla="*/ 51 w 51"/>
                <a:gd name="T1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5">
                  <a:moveTo>
                    <a:pt x="51" y="72"/>
                  </a:moveTo>
                  <a:cubicBezTo>
                    <a:pt x="51" y="79"/>
                    <a:pt x="45" y="85"/>
                    <a:pt x="38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6" y="85"/>
                    <a:pt x="0" y="79"/>
                    <a:pt x="0" y="7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51" y="5"/>
                    <a:pt x="51" y="13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ïṥḷîďê"/>
            <p:cNvSpPr/>
            <p:nvPr/>
          </p:nvSpPr>
          <p:spPr bwMode="auto">
            <a:xfrm>
              <a:off x="4976813" y="4543425"/>
              <a:ext cx="161925" cy="195263"/>
            </a:xfrm>
            <a:prstGeom prst="rect">
              <a:avLst/>
            </a:pr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iṥļíḓe"/>
            <p:cNvSpPr/>
            <p:nvPr/>
          </p:nvSpPr>
          <p:spPr bwMode="auto">
            <a:xfrm>
              <a:off x="5130801" y="4578350"/>
              <a:ext cx="11113" cy="120650"/>
            </a:xfrm>
            <a:custGeom>
              <a:avLst/>
              <a:gdLst>
                <a:gd name="T0" fmla="*/ 2 w 4"/>
                <a:gd name="T1" fmla="*/ 43 h 43"/>
                <a:gd name="T2" fmla="*/ 0 w 4"/>
                <a:gd name="T3" fmla="*/ 39 h 43"/>
                <a:gd name="T4" fmla="*/ 0 w 4"/>
                <a:gd name="T5" fmla="*/ 4 h 43"/>
                <a:gd name="T6" fmla="*/ 2 w 4"/>
                <a:gd name="T7" fmla="*/ 0 h 43"/>
                <a:gd name="T8" fmla="*/ 2 w 4"/>
                <a:gd name="T9" fmla="*/ 0 h 43"/>
                <a:gd name="T10" fmla="*/ 4 w 4"/>
                <a:gd name="T11" fmla="*/ 4 h 43"/>
                <a:gd name="T12" fmla="*/ 4 w 4"/>
                <a:gd name="T13" fmla="*/ 39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2"/>
                    <a:pt x="4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íSľíďe"/>
            <p:cNvSpPr/>
            <p:nvPr/>
          </p:nvSpPr>
          <p:spPr bwMode="auto">
            <a:xfrm>
              <a:off x="5153026" y="4578350"/>
              <a:ext cx="11113" cy="120650"/>
            </a:xfrm>
            <a:custGeom>
              <a:avLst/>
              <a:gdLst>
                <a:gd name="T0" fmla="*/ 2 w 4"/>
                <a:gd name="T1" fmla="*/ 43 h 43"/>
                <a:gd name="T2" fmla="*/ 0 w 4"/>
                <a:gd name="T3" fmla="*/ 39 h 43"/>
                <a:gd name="T4" fmla="*/ 0 w 4"/>
                <a:gd name="T5" fmla="*/ 4 h 43"/>
                <a:gd name="T6" fmla="*/ 2 w 4"/>
                <a:gd name="T7" fmla="*/ 0 h 43"/>
                <a:gd name="T8" fmla="*/ 2 w 4"/>
                <a:gd name="T9" fmla="*/ 0 h 43"/>
                <a:gd name="T10" fmla="*/ 4 w 4"/>
                <a:gd name="T11" fmla="*/ 4 h 43"/>
                <a:gd name="T12" fmla="*/ 4 w 4"/>
                <a:gd name="T13" fmla="*/ 39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2"/>
                    <a:pt x="4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ïṧlîḋê"/>
            <p:cNvSpPr/>
            <p:nvPr/>
          </p:nvSpPr>
          <p:spPr bwMode="auto">
            <a:xfrm>
              <a:off x="5175251" y="4578350"/>
              <a:ext cx="11113" cy="120650"/>
            </a:xfrm>
            <a:custGeom>
              <a:avLst/>
              <a:gdLst>
                <a:gd name="T0" fmla="*/ 2 w 4"/>
                <a:gd name="T1" fmla="*/ 43 h 43"/>
                <a:gd name="T2" fmla="*/ 0 w 4"/>
                <a:gd name="T3" fmla="*/ 39 h 43"/>
                <a:gd name="T4" fmla="*/ 0 w 4"/>
                <a:gd name="T5" fmla="*/ 4 h 43"/>
                <a:gd name="T6" fmla="*/ 2 w 4"/>
                <a:gd name="T7" fmla="*/ 0 h 43"/>
                <a:gd name="T8" fmla="*/ 2 w 4"/>
                <a:gd name="T9" fmla="*/ 0 h 43"/>
                <a:gd name="T10" fmla="*/ 4 w 4"/>
                <a:gd name="T11" fmla="*/ 4 h 43"/>
                <a:gd name="T12" fmla="*/ 4 w 4"/>
                <a:gd name="T13" fmla="*/ 39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2"/>
                    <a:pt x="4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ï$ľiḍè"/>
            <p:cNvSpPr/>
            <p:nvPr/>
          </p:nvSpPr>
          <p:spPr bwMode="auto">
            <a:xfrm>
              <a:off x="5195888" y="4578350"/>
              <a:ext cx="14288" cy="120650"/>
            </a:xfrm>
            <a:custGeom>
              <a:avLst/>
              <a:gdLst>
                <a:gd name="T0" fmla="*/ 3 w 5"/>
                <a:gd name="T1" fmla="*/ 43 h 43"/>
                <a:gd name="T2" fmla="*/ 0 w 5"/>
                <a:gd name="T3" fmla="*/ 39 h 43"/>
                <a:gd name="T4" fmla="*/ 0 w 5"/>
                <a:gd name="T5" fmla="*/ 4 h 43"/>
                <a:gd name="T6" fmla="*/ 3 w 5"/>
                <a:gd name="T7" fmla="*/ 0 h 43"/>
                <a:gd name="T8" fmla="*/ 3 w 5"/>
                <a:gd name="T9" fmla="*/ 0 h 43"/>
                <a:gd name="T10" fmla="*/ 5 w 5"/>
                <a:gd name="T11" fmla="*/ 4 h 43"/>
                <a:gd name="T12" fmla="*/ 5 w 5"/>
                <a:gd name="T13" fmla="*/ 39 h 43"/>
                <a:gd name="T14" fmla="*/ 3 w 5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3">
                  <a:moveTo>
                    <a:pt x="3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3"/>
                    <a:pt x="3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îṧļíḍè"/>
            <p:cNvSpPr/>
            <p:nvPr/>
          </p:nvSpPr>
          <p:spPr bwMode="auto">
            <a:xfrm>
              <a:off x="5218113" y="4578350"/>
              <a:ext cx="14288" cy="120650"/>
            </a:xfrm>
            <a:custGeom>
              <a:avLst/>
              <a:gdLst>
                <a:gd name="T0" fmla="*/ 2 w 5"/>
                <a:gd name="T1" fmla="*/ 43 h 43"/>
                <a:gd name="T2" fmla="*/ 0 w 5"/>
                <a:gd name="T3" fmla="*/ 39 h 43"/>
                <a:gd name="T4" fmla="*/ 0 w 5"/>
                <a:gd name="T5" fmla="*/ 4 h 43"/>
                <a:gd name="T6" fmla="*/ 2 w 5"/>
                <a:gd name="T7" fmla="*/ 0 h 43"/>
                <a:gd name="T8" fmla="*/ 2 w 5"/>
                <a:gd name="T9" fmla="*/ 0 h 43"/>
                <a:gd name="T10" fmla="*/ 5 w 5"/>
                <a:gd name="T11" fmla="*/ 4 h 43"/>
                <a:gd name="T12" fmla="*/ 5 w 5"/>
                <a:gd name="T13" fmla="*/ 39 h 43"/>
                <a:gd name="T14" fmla="*/ 2 w 5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îśļiḋé"/>
            <p:cNvSpPr/>
            <p:nvPr/>
          </p:nvSpPr>
          <p:spPr bwMode="auto">
            <a:xfrm>
              <a:off x="5135563" y="4594225"/>
              <a:ext cx="88900" cy="92075"/>
            </a:xfrm>
            <a:prstGeom prst="rect">
              <a:avLst/>
            </a:pr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iṡľiḑè"/>
            <p:cNvSpPr/>
            <p:nvPr/>
          </p:nvSpPr>
          <p:spPr bwMode="auto">
            <a:xfrm>
              <a:off x="5226051" y="4557713"/>
              <a:ext cx="42863" cy="169863"/>
            </a:xfrm>
            <a:custGeom>
              <a:avLst/>
              <a:gdLst>
                <a:gd name="T0" fmla="*/ 15 w 15"/>
                <a:gd name="T1" fmla="*/ 31 h 60"/>
                <a:gd name="T2" fmla="*/ 7 w 15"/>
                <a:gd name="T3" fmla="*/ 31 h 60"/>
                <a:gd name="T4" fmla="*/ 7 w 15"/>
                <a:gd name="T5" fmla="*/ 27 h 60"/>
                <a:gd name="T6" fmla="*/ 15 w 15"/>
                <a:gd name="T7" fmla="*/ 27 h 60"/>
                <a:gd name="T8" fmla="*/ 0 w 15"/>
                <a:gd name="T9" fmla="*/ 0 h 60"/>
                <a:gd name="T10" fmla="*/ 0 w 15"/>
                <a:gd name="T11" fmla="*/ 60 h 60"/>
                <a:gd name="T12" fmla="*/ 15 w 15"/>
                <a:gd name="T1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0">
                  <a:moveTo>
                    <a:pt x="15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7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14" y="58"/>
                    <a:pt x="15" y="31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ïśḻíḓé"/>
            <p:cNvSpPr/>
            <p:nvPr/>
          </p:nvSpPr>
          <p:spPr bwMode="auto">
            <a:xfrm>
              <a:off x="4976813" y="4806950"/>
              <a:ext cx="161925" cy="196850"/>
            </a:xfrm>
            <a:prstGeom prst="rect">
              <a:avLst/>
            </a:pr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îśľïḓê"/>
            <p:cNvSpPr/>
            <p:nvPr/>
          </p:nvSpPr>
          <p:spPr bwMode="auto">
            <a:xfrm>
              <a:off x="5130801" y="4845050"/>
              <a:ext cx="11113" cy="120650"/>
            </a:xfrm>
            <a:custGeom>
              <a:avLst/>
              <a:gdLst>
                <a:gd name="T0" fmla="*/ 2 w 4"/>
                <a:gd name="T1" fmla="*/ 43 h 43"/>
                <a:gd name="T2" fmla="*/ 0 w 4"/>
                <a:gd name="T3" fmla="*/ 39 h 43"/>
                <a:gd name="T4" fmla="*/ 0 w 4"/>
                <a:gd name="T5" fmla="*/ 4 h 43"/>
                <a:gd name="T6" fmla="*/ 2 w 4"/>
                <a:gd name="T7" fmla="*/ 0 h 43"/>
                <a:gd name="T8" fmla="*/ 2 w 4"/>
                <a:gd name="T9" fmla="*/ 0 h 43"/>
                <a:gd name="T10" fmla="*/ 4 w 4"/>
                <a:gd name="T11" fmla="*/ 4 h 43"/>
                <a:gd name="T12" fmla="*/ 4 w 4"/>
                <a:gd name="T13" fmla="*/ 39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íS1íďê"/>
            <p:cNvSpPr/>
            <p:nvPr/>
          </p:nvSpPr>
          <p:spPr bwMode="auto">
            <a:xfrm>
              <a:off x="5153026" y="4845050"/>
              <a:ext cx="11113" cy="120650"/>
            </a:xfrm>
            <a:custGeom>
              <a:avLst/>
              <a:gdLst>
                <a:gd name="T0" fmla="*/ 2 w 4"/>
                <a:gd name="T1" fmla="*/ 43 h 43"/>
                <a:gd name="T2" fmla="*/ 0 w 4"/>
                <a:gd name="T3" fmla="*/ 39 h 43"/>
                <a:gd name="T4" fmla="*/ 0 w 4"/>
                <a:gd name="T5" fmla="*/ 4 h 43"/>
                <a:gd name="T6" fmla="*/ 2 w 4"/>
                <a:gd name="T7" fmla="*/ 0 h 43"/>
                <a:gd name="T8" fmla="*/ 2 w 4"/>
                <a:gd name="T9" fmla="*/ 0 h 43"/>
                <a:gd name="T10" fmla="*/ 4 w 4"/>
                <a:gd name="T11" fmla="*/ 4 h 43"/>
                <a:gd name="T12" fmla="*/ 4 w 4"/>
                <a:gd name="T13" fmla="*/ 39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îşļiḓé"/>
            <p:cNvSpPr/>
            <p:nvPr/>
          </p:nvSpPr>
          <p:spPr bwMode="auto">
            <a:xfrm>
              <a:off x="5175251" y="4845050"/>
              <a:ext cx="11113" cy="120650"/>
            </a:xfrm>
            <a:custGeom>
              <a:avLst/>
              <a:gdLst>
                <a:gd name="T0" fmla="*/ 2 w 4"/>
                <a:gd name="T1" fmla="*/ 43 h 43"/>
                <a:gd name="T2" fmla="*/ 0 w 4"/>
                <a:gd name="T3" fmla="*/ 39 h 43"/>
                <a:gd name="T4" fmla="*/ 0 w 4"/>
                <a:gd name="T5" fmla="*/ 4 h 43"/>
                <a:gd name="T6" fmla="*/ 2 w 4"/>
                <a:gd name="T7" fmla="*/ 0 h 43"/>
                <a:gd name="T8" fmla="*/ 2 w 4"/>
                <a:gd name="T9" fmla="*/ 0 h 43"/>
                <a:gd name="T10" fmla="*/ 4 w 4"/>
                <a:gd name="T11" fmla="*/ 4 h 43"/>
                <a:gd name="T12" fmla="*/ 4 w 4"/>
                <a:gd name="T13" fmla="*/ 39 h 43"/>
                <a:gd name="T14" fmla="*/ 2 w 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îšľîḍê"/>
            <p:cNvSpPr/>
            <p:nvPr/>
          </p:nvSpPr>
          <p:spPr bwMode="auto">
            <a:xfrm>
              <a:off x="5195888" y="4845050"/>
              <a:ext cx="14288" cy="120650"/>
            </a:xfrm>
            <a:custGeom>
              <a:avLst/>
              <a:gdLst>
                <a:gd name="T0" fmla="*/ 3 w 5"/>
                <a:gd name="T1" fmla="*/ 43 h 43"/>
                <a:gd name="T2" fmla="*/ 0 w 5"/>
                <a:gd name="T3" fmla="*/ 39 h 43"/>
                <a:gd name="T4" fmla="*/ 0 w 5"/>
                <a:gd name="T5" fmla="*/ 4 h 43"/>
                <a:gd name="T6" fmla="*/ 3 w 5"/>
                <a:gd name="T7" fmla="*/ 0 h 43"/>
                <a:gd name="T8" fmla="*/ 3 w 5"/>
                <a:gd name="T9" fmla="*/ 0 h 43"/>
                <a:gd name="T10" fmla="*/ 5 w 5"/>
                <a:gd name="T11" fmla="*/ 4 h 43"/>
                <a:gd name="T12" fmla="*/ 5 w 5"/>
                <a:gd name="T13" fmla="*/ 39 h 43"/>
                <a:gd name="T14" fmla="*/ 3 w 5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3">
                  <a:moveTo>
                    <a:pt x="3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3"/>
                    <a:pt x="3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îŝļïḋe"/>
            <p:cNvSpPr/>
            <p:nvPr/>
          </p:nvSpPr>
          <p:spPr bwMode="auto">
            <a:xfrm>
              <a:off x="5218113" y="4845050"/>
              <a:ext cx="14288" cy="120650"/>
            </a:xfrm>
            <a:custGeom>
              <a:avLst/>
              <a:gdLst>
                <a:gd name="T0" fmla="*/ 2 w 5"/>
                <a:gd name="T1" fmla="*/ 43 h 43"/>
                <a:gd name="T2" fmla="*/ 0 w 5"/>
                <a:gd name="T3" fmla="*/ 39 h 43"/>
                <a:gd name="T4" fmla="*/ 0 w 5"/>
                <a:gd name="T5" fmla="*/ 4 h 43"/>
                <a:gd name="T6" fmla="*/ 2 w 5"/>
                <a:gd name="T7" fmla="*/ 0 h 43"/>
                <a:gd name="T8" fmla="*/ 2 w 5"/>
                <a:gd name="T9" fmla="*/ 0 h 43"/>
                <a:gd name="T10" fmla="*/ 5 w 5"/>
                <a:gd name="T11" fmla="*/ 4 h 43"/>
                <a:gd name="T12" fmla="*/ 5 w 5"/>
                <a:gd name="T13" fmla="*/ 39 h 43"/>
                <a:gd name="T14" fmla="*/ 2 w 5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3">
                  <a:moveTo>
                    <a:pt x="2" y="43"/>
                  </a:moveTo>
                  <a:cubicBezTo>
                    <a:pt x="1" y="43"/>
                    <a:pt x="0" y="41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3"/>
                    <a:pt x="2" y="43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íś1ïďe"/>
            <p:cNvSpPr/>
            <p:nvPr/>
          </p:nvSpPr>
          <p:spPr bwMode="auto">
            <a:xfrm>
              <a:off x="5135563" y="4857750"/>
              <a:ext cx="88900" cy="93663"/>
            </a:xfrm>
            <a:prstGeom prst="rect">
              <a:avLst/>
            </a:pr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išļïḑè"/>
            <p:cNvSpPr/>
            <p:nvPr/>
          </p:nvSpPr>
          <p:spPr bwMode="auto">
            <a:xfrm>
              <a:off x="5226051" y="4824413"/>
              <a:ext cx="42863" cy="166688"/>
            </a:xfrm>
            <a:custGeom>
              <a:avLst/>
              <a:gdLst>
                <a:gd name="T0" fmla="*/ 15 w 15"/>
                <a:gd name="T1" fmla="*/ 31 h 59"/>
                <a:gd name="T2" fmla="*/ 7 w 15"/>
                <a:gd name="T3" fmla="*/ 31 h 59"/>
                <a:gd name="T4" fmla="*/ 7 w 15"/>
                <a:gd name="T5" fmla="*/ 27 h 59"/>
                <a:gd name="T6" fmla="*/ 15 w 15"/>
                <a:gd name="T7" fmla="*/ 27 h 59"/>
                <a:gd name="T8" fmla="*/ 0 w 15"/>
                <a:gd name="T9" fmla="*/ 0 h 59"/>
                <a:gd name="T10" fmla="*/ 0 w 15"/>
                <a:gd name="T11" fmla="*/ 59 h 59"/>
                <a:gd name="T12" fmla="*/ 15 w 15"/>
                <a:gd name="T13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9">
                  <a:moveTo>
                    <a:pt x="15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6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14" y="58"/>
                    <a:pt x="15" y="31"/>
                  </a:cubicBezTo>
                  <a:close/>
                </a:path>
              </a:pathLst>
            </a:custGeom>
            <a:solidFill>
              <a:srgbClr val="22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íšľíḑé"/>
            <p:cNvSpPr/>
            <p:nvPr/>
          </p:nvSpPr>
          <p:spPr bwMode="auto">
            <a:xfrm>
              <a:off x="3044826" y="4514850"/>
              <a:ext cx="187325" cy="876300"/>
            </a:xfrm>
            <a:custGeom>
              <a:avLst/>
              <a:gdLst>
                <a:gd name="T0" fmla="*/ 99 w 118"/>
                <a:gd name="T1" fmla="*/ 552 h 552"/>
                <a:gd name="T2" fmla="*/ 0 w 118"/>
                <a:gd name="T3" fmla="*/ 552 h 552"/>
                <a:gd name="T4" fmla="*/ 0 w 118"/>
                <a:gd name="T5" fmla="*/ 0 h 552"/>
                <a:gd name="T6" fmla="*/ 118 w 118"/>
                <a:gd name="T7" fmla="*/ 0 h 552"/>
                <a:gd name="T8" fmla="*/ 118 w 118"/>
                <a:gd name="T9" fmla="*/ 47 h 552"/>
                <a:gd name="T10" fmla="*/ 45 w 118"/>
                <a:gd name="T11" fmla="*/ 47 h 552"/>
                <a:gd name="T12" fmla="*/ 45 w 118"/>
                <a:gd name="T13" fmla="*/ 508 h 552"/>
                <a:gd name="T14" fmla="*/ 99 w 118"/>
                <a:gd name="T15" fmla="*/ 508 h 552"/>
                <a:gd name="T16" fmla="*/ 99 w 118"/>
                <a:gd name="T1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552">
                  <a:moveTo>
                    <a:pt x="99" y="552"/>
                  </a:moveTo>
                  <a:lnTo>
                    <a:pt x="0" y="552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47"/>
                  </a:lnTo>
                  <a:lnTo>
                    <a:pt x="45" y="47"/>
                  </a:lnTo>
                  <a:lnTo>
                    <a:pt x="45" y="508"/>
                  </a:lnTo>
                  <a:lnTo>
                    <a:pt x="99" y="508"/>
                  </a:lnTo>
                  <a:lnTo>
                    <a:pt x="99" y="552"/>
                  </a:lnTo>
                  <a:close/>
                </a:path>
              </a:pathLst>
            </a:custGeom>
            <a:solidFill>
              <a:srgbClr val="236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ïṧļíḓê"/>
            <p:cNvSpPr/>
            <p:nvPr/>
          </p:nvSpPr>
          <p:spPr bwMode="auto">
            <a:xfrm>
              <a:off x="3198813" y="4376738"/>
              <a:ext cx="1893888" cy="1119188"/>
            </a:xfrm>
            <a:custGeom>
              <a:avLst/>
              <a:gdLst>
                <a:gd name="T0" fmla="*/ 667 w 667"/>
                <a:gd name="T1" fmla="*/ 370 h 395"/>
                <a:gd name="T2" fmla="*/ 642 w 667"/>
                <a:gd name="T3" fmla="*/ 395 h 395"/>
                <a:gd name="T4" fmla="*/ 25 w 667"/>
                <a:gd name="T5" fmla="*/ 395 h 395"/>
                <a:gd name="T6" fmla="*/ 0 w 667"/>
                <a:gd name="T7" fmla="*/ 370 h 395"/>
                <a:gd name="T8" fmla="*/ 0 w 667"/>
                <a:gd name="T9" fmla="*/ 25 h 395"/>
                <a:gd name="T10" fmla="*/ 25 w 667"/>
                <a:gd name="T11" fmla="*/ 0 h 395"/>
                <a:gd name="T12" fmla="*/ 642 w 667"/>
                <a:gd name="T13" fmla="*/ 0 h 395"/>
                <a:gd name="T14" fmla="*/ 667 w 667"/>
                <a:gd name="T15" fmla="*/ 25 h 395"/>
                <a:gd name="T16" fmla="*/ 667 w 667"/>
                <a:gd name="T17" fmla="*/ 37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395">
                  <a:moveTo>
                    <a:pt x="667" y="370"/>
                  </a:moveTo>
                  <a:cubicBezTo>
                    <a:pt x="667" y="384"/>
                    <a:pt x="656" y="395"/>
                    <a:pt x="642" y="395"/>
                  </a:cubicBezTo>
                  <a:cubicBezTo>
                    <a:pt x="25" y="395"/>
                    <a:pt x="25" y="395"/>
                    <a:pt x="25" y="395"/>
                  </a:cubicBezTo>
                  <a:cubicBezTo>
                    <a:pt x="11" y="395"/>
                    <a:pt x="0" y="384"/>
                    <a:pt x="0" y="37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56" y="0"/>
                    <a:pt x="667" y="11"/>
                    <a:pt x="667" y="25"/>
                  </a:cubicBezTo>
                  <a:lnTo>
                    <a:pt x="667" y="370"/>
                  </a:lnTo>
                  <a:close/>
                </a:path>
              </a:pathLst>
            </a:custGeom>
            <a:solidFill>
              <a:srgbClr val="EAB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işḻîḋê"/>
            <p:cNvSpPr/>
            <p:nvPr/>
          </p:nvSpPr>
          <p:spPr bwMode="auto">
            <a:xfrm>
              <a:off x="3462338" y="4110038"/>
              <a:ext cx="1500188" cy="458788"/>
            </a:xfrm>
            <a:custGeom>
              <a:avLst/>
              <a:gdLst>
                <a:gd name="T0" fmla="*/ 507 w 528"/>
                <a:gd name="T1" fmla="*/ 0 h 162"/>
                <a:gd name="T2" fmla="*/ 22 w 528"/>
                <a:gd name="T3" fmla="*/ 0 h 162"/>
                <a:gd name="T4" fmla="*/ 3 w 528"/>
                <a:gd name="T5" fmla="*/ 12 h 162"/>
                <a:gd name="T6" fmla="*/ 3 w 528"/>
                <a:gd name="T7" fmla="*/ 13 h 162"/>
                <a:gd name="T8" fmla="*/ 3 w 528"/>
                <a:gd name="T9" fmla="*/ 13 h 162"/>
                <a:gd name="T10" fmla="*/ 0 w 528"/>
                <a:gd name="T11" fmla="*/ 23 h 162"/>
                <a:gd name="T12" fmla="*/ 0 w 528"/>
                <a:gd name="T13" fmla="*/ 138 h 162"/>
                <a:gd name="T14" fmla="*/ 24 w 528"/>
                <a:gd name="T15" fmla="*/ 162 h 162"/>
                <a:gd name="T16" fmla="*/ 47 w 528"/>
                <a:gd name="T17" fmla="*/ 138 h 162"/>
                <a:gd name="T18" fmla="*/ 47 w 528"/>
                <a:gd name="T19" fmla="*/ 43 h 162"/>
                <a:gd name="T20" fmla="*/ 507 w 528"/>
                <a:gd name="T21" fmla="*/ 43 h 162"/>
                <a:gd name="T22" fmla="*/ 528 w 528"/>
                <a:gd name="T23" fmla="*/ 21 h 162"/>
                <a:gd name="T24" fmla="*/ 507 w 528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8" h="162">
                  <a:moveTo>
                    <a:pt x="507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5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6"/>
                    <a:pt x="0" y="20"/>
                    <a:pt x="0" y="23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1"/>
                    <a:pt x="11" y="162"/>
                    <a:pt x="24" y="162"/>
                  </a:cubicBezTo>
                  <a:cubicBezTo>
                    <a:pt x="36" y="162"/>
                    <a:pt x="47" y="151"/>
                    <a:pt x="47" y="138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19" y="43"/>
                    <a:pt x="528" y="33"/>
                    <a:pt x="528" y="21"/>
                  </a:cubicBezTo>
                  <a:cubicBezTo>
                    <a:pt x="528" y="10"/>
                    <a:pt x="519" y="0"/>
                    <a:pt x="507" y="0"/>
                  </a:cubicBezTo>
                  <a:close/>
                </a:path>
              </a:pathLst>
            </a:custGeom>
            <a:solidFill>
              <a:srgbClr val="F9B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iṥḷidé"/>
            <p:cNvSpPr/>
            <p:nvPr/>
          </p:nvSpPr>
          <p:spPr bwMode="auto">
            <a:xfrm>
              <a:off x="4808538" y="5289550"/>
              <a:ext cx="103188" cy="101600"/>
            </a:xfrm>
            <a:prstGeom prst="ellipse">
              <a:avLst/>
            </a:pr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ïṥ1íďê"/>
            <p:cNvSpPr/>
            <p:nvPr/>
          </p:nvSpPr>
          <p:spPr bwMode="auto">
            <a:xfrm>
              <a:off x="4602163" y="5289550"/>
              <a:ext cx="101600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iŝlidé"/>
            <p:cNvSpPr/>
            <p:nvPr/>
          </p:nvSpPr>
          <p:spPr bwMode="auto">
            <a:xfrm>
              <a:off x="4156076" y="5289550"/>
              <a:ext cx="104775" cy="101600"/>
            </a:xfrm>
            <a:prstGeom prst="ellipse">
              <a:avLst/>
            </a:pr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ís1ïdé"/>
            <p:cNvSpPr/>
            <p:nvPr/>
          </p:nvSpPr>
          <p:spPr bwMode="auto">
            <a:xfrm>
              <a:off x="4391026" y="5289550"/>
              <a:ext cx="106363" cy="101600"/>
            </a:xfrm>
            <a:prstGeom prst="ellipse">
              <a:avLst/>
            </a:prstGeom>
            <a:solidFill>
              <a:srgbClr val="E72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îşļíḓê"/>
            <p:cNvSpPr/>
            <p:nvPr/>
          </p:nvSpPr>
          <p:spPr bwMode="auto">
            <a:xfrm>
              <a:off x="3662363" y="4478338"/>
              <a:ext cx="1339850" cy="379413"/>
            </a:xfrm>
            <a:custGeom>
              <a:avLst/>
              <a:gdLst>
                <a:gd name="T0" fmla="*/ 472 w 472"/>
                <a:gd name="T1" fmla="*/ 107 h 134"/>
                <a:gd name="T2" fmla="*/ 445 w 472"/>
                <a:gd name="T3" fmla="*/ 134 h 134"/>
                <a:gd name="T4" fmla="*/ 26 w 472"/>
                <a:gd name="T5" fmla="*/ 134 h 134"/>
                <a:gd name="T6" fmla="*/ 0 w 472"/>
                <a:gd name="T7" fmla="*/ 107 h 134"/>
                <a:gd name="T8" fmla="*/ 0 w 472"/>
                <a:gd name="T9" fmla="*/ 27 h 134"/>
                <a:gd name="T10" fmla="*/ 26 w 472"/>
                <a:gd name="T11" fmla="*/ 0 h 134"/>
                <a:gd name="T12" fmla="*/ 445 w 472"/>
                <a:gd name="T13" fmla="*/ 0 h 134"/>
                <a:gd name="T14" fmla="*/ 472 w 472"/>
                <a:gd name="T15" fmla="*/ 27 h 134"/>
                <a:gd name="T16" fmla="*/ 472 w 472"/>
                <a:gd name="T1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134">
                  <a:moveTo>
                    <a:pt x="472" y="107"/>
                  </a:moveTo>
                  <a:cubicBezTo>
                    <a:pt x="472" y="122"/>
                    <a:pt x="460" y="134"/>
                    <a:pt x="445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12" y="134"/>
                    <a:pt x="0" y="122"/>
                    <a:pt x="0" y="10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60" y="0"/>
                    <a:pt x="472" y="12"/>
                    <a:pt x="472" y="27"/>
                  </a:cubicBezTo>
                  <a:lnTo>
                    <a:pt x="472" y="107"/>
                  </a:lnTo>
                  <a:close/>
                </a:path>
              </a:pathLst>
            </a:custGeom>
            <a:solidFill>
              <a:srgbClr val="B1C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íṩļîḓe"/>
            <p:cNvSpPr/>
            <p:nvPr/>
          </p:nvSpPr>
          <p:spPr bwMode="auto">
            <a:xfrm>
              <a:off x="3635376" y="4456113"/>
              <a:ext cx="1392238" cy="425450"/>
            </a:xfrm>
            <a:custGeom>
              <a:avLst/>
              <a:gdLst>
                <a:gd name="T0" fmla="*/ 454 w 490"/>
                <a:gd name="T1" fmla="*/ 150 h 150"/>
                <a:gd name="T2" fmla="*/ 35 w 490"/>
                <a:gd name="T3" fmla="*/ 150 h 150"/>
                <a:gd name="T4" fmla="*/ 0 w 490"/>
                <a:gd name="T5" fmla="*/ 115 h 150"/>
                <a:gd name="T6" fmla="*/ 0 w 490"/>
                <a:gd name="T7" fmla="*/ 35 h 150"/>
                <a:gd name="T8" fmla="*/ 35 w 490"/>
                <a:gd name="T9" fmla="*/ 0 h 150"/>
                <a:gd name="T10" fmla="*/ 454 w 490"/>
                <a:gd name="T11" fmla="*/ 0 h 150"/>
                <a:gd name="T12" fmla="*/ 490 w 490"/>
                <a:gd name="T13" fmla="*/ 35 h 150"/>
                <a:gd name="T14" fmla="*/ 490 w 490"/>
                <a:gd name="T15" fmla="*/ 115 h 150"/>
                <a:gd name="T16" fmla="*/ 454 w 490"/>
                <a:gd name="T17" fmla="*/ 150 h 150"/>
                <a:gd name="T18" fmla="*/ 35 w 490"/>
                <a:gd name="T19" fmla="*/ 17 h 150"/>
                <a:gd name="T20" fmla="*/ 17 w 490"/>
                <a:gd name="T21" fmla="*/ 35 h 150"/>
                <a:gd name="T22" fmla="*/ 17 w 490"/>
                <a:gd name="T23" fmla="*/ 115 h 150"/>
                <a:gd name="T24" fmla="*/ 35 w 490"/>
                <a:gd name="T25" fmla="*/ 133 h 150"/>
                <a:gd name="T26" fmla="*/ 454 w 490"/>
                <a:gd name="T27" fmla="*/ 133 h 150"/>
                <a:gd name="T28" fmla="*/ 473 w 490"/>
                <a:gd name="T29" fmla="*/ 115 h 150"/>
                <a:gd name="T30" fmla="*/ 473 w 490"/>
                <a:gd name="T31" fmla="*/ 35 h 150"/>
                <a:gd name="T32" fmla="*/ 454 w 490"/>
                <a:gd name="T33" fmla="*/ 17 h 150"/>
                <a:gd name="T34" fmla="*/ 35 w 490"/>
                <a:gd name="T3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50">
                  <a:moveTo>
                    <a:pt x="454" y="150"/>
                  </a:moveTo>
                  <a:cubicBezTo>
                    <a:pt x="35" y="150"/>
                    <a:pt x="35" y="150"/>
                    <a:pt x="35" y="150"/>
                  </a:cubicBezTo>
                  <a:cubicBezTo>
                    <a:pt x="16" y="150"/>
                    <a:pt x="0" y="134"/>
                    <a:pt x="0" y="11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74" y="0"/>
                    <a:pt x="490" y="16"/>
                    <a:pt x="490" y="35"/>
                  </a:cubicBezTo>
                  <a:cubicBezTo>
                    <a:pt x="490" y="115"/>
                    <a:pt x="490" y="115"/>
                    <a:pt x="490" y="115"/>
                  </a:cubicBezTo>
                  <a:cubicBezTo>
                    <a:pt x="490" y="134"/>
                    <a:pt x="474" y="150"/>
                    <a:pt x="454" y="150"/>
                  </a:cubicBezTo>
                  <a:close/>
                  <a:moveTo>
                    <a:pt x="35" y="17"/>
                  </a:moveTo>
                  <a:cubicBezTo>
                    <a:pt x="25" y="17"/>
                    <a:pt x="17" y="25"/>
                    <a:pt x="17" y="3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25"/>
                    <a:pt x="25" y="133"/>
                    <a:pt x="35" y="133"/>
                  </a:cubicBezTo>
                  <a:cubicBezTo>
                    <a:pt x="454" y="133"/>
                    <a:pt x="454" y="133"/>
                    <a:pt x="454" y="133"/>
                  </a:cubicBezTo>
                  <a:cubicBezTo>
                    <a:pt x="464" y="133"/>
                    <a:pt x="473" y="125"/>
                    <a:pt x="473" y="115"/>
                  </a:cubicBezTo>
                  <a:cubicBezTo>
                    <a:pt x="473" y="35"/>
                    <a:pt x="473" y="35"/>
                    <a:pt x="473" y="35"/>
                  </a:cubicBezTo>
                  <a:cubicBezTo>
                    <a:pt x="473" y="25"/>
                    <a:pt x="464" y="17"/>
                    <a:pt x="454" y="17"/>
                  </a:cubicBezTo>
                  <a:lnTo>
                    <a:pt x="35" y="17"/>
                  </a:ln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íṩḷïḑe"/>
            <p:cNvSpPr/>
            <p:nvPr/>
          </p:nvSpPr>
          <p:spPr bwMode="auto">
            <a:xfrm>
              <a:off x="4249738" y="4784725"/>
              <a:ext cx="247650" cy="136525"/>
            </a:xfrm>
            <a:custGeom>
              <a:avLst/>
              <a:gdLst>
                <a:gd name="T0" fmla="*/ 87 w 87"/>
                <a:gd name="T1" fmla="*/ 24 h 48"/>
                <a:gd name="T2" fmla="*/ 63 w 87"/>
                <a:gd name="T3" fmla="*/ 48 h 48"/>
                <a:gd name="T4" fmla="*/ 24 w 87"/>
                <a:gd name="T5" fmla="*/ 48 h 48"/>
                <a:gd name="T6" fmla="*/ 0 w 87"/>
                <a:gd name="T7" fmla="*/ 24 h 48"/>
                <a:gd name="T8" fmla="*/ 0 w 87"/>
                <a:gd name="T9" fmla="*/ 24 h 48"/>
                <a:gd name="T10" fmla="*/ 24 w 87"/>
                <a:gd name="T11" fmla="*/ 0 h 48"/>
                <a:gd name="T12" fmla="*/ 63 w 87"/>
                <a:gd name="T13" fmla="*/ 0 h 48"/>
                <a:gd name="T14" fmla="*/ 87 w 8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48">
                  <a:moveTo>
                    <a:pt x="87" y="24"/>
                  </a:moveTo>
                  <a:cubicBezTo>
                    <a:pt x="87" y="38"/>
                    <a:pt x="77" y="48"/>
                    <a:pt x="6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0" y="48"/>
                    <a:pt x="0" y="3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87" y="11"/>
                    <a:pt x="87" y="24"/>
                  </a:cubicBez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îṥḷîḋe"/>
            <p:cNvSpPr/>
            <p:nvPr/>
          </p:nvSpPr>
          <p:spPr bwMode="auto">
            <a:xfrm>
              <a:off x="3349626" y="5153025"/>
              <a:ext cx="180975" cy="182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îşḻíḋe"/>
            <p:cNvSpPr/>
            <p:nvPr/>
          </p:nvSpPr>
          <p:spPr bwMode="auto">
            <a:xfrm>
              <a:off x="3394076" y="4679950"/>
              <a:ext cx="85725" cy="617538"/>
            </a:xfrm>
            <a:custGeom>
              <a:avLst/>
              <a:gdLst>
                <a:gd name="T0" fmla="*/ 30 w 30"/>
                <a:gd name="T1" fmla="*/ 203 h 218"/>
                <a:gd name="T2" fmla="*/ 15 w 30"/>
                <a:gd name="T3" fmla="*/ 218 h 218"/>
                <a:gd name="T4" fmla="*/ 15 w 30"/>
                <a:gd name="T5" fmla="*/ 218 h 218"/>
                <a:gd name="T6" fmla="*/ 0 w 30"/>
                <a:gd name="T7" fmla="*/ 203 h 218"/>
                <a:gd name="T8" fmla="*/ 0 w 30"/>
                <a:gd name="T9" fmla="*/ 15 h 218"/>
                <a:gd name="T10" fmla="*/ 15 w 30"/>
                <a:gd name="T11" fmla="*/ 0 h 218"/>
                <a:gd name="T12" fmla="*/ 15 w 30"/>
                <a:gd name="T13" fmla="*/ 0 h 218"/>
                <a:gd name="T14" fmla="*/ 30 w 30"/>
                <a:gd name="T15" fmla="*/ 15 h 218"/>
                <a:gd name="T16" fmla="*/ 30 w 30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8">
                  <a:moveTo>
                    <a:pt x="30" y="203"/>
                  </a:moveTo>
                  <a:cubicBezTo>
                    <a:pt x="30" y="211"/>
                    <a:pt x="23" y="218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7" y="218"/>
                    <a:pt x="0" y="211"/>
                    <a:pt x="0" y="20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lnTo>
                    <a:pt x="3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ïśľíḍe"/>
            <p:cNvSpPr/>
            <p:nvPr/>
          </p:nvSpPr>
          <p:spPr bwMode="auto">
            <a:xfrm>
              <a:off x="3379788" y="4752975"/>
              <a:ext cx="107950" cy="530225"/>
            </a:xfrm>
            <a:custGeom>
              <a:avLst/>
              <a:gdLst>
                <a:gd name="T0" fmla="*/ 27 w 38"/>
                <a:gd name="T1" fmla="*/ 151 h 187"/>
                <a:gd name="T2" fmla="*/ 27 w 38"/>
                <a:gd name="T3" fmla="*/ 7 h 187"/>
                <a:gd name="T4" fmla="*/ 20 w 38"/>
                <a:gd name="T5" fmla="*/ 0 h 187"/>
                <a:gd name="T6" fmla="*/ 13 w 38"/>
                <a:gd name="T7" fmla="*/ 7 h 187"/>
                <a:gd name="T8" fmla="*/ 13 w 38"/>
                <a:gd name="T9" fmla="*/ 150 h 187"/>
                <a:gd name="T10" fmla="*/ 0 w 38"/>
                <a:gd name="T11" fmla="*/ 168 h 187"/>
                <a:gd name="T12" fmla="*/ 19 w 38"/>
                <a:gd name="T13" fmla="*/ 187 h 187"/>
                <a:gd name="T14" fmla="*/ 38 w 38"/>
                <a:gd name="T15" fmla="*/ 168 h 187"/>
                <a:gd name="T16" fmla="*/ 27 w 38"/>
                <a:gd name="T17" fmla="*/ 15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87">
                  <a:moveTo>
                    <a:pt x="27" y="151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ubicBezTo>
                    <a:pt x="16" y="0"/>
                    <a:pt x="13" y="3"/>
                    <a:pt x="13" y="7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6" y="153"/>
                    <a:pt x="0" y="160"/>
                    <a:pt x="0" y="168"/>
                  </a:cubicBezTo>
                  <a:cubicBezTo>
                    <a:pt x="0" y="179"/>
                    <a:pt x="9" y="187"/>
                    <a:pt x="19" y="187"/>
                  </a:cubicBezTo>
                  <a:cubicBezTo>
                    <a:pt x="30" y="187"/>
                    <a:pt x="38" y="179"/>
                    <a:pt x="38" y="168"/>
                  </a:cubicBezTo>
                  <a:cubicBezTo>
                    <a:pt x="38" y="160"/>
                    <a:pt x="34" y="154"/>
                    <a:pt x="27" y="151"/>
                  </a:cubicBezTo>
                  <a:close/>
                </a:path>
              </a:pathLst>
            </a:custGeom>
            <a:solidFill>
              <a:srgbClr val="90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iṥḷidè"/>
            <p:cNvSpPr/>
            <p:nvPr/>
          </p:nvSpPr>
          <p:spPr bwMode="auto">
            <a:xfrm>
              <a:off x="3309938" y="4699000"/>
              <a:ext cx="47625" cy="12700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íṥ1iḓé"/>
            <p:cNvSpPr/>
            <p:nvPr/>
          </p:nvSpPr>
          <p:spPr bwMode="auto">
            <a:xfrm>
              <a:off x="3309938" y="4741863"/>
              <a:ext cx="47625" cy="11113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ïṩļïḍè"/>
            <p:cNvSpPr/>
            <p:nvPr/>
          </p:nvSpPr>
          <p:spPr bwMode="auto">
            <a:xfrm>
              <a:off x="3309938" y="4784725"/>
              <a:ext cx="28575" cy="11113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îşḷîḓê"/>
            <p:cNvSpPr/>
            <p:nvPr/>
          </p:nvSpPr>
          <p:spPr bwMode="auto">
            <a:xfrm>
              <a:off x="3309938" y="4830763"/>
              <a:ext cx="47625" cy="11113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ïşlíḓè"/>
            <p:cNvSpPr/>
            <p:nvPr/>
          </p:nvSpPr>
          <p:spPr bwMode="auto">
            <a:xfrm>
              <a:off x="3309938" y="4872038"/>
              <a:ext cx="47625" cy="12700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î$1îḓê"/>
            <p:cNvSpPr/>
            <p:nvPr/>
          </p:nvSpPr>
          <p:spPr bwMode="auto">
            <a:xfrm>
              <a:off x="3309938" y="4914900"/>
              <a:ext cx="28575" cy="11113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íṡļíḍé"/>
            <p:cNvSpPr/>
            <p:nvPr/>
          </p:nvSpPr>
          <p:spPr bwMode="auto">
            <a:xfrm>
              <a:off x="3309938" y="4957763"/>
              <a:ext cx="47625" cy="14288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iṣliḑê"/>
            <p:cNvSpPr/>
            <p:nvPr/>
          </p:nvSpPr>
          <p:spPr bwMode="auto">
            <a:xfrm>
              <a:off x="3309938" y="5003800"/>
              <a:ext cx="47625" cy="11113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íşḻiḑé"/>
            <p:cNvSpPr/>
            <p:nvPr/>
          </p:nvSpPr>
          <p:spPr bwMode="auto">
            <a:xfrm>
              <a:off x="3309938" y="5045075"/>
              <a:ext cx="28575" cy="12700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íṥḻiḋe"/>
            <p:cNvSpPr/>
            <p:nvPr/>
          </p:nvSpPr>
          <p:spPr bwMode="auto">
            <a:xfrm>
              <a:off x="3309938" y="5087938"/>
              <a:ext cx="47625" cy="11113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íṧḻîḍè"/>
            <p:cNvSpPr/>
            <p:nvPr/>
          </p:nvSpPr>
          <p:spPr bwMode="auto">
            <a:xfrm>
              <a:off x="3309938" y="5130800"/>
              <a:ext cx="47625" cy="14288"/>
            </a:xfrm>
            <a:prstGeom prst="rect">
              <a:avLst/>
            </a:prstGeom>
            <a:solidFill>
              <a:srgbClr val="F28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îsḷîḓe"/>
            <p:cNvSpPr/>
            <p:nvPr/>
          </p:nvSpPr>
          <p:spPr bwMode="auto">
            <a:xfrm>
              <a:off x="3695701" y="3175"/>
              <a:ext cx="4470400" cy="2566988"/>
            </a:xfrm>
            <a:custGeom>
              <a:avLst/>
              <a:gdLst>
                <a:gd name="T0" fmla="*/ 1441 w 1574"/>
                <a:gd name="T1" fmla="*/ 187 h 905"/>
                <a:gd name="T2" fmla="*/ 1416 w 1574"/>
                <a:gd name="T3" fmla="*/ 189 h 905"/>
                <a:gd name="T4" fmla="*/ 1254 w 1574"/>
                <a:gd name="T5" fmla="*/ 29 h 905"/>
                <a:gd name="T6" fmla="*/ 1093 w 1574"/>
                <a:gd name="T7" fmla="*/ 170 h 905"/>
                <a:gd name="T8" fmla="*/ 964 w 1574"/>
                <a:gd name="T9" fmla="*/ 93 h 905"/>
                <a:gd name="T10" fmla="*/ 913 w 1574"/>
                <a:gd name="T11" fmla="*/ 102 h 905"/>
                <a:gd name="T12" fmla="*/ 745 w 1574"/>
                <a:gd name="T13" fmla="*/ 0 h 905"/>
                <a:gd name="T14" fmla="*/ 585 w 1574"/>
                <a:gd name="T15" fmla="*/ 87 h 905"/>
                <a:gd name="T16" fmla="*/ 442 w 1574"/>
                <a:gd name="T17" fmla="*/ 29 h 905"/>
                <a:gd name="T18" fmla="*/ 261 w 1574"/>
                <a:gd name="T19" fmla="*/ 138 h 905"/>
                <a:gd name="T20" fmla="*/ 219 w 1574"/>
                <a:gd name="T21" fmla="*/ 133 h 905"/>
                <a:gd name="T22" fmla="*/ 126 w 1574"/>
                <a:gd name="T23" fmla="*/ 157 h 905"/>
                <a:gd name="T24" fmla="*/ 120 w 1574"/>
                <a:gd name="T25" fmla="*/ 157 h 905"/>
                <a:gd name="T26" fmla="*/ 0 w 1574"/>
                <a:gd name="T27" fmla="*/ 278 h 905"/>
                <a:gd name="T28" fmla="*/ 42 w 1574"/>
                <a:gd name="T29" fmla="*/ 369 h 905"/>
                <a:gd name="T30" fmla="*/ 219 w 1574"/>
                <a:gd name="T31" fmla="*/ 502 h 905"/>
                <a:gd name="T32" fmla="*/ 324 w 1574"/>
                <a:gd name="T33" fmla="*/ 468 h 905"/>
                <a:gd name="T34" fmla="*/ 494 w 1574"/>
                <a:gd name="T35" fmla="*/ 590 h 905"/>
                <a:gd name="T36" fmla="*/ 524 w 1574"/>
                <a:gd name="T37" fmla="*/ 588 h 905"/>
                <a:gd name="T38" fmla="*/ 684 w 1574"/>
                <a:gd name="T39" fmla="*/ 723 h 905"/>
                <a:gd name="T40" fmla="*/ 683 w 1574"/>
                <a:gd name="T41" fmla="*/ 730 h 905"/>
                <a:gd name="T42" fmla="*/ 769 w 1574"/>
                <a:gd name="T43" fmla="*/ 821 h 905"/>
                <a:gd name="T44" fmla="*/ 771 w 1574"/>
                <a:gd name="T45" fmla="*/ 827 h 905"/>
                <a:gd name="T46" fmla="*/ 737 w 1574"/>
                <a:gd name="T47" fmla="*/ 865 h 905"/>
                <a:gd name="T48" fmla="*/ 777 w 1574"/>
                <a:gd name="T49" fmla="*/ 905 h 905"/>
                <a:gd name="T50" fmla="*/ 816 w 1574"/>
                <a:gd name="T51" fmla="*/ 865 h 905"/>
                <a:gd name="T52" fmla="*/ 815 w 1574"/>
                <a:gd name="T53" fmla="*/ 856 h 905"/>
                <a:gd name="T54" fmla="*/ 860 w 1574"/>
                <a:gd name="T55" fmla="*/ 809 h 905"/>
                <a:gd name="T56" fmla="*/ 856 w 1574"/>
                <a:gd name="T57" fmla="*/ 790 h 905"/>
                <a:gd name="T58" fmla="*/ 880 w 1574"/>
                <a:gd name="T59" fmla="*/ 792 h 905"/>
                <a:gd name="T60" fmla="*/ 1018 w 1574"/>
                <a:gd name="T61" fmla="*/ 654 h 905"/>
                <a:gd name="T62" fmla="*/ 1014 w 1574"/>
                <a:gd name="T63" fmla="*/ 620 h 905"/>
                <a:gd name="T64" fmla="*/ 1095 w 1574"/>
                <a:gd name="T65" fmla="*/ 516 h 905"/>
                <a:gd name="T66" fmla="*/ 1215 w 1574"/>
                <a:gd name="T67" fmla="*/ 556 h 905"/>
                <a:gd name="T68" fmla="*/ 1395 w 1574"/>
                <a:gd name="T69" fmla="*/ 444 h 905"/>
                <a:gd name="T70" fmla="*/ 1441 w 1574"/>
                <a:gd name="T71" fmla="*/ 452 h 905"/>
                <a:gd name="T72" fmla="*/ 1574 w 1574"/>
                <a:gd name="T73" fmla="*/ 320 h 905"/>
                <a:gd name="T74" fmla="*/ 1441 w 1574"/>
                <a:gd name="T75" fmla="*/ 18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4" h="905">
                  <a:moveTo>
                    <a:pt x="1441" y="187"/>
                  </a:moveTo>
                  <a:cubicBezTo>
                    <a:pt x="1432" y="187"/>
                    <a:pt x="1424" y="188"/>
                    <a:pt x="1416" y="189"/>
                  </a:cubicBezTo>
                  <a:cubicBezTo>
                    <a:pt x="1415" y="101"/>
                    <a:pt x="1343" y="29"/>
                    <a:pt x="1254" y="29"/>
                  </a:cubicBezTo>
                  <a:cubicBezTo>
                    <a:pt x="1172" y="29"/>
                    <a:pt x="1104" y="91"/>
                    <a:pt x="1093" y="170"/>
                  </a:cubicBezTo>
                  <a:cubicBezTo>
                    <a:pt x="1068" y="124"/>
                    <a:pt x="1019" y="93"/>
                    <a:pt x="964" y="93"/>
                  </a:cubicBezTo>
                  <a:cubicBezTo>
                    <a:pt x="946" y="93"/>
                    <a:pt x="929" y="96"/>
                    <a:pt x="913" y="102"/>
                  </a:cubicBezTo>
                  <a:cubicBezTo>
                    <a:pt x="882" y="41"/>
                    <a:pt x="818" y="0"/>
                    <a:pt x="745" y="0"/>
                  </a:cubicBezTo>
                  <a:cubicBezTo>
                    <a:pt x="678" y="0"/>
                    <a:pt x="619" y="35"/>
                    <a:pt x="585" y="87"/>
                  </a:cubicBezTo>
                  <a:cubicBezTo>
                    <a:pt x="548" y="51"/>
                    <a:pt x="498" y="29"/>
                    <a:pt x="442" y="29"/>
                  </a:cubicBezTo>
                  <a:cubicBezTo>
                    <a:pt x="364" y="29"/>
                    <a:pt x="296" y="73"/>
                    <a:pt x="261" y="138"/>
                  </a:cubicBezTo>
                  <a:cubicBezTo>
                    <a:pt x="247" y="134"/>
                    <a:pt x="233" y="133"/>
                    <a:pt x="219" y="133"/>
                  </a:cubicBezTo>
                  <a:cubicBezTo>
                    <a:pt x="185" y="133"/>
                    <a:pt x="154" y="142"/>
                    <a:pt x="126" y="157"/>
                  </a:cubicBezTo>
                  <a:cubicBezTo>
                    <a:pt x="124" y="157"/>
                    <a:pt x="122" y="157"/>
                    <a:pt x="120" y="157"/>
                  </a:cubicBezTo>
                  <a:cubicBezTo>
                    <a:pt x="54" y="157"/>
                    <a:pt x="0" y="211"/>
                    <a:pt x="0" y="278"/>
                  </a:cubicBezTo>
                  <a:cubicBezTo>
                    <a:pt x="0" y="314"/>
                    <a:pt x="16" y="347"/>
                    <a:pt x="42" y="369"/>
                  </a:cubicBezTo>
                  <a:cubicBezTo>
                    <a:pt x="64" y="446"/>
                    <a:pt x="135" y="502"/>
                    <a:pt x="219" y="502"/>
                  </a:cubicBezTo>
                  <a:cubicBezTo>
                    <a:pt x="258" y="502"/>
                    <a:pt x="294" y="489"/>
                    <a:pt x="324" y="468"/>
                  </a:cubicBezTo>
                  <a:cubicBezTo>
                    <a:pt x="348" y="539"/>
                    <a:pt x="415" y="590"/>
                    <a:pt x="494" y="590"/>
                  </a:cubicBezTo>
                  <a:cubicBezTo>
                    <a:pt x="504" y="590"/>
                    <a:pt x="514" y="589"/>
                    <a:pt x="524" y="588"/>
                  </a:cubicBezTo>
                  <a:cubicBezTo>
                    <a:pt x="538" y="664"/>
                    <a:pt x="604" y="722"/>
                    <a:pt x="684" y="723"/>
                  </a:cubicBezTo>
                  <a:cubicBezTo>
                    <a:pt x="684" y="725"/>
                    <a:pt x="683" y="728"/>
                    <a:pt x="683" y="730"/>
                  </a:cubicBezTo>
                  <a:cubicBezTo>
                    <a:pt x="683" y="779"/>
                    <a:pt x="721" y="818"/>
                    <a:pt x="769" y="821"/>
                  </a:cubicBezTo>
                  <a:cubicBezTo>
                    <a:pt x="769" y="823"/>
                    <a:pt x="770" y="825"/>
                    <a:pt x="771" y="827"/>
                  </a:cubicBezTo>
                  <a:cubicBezTo>
                    <a:pt x="752" y="830"/>
                    <a:pt x="737" y="846"/>
                    <a:pt x="737" y="865"/>
                  </a:cubicBezTo>
                  <a:cubicBezTo>
                    <a:pt x="737" y="887"/>
                    <a:pt x="755" y="905"/>
                    <a:pt x="777" y="905"/>
                  </a:cubicBezTo>
                  <a:cubicBezTo>
                    <a:pt x="799" y="905"/>
                    <a:pt x="816" y="887"/>
                    <a:pt x="816" y="865"/>
                  </a:cubicBezTo>
                  <a:cubicBezTo>
                    <a:pt x="816" y="862"/>
                    <a:pt x="816" y="859"/>
                    <a:pt x="815" y="856"/>
                  </a:cubicBezTo>
                  <a:cubicBezTo>
                    <a:pt x="840" y="855"/>
                    <a:pt x="860" y="834"/>
                    <a:pt x="860" y="809"/>
                  </a:cubicBezTo>
                  <a:cubicBezTo>
                    <a:pt x="860" y="802"/>
                    <a:pt x="859" y="795"/>
                    <a:pt x="856" y="790"/>
                  </a:cubicBezTo>
                  <a:cubicBezTo>
                    <a:pt x="864" y="791"/>
                    <a:pt x="872" y="792"/>
                    <a:pt x="880" y="792"/>
                  </a:cubicBezTo>
                  <a:cubicBezTo>
                    <a:pt x="956" y="792"/>
                    <a:pt x="1018" y="730"/>
                    <a:pt x="1018" y="654"/>
                  </a:cubicBezTo>
                  <a:cubicBezTo>
                    <a:pt x="1018" y="642"/>
                    <a:pt x="1016" y="631"/>
                    <a:pt x="1014" y="620"/>
                  </a:cubicBezTo>
                  <a:cubicBezTo>
                    <a:pt x="1050" y="594"/>
                    <a:pt x="1078" y="558"/>
                    <a:pt x="1095" y="516"/>
                  </a:cubicBezTo>
                  <a:cubicBezTo>
                    <a:pt x="1128" y="541"/>
                    <a:pt x="1170" y="556"/>
                    <a:pt x="1215" y="556"/>
                  </a:cubicBezTo>
                  <a:cubicBezTo>
                    <a:pt x="1293" y="556"/>
                    <a:pt x="1362" y="510"/>
                    <a:pt x="1395" y="444"/>
                  </a:cubicBezTo>
                  <a:cubicBezTo>
                    <a:pt x="1409" y="449"/>
                    <a:pt x="1425" y="452"/>
                    <a:pt x="1441" y="452"/>
                  </a:cubicBezTo>
                  <a:cubicBezTo>
                    <a:pt x="1514" y="452"/>
                    <a:pt x="1574" y="393"/>
                    <a:pt x="1574" y="320"/>
                  </a:cubicBezTo>
                  <a:cubicBezTo>
                    <a:pt x="1574" y="246"/>
                    <a:pt x="1514" y="187"/>
                    <a:pt x="1441" y="1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02325" y="3111500"/>
            <a:ext cx="292671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30900" y="3373755"/>
            <a:ext cx="103060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05066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8890"/>
            <a:ext cx="2730500" cy="5161915"/>
          </a:xfrm>
          <a:prstGeom prst="rect">
            <a:avLst/>
          </a:prstGeom>
          <a:solidFill>
            <a:srgbClr val="E9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471357" y="2156701"/>
            <a:ext cx="2016439" cy="85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9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07335" y="869950"/>
            <a:ext cx="624395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50" indent="-400050">
              <a:lnSpc>
                <a:spcPct val="250000"/>
              </a:lnSpc>
              <a:buFont typeface="+mj-ea"/>
              <a:buAutoNum type="ea1JpnChsDbPeriod"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氟化氢的MSDS及相关知识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indent="-400050">
              <a:lnSpc>
                <a:spcPct val="250000"/>
              </a:lnSpc>
              <a:buFont typeface="+mj-ea"/>
              <a:buAutoNum type="ea1JpnChsDbPeriod"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关于氟化氢的事故案例剖析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indent="-400050">
              <a:lnSpc>
                <a:spcPct val="250000"/>
              </a:lnSpc>
              <a:buFont typeface="+mj-ea"/>
              <a:buAutoNum type="ea1JpnChsDbPeriod"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氟化氢泄漏、人员中毒等事故的应急处置方法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00050" indent="-400050">
              <a:lnSpc>
                <a:spcPct val="250000"/>
              </a:lnSpc>
              <a:buFont typeface="+mj-ea"/>
              <a:buAutoNum type="ea1JpnChsDbPeriod"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氟化氢生产操作过程中的安全要求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95805" y="1978025"/>
            <a:ext cx="508508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氟化氢的安全使用说书 （MSDS）及相关知识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4210050" y="1123950"/>
            <a:ext cx="704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一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氟化氢MSDS解读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700" y="839470"/>
            <a:ext cx="8092440" cy="3632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8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一、理化性质：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   无色气体，有强刺激性气味。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   沸点 19.5℃，相对密度(水=1)0.988，相对蒸气密度（空气=1）1.27。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   氟化氢是具有剌鼻恶臭和强烈剌激性的无色有毒腐蚀性气体，不燃烧。在常温常压下为易流动的无色发烟性液体。易溶于水，通常成为50%～60%的水溶液，即氟氢酸，它有聚合作用，所以水溶液中以H2F2或H3F3的形式存在。氟化氢遇空气中的水分则溶解而呈烟雾状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主要用途：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  氢氟酸主要用于蚀刻玻璃，以及制氟化合物。氢氟酸用作分析试剂、高纯氟化物的制备、玻璃蚀刻及电镀表面处理等 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氟化氢MSDS解读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700" y="839470"/>
            <a:ext cx="8110855" cy="3632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8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二、危害特性：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第8.1类酸性腐蚀品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【危险特性】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本品高毒，具强腐蚀性、强刺激性，可致人体灼伤。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【燃爆危险】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 本品不燃，但能与大多数金属反应，生成氢气而引起爆炸。遇Ｈ发泡剂立即燃烧。腐蚀性极强。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【避免接触的条件】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接触空气和水。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【禁配物】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易燃或可燃物，强碱、活性金属粉末、玻璃制品。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【灭火方法】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切断气源，喷水冷却容器。灭火剂：雾状水、泡沫。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95" y="734695"/>
            <a:ext cx="2077085" cy="202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氟化氢MSDS解读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700" y="839470"/>
            <a:ext cx="4911725" cy="3614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三、健康危害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    对皮肤有强烈的腐蚀作用。灼伤初期皮肤潮红、干燥。创面苍白，坏死，继而呈紫黑色或灰黑色。深部灼伤或处理不当时，可形成难以愈合的深溃疡，损及骨膜和骨质。本品灼伤疼痛剧烈。眼接触高浓度本品可引起角膜穿孔。接触其蒸气，可发生支气管炎、肺炎等。 慢性影响：眼和上呼吸道刺激症状，或有鼻衄，嗅觉减退。可有牙齿酸蚀症。骨骼Ｘ线异常与工业性氟病少见。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8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【职业接触限值】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中国MAC(最高容许浓度)(mg/m3):1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54370" y="1561465"/>
            <a:ext cx="3237230" cy="3073400"/>
            <a:chOff x="9782" y="3612"/>
            <a:chExt cx="5098" cy="4840"/>
          </a:xfrm>
        </p:grpSpPr>
        <p:pic>
          <p:nvPicPr>
            <p:cNvPr id="27" name="图片 26" descr="mac white.png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" y="3612"/>
              <a:ext cx="5098" cy="4840"/>
            </a:xfrm>
            <a:prstGeom prst="rect">
              <a:avLst/>
            </a:prstGeom>
          </p:spPr>
        </p:pic>
        <p:pic>
          <p:nvPicPr>
            <p:cNvPr id="2150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0" y="3914"/>
              <a:ext cx="4443" cy="281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007870"/>
            <a:ext cx="9146540" cy="2225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773930" y="1642745"/>
            <a:ext cx="4168140" cy="2338070"/>
            <a:chOff x="7398" y="2167"/>
            <a:chExt cx="6564" cy="3682"/>
          </a:xfrm>
        </p:grpSpPr>
        <p:pic>
          <p:nvPicPr>
            <p:cNvPr id="7" name="Picture 2" descr="C:\Users\Damon\Desktop\电子产品.pn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7398" y="2167"/>
              <a:ext cx="6565" cy="3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/>
            <a:srcRect l="17027"/>
            <a:stretch>
              <a:fillRect/>
            </a:stretch>
          </p:blipFill>
          <p:spPr>
            <a:xfrm>
              <a:off x="8324" y="2394"/>
              <a:ext cx="4834" cy="30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氟化氢MSDS解读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0250" y="2084070"/>
            <a:ext cx="40436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bg1"/>
                </a:solidFill>
              </a:rPr>
              <a:t>人在25mg/m³时已感到剌激; 26mg/m³时耐受数分钟；在50 mg/m³时引起眼和鼻黏膜刺激症状,皮肤剌痛；100mg/m³，浓度下只能耐受1 min; 400一430 mg/m³浓度下。急性中毒致死。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525" y="1104265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氟化氢的刺激性危害：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1288" y="72390"/>
            <a:ext cx="37814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氟化氢MSDS解读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000" y="763270"/>
            <a:ext cx="542607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四、防护措施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【呼吸防护】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可能接触其烟雾时，佩戴自吸过滤式防毒面具（全面罩）或空气呼吸器。紧急事态抢救或撤离时，建议佩戴正压式空气呼吸器。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【手部防护】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防渗手套，材质建议以氟化聚乙烯（ＰＶＤＦ）、天然橡胶为佳，布质手套完全没有防护功能，宜避免。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【眼睛防护】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化学安全护目镜、宽缘硬质工作帽附有全面式护面罩。 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【皮肤及身体防护】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上述橡胶材质连身式防护衣、工作靴。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37325" y="986790"/>
            <a:ext cx="1924050" cy="3921760"/>
            <a:chOff x="10880" y="1794"/>
            <a:chExt cx="3030" cy="6176"/>
          </a:xfrm>
        </p:grpSpPr>
        <p:pic>
          <p:nvPicPr>
            <p:cNvPr id="72" name="Picture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" y="1794"/>
              <a:ext cx="3030" cy="6177"/>
            </a:xfrm>
            <a:prstGeom prst="rect">
              <a:avLst/>
            </a:prstGeom>
            <a:effectLst>
              <a:outerShdw blurRad="482600" dist="152400" dir="5400000" sx="102000" sy="102000" algn="t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355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8" y="2589"/>
              <a:ext cx="2640" cy="46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ISLIDE.VECTOR" val="041a3c28-fb76-4e5a-8db6-944a082565d8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5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6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公众号：安环健资料库  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公众号：安环健资料库  出品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lang="zh-CN" altLang="en-US" sz="140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公众号：安环健资料库  出品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4407</Words>
  <Application>WPS 演示</Application>
  <PresentationFormat>全屏显示(16:9)</PresentationFormat>
  <Paragraphs>212</Paragraphs>
  <Slides>27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Franklin Gothic Medium</vt:lpstr>
      <vt:lpstr>Arial Unicode MS</vt:lpstr>
      <vt:lpstr>Calibri</vt:lpstr>
      <vt:lpstr>Calibri Light</vt:lpstr>
      <vt:lpstr>楷体</vt:lpstr>
      <vt:lpstr>汉仪旗黑-85S</vt:lpstr>
      <vt:lpstr>黑体</vt:lpstr>
      <vt:lpstr>公众号：安环健资料库  出品</vt:lpstr>
      <vt:lpstr>公众号：安环健资料库  出品1</vt:lpstr>
      <vt:lpstr>公众号：安环健资料库  出品3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little fairy</cp:lastModifiedBy>
  <cp:revision>3</cp:revision>
  <dcterms:created xsi:type="dcterms:W3CDTF">2019-01-21T20:44:00Z</dcterms:created>
  <dcterms:modified xsi:type="dcterms:W3CDTF">2024-04-28T02:45:29Z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F3361C2A9C9D4B34B435B1BCE8A31744_13</vt:lpwstr>
  </property>
</Properties>
</file>