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8"/>
  </p:notesMasterIdLst>
  <p:handoutMasterIdLst>
    <p:handoutMasterId r:id="rId33"/>
  </p:handoutMasterIdLst>
  <p:sldIdLst>
    <p:sldId id="306" r:id="rId4"/>
    <p:sldId id="307" r:id="rId5"/>
    <p:sldId id="281" r:id="rId6"/>
    <p:sldId id="282" r:id="rId7"/>
    <p:sldId id="260" r:id="rId9"/>
    <p:sldId id="259" r:id="rId10"/>
    <p:sldId id="261" r:id="rId11"/>
    <p:sldId id="262" r:id="rId12"/>
    <p:sldId id="263" r:id="rId13"/>
    <p:sldId id="264" r:id="rId14"/>
    <p:sldId id="265" r:id="rId15"/>
    <p:sldId id="266" r:id="rId16"/>
    <p:sldId id="267" r:id="rId17"/>
    <p:sldId id="268" r:id="rId18"/>
    <p:sldId id="269" r:id="rId19"/>
    <p:sldId id="270" r:id="rId20"/>
    <p:sldId id="276" r:id="rId21"/>
    <p:sldId id="271" r:id="rId22"/>
    <p:sldId id="272" r:id="rId23"/>
    <p:sldId id="273" r:id="rId24"/>
    <p:sldId id="274" r:id="rId25"/>
    <p:sldId id="275" r:id="rId26"/>
    <p:sldId id="277" r:id="rId27"/>
    <p:sldId id="278" r:id="rId28"/>
    <p:sldId id="279" r:id="rId29"/>
    <p:sldId id="280" r:id="rId30"/>
    <p:sldId id="258" r:id="rId31"/>
    <p:sldId id="308" r:id="rId32"/>
  </p:sldIdLst>
  <p:sldSz cx="9144000" cy="6858000" type="screen4x3"/>
  <p:notesSz cx="6781800" cy="9918700"/>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8000"/>
    <a:srgbClr val="009900"/>
    <a:srgbClr val="5D8ED5"/>
    <a:srgbClr val="B3CAEB"/>
    <a:srgbClr val="3399FF"/>
    <a:srgbClr val="FF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97"/>
    <p:restoredTop sz="88868"/>
  </p:normalViewPr>
  <p:slideViewPr>
    <p:cSldViewPr showGuides="1">
      <p:cViewPr>
        <p:scale>
          <a:sx n="66" d="100"/>
          <a:sy n="66" d="100"/>
        </p:scale>
        <p:origin x="-1452" y="-15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gs" Target="tags/tag2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58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3" name="Rectangle 3"/>
          <p:cNvSpPr>
            <a:spLocks noGrp="1" noChangeArrowheads="1"/>
          </p:cNvSpPr>
          <p:nvPr>
            <p:ph type="dt" sz="quarter"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B0B719F8-9E91-44AB-9B35-ADFF2CBCE556}"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4" name="Rectangle 4"/>
          <p:cNvSpPr>
            <a:spLocks noGrp="1" noChangeArrowheads="1"/>
          </p:cNvSpPr>
          <p:nvPr>
            <p:ph type="ftr" sz="quarter" idx="2"/>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5845" name="Rectangle 5"/>
          <p:cNvSpPr>
            <a:spLocks noGrp="1" noChangeArrowheads="1"/>
          </p:cNvSpPr>
          <p:nvPr>
            <p:ph type="sldNum" sz="quarter" idx="3"/>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b="0" strike="noStrike" noProof="1" dirty="0">
                <a:solidFill>
                  <a:schemeClr val="tx1"/>
                </a:solidFill>
                <a:latin typeface="Arial" panose="020B0604020202020204" pitchFamily="34" charset="0"/>
                <a:ea typeface="宋体" panose="02010600030101010101" pitchFamily="2" charset="-122"/>
                <a:cs typeface="+mn-cs"/>
              </a:rPr>
            </a:fld>
            <a:endParaRPr lang="en-US" altLang="zh-CN" sz="1200" b="0" strike="noStrike" noProof="1" dirty="0">
              <a:solidFill>
                <a:schemeClr val="tx1"/>
              </a:solidFill>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12642" name="Rectangle 2"/>
          <p:cNvSpPr>
            <a:spLocks noGrp="1" noChangeArrowheads="1"/>
          </p:cNvSpPr>
          <p:nvPr>
            <p:ph type="hdr" sz="quarter"/>
          </p:nvPr>
        </p:nvSpPr>
        <p:spPr bwMode="auto">
          <a:xfrm>
            <a:off x="0" y="0"/>
            <a:ext cx="2938463" cy="495300"/>
          </a:xfrm>
          <a:prstGeom prst="rect">
            <a:avLst/>
          </a:prstGeom>
          <a:noFill/>
          <a:ln w="9525">
            <a:noFill/>
            <a:miter lim="800000"/>
          </a:ln>
          <a:effectLst/>
        </p:spPr>
        <p:txBody>
          <a:bodyPr vert="horz" wrap="square" lIns="91440" tIns="45720" rIns="91440" bIns="45720" numCol="1" anchor="t" anchorCtr="0" compatLnSpc="1"/>
          <a:lstStyle>
            <a:lvl1pPr algn="l">
              <a:defRPr sz="1200" b="0">
                <a:solidFill>
                  <a:schemeClr val="tx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3" name="Rectangle 3"/>
          <p:cNvSpPr>
            <a:spLocks noGrp="1" noChangeArrowheads="1"/>
          </p:cNvSpPr>
          <p:nvPr>
            <p:ph type="dt" idx="1"/>
          </p:nvPr>
        </p:nvSpPr>
        <p:spPr bwMode="auto">
          <a:xfrm>
            <a:off x="3841750" y="0"/>
            <a:ext cx="2938463" cy="495300"/>
          </a:xfrm>
          <a:prstGeom prst="rect">
            <a:avLst/>
          </a:prstGeom>
          <a:noFill/>
          <a:ln w="9525">
            <a:noFill/>
            <a:miter lim="800000"/>
          </a:ln>
          <a:effectLst/>
        </p:spPr>
        <p:txBody>
          <a:bodyPr vert="horz" wrap="square" lIns="91440" tIns="45720" rIns="91440" bIns="45720" numCol="1" anchor="t" anchorCtr="0" compatLnSpc="1"/>
          <a:lstStyle>
            <a:lvl1pPr algn="r">
              <a:defRPr sz="1200" b="0">
                <a:solidFill>
                  <a:schemeClr val="tx1"/>
                </a:solidFill>
                <a:ea typeface="宋体" panose="02010600030101010101" pitchFamily="2"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8E41E6F-05E5-415C-8110-28F19E885EBD}"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124" name="Rectangle 4"/>
          <p:cNvSpPr>
            <a:spLocks noGrp="1" noRot="1" noChangeAspect="1" noTextEdit="1"/>
          </p:cNvSpPr>
          <p:nvPr>
            <p:ph type="sldImg"/>
          </p:nvPr>
        </p:nvSpPr>
        <p:spPr>
          <a:xfrm>
            <a:off x="911225" y="744538"/>
            <a:ext cx="4959350" cy="3719512"/>
          </a:xfrm>
          <a:prstGeom prst="rect">
            <a:avLst/>
          </a:prstGeom>
          <a:noFill/>
          <a:ln w="9525" cap="flat" cmpd="sng">
            <a:solidFill>
              <a:srgbClr val="000000"/>
            </a:solidFill>
            <a:prstDash val="solid"/>
            <a:miter/>
            <a:headEnd type="none" w="med" len="med"/>
            <a:tailEnd type="none" w="med" len="med"/>
          </a:ln>
        </p:spPr>
      </p:sp>
      <p:sp>
        <p:nvSpPr>
          <p:cNvPr id="112645" name="Rectangle 5"/>
          <p:cNvSpPr>
            <a:spLocks noGrp="1" noChangeArrowheads="1"/>
          </p:cNvSpPr>
          <p:nvPr>
            <p:ph type="body" sz="quarter" idx="3"/>
          </p:nvPr>
        </p:nvSpPr>
        <p:spPr bwMode="auto">
          <a:xfrm>
            <a:off x="677863" y="4711700"/>
            <a:ext cx="5426075" cy="4462463"/>
          </a:xfrm>
          <a:prstGeom prst="rect">
            <a:avLst/>
          </a:prstGeom>
          <a:noFill/>
          <a:ln w="9525">
            <a:noFill/>
            <a:miter lim="800000"/>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6" name="Rectangle 6"/>
          <p:cNvSpPr>
            <a:spLocks noGrp="1" noChangeArrowheads="1"/>
          </p:cNvSpPr>
          <p:nvPr>
            <p:ph type="ftr" sz="quarter" idx="4"/>
          </p:nvPr>
        </p:nvSpPr>
        <p:spPr bwMode="auto">
          <a:xfrm>
            <a:off x="0" y="9421813"/>
            <a:ext cx="2938463" cy="495300"/>
          </a:xfrm>
          <a:prstGeom prst="rect">
            <a:avLst/>
          </a:prstGeom>
          <a:noFill/>
          <a:ln w="9525">
            <a:noFill/>
            <a:miter lim="800000"/>
          </a:ln>
          <a:effectLst/>
        </p:spPr>
        <p:txBody>
          <a:bodyPr vert="horz" wrap="square" lIns="91440" tIns="45720" rIns="91440" bIns="45720" numCol="1" anchor="b" anchorCtr="0" compatLnSpc="1"/>
          <a:lstStyle>
            <a:lvl1pPr algn="l">
              <a:defRPr sz="1200" b="0">
                <a:solidFill>
                  <a:schemeClr val="tx1"/>
                </a:solidFill>
                <a:ea typeface="宋体" panose="02010600030101010101" pitchFamily="2"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47" name="Rectangle 7"/>
          <p:cNvSpPr>
            <a:spLocks noGrp="1" noChangeArrowheads="1"/>
          </p:cNvSpPr>
          <p:nvPr>
            <p:ph type="sldNum" sz="quarter" idx="5"/>
          </p:nvPr>
        </p:nvSpPr>
        <p:spPr bwMode="auto">
          <a:xfrm>
            <a:off x="3841750" y="9421813"/>
            <a:ext cx="2938463" cy="495300"/>
          </a:xfrm>
          <a:prstGeom prst="rect">
            <a:avLst/>
          </a:prstGeom>
          <a:noFill/>
          <a:ln w="9525">
            <a:noFill/>
            <a:miter lim="800000"/>
          </a:ln>
          <a:effectLst/>
        </p:spPr>
        <p:txBody>
          <a:bodyPr vert="horz" wrap="square" lIns="91440" tIns="45720" rIns="91440" bIns="45720" numCol="1" anchor="b" anchorCtr="0" compatLnSpc="1"/>
          <a:p>
            <a:pPr lvl="0" algn="r" eaLnBrk="1" fontAlgn="base" hangingPunct="1"/>
            <a:fld id="{9A0DB2DC-4C9A-4742-B13C-FB6460FD3503}" type="slidenum">
              <a:rPr lang="en-US" altLang="zh-CN" sz="1200" b="0" strike="noStrike" noProof="1" dirty="0">
                <a:solidFill>
                  <a:schemeClr val="tx1"/>
                </a:solidFill>
                <a:latin typeface="Arial" panose="020B0604020202020204" pitchFamily="34" charset="0"/>
                <a:ea typeface="宋体" panose="02010600030101010101" pitchFamily="2" charset="-122"/>
                <a:cs typeface="+mn-cs"/>
              </a:rPr>
            </a:fld>
            <a:endParaRPr lang="en-US" altLang="zh-CN" sz="1200" b="0" strike="noStrike" noProof="1" dirty="0">
              <a:solidFill>
                <a:schemeClr val="tx1"/>
              </a:solidFill>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55297"/>
          <p:cNvSpPr>
            <a:spLocks noGrp="1" noRot="1" noChangeAspect="1" noTextEdit="1"/>
          </p:cNvSpPr>
          <p:nvPr>
            <p:ph type="sldImg"/>
          </p:nvPr>
        </p:nvSpPr>
        <p:spPr>
          <a:xfrm>
            <a:off x="850900" y="549275"/>
            <a:ext cx="5086350" cy="3814763"/>
          </a:xfrm>
        </p:spPr>
      </p:sp>
      <p:sp>
        <p:nvSpPr>
          <p:cNvPr id="9218" name="文本占位符 55298"/>
          <p:cNvSpPr/>
          <p:nvPr>
            <p:ph type="body"/>
          </p:nvPr>
        </p:nvSpPr>
        <p:spPr>
          <a:xfrm>
            <a:off x="998538" y="5095875"/>
            <a:ext cx="4970462" cy="4238625"/>
          </a:xfrm>
        </p:spPr>
        <p:txBody>
          <a:bodyPr wrap="square" lIns="91440" tIns="45720" rIns="91440" bIns="45720" anchor="t" anchorCtr="0"/>
          <a:p>
            <a:pPr lvl="0"/>
            <a:r>
              <a:rPr lang="zh-CN" altLang="en-US" dirty="0"/>
              <a:t>形式是互动的</a:t>
            </a:r>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p:sp>
      <p:sp>
        <p:nvSpPr>
          <p:cNvPr id="14338" name="备注占位符 2"/>
          <p:cNvSpPr>
            <a:spLocks noGrp="1"/>
          </p:cNvSpPr>
          <p:nvPr>
            <p:ph type="body"/>
          </p:nvPr>
        </p:nvSpPr>
        <p:spPr/>
        <p:txBody>
          <a:bodyPr wrap="square" lIns="91440" tIns="45720" rIns="91440" bIns="45720" anchor="t" anchorCtr="0"/>
          <a:p>
            <a:pPr lvl="0"/>
            <a:endParaRPr lang="zh-CN" altLang="en-US" dirty="0"/>
          </a:p>
        </p:txBody>
      </p:sp>
      <p:sp>
        <p:nvSpPr>
          <p:cNvPr id="14339" name="日期占位符 3"/>
          <p:cNvSpPr txBox="1">
            <a:spLocks noGrp="1"/>
          </p:cNvSpPr>
          <p:nvPr>
            <p:ph type="dt" sz="half"/>
          </p:nvPr>
        </p:nvSpPr>
        <p:spPr>
          <a:xfrm>
            <a:off x="3841750" y="0"/>
            <a:ext cx="2938463" cy="495300"/>
          </a:xfrm>
          <a:prstGeom prst="rect">
            <a:avLst/>
          </a:prstGeom>
          <a:noFill/>
          <a:ln w="9525">
            <a:noFill/>
          </a:ln>
        </p:spPr>
        <p:txBody>
          <a:bodyPr vert="horz" wrap="square" lIns="91440" tIns="45720" rIns="91440" bIns="45720" anchor="t" anchorCtr="0"/>
          <a:p>
            <a:pPr lvl="0" indent="0" algn="r"/>
            <a:fld id="{BB962C8B-B14F-4D97-AF65-F5344CB8AC3E}" type="datetime1">
              <a:rPr lang="zh-CN" altLang="en-US" sz="1200" b="0" dirty="0">
                <a:solidFill>
                  <a:schemeClr val="tx1"/>
                </a:solidFill>
              </a:rPr>
            </a:fld>
            <a:endParaRPr lang="zh-CN" altLang="en-US" sz="1200" b="0" dirty="0">
              <a:solidFill>
                <a:schemeClr val="tx1"/>
              </a:solidFill>
            </a:endParaRPr>
          </a:p>
        </p:txBody>
      </p:sp>
      <p:sp>
        <p:nvSpPr>
          <p:cNvPr id="14340" name="灯片编号占位符 4"/>
          <p:cNvSpPr txBox="1">
            <a:spLocks noGrp="1"/>
          </p:cNvSpPr>
          <p:nvPr>
            <p:ph type="sldNum" sz="quarter"/>
          </p:nvPr>
        </p:nvSpPr>
        <p:spPr>
          <a:xfrm>
            <a:off x="3841750" y="9421813"/>
            <a:ext cx="2938463" cy="495300"/>
          </a:xfrm>
          <a:prstGeom prst="rect">
            <a:avLst/>
          </a:prstGeom>
          <a:noFill/>
          <a:ln w="9525">
            <a:noFill/>
          </a:ln>
        </p:spPr>
        <p:txBody>
          <a:bodyPr vert="horz" wrap="square" lIns="91440" tIns="45720" rIns="91440" bIns="45720" anchor="b" anchorCtr="0"/>
          <a:p>
            <a:pPr lvl="0" indent="0" algn="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p:sp>
      <p:sp>
        <p:nvSpPr>
          <p:cNvPr id="16386" name="备注占位符 2"/>
          <p:cNvSpPr>
            <a:spLocks noGrp="1"/>
          </p:cNvSpPr>
          <p:nvPr>
            <p:ph type="body"/>
          </p:nvPr>
        </p:nvSpPr>
        <p:spPr/>
        <p:txBody>
          <a:bodyPr wrap="square" lIns="91440" tIns="45720" rIns="91440" bIns="45720" anchor="t" anchorCtr="0"/>
          <a:p>
            <a:pPr marL="228600" lvl="0" indent="-228600" defTabSz="895350"/>
            <a:r>
              <a:rPr lang="zh-CN" altLang="fr-FR" dirty="0"/>
              <a:t>负责人：团体的工作，必须有人组织协调</a:t>
            </a:r>
            <a:endParaRPr lang="zh-CN" altLang="fr-FR" dirty="0"/>
          </a:p>
          <a:p>
            <a:pPr marL="228600" lvl="0" indent="-228600" defTabSz="895350"/>
            <a:r>
              <a:rPr lang="zh-CN" altLang="fr-FR" dirty="0"/>
              <a:t>他要非常熟悉</a:t>
            </a:r>
            <a:r>
              <a:rPr lang="fr-FR" altLang="zh-CN" dirty="0"/>
              <a:t>rca</a:t>
            </a:r>
            <a:r>
              <a:rPr lang="zh-CN" altLang="fr-FR" dirty="0"/>
              <a:t>的流程，但不是事件所涉及方面的专家</a:t>
            </a:r>
            <a:endParaRPr lang="zh-CN" altLang="fr-FR" dirty="0"/>
          </a:p>
          <a:p>
            <a:pPr marL="228600" lvl="0" indent="-228600" defTabSz="895350">
              <a:buAutoNum type="arabicPeriod"/>
            </a:pPr>
            <a:r>
              <a:rPr lang="zh-CN" altLang="fr-FR" dirty="0"/>
              <a:t>组织协调</a:t>
            </a:r>
            <a:endParaRPr lang="zh-CN" altLang="fr-FR" dirty="0"/>
          </a:p>
          <a:p>
            <a:pPr marL="228600" lvl="0" indent="-228600" defTabSz="895350">
              <a:buAutoNum type="arabicPeriod"/>
            </a:pPr>
            <a:r>
              <a:rPr lang="zh-CN" altLang="fr-FR" dirty="0"/>
              <a:t>避免决断</a:t>
            </a:r>
            <a:endParaRPr lang="zh-CN" altLang="en-US" dirty="0"/>
          </a:p>
        </p:txBody>
      </p:sp>
      <p:sp>
        <p:nvSpPr>
          <p:cNvPr id="16387" name="日期占位符 3"/>
          <p:cNvSpPr txBox="1">
            <a:spLocks noGrp="1"/>
          </p:cNvSpPr>
          <p:nvPr>
            <p:ph type="dt" sz="half"/>
          </p:nvPr>
        </p:nvSpPr>
        <p:spPr>
          <a:xfrm>
            <a:off x="3841750" y="0"/>
            <a:ext cx="2938463" cy="495300"/>
          </a:xfrm>
          <a:prstGeom prst="rect">
            <a:avLst/>
          </a:prstGeom>
          <a:noFill/>
          <a:ln w="9525">
            <a:noFill/>
          </a:ln>
        </p:spPr>
        <p:txBody>
          <a:bodyPr vert="horz" wrap="square" lIns="91440" tIns="45720" rIns="91440" bIns="45720" anchor="t" anchorCtr="0"/>
          <a:p>
            <a:pPr lvl="0" indent="0" algn="r"/>
            <a:fld id="{BB962C8B-B14F-4D97-AF65-F5344CB8AC3E}" type="datetime1">
              <a:rPr lang="zh-CN" altLang="en-US" sz="1200" b="0" dirty="0">
                <a:solidFill>
                  <a:schemeClr val="tx1"/>
                </a:solidFill>
              </a:rPr>
            </a:fld>
            <a:endParaRPr lang="zh-CN" altLang="en-US" sz="1200" b="0" dirty="0">
              <a:solidFill>
                <a:schemeClr val="tx1"/>
              </a:solidFill>
            </a:endParaRPr>
          </a:p>
        </p:txBody>
      </p:sp>
      <p:sp>
        <p:nvSpPr>
          <p:cNvPr id="16388" name="灯片编号占位符 4"/>
          <p:cNvSpPr txBox="1">
            <a:spLocks noGrp="1"/>
          </p:cNvSpPr>
          <p:nvPr>
            <p:ph type="sldNum" sz="quarter"/>
          </p:nvPr>
        </p:nvSpPr>
        <p:spPr>
          <a:xfrm>
            <a:off x="3841750" y="9421813"/>
            <a:ext cx="2938463" cy="495300"/>
          </a:xfrm>
          <a:prstGeom prst="rect">
            <a:avLst/>
          </a:prstGeom>
          <a:noFill/>
          <a:ln w="9525">
            <a:noFill/>
          </a:ln>
        </p:spPr>
        <p:txBody>
          <a:bodyPr vert="horz" wrap="square" lIns="91440" tIns="45720" rIns="91440" bIns="45720" anchor="b" anchorCtr="0"/>
          <a:p>
            <a:pPr lvl="0" indent="0" algn="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noTextEdit="1"/>
          </p:cNvSpPr>
          <p:nvPr>
            <p:ph type="sldImg"/>
          </p:nvPr>
        </p:nvSpPr>
        <p:spPr/>
      </p:sp>
      <p:sp>
        <p:nvSpPr>
          <p:cNvPr id="18434" name="备注占位符 2"/>
          <p:cNvSpPr>
            <a:spLocks noGrp="1"/>
          </p:cNvSpPr>
          <p:nvPr>
            <p:ph type="body"/>
          </p:nvPr>
        </p:nvSpPr>
        <p:spPr/>
        <p:txBody>
          <a:bodyPr wrap="square" lIns="91440" tIns="45720" rIns="91440" bIns="45720" anchor="t" anchorCtr="0"/>
          <a:p>
            <a:pPr lvl="0" defTabSz="895350"/>
            <a:r>
              <a:rPr lang="fr-FR" altLang="zh-CN" dirty="0"/>
              <a:t>1. </a:t>
            </a:r>
            <a:r>
              <a:rPr lang="zh-CN" altLang="fr-FR" dirty="0"/>
              <a:t>了解所要分析问题的人</a:t>
            </a:r>
            <a:endParaRPr lang="zh-CN" altLang="fr-FR" dirty="0"/>
          </a:p>
          <a:p>
            <a:pPr lvl="0" defTabSz="895350"/>
            <a:r>
              <a:rPr lang="fr-FR" altLang="zh-CN" dirty="0"/>
              <a:t>2. </a:t>
            </a:r>
            <a:r>
              <a:rPr lang="zh-CN" altLang="fr-FR" dirty="0"/>
              <a:t>最好有对这个领域有相关知识和经验的人 </a:t>
            </a:r>
            <a:endParaRPr lang="zh-CN" altLang="fr-FR" dirty="0"/>
          </a:p>
          <a:p>
            <a:pPr lvl="0" defTabSz="895350"/>
            <a:r>
              <a:rPr lang="fr-FR" altLang="zh-CN" dirty="0"/>
              <a:t>3. </a:t>
            </a:r>
            <a:r>
              <a:rPr lang="zh-CN" altLang="fr-FR" dirty="0"/>
              <a:t>最好有跨部门的人员</a:t>
            </a:r>
            <a:endParaRPr lang="zh-CN" altLang="fr-FR" dirty="0"/>
          </a:p>
          <a:p>
            <a:pPr lvl="0" defTabSz="895350"/>
            <a:r>
              <a:rPr lang="fr-FR" altLang="zh-CN" dirty="0"/>
              <a:t>4. </a:t>
            </a:r>
            <a:r>
              <a:rPr lang="zh-CN" altLang="fr-FR" dirty="0"/>
              <a:t>如果不是知情人，不建议部门经理或主管过多参与</a:t>
            </a:r>
            <a:endParaRPr lang="zh-CN" altLang="fr-FR" dirty="0"/>
          </a:p>
          <a:p>
            <a:pPr lvl="0" defTabSz="895350"/>
            <a:r>
              <a:rPr lang="fr-FR" altLang="zh-CN" dirty="0"/>
              <a:t>5. </a:t>
            </a:r>
            <a:r>
              <a:rPr lang="zh-CN" altLang="fr-FR" dirty="0"/>
              <a:t>不分级别和职务，不要进行主观的否定</a:t>
            </a:r>
            <a:endParaRPr lang="zh-CN" altLang="fr-FR" dirty="0"/>
          </a:p>
          <a:p>
            <a:pPr lvl="0" defTabSz="895350"/>
            <a:endParaRPr lang="zh-CN" altLang="en-US" dirty="0"/>
          </a:p>
        </p:txBody>
      </p:sp>
      <p:sp>
        <p:nvSpPr>
          <p:cNvPr id="18435" name="日期占位符 3"/>
          <p:cNvSpPr txBox="1">
            <a:spLocks noGrp="1"/>
          </p:cNvSpPr>
          <p:nvPr>
            <p:ph type="dt" sz="half"/>
          </p:nvPr>
        </p:nvSpPr>
        <p:spPr>
          <a:xfrm>
            <a:off x="3841750" y="0"/>
            <a:ext cx="2938463" cy="495300"/>
          </a:xfrm>
          <a:prstGeom prst="rect">
            <a:avLst/>
          </a:prstGeom>
          <a:noFill/>
          <a:ln w="9525">
            <a:noFill/>
          </a:ln>
        </p:spPr>
        <p:txBody>
          <a:bodyPr vert="horz" wrap="square" lIns="91440" tIns="45720" rIns="91440" bIns="45720" anchor="t" anchorCtr="0"/>
          <a:p>
            <a:pPr lvl="0" indent="0" algn="r"/>
            <a:fld id="{BB962C8B-B14F-4D97-AF65-F5344CB8AC3E}" type="datetime1">
              <a:rPr lang="zh-CN" altLang="en-US" sz="1200" b="0" dirty="0">
                <a:solidFill>
                  <a:schemeClr val="tx1"/>
                </a:solidFill>
              </a:rPr>
            </a:fld>
            <a:endParaRPr lang="zh-CN" altLang="en-US" sz="1200" b="0" dirty="0">
              <a:solidFill>
                <a:schemeClr val="tx1"/>
              </a:solidFill>
            </a:endParaRPr>
          </a:p>
        </p:txBody>
      </p:sp>
      <p:sp>
        <p:nvSpPr>
          <p:cNvPr id="18436" name="灯片编号占位符 4"/>
          <p:cNvSpPr txBox="1">
            <a:spLocks noGrp="1"/>
          </p:cNvSpPr>
          <p:nvPr>
            <p:ph type="sldNum" sz="quarter"/>
          </p:nvPr>
        </p:nvSpPr>
        <p:spPr>
          <a:xfrm>
            <a:off x="3841750" y="9421813"/>
            <a:ext cx="2938463" cy="495300"/>
          </a:xfrm>
          <a:prstGeom prst="rect">
            <a:avLst/>
          </a:prstGeom>
          <a:noFill/>
          <a:ln w="9525">
            <a:noFill/>
          </a:ln>
        </p:spPr>
        <p:txBody>
          <a:bodyPr vert="horz" wrap="square" lIns="91440" tIns="45720" rIns="91440" bIns="45720" anchor="b" anchorCtr="0"/>
          <a:p>
            <a:pPr lvl="0" indent="0" algn="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noTextEdit="1"/>
          </p:cNvSpPr>
          <p:nvPr>
            <p:ph type="sldImg"/>
          </p:nvPr>
        </p:nvSpPr>
        <p:spPr/>
      </p:sp>
      <p:sp>
        <p:nvSpPr>
          <p:cNvPr id="21506" name="备注占位符 2"/>
          <p:cNvSpPr>
            <a:spLocks noGrp="1"/>
          </p:cNvSpPr>
          <p:nvPr>
            <p:ph type="body"/>
          </p:nvPr>
        </p:nvSpPr>
        <p:spPr/>
        <p:txBody>
          <a:bodyPr wrap="square" lIns="91440" tIns="45720" rIns="91440" bIns="45720" anchor="t" anchorCtr="0"/>
          <a:p>
            <a:pPr lvl="0">
              <a:lnSpc>
                <a:spcPct val="120000"/>
              </a:lnSpc>
              <a:spcBef>
                <a:spcPct val="40000"/>
              </a:spcBef>
              <a:spcAft>
                <a:spcPct val="10000"/>
              </a:spcAft>
              <a:buFont typeface="Wingdings" panose="05000000000000000000" pitchFamily="2" charset="2"/>
              <a:buChar char="•"/>
            </a:pPr>
            <a:r>
              <a:rPr lang="zh-CN" altLang="en-US" dirty="0">
                <a:ea typeface="Arial Unicode MS" pitchFamily="34" charset="-122"/>
              </a:rPr>
              <a:t>当美国国家宇航局开始启动送宇航员进入太空时，他们发现钢笔在失重状态下不能使用，因为墨水不能流出。</a:t>
            </a:r>
            <a:endParaRPr lang="zh-CN" altLang="en-US" dirty="0">
              <a:ea typeface="Arial Unicode MS" pitchFamily="34" charset="-122"/>
            </a:endParaRPr>
          </a:p>
          <a:p>
            <a:pPr lvl="0">
              <a:lnSpc>
                <a:spcPct val="120000"/>
              </a:lnSpc>
              <a:spcBef>
                <a:spcPct val="40000"/>
              </a:spcBef>
              <a:spcAft>
                <a:spcPct val="10000"/>
              </a:spcAft>
              <a:buFont typeface="Wingdings" panose="05000000000000000000" pitchFamily="2" charset="2"/>
              <a:buChar char="•"/>
            </a:pPr>
            <a:r>
              <a:rPr lang="en-US" altLang="zh-CN" dirty="0"/>
              <a:t>     </a:t>
            </a:r>
            <a:r>
              <a:rPr lang="zh-CN" altLang="en-US" dirty="0">
                <a:ea typeface="Arial Unicode MS" pitchFamily="34" charset="-122"/>
              </a:rPr>
              <a:t>为了解决这个问题，他们花费了十年的时间和</a:t>
            </a:r>
            <a:r>
              <a:rPr lang="en-US" altLang="zh-CN" dirty="0">
                <a:ea typeface="Arial Unicode MS" pitchFamily="34" charset="-122"/>
              </a:rPr>
              <a:t>1200</a:t>
            </a:r>
            <a:r>
              <a:rPr lang="zh-CN" altLang="en-US" dirty="0">
                <a:ea typeface="Arial Unicode MS" pitchFamily="34" charset="-122"/>
              </a:rPr>
              <a:t>万美元。</a:t>
            </a:r>
            <a:endParaRPr lang="zh-CN" altLang="en-US" dirty="0">
              <a:ea typeface="Arial Unicode MS" pitchFamily="34" charset="-122"/>
            </a:endParaRPr>
          </a:p>
          <a:p>
            <a:pPr lvl="0">
              <a:lnSpc>
                <a:spcPct val="120000"/>
              </a:lnSpc>
              <a:spcBef>
                <a:spcPct val="40000"/>
              </a:spcBef>
              <a:spcAft>
                <a:spcPct val="10000"/>
              </a:spcAft>
              <a:buFont typeface="Wingdings" panose="05000000000000000000" pitchFamily="2" charset="2"/>
              <a:buChar char="•"/>
            </a:pPr>
            <a:r>
              <a:rPr lang="en-US" altLang="zh-CN" dirty="0"/>
              <a:t>     </a:t>
            </a:r>
            <a:r>
              <a:rPr lang="zh-CN" altLang="en-US" dirty="0">
                <a:ea typeface="Arial Unicode MS" pitchFamily="34" charset="-122"/>
              </a:rPr>
              <a:t>他们改进了钢笔，使之可以在零重力状态、颠倒状态和水下使用，它几乎可以书写在包括水晶在内的所有表面，使用温度范围也从零点至</a:t>
            </a:r>
            <a:r>
              <a:rPr lang="en-US" altLang="zh-CN" dirty="0">
                <a:ea typeface="Arial Unicode MS" pitchFamily="34" charset="-122"/>
              </a:rPr>
              <a:t>300</a:t>
            </a:r>
            <a:r>
              <a:rPr lang="zh-CN" altLang="en-US" dirty="0">
                <a:ea typeface="Arial Unicode MS" pitchFamily="34" charset="-122"/>
              </a:rPr>
              <a:t>摄氏度以上。</a:t>
            </a:r>
            <a:endParaRPr lang="en-US" altLang="zh-CN" dirty="0"/>
          </a:p>
          <a:p>
            <a:pPr lvl="0">
              <a:buFont typeface="Wingdings" panose="05000000000000000000" pitchFamily="2" charset="2"/>
              <a:buChar char="•"/>
            </a:pPr>
            <a:r>
              <a:rPr lang="zh-CN" altLang="en-US" dirty="0">
                <a:ea typeface="Arial Unicode MS" pitchFamily="34" charset="-122"/>
              </a:rPr>
              <a:t>但是</a:t>
            </a:r>
            <a:endParaRPr lang="zh-CN" altLang="en-US" dirty="0">
              <a:ea typeface="Arial Unicode MS" pitchFamily="34" charset="-122"/>
            </a:endParaRPr>
          </a:p>
          <a:p>
            <a:pPr lvl="0">
              <a:buFont typeface="Wingdings" panose="05000000000000000000" pitchFamily="2" charset="2"/>
              <a:buChar char="•"/>
            </a:pPr>
            <a:r>
              <a:rPr lang="en-US" altLang="zh-CN" dirty="0">
                <a:ea typeface="Arial Unicode MS" pitchFamily="34" charset="-122"/>
              </a:rPr>
              <a:t>    </a:t>
            </a:r>
            <a:r>
              <a:rPr lang="zh-CN" altLang="en-US" dirty="0">
                <a:ea typeface="Arial Unicode MS" pitchFamily="34" charset="-122"/>
              </a:rPr>
              <a:t>俄罗斯人怎么做的呢</a:t>
            </a:r>
            <a:r>
              <a:rPr lang="en-US" altLang="zh-CN" dirty="0">
                <a:latin typeface="Arial Unicode MS" pitchFamily="34" charset="-122"/>
                <a:ea typeface="Arial Unicode MS" pitchFamily="34" charset="-122"/>
              </a:rPr>
              <a:t>……</a:t>
            </a:r>
            <a:r>
              <a:rPr lang="en-US" altLang="zh-CN" dirty="0">
                <a:ea typeface="Arial Unicode MS" pitchFamily="34" charset="-122"/>
              </a:rPr>
              <a:t>?</a:t>
            </a:r>
            <a:endParaRPr lang="en-US" altLang="zh-CN" dirty="0">
              <a:ea typeface="Arial Unicode MS" pitchFamily="34" charset="-122"/>
            </a:endParaRPr>
          </a:p>
          <a:p>
            <a:pPr lvl="0">
              <a:buFont typeface="Wingdings" panose="05000000000000000000" pitchFamily="2" charset="2"/>
              <a:buChar char="•"/>
            </a:pPr>
            <a:r>
              <a:rPr lang="en-US" altLang="zh-CN" dirty="0">
                <a:ea typeface="Arial Unicode MS" pitchFamily="34" charset="-122"/>
              </a:rPr>
              <a:t>    </a:t>
            </a:r>
            <a:r>
              <a:rPr lang="zh-CN" altLang="en-US" dirty="0">
                <a:ea typeface="Arial Unicode MS" pitchFamily="34" charset="-122"/>
              </a:rPr>
              <a:t>他们使用铅笔。</a:t>
            </a:r>
            <a:endParaRPr lang="zh-CN" altLang="en-US" dirty="0"/>
          </a:p>
        </p:txBody>
      </p:sp>
      <p:sp>
        <p:nvSpPr>
          <p:cNvPr id="21507" name="日期占位符 3"/>
          <p:cNvSpPr txBox="1">
            <a:spLocks noGrp="1"/>
          </p:cNvSpPr>
          <p:nvPr>
            <p:ph type="dt" sz="half"/>
          </p:nvPr>
        </p:nvSpPr>
        <p:spPr>
          <a:xfrm>
            <a:off x="3841750" y="0"/>
            <a:ext cx="2938463" cy="495300"/>
          </a:xfrm>
          <a:prstGeom prst="rect">
            <a:avLst/>
          </a:prstGeom>
          <a:noFill/>
          <a:ln w="9525">
            <a:noFill/>
          </a:ln>
        </p:spPr>
        <p:txBody>
          <a:bodyPr vert="horz" wrap="square" lIns="91440" tIns="45720" rIns="91440" bIns="45720" anchor="t" anchorCtr="0"/>
          <a:p>
            <a:pPr lvl="0" indent="0" algn="r"/>
            <a:fld id="{BB962C8B-B14F-4D97-AF65-F5344CB8AC3E}" type="datetime1">
              <a:rPr lang="zh-CN" altLang="en-US" sz="1200" b="0" dirty="0">
                <a:solidFill>
                  <a:schemeClr val="tx1"/>
                </a:solidFill>
              </a:rPr>
            </a:fld>
            <a:endParaRPr lang="zh-CN" altLang="en-US" sz="1200" b="0" dirty="0">
              <a:solidFill>
                <a:schemeClr val="tx1"/>
              </a:solidFill>
            </a:endParaRPr>
          </a:p>
        </p:txBody>
      </p:sp>
      <p:sp>
        <p:nvSpPr>
          <p:cNvPr id="21508" name="灯片编号占位符 4"/>
          <p:cNvSpPr txBox="1">
            <a:spLocks noGrp="1"/>
          </p:cNvSpPr>
          <p:nvPr>
            <p:ph type="sldNum" sz="quarter"/>
          </p:nvPr>
        </p:nvSpPr>
        <p:spPr>
          <a:xfrm>
            <a:off x="3841750" y="9421813"/>
            <a:ext cx="2938463" cy="495300"/>
          </a:xfrm>
          <a:prstGeom prst="rect">
            <a:avLst/>
          </a:prstGeom>
          <a:noFill/>
          <a:ln w="9525">
            <a:noFill/>
          </a:ln>
        </p:spPr>
        <p:txBody>
          <a:bodyPr vert="horz" wrap="square" lIns="91440" tIns="45720" rIns="91440" bIns="45720" anchor="b" anchorCtr="0"/>
          <a:p>
            <a:pPr lvl="0" indent="0" algn="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p:sp>
      <p:sp>
        <p:nvSpPr>
          <p:cNvPr id="23554" name="备注占位符 2"/>
          <p:cNvSpPr>
            <a:spLocks noGrp="1"/>
          </p:cNvSpPr>
          <p:nvPr>
            <p:ph type="body"/>
          </p:nvPr>
        </p:nvSpPr>
        <p:spPr/>
        <p:txBody>
          <a:bodyPr wrap="square" lIns="91440" tIns="45720" rIns="91440" bIns="45720" anchor="t" anchorCtr="0"/>
          <a:p>
            <a:pPr lvl="0"/>
            <a:endParaRPr lang="zh-CN" altLang="en-US" dirty="0"/>
          </a:p>
        </p:txBody>
      </p:sp>
      <p:sp>
        <p:nvSpPr>
          <p:cNvPr id="23555" name="日期占位符 3"/>
          <p:cNvSpPr txBox="1">
            <a:spLocks noGrp="1"/>
          </p:cNvSpPr>
          <p:nvPr>
            <p:ph type="dt" sz="half"/>
          </p:nvPr>
        </p:nvSpPr>
        <p:spPr>
          <a:xfrm>
            <a:off x="3841750" y="0"/>
            <a:ext cx="2938463" cy="495300"/>
          </a:xfrm>
          <a:prstGeom prst="rect">
            <a:avLst/>
          </a:prstGeom>
          <a:noFill/>
          <a:ln w="9525">
            <a:noFill/>
          </a:ln>
        </p:spPr>
        <p:txBody>
          <a:bodyPr vert="horz" wrap="square" lIns="91440" tIns="45720" rIns="91440" bIns="45720" anchor="t" anchorCtr="0"/>
          <a:p>
            <a:pPr lvl="0" indent="0" algn="r"/>
            <a:fld id="{BB962C8B-B14F-4D97-AF65-F5344CB8AC3E}" type="datetime1">
              <a:rPr lang="zh-CN" altLang="en-US" sz="1200" b="0" dirty="0">
                <a:solidFill>
                  <a:schemeClr val="tx1"/>
                </a:solidFill>
              </a:rPr>
            </a:fld>
            <a:endParaRPr lang="zh-CN" altLang="en-US" sz="1200" b="0" dirty="0">
              <a:solidFill>
                <a:schemeClr val="tx1"/>
              </a:solidFill>
            </a:endParaRPr>
          </a:p>
        </p:txBody>
      </p:sp>
      <p:sp>
        <p:nvSpPr>
          <p:cNvPr id="23556" name="灯片编号占位符 4"/>
          <p:cNvSpPr txBox="1">
            <a:spLocks noGrp="1"/>
          </p:cNvSpPr>
          <p:nvPr>
            <p:ph type="sldNum" sz="quarter"/>
          </p:nvPr>
        </p:nvSpPr>
        <p:spPr>
          <a:xfrm>
            <a:off x="3841750" y="9421813"/>
            <a:ext cx="2938463" cy="495300"/>
          </a:xfrm>
          <a:prstGeom prst="rect">
            <a:avLst/>
          </a:prstGeom>
          <a:noFill/>
          <a:ln w="9525">
            <a:noFill/>
          </a:ln>
        </p:spPr>
        <p:txBody>
          <a:bodyPr vert="horz" wrap="square" lIns="91440" tIns="45720" rIns="91440" bIns="45720" anchor="b" anchorCtr="0"/>
          <a:p>
            <a:pPr lvl="0" indent="0" algn="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幻灯片图像占位符 1"/>
          <p:cNvSpPr>
            <a:spLocks noGrp="1" noRot="1" noChangeAspect="1" noTextEdit="1"/>
          </p:cNvSpPr>
          <p:nvPr>
            <p:ph type="sldImg"/>
          </p:nvPr>
        </p:nvSpPr>
        <p:spPr/>
      </p:sp>
      <p:sp>
        <p:nvSpPr>
          <p:cNvPr id="25602" name="备注占位符 2"/>
          <p:cNvSpPr>
            <a:spLocks noGrp="1"/>
          </p:cNvSpPr>
          <p:nvPr>
            <p:ph type="body"/>
          </p:nvPr>
        </p:nvSpPr>
        <p:spPr/>
        <p:txBody>
          <a:bodyPr wrap="square" lIns="91440" tIns="45720" rIns="91440" bIns="45720" anchor="t" anchorCtr="0"/>
          <a:p>
            <a:pPr lvl="0"/>
            <a:endParaRPr lang="zh-CN" altLang="en-US" dirty="0"/>
          </a:p>
        </p:txBody>
      </p:sp>
      <p:sp>
        <p:nvSpPr>
          <p:cNvPr id="25603" name="日期占位符 3"/>
          <p:cNvSpPr txBox="1">
            <a:spLocks noGrp="1"/>
          </p:cNvSpPr>
          <p:nvPr>
            <p:ph type="dt" sz="half"/>
          </p:nvPr>
        </p:nvSpPr>
        <p:spPr>
          <a:xfrm>
            <a:off x="3841750" y="0"/>
            <a:ext cx="2938463" cy="495300"/>
          </a:xfrm>
          <a:prstGeom prst="rect">
            <a:avLst/>
          </a:prstGeom>
          <a:noFill/>
          <a:ln w="9525">
            <a:noFill/>
          </a:ln>
        </p:spPr>
        <p:txBody>
          <a:bodyPr vert="horz" wrap="square" lIns="91440" tIns="45720" rIns="91440" bIns="45720" anchor="t" anchorCtr="0"/>
          <a:p>
            <a:pPr lvl="0" indent="0" algn="r"/>
            <a:fld id="{BB962C8B-B14F-4D97-AF65-F5344CB8AC3E}" type="datetime1">
              <a:rPr lang="zh-CN" altLang="en-US" sz="1200" b="0" dirty="0">
                <a:solidFill>
                  <a:schemeClr val="tx1"/>
                </a:solidFill>
              </a:rPr>
            </a:fld>
            <a:endParaRPr lang="zh-CN" altLang="en-US" sz="1200" b="0" dirty="0">
              <a:solidFill>
                <a:schemeClr val="tx1"/>
              </a:solidFill>
            </a:endParaRPr>
          </a:p>
        </p:txBody>
      </p:sp>
      <p:sp>
        <p:nvSpPr>
          <p:cNvPr id="25604" name="灯片编号占位符 4"/>
          <p:cNvSpPr txBox="1">
            <a:spLocks noGrp="1"/>
          </p:cNvSpPr>
          <p:nvPr>
            <p:ph type="sldNum" sz="quarter"/>
          </p:nvPr>
        </p:nvSpPr>
        <p:spPr>
          <a:xfrm>
            <a:off x="3841750" y="9421813"/>
            <a:ext cx="2938463" cy="495300"/>
          </a:xfrm>
          <a:prstGeom prst="rect">
            <a:avLst/>
          </a:prstGeom>
          <a:noFill/>
          <a:ln w="9525">
            <a:noFill/>
          </a:ln>
        </p:spPr>
        <p:txBody>
          <a:bodyPr vert="horz" wrap="square" lIns="91440" tIns="45720" rIns="91440" bIns="45720" anchor="b" anchorCtr="0"/>
          <a:p>
            <a:pPr lvl="0" indent="0" algn="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noTextEdit="1"/>
          </p:cNvSpPr>
          <p:nvPr>
            <p:ph type="sldImg"/>
          </p:nvPr>
        </p:nvSpPr>
        <p:spPr/>
      </p:sp>
      <p:sp>
        <p:nvSpPr>
          <p:cNvPr id="32770" name="备注占位符 2"/>
          <p:cNvSpPr>
            <a:spLocks noGrp="1"/>
          </p:cNvSpPr>
          <p:nvPr>
            <p:ph type="body"/>
          </p:nvPr>
        </p:nvSpPr>
        <p:spPr/>
        <p:txBody>
          <a:bodyPr wrap="square" lIns="91440" tIns="45720" rIns="91440" bIns="45720" anchor="t" anchorCtr="0"/>
          <a:p>
            <a:pPr lvl="0">
              <a:buClr>
                <a:schemeClr val="accent1"/>
              </a:buClr>
              <a:buSzPct val="70000"/>
              <a:buFont typeface="Wingdings" panose="05000000000000000000" pitchFamily="2" charset="2"/>
              <a:buChar char="n"/>
            </a:pPr>
            <a:r>
              <a:rPr lang="zh-CN" altLang="en-US" dirty="0">
                <a:latin typeface="Arial Unicode MS" pitchFamily="34" charset="-122"/>
              </a:rPr>
              <a:t> 每次都问自己下面问题： </a:t>
            </a:r>
            <a:endParaRPr lang="zh-CN" altLang="en-US" dirty="0">
              <a:latin typeface="Arial Unicode MS" pitchFamily="34" charset="-122"/>
            </a:endParaRPr>
          </a:p>
          <a:p>
            <a:pPr lvl="1" indent="0">
              <a:buClr>
                <a:srgbClr val="00A479"/>
              </a:buClr>
              <a:buChar char="•"/>
            </a:pPr>
            <a:r>
              <a:rPr lang="zh-CN" altLang="en-US" dirty="0"/>
              <a:t> 为什么会出现这个问题</a:t>
            </a:r>
            <a:r>
              <a:rPr lang="en-US" altLang="zh-CN" dirty="0"/>
              <a:t>? (</a:t>
            </a:r>
            <a:r>
              <a:rPr lang="zh-CN" altLang="en-US" dirty="0"/>
              <a:t>哪些行为原因和条件原因会造成这样的问题</a:t>
            </a:r>
            <a:r>
              <a:rPr lang="en-US" altLang="zh-CN" dirty="0"/>
              <a:t>?) </a:t>
            </a:r>
            <a:endParaRPr lang="en-US" altLang="zh-CN" i="1" dirty="0"/>
          </a:p>
          <a:p>
            <a:pPr lvl="1" indent="0">
              <a:buClr>
                <a:srgbClr val="00A479"/>
              </a:buClr>
              <a:buChar char="•"/>
            </a:pPr>
            <a:r>
              <a:rPr lang="zh-CN" altLang="en-US" dirty="0"/>
              <a:t> 发现的这些行为和条件原因是否是必要的？</a:t>
            </a:r>
            <a:endParaRPr lang="zh-CN" altLang="en-US" dirty="0"/>
          </a:p>
          <a:p>
            <a:pPr lvl="1" indent="0">
              <a:buClr>
                <a:srgbClr val="00A479"/>
              </a:buClr>
              <a:buChar char="•"/>
            </a:pPr>
            <a:r>
              <a:rPr lang="zh-CN" altLang="en-US" dirty="0"/>
              <a:t> 发现的这些行为和条件原因是不是足够的？</a:t>
            </a:r>
            <a:endParaRPr lang="en-US" altLang="zh-CN" dirty="0"/>
          </a:p>
          <a:p>
            <a:pPr lvl="1" indent="0">
              <a:buClr>
                <a:srgbClr val="00A479"/>
              </a:buClr>
              <a:buFont typeface="Wingdings" panose="05000000000000000000" pitchFamily="2" charset="2"/>
              <a:buChar char="n"/>
            </a:pPr>
            <a:r>
              <a:rPr lang="zh-CN" altLang="en-US" dirty="0">
                <a:latin typeface="Arial Unicode MS" pitchFamily="34" charset="-122"/>
                <a:ea typeface="Arial Unicode MS" pitchFamily="34" charset="-122"/>
              </a:rPr>
              <a:t> 记录所有提出的原因，所有原因都是关联的，</a:t>
            </a:r>
            <a:endParaRPr lang="en-US" altLang="zh-CN" dirty="0">
              <a:latin typeface="Arial Unicode MS" pitchFamily="34" charset="-122"/>
              <a:ea typeface="Arial Unicode MS" pitchFamily="34" charset="-122"/>
            </a:endParaRPr>
          </a:p>
          <a:p>
            <a:pPr lvl="1" indent="0">
              <a:buClr>
                <a:srgbClr val="00A479"/>
              </a:buClr>
              <a:buFont typeface="Wingdings" panose="05000000000000000000" pitchFamily="2" charset="2"/>
              <a:buChar char="n"/>
            </a:pPr>
            <a:r>
              <a:rPr lang="zh-CN" altLang="en-US" dirty="0">
                <a:latin typeface="Arial Unicode MS" pitchFamily="34" charset="-122"/>
                <a:ea typeface="Arial Unicode MS" pitchFamily="34" charset="-122"/>
              </a:rPr>
              <a:t>不能与其他原因关联的也许不是原因在最终作图时删除不能互相关联的因</a:t>
            </a:r>
            <a:endParaRPr lang="zh-CN" altLang="en-US" dirty="0">
              <a:latin typeface="Arial Unicode MS" pitchFamily="34" charset="-122"/>
              <a:ea typeface="Arial Unicode MS" pitchFamily="34" charset="-122"/>
            </a:endParaRPr>
          </a:p>
          <a:p>
            <a:pPr lvl="1" indent="0">
              <a:buClr>
                <a:srgbClr val="00A479"/>
              </a:buClr>
              <a:buChar char="•"/>
            </a:pPr>
            <a:endParaRPr lang="en-US" altLang="zh-CN" dirty="0"/>
          </a:p>
          <a:p>
            <a:pPr lvl="0"/>
            <a:endParaRPr lang="zh-CN" altLang="en-US" dirty="0"/>
          </a:p>
        </p:txBody>
      </p:sp>
      <p:sp>
        <p:nvSpPr>
          <p:cNvPr id="32771" name="日期占位符 3"/>
          <p:cNvSpPr txBox="1">
            <a:spLocks noGrp="1"/>
          </p:cNvSpPr>
          <p:nvPr>
            <p:ph type="dt" sz="half"/>
          </p:nvPr>
        </p:nvSpPr>
        <p:spPr>
          <a:xfrm>
            <a:off x="3841750" y="0"/>
            <a:ext cx="2938463" cy="495300"/>
          </a:xfrm>
          <a:prstGeom prst="rect">
            <a:avLst/>
          </a:prstGeom>
          <a:noFill/>
          <a:ln w="9525">
            <a:noFill/>
          </a:ln>
        </p:spPr>
        <p:txBody>
          <a:bodyPr vert="horz" wrap="square" lIns="91440" tIns="45720" rIns="91440" bIns="45720" anchor="t" anchorCtr="0"/>
          <a:p>
            <a:pPr lvl="0" indent="0" algn="r"/>
            <a:fld id="{BB962C8B-B14F-4D97-AF65-F5344CB8AC3E}" type="datetime1">
              <a:rPr lang="zh-CN" altLang="en-US" sz="1200" b="0" dirty="0">
                <a:solidFill>
                  <a:schemeClr val="tx1"/>
                </a:solidFill>
              </a:rPr>
            </a:fld>
            <a:endParaRPr lang="zh-CN" altLang="en-US" sz="1200" b="0" dirty="0">
              <a:solidFill>
                <a:schemeClr val="tx1"/>
              </a:solidFill>
            </a:endParaRPr>
          </a:p>
        </p:txBody>
      </p:sp>
      <p:sp>
        <p:nvSpPr>
          <p:cNvPr id="32772" name="灯片编号占位符 4"/>
          <p:cNvSpPr txBox="1">
            <a:spLocks noGrp="1"/>
          </p:cNvSpPr>
          <p:nvPr>
            <p:ph type="sldNum" sz="quarter"/>
          </p:nvPr>
        </p:nvSpPr>
        <p:spPr>
          <a:xfrm>
            <a:off x="3841750" y="9421813"/>
            <a:ext cx="2938463" cy="495300"/>
          </a:xfrm>
          <a:prstGeom prst="rect">
            <a:avLst/>
          </a:prstGeom>
          <a:noFill/>
          <a:ln w="9525">
            <a:noFill/>
          </a:ln>
        </p:spPr>
        <p:txBody>
          <a:bodyPr vert="horz" wrap="square" lIns="91440" tIns="45720" rIns="91440" bIns="45720" anchor="b" anchorCtr="0"/>
          <a:p>
            <a:pPr lvl="0" indent="0" algn="r"/>
            <a:fld id="{9A0DB2DC-4C9A-4742-B13C-FB6460FD3503}" type="slidenum">
              <a:rPr lang="en-US" altLang="zh-CN" sz="1200" b="0" dirty="0">
                <a:solidFill>
                  <a:schemeClr val="tx1"/>
                </a:solidFill>
              </a:rPr>
            </a:fld>
            <a:endParaRPr lang="en-US" altLang="zh-CN" sz="1200" b="0" dirty="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3074" name="Picture 22" descr="IMG_2234"/>
          <p:cNvPicPr>
            <a:picLocks noChangeAspect="1"/>
          </p:cNvPicPr>
          <p:nvPr userDrawn="1"/>
        </p:nvPicPr>
        <p:blipFill>
          <a:blip r:embed="rId2"/>
          <a:stretch>
            <a:fillRect/>
          </a:stretch>
        </p:blipFill>
        <p:spPr>
          <a:xfrm>
            <a:off x="0" y="0"/>
            <a:ext cx="9144000" cy="6858000"/>
          </a:xfrm>
          <a:prstGeom prst="rect">
            <a:avLst/>
          </a:prstGeom>
          <a:noFill/>
          <a:ln w="9525">
            <a:noFill/>
          </a:ln>
        </p:spPr>
      </p:pic>
      <p:sp>
        <p:nvSpPr>
          <p:cNvPr id="10" name="Cadre 12"/>
          <p:cNvSpPr/>
          <p:nvPr userDrawn="1"/>
        </p:nvSpPr>
        <p:spPr>
          <a:xfrm>
            <a:off x="0" y="0"/>
            <a:ext cx="9144000" cy="6858000"/>
          </a:xfrm>
          <a:prstGeom prst="frame">
            <a:avLst>
              <a:gd name="adj1" fmla="val 268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33478" name="Rectangle 6"/>
          <p:cNvSpPr>
            <a:spLocks noGrp="1" noChangeArrowheads="1"/>
          </p:cNvSpPr>
          <p:nvPr>
            <p:ph type="ctrTitle" sz="quarter"/>
          </p:nvPr>
        </p:nvSpPr>
        <p:spPr>
          <a:xfrm>
            <a:off x="3886200" y="3810000"/>
            <a:ext cx="5029200" cy="1470025"/>
          </a:xfrm>
          <a:gradFill rotWithShape="1">
            <a:gsLst>
              <a:gs pos="0">
                <a:srgbClr val="6699FF">
                  <a:alpha val="49001"/>
                </a:srgbClr>
              </a:gs>
              <a:gs pos="100000">
                <a:srgbClr val="6699FF">
                  <a:gamma/>
                  <a:shade val="46275"/>
                  <a:invGamma/>
                  <a:alpha val="49001"/>
                </a:srgbClr>
              </a:gs>
            </a:gsLst>
            <a:lin ang="5400000" scaled="1"/>
          </a:gradFill>
        </p:spPr>
        <p:txBody>
          <a:bodyPr/>
          <a:lstStyle>
            <a:lvl1pPr>
              <a:defRPr sz="3600">
                <a:solidFill>
                  <a:schemeClr val="bg1"/>
                </a:solidFill>
              </a:defRPr>
            </a:lvl1pPr>
          </a:lstStyle>
          <a:p>
            <a:pPr fontAlgn="base"/>
            <a:r>
              <a:rPr lang="zh-CN" altLang="en-US" strike="noStrike" noProof="1"/>
              <a:t>单击此处编辑母版标题样式</a:t>
            </a:r>
            <a:endParaRPr lang="zh-CN" altLang="en-US" strike="noStrike" noProof="1"/>
          </a:p>
        </p:txBody>
      </p:sp>
      <p:sp>
        <p:nvSpPr>
          <p:cNvPr id="233481" name="Rectangle 9"/>
          <p:cNvSpPr>
            <a:spLocks noGrp="1" noChangeArrowheads="1"/>
          </p:cNvSpPr>
          <p:nvPr>
            <p:ph type="subTitle" sz="quarter" idx="1"/>
          </p:nvPr>
        </p:nvSpPr>
        <p:spPr>
          <a:xfrm>
            <a:off x="4038600" y="6019800"/>
            <a:ext cx="2514600" cy="609600"/>
          </a:xfrm>
          <a:gradFill rotWithShape="1">
            <a:gsLst>
              <a:gs pos="0">
                <a:srgbClr val="5D8ED5">
                  <a:alpha val="49001"/>
                </a:srgbClr>
              </a:gs>
              <a:gs pos="100000">
                <a:srgbClr val="5D8ED5">
                  <a:gamma/>
                  <a:shade val="46275"/>
                  <a:invGamma/>
                  <a:alpha val="49001"/>
                </a:srgbClr>
              </a:gs>
            </a:gsLst>
            <a:lin ang="5400000" scaled="1"/>
          </a:gradFill>
        </p:spPr>
        <p:txBody>
          <a:bodyPr/>
          <a:lstStyle>
            <a:lvl1pPr marL="0" indent="0" algn="ctr">
              <a:buFontTx/>
              <a:buNone/>
              <a:defRPr sz="2400" b="1">
                <a:solidFill>
                  <a:schemeClr val="bg1"/>
                </a:solidFill>
              </a:defRPr>
            </a:lvl1pPr>
          </a:lstStyle>
          <a:p>
            <a:pPr fontAlgn="base"/>
            <a:endParaRPr lang="zh-CN" altLang="zh-CN" strike="noStrike" noProof="1"/>
          </a:p>
        </p:txBody>
      </p:sp>
      <p:sp>
        <p:nvSpPr>
          <p:cNvPr id="11" name="Rectangle 7"/>
          <p:cNvSpPr>
            <a:spLocks noGrp="1" noChangeArrowheads="1"/>
          </p:cNvSpPr>
          <p:nvPr>
            <p:ph type="dt" sz="quarter" idx="2"/>
          </p:nvPr>
        </p:nvSpPr>
        <p:spPr bwMode="auto">
          <a:xfrm>
            <a:off x="6781800" y="6096000"/>
            <a:ext cx="2133600" cy="609600"/>
          </a:xfrm>
          <a:prstGeom prst="rect">
            <a:avLst/>
          </a:prstGeom>
          <a:gradFill rotWithShape="1">
            <a:gsLst>
              <a:gs pos="0">
                <a:srgbClr val="5D8ED5">
                  <a:alpha val="49001"/>
                </a:srgbClr>
              </a:gs>
              <a:gs pos="100000">
                <a:srgbClr val="5D8ED5">
                  <a:gamma/>
                  <a:shade val="46275"/>
                  <a:invGamma/>
                  <a:alpha val="49001"/>
                </a:srgbClr>
              </a:gs>
            </a:gsLst>
            <a:lin ang="5400000" scaled="1"/>
          </a:gradFill>
          <a:ln>
            <a:miter lim="800000"/>
          </a:ln>
        </p:spPr>
        <p:txBody>
          <a:bodyPr vert="horz" wrap="square" lIns="91440" tIns="45720" rIns="91440" bIns="45720" numCol="1" anchor="t" anchorCtr="0" compatLnSpc="1"/>
          <a:lstStyle>
            <a:lvl1pPr algn="ctr">
              <a:defRPr sz="2400">
                <a:latin typeface="Arial Narrow" pitchFamily="34" charset="0"/>
                <a:ea typeface="宋体" panose="02010600030101010101" pitchFamily="2"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fld id="{53B12B54-A441-4DB3-BE64-ECA29B8C0F16}" type="datetime1">
              <a:rPr kumimoji="0" lang="zh-CN" altLang="en-US"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rPr>
            </a:fld>
            <a:endParaRPr kumimoji="0" lang="en-US" altLang="zh-CN" sz="2400" b="1" i="0" u="none" strike="noStrike" kern="1200" cap="none" spc="0" normalizeH="0" baseline="0" noProof="0">
              <a:ln>
                <a:noFill/>
              </a:ln>
              <a:solidFill>
                <a:schemeClr val="bg1"/>
              </a:solidFill>
              <a:effectLst/>
              <a:uLnTx/>
              <a:uFillTx/>
              <a:latin typeface="Arial Narrow" pitchFamily="34" charset="0"/>
              <a:ea typeface="宋体" panose="02010600030101010101" pitchFamily="2" charset="-122"/>
              <a:cs typeface="+mn-cs"/>
            </a:endParaRPr>
          </a:p>
        </p:txBody>
      </p:sp>
      <p:pic>
        <p:nvPicPr>
          <p:cNvPr id="8" name="图片 7" descr="09.02.1(1)"/>
          <p:cNvPicPr>
            <a:picLocks noChangeAspect="1"/>
          </p:cNvPicPr>
          <p:nvPr userDrawn="1"/>
        </p:nvPicPr>
        <p:blipFill>
          <a:blip r:embed="rId3"/>
          <a:stretch>
            <a:fillRect/>
          </a:stretch>
        </p:blipFill>
        <p:spPr>
          <a:xfrm>
            <a:off x="8082439" y="190500"/>
            <a:ext cx="928211" cy="625475"/>
          </a:xfrm>
          <a:prstGeom prst="rect">
            <a:avLst/>
          </a:prstGeom>
        </p:spPr>
      </p:pic>
    </p:spTree>
  </p:cSld>
  <p:clrMapOvr>
    <a:masterClrMapping/>
  </p:clrMapOvr>
  <p:transition>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33400" y="228600"/>
            <a:ext cx="6019800" cy="56689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7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574840" y="6349833"/>
            <a:ext cx="2025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3087000" y="6349833"/>
            <a:ext cx="297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8082439" y="190500"/>
            <a:ext cx="928211" cy="625475"/>
          </a:xfrm>
          <a:prstGeom prst="rect">
            <a:avLst/>
          </a:prstGeom>
        </p:spPr>
      </p:pic>
    </p:spTree>
  </p:cSld>
  <p:clrMapOvr>
    <a:masterClrMapping/>
  </p:clrMapOvr>
  <p:transition>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3400" y="13716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30496" y="13716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5600" y="228600"/>
            <a:ext cx="2057400" cy="5668963"/>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533400" y="228600"/>
            <a:ext cx="6052930" cy="5668963"/>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28650" y="1825625"/>
            <a:ext cx="38862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联机映像占位符 3"/>
          <p:cNvSpPr>
            <a:spLocks noGrp="1"/>
          </p:cNvSpPr>
          <p:nvPr>
            <p:ph type="clipArt" sz="half" idx="2"/>
          </p:nvPr>
        </p:nvSpPr>
        <p:spPr>
          <a:xfrm>
            <a:off x="4629150" y="1825625"/>
            <a:ext cx="3886200" cy="4351338"/>
          </a:xfrm>
        </p:spPr>
        <p:txBody>
          <a:bodyPr/>
          <a:lstStyle/>
          <a:p>
            <a:pPr fontAlgn="base"/>
            <a:endParaRPr lang="zh-CN" altLang="en-US" strike="noStrike" noProof="1"/>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spTree>
  </p:cSld>
  <p:clrMapOvr>
    <a:masterClrMapping/>
  </p:clrMapOvr>
  <p:transition>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灯片编号占位符 3"/>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533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7244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灯片编号占位符 6"/>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灯片编号占位符 2"/>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灯片编号占位符 4"/>
          <p:cNvSpPr>
            <a:spLocks noGrp="1"/>
          </p:cNvSpPr>
          <p:nvPr>
            <p:ph type="sldNum" sz="quarter" idx="10"/>
          </p:nvPr>
        </p:nvSpPr>
        <p:spPr/>
        <p:txBody>
          <a:bodyPr/>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spTree>
  </p:cSld>
  <p:clrMapOvr>
    <a:masterClrMapping/>
  </p:clrMapOvr>
  <p:transition>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17"/>
          <p:cNvSpPr>
            <a:spLocks noGrp="1"/>
          </p:cNvSpPr>
          <p:nvPr>
            <p:ph type="title"/>
          </p:nvPr>
        </p:nvSpPr>
        <p:spPr>
          <a:xfrm>
            <a:off x="1600200" y="228600"/>
            <a:ext cx="6477000" cy="7159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18"/>
          <p:cNvSpPr>
            <a:spLocks noGrp="1"/>
          </p:cNvSpPr>
          <p:nvPr>
            <p:ph type="body"/>
          </p:nvPr>
        </p:nvSpPr>
        <p:spPr>
          <a:xfrm>
            <a:off x="533400" y="13716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45" name="Rectangle 21"/>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Arial Narrow" pitchFamily="34" charset="0"/>
              </a:defRPr>
            </a:lvl1pPr>
          </a:lstStyle>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p>
        </p:txBody>
      </p:sp>
      <p:cxnSp>
        <p:nvCxnSpPr>
          <p:cNvPr id="1029" name="Connecteur droit 6"/>
          <p:cNvCxnSpPr/>
          <p:nvPr userDrawn="1"/>
        </p:nvCxnSpPr>
        <p:spPr>
          <a:xfrm>
            <a:off x="304800" y="990600"/>
            <a:ext cx="8443913" cy="0"/>
          </a:xfrm>
          <a:prstGeom prst="line">
            <a:avLst/>
          </a:prstGeom>
          <a:ln w="19050" cap="flat" cmpd="sng">
            <a:solidFill>
              <a:srgbClr val="339933"/>
            </a:solidFill>
            <a:prstDash val="solid"/>
            <a:round/>
            <a:headEnd type="none" w="med" len="med"/>
            <a:tailEnd type="none" w="med" len="med"/>
          </a:ln>
        </p:spPr>
      </p:cxnSp>
      <p:pic>
        <p:nvPicPr>
          <p:cNvPr id="8" name="图片 7"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push dir="u"/>
  </p:transition>
  <p:hf sldNum="0"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3200" b="1">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3200" b="1">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17"/>
          <p:cNvSpPr>
            <a:spLocks noGrp="1"/>
          </p:cNvSpPr>
          <p:nvPr>
            <p:ph type="title"/>
          </p:nvPr>
        </p:nvSpPr>
        <p:spPr>
          <a:xfrm>
            <a:off x="1600200" y="228600"/>
            <a:ext cx="6477000" cy="715963"/>
          </a:xfrm>
          <a:prstGeom prst="rect">
            <a:avLst/>
          </a:prstGeom>
          <a:noFill/>
          <a:ln w="9525">
            <a:noFill/>
          </a:ln>
        </p:spPr>
        <p:txBody>
          <a:bodyPr anchor="ctr" anchorCtr="0"/>
          <a:p>
            <a:pPr lvl="0" indent="0"/>
            <a:r>
              <a:rPr lang="zh-CN" altLang="en-US" dirty="0"/>
              <a:t>单击此处编辑母版标题样式</a:t>
            </a:r>
            <a:endParaRPr lang="zh-CN" altLang="en-US" dirty="0"/>
          </a:p>
        </p:txBody>
      </p:sp>
      <p:sp>
        <p:nvSpPr>
          <p:cNvPr id="2051" name="Rectangle 18"/>
          <p:cNvSpPr>
            <a:spLocks noGrp="1"/>
          </p:cNvSpPr>
          <p:nvPr>
            <p:ph type="body"/>
          </p:nvPr>
        </p:nvSpPr>
        <p:spPr>
          <a:xfrm>
            <a:off x="533400" y="1371600"/>
            <a:ext cx="8229600" cy="4525963"/>
          </a:xfrm>
          <a:prstGeom prst="rect">
            <a:avLst/>
          </a:prstGeom>
          <a:noFill/>
          <a:ln w="9525">
            <a:noFill/>
          </a:ln>
        </p:spPr>
        <p:txBody>
          <a:bodyPr anchor="t" anchorCtr="0"/>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45" name="Rectangle 21"/>
          <p:cNvSpPr>
            <a:spLocks noGrp="1" noChangeArrowheads="1"/>
          </p:cNvSpPr>
          <p:nvPr>
            <p:ph type="sldNum" sz="quarter" idx="4"/>
          </p:nvPr>
        </p:nvSpPr>
        <p:spPr bwMode="auto">
          <a:xfrm>
            <a:off x="7010400" y="6477000"/>
            <a:ext cx="2133600" cy="381000"/>
          </a:xfrm>
          <a:prstGeom prst="rect">
            <a:avLst/>
          </a:prstGeom>
          <a:noFill/>
          <a:ln w="9525">
            <a:noFill/>
            <a:miter lim="800000"/>
          </a:ln>
          <a:effectLst/>
        </p:spPr>
        <p:txBody>
          <a:bodyPr vert="horz" wrap="square" lIns="91440" tIns="45720" rIns="91440" bIns="45720" numCol="1" anchor="t" anchorCtr="0" compatLnSpc="1"/>
          <a:lstStyle>
            <a:lvl1pPr algn="r">
              <a:defRPr sz="1400">
                <a:solidFill>
                  <a:schemeClr val="tx1"/>
                </a:solidFill>
                <a:latin typeface="Arial Narrow" pitchFamily="34" charset="0"/>
              </a:defRPr>
            </a:lvl1pPr>
          </a:lstStyle>
          <a:p>
            <a:pPr lvl="0" eaLnBrk="1" fontAlgn="base" hangingPunct="1"/>
            <a:fld id="{9A0DB2DC-4C9A-4742-B13C-FB6460FD3503}" type="slidenum">
              <a:rPr lang="en-US" altLang="zh-CN" strike="noStrike" noProof="1" dirty="0">
                <a:latin typeface="Arial Narrow" pitchFamily="34" charset="0"/>
                <a:ea typeface="宋体" panose="02010600030101010101" pitchFamily="2" charset="-122"/>
                <a:cs typeface="+mn-cs"/>
              </a:rPr>
            </a:fld>
            <a:endParaRPr lang="en-US" altLang="zh-CN" strike="noStrike" noProof="1" dirty="0">
              <a:latin typeface="Arial" panose="020B0604020202020204" pitchFamily="34" charset="0"/>
            </a:endParaRPr>
          </a:p>
        </p:txBody>
      </p:sp>
      <p:cxnSp>
        <p:nvCxnSpPr>
          <p:cNvPr id="2053" name="Connecteur droit 6"/>
          <p:cNvCxnSpPr/>
          <p:nvPr userDrawn="1"/>
        </p:nvCxnSpPr>
        <p:spPr>
          <a:xfrm>
            <a:off x="304800" y="990600"/>
            <a:ext cx="8443913" cy="0"/>
          </a:xfrm>
          <a:prstGeom prst="line">
            <a:avLst/>
          </a:prstGeom>
          <a:ln w="19050" cap="flat" cmpd="sng">
            <a:solidFill>
              <a:srgbClr val="339933"/>
            </a:solidFill>
            <a:prstDash val="solid"/>
            <a:round/>
            <a:headEnd type="none" w="med" len="med"/>
            <a:tailEnd type="none" w="med" len="med"/>
          </a:ln>
        </p:spPr>
      </p:cxnSp>
      <p:pic>
        <p:nvPicPr>
          <p:cNvPr id="8" name="图片 7" descr="09.02.1(1)"/>
          <p:cNvPicPr>
            <a:picLocks noChangeAspect="1"/>
          </p:cNvPicPr>
          <p:nvPr userDrawn="1"/>
        </p:nvPicPr>
        <p:blipFill>
          <a:blip r:embed="rId13"/>
          <a:stretch>
            <a:fillRect/>
          </a:stretch>
        </p:blipFill>
        <p:spPr>
          <a:xfrm>
            <a:off x="8082439" y="190500"/>
            <a:ext cx="928211" cy="625475"/>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push dir="u"/>
  </p:transition>
  <p:hf sldNum="0" hdr="0" ftr="0" dt="0"/>
  <p:txStyles>
    <p:titleStyle>
      <a:lvl1pPr marL="0" lvl="0" indent="0" algn="ctr" defTabSz="914400" rtl="0" eaLnBrk="1" fontAlgn="base" latinLnBrk="0" hangingPunct="1">
        <a:lnSpc>
          <a:spcPct val="100000"/>
        </a:lnSpc>
        <a:spcBef>
          <a:spcPct val="0"/>
        </a:spcBef>
        <a:spcAft>
          <a:spcPct val="0"/>
        </a:spcAft>
        <a:buNone/>
        <a:defRPr sz="3200" b="1"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3600" b="1" i="0" u="none" kern="1200" baseline="0">
          <a:solidFill>
            <a:schemeClr val="bg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3600" b="1" i="0" u="none" kern="1200" baseline="0">
          <a:solidFill>
            <a:schemeClr val="bg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14.wmf"/><Relationship Id="rId1"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8.bin"/><Relationship Id="rId8" Type="http://schemas.openxmlformats.org/officeDocument/2006/relationships/oleObject" Target="../embeddings/oleObject7.bin"/><Relationship Id="rId7" Type="http://schemas.openxmlformats.org/officeDocument/2006/relationships/oleObject" Target="../embeddings/oleObject6.bin"/><Relationship Id="rId6" Type="http://schemas.openxmlformats.org/officeDocument/2006/relationships/image" Target="../media/image20.png"/><Relationship Id="rId5" Type="http://schemas.openxmlformats.org/officeDocument/2006/relationships/oleObject" Target="../embeddings/oleObject5.bin"/><Relationship Id="rId4" Type="http://schemas.openxmlformats.org/officeDocument/2006/relationships/oleObject" Target="../embeddings/oleObject4.bin"/><Relationship Id="rId3" Type="http://schemas.openxmlformats.org/officeDocument/2006/relationships/image" Target="../media/image19.png"/><Relationship Id="rId2" Type="http://schemas.openxmlformats.org/officeDocument/2006/relationships/oleObject" Target="../embeddings/oleObject3.bin"/><Relationship Id="rId17" Type="http://schemas.openxmlformats.org/officeDocument/2006/relationships/vmlDrawing" Target="../drawings/vmlDrawing3.vml"/><Relationship Id="rId16" Type="http://schemas.openxmlformats.org/officeDocument/2006/relationships/slideLayout" Target="../slideLayouts/slideLayout2.xml"/><Relationship Id="rId15" Type="http://schemas.openxmlformats.org/officeDocument/2006/relationships/oleObject" Target="../embeddings/oleObject14.bin"/><Relationship Id="rId14" Type="http://schemas.openxmlformats.org/officeDocument/2006/relationships/oleObject" Target="../embeddings/oleObject13.bin"/><Relationship Id="rId13" Type="http://schemas.openxmlformats.org/officeDocument/2006/relationships/oleObject" Target="../embeddings/oleObject12.bin"/><Relationship Id="rId12" Type="http://schemas.openxmlformats.org/officeDocument/2006/relationships/oleObject" Target="../embeddings/oleObject11.bin"/><Relationship Id="rId11" Type="http://schemas.openxmlformats.org/officeDocument/2006/relationships/oleObject" Target="../embeddings/oleObject10.bin"/><Relationship Id="rId10" Type="http://schemas.openxmlformats.org/officeDocument/2006/relationships/oleObject" Target="../embeddings/oleObject9.bin"/><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5.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24.wmf"/><Relationship Id="rId1" Type="http://schemas.openxmlformats.org/officeDocument/2006/relationships/oleObject" Target="../embeddings/oleObject15.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png"/></Relationships>
</file>

<file path=ppt/slides/_rels/slide26.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23.wmf"/><Relationship Id="rId3" Type="http://schemas.openxmlformats.org/officeDocument/2006/relationships/image" Target="../media/image15.png"/><Relationship Id="rId2" Type="http://schemas.openxmlformats.org/officeDocument/2006/relationships/oleObject" Target="../embeddings/oleObject16.bin"/><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30.jpeg"/><Relationship Id="rId4" Type="http://schemas.openxmlformats.org/officeDocument/2006/relationships/tags" Target="../tags/tag18.xml"/><Relationship Id="rId3" Type="http://schemas.openxmlformats.org/officeDocument/2006/relationships/image" Target="../media/image29.jpeg"/><Relationship Id="rId2" Type="http://schemas.openxmlformats.org/officeDocument/2006/relationships/tags" Target="../tags/tag1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7.jpe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vmlDrawing" Target="../drawings/vmlDrawing1.vml"/><Relationship Id="rId4" Type="http://schemas.openxmlformats.org/officeDocument/2006/relationships/slideLayout" Target="../slideLayouts/slideLayout24.xml"/><Relationship Id="rId3" Type="http://schemas.openxmlformats.org/officeDocument/2006/relationships/image" Target="../media/image9.wmf"/><Relationship Id="rId2" Type="http://schemas.openxmlformats.org/officeDocument/2006/relationships/oleObject" Target="../embeddings/oleObject1.bin"/><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3388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rPr>
              <a:t>事故根本原因分析</a:t>
            </a:r>
            <a:endParaRPr lang="zh-CN" altLang="en-US" sz="384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195214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161464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全面</a:t>
            </a:r>
            <a:endParaRPr lang="zh-CN" altLang="en-US" sz="2700" b="1">
              <a:solidFill>
                <a:schemeClr val="dk1">
                  <a:lumMod val="85000"/>
                  <a:lumOff val="15000"/>
                </a:schemeClr>
              </a:solidFill>
            </a:endParaRPr>
          </a:p>
        </p:txBody>
      </p:sp>
      <p:sp>
        <p:nvSpPr>
          <p:cNvPr id="9" name="椭圆 8"/>
          <p:cNvSpPr/>
          <p:nvPr>
            <p:custDataLst>
              <p:tags r:id="rId4"/>
            </p:custDataLst>
          </p:nvPr>
        </p:nvSpPr>
        <p:spPr>
          <a:xfrm>
            <a:off x="254698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专业</a:t>
            </a:r>
            <a:endParaRPr lang="zh-CN" altLang="en-US" sz="2700" b="1">
              <a:solidFill>
                <a:schemeClr val="dk1">
                  <a:lumMod val="85000"/>
                  <a:lumOff val="15000"/>
                </a:schemeClr>
              </a:solidFill>
            </a:endParaRPr>
          </a:p>
        </p:txBody>
      </p:sp>
      <p:sp>
        <p:nvSpPr>
          <p:cNvPr id="10" name="椭圆 9"/>
          <p:cNvSpPr/>
          <p:nvPr>
            <p:custDataLst>
              <p:tags r:id="rId5"/>
            </p:custDataLst>
          </p:nvPr>
        </p:nvSpPr>
        <p:spPr>
          <a:xfrm>
            <a:off x="347932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2700" b="1">
                <a:solidFill>
                  <a:schemeClr val="dk1">
                    <a:lumMod val="85000"/>
                    <a:lumOff val="15000"/>
                  </a:schemeClr>
                </a:solidFill>
              </a:rPr>
              <a:t>实用</a:t>
            </a:r>
            <a:endParaRPr lang="zh-CN" altLang="en-US" sz="2700" b="1">
              <a:solidFill>
                <a:schemeClr val="dk1">
                  <a:lumMod val="85000"/>
                  <a:lumOff val="15000"/>
                </a:schemeClr>
              </a:solidFill>
            </a:endParaRPr>
          </a:p>
        </p:txBody>
      </p:sp>
    </p:spTree>
    <p:custDataLst>
      <p:tags r:id="rId6"/>
    </p:custDataLst>
  </p:cSld>
  <p:clrMapOvr>
    <a:masterClrMapping/>
  </p:clrMapOvr>
  <p:transition>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17410" name="Rectangle 6"/>
          <p:cNvSpPr/>
          <p:nvPr/>
        </p:nvSpPr>
        <p:spPr>
          <a:xfrm>
            <a:off x="1752600" y="1371600"/>
            <a:ext cx="5183188" cy="1570038"/>
          </a:xfrm>
          <a:prstGeom prst="rect">
            <a:avLst/>
          </a:prstGeom>
          <a:noFill/>
          <a:ln w="57150">
            <a:noFill/>
          </a:ln>
        </p:spPr>
        <p:txBody>
          <a:bodyPr anchor="t" anchorCtr="0">
            <a:spAutoFit/>
          </a:bodyPr>
          <a:p>
            <a:pPr>
              <a:spcBef>
                <a:spcPct val="20000"/>
              </a:spcBef>
              <a:buClr>
                <a:schemeClr val="accent1"/>
              </a:buClr>
              <a:buSzPct val="50000"/>
              <a:buFont typeface="Wingdings" panose="05000000000000000000" pitchFamily="2" charset="2"/>
            </a:pPr>
            <a:r>
              <a:rPr lang="zh-CN" altLang="en-US" sz="2400" dirty="0">
                <a:solidFill>
                  <a:srgbClr val="006600"/>
                </a:solidFill>
                <a:latin typeface="Arial Unicode MS" pitchFamily="34" charset="-122"/>
                <a:ea typeface="宋体" panose="02010600030101010101" pitchFamily="2" charset="-122"/>
              </a:rPr>
              <a:t>前提条件</a:t>
            </a:r>
            <a:r>
              <a:rPr lang="en-US" altLang="zh-CN" sz="2400">
                <a:solidFill>
                  <a:srgbClr val="006600"/>
                </a:solidFill>
                <a:latin typeface="Arial Unicode MS" pitchFamily="34" charset="-122"/>
                <a:ea typeface="宋体" panose="02010600030101010101" pitchFamily="2" charset="-122"/>
              </a:rPr>
              <a:t>: 2</a:t>
            </a:r>
            <a:endParaRPr lang="en-US" altLang="zh-CN" sz="2400">
              <a:solidFill>
                <a:srgbClr val="006600"/>
              </a:solidFill>
              <a:latin typeface="Arial Unicode MS" pitchFamily="34" charset="-122"/>
              <a:ea typeface="宋体" panose="02010600030101010101" pitchFamily="2" charset="-122"/>
            </a:endParaRPr>
          </a:p>
          <a:p>
            <a:pPr lvl="1" indent="0" eaLnBrk="1" hangingPunct="1">
              <a:spcBef>
                <a:spcPct val="20000"/>
              </a:spcBef>
              <a:buClr>
                <a:schemeClr val="accent1"/>
              </a:buClr>
              <a:buSzPct val="50000"/>
              <a:buFont typeface="Wingdings" panose="05000000000000000000" pitchFamily="2" charset="2"/>
              <a:buChar char="n"/>
            </a:pP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确定团队成员</a:t>
            </a:r>
            <a:endParaRPr lang="zh-CN" altLang="de-AT" sz="2000" b="0" dirty="0">
              <a:solidFill>
                <a:schemeClr val="tx1"/>
              </a:solidFill>
              <a:latin typeface="Arial Unicode MS" pitchFamily="34" charset="-122"/>
              <a:ea typeface="宋体" panose="02010600030101010101" pitchFamily="2" charset="-122"/>
            </a:endParaRPr>
          </a:p>
          <a:p>
            <a:pPr lvl="2" indent="0" eaLnBrk="1" hangingPunct="1">
              <a:spcBef>
                <a:spcPct val="20000"/>
              </a:spcBef>
              <a:buClr>
                <a:schemeClr val="accent1"/>
              </a:buClr>
              <a:buSzPct val="50000"/>
              <a:buFont typeface="Wingdings" panose="05000000000000000000" pitchFamily="2" charset="2"/>
              <a:buChar char="n"/>
            </a:pP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他们是谁</a:t>
            </a:r>
            <a:r>
              <a:rPr lang="de-AT" altLang="zh-CN" sz="2000" b="0" dirty="0">
                <a:solidFill>
                  <a:schemeClr val="tx1"/>
                </a:solidFill>
                <a:latin typeface="Arial Unicode MS" pitchFamily="34" charset="-122"/>
                <a:ea typeface="宋体" panose="02010600030101010101" pitchFamily="2" charset="-122"/>
              </a:rPr>
              <a:t>?</a:t>
            </a:r>
            <a:endParaRPr lang="de-AT" altLang="zh-CN" sz="2000" b="0" dirty="0">
              <a:solidFill>
                <a:schemeClr val="tx1"/>
              </a:solidFill>
              <a:latin typeface="Arial Unicode MS" pitchFamily="34" charset="-122"/>
              <a:ea typeface="宋体" panose="02010600030101010101" pitchFamily="2" charset="-122"/>
            </a:endParaRPr>
          </a:p>
          <a:p>
            <a:pPr lvl="2" indent="0" eaLnBrk="1" hangingPunct="1">
              <a:spcBef>
                <a:spcPct val="20000"/>
              </a:spcBef>
              <a:buClr>
                <a:schemeClr val="accent1"/>
              </a:buClr>
              <a:buSzPct val="50000"/>
              <a:buFont typeface="Wingdings" panose="05000000000000000000" pitchFamily="2" charset="2"/>
              <a:buChar char="n"/>
            </a:pP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他们的角色是什么？</a:t>
            </a:r>
            <a:endParaRPr lang="en-US" altLang="zh-CN" sz="2000" b="0">
              <a:solidFill>
                <a:schemeClr val="tx1"/>
              </a:solidFill>
              <a:latin typeface="Arial Unicode MS" pitchFamily="34" charset="-122"/>
              <a:ea typeface="宋体" panose="02010600030101010101" pitchFamily="2" charset="-122"/>
            </a:endParaRPr>
          </a:p>
        </p:txBody>
      </p:sp>
      <p:sp>
        <p:nvSpPr>
          <p:cNvPr id="6" name="Text Box 9"/>
          <p:cNvSpPr txBox="1"/>
          <p:nvPr/>
        </p:nvSpPr>
        <p:spPr>
          <a:xfrm>
            <a:off x="1981200" y="3276600"/>
            <a:ext cx="4486275" cy="3132138"/>
          </a:xfrm>
          <a:prstGeom prst="rect">
            <a:avLst/>
          </a:prstGeom>
          <a:noFill/>
          <a:ln w="57150">
            <a:noFill/>
          </a:ln>
        </p:spPr>
        <p:txBody>
          <a:bodyPr anchor="t" anchorCtr="0">
            <a:spAutoFit/>
          </a:bodyPr>
          <a:p>
            <a:pPr>
              <a:lnSpc>
                <a:spcPts val="3000"/>
              </a:lnSpc>
            </a:pPr>
            <a:r>
              <a:rPr lang="zh-CN" altLang="en-US" sz="2000" dirty="0">
                <a:solidFill>
                  <a:schemeClr val="tx1"/>
                </a:solidFill>
                <a:latin typeface="Arial Unicode MS" pitchFamily="34" charset="-122"/>
                <a:ea typeface="宋体" panose="02010600030101010101" pitchFamily="2" charset="-122"/>
              </a:rPr>
              <a:t>谁</a:t>
            </a:r>
            <a:r>
              <a:rPr lang="en-US" altLang="zh-CN" sz="2000">
                <a:solidFill>
                  <a:schemeClr val="tx1"/>
                </a:solidFill>
                <a:latin typeface="Arial Unicode MS" pitchFamily="34" charset="-122"/>
                <a:ea typeface="宋体" panose="02010600030101010101" pitchFamily="2" charset="-122"/>
              </a:rPr>
              <a:t>:</a:t>
            </a:r>
            <a:r>
              <a:rPr lang="en-US" altLang="zh-CN" sz="2000" b="0">
                <a:solidFill>
                  <a:schemeClr val="tx1"/>
                </a:solidFill>
                <a:latin typeface="Arial Unicode MS" pitchFamily="34" charset="-122"/>
                <a:ea typeface="宋体" panose="02010600030101010101" pitchFamily="2" charset="-122"/>
              </a:rPr>
              <a:t>   </a:t>
            </a:r>
            <a:endParaRPr lang="en-US" altLang="zh-CN" sz="2000" b="0">
              <a:solidFill>
                <a:schemeClr val="tx1"/>
              </a:solidFill>
              <a:latin typeface="Arial Unicode MS" pitchFamily="34" charset="-122"/>
              <a:ea typeface="宋体" panose="02010600030101010101" pitchFamily="2" charset="-122"/>
            </a:endParaRPr>
          </a:p>
          <a:p>
            <a:pPr>
              <a:lnSpc>
                <a:spcPts val="3000"/>
              </a:lnSpc>
              <a:buChar char="•"/>
            </a:pP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与事件相关的人员</a:t>
            </a:r>
            <a:endParaRPr lang="fr-FR" altLang="zh-CN" sz="2000" b="0" dirty="0">
              <a:solidFill>
                <a:schemeClr val="tx1"/>
              </a:solidFill>
              <a:latin typeface="Arial Unicode MS" pitchFamily="34" charset="-122"/>
              <a:ea typeface="宋体" panose="02010600030101010101" pitchFamily="2" charset="-122"/>
            </a:endParaRPr>
          </a:p>
          <a:p>
            <a:pPr>
              <a:lnSpc>
                <a:spcPts val="3000"/>
              </a:lnSpc>
              <a:buChar char="•"/>
            </a:pP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如果管理人员不是必须的，尽量避免过多的管理层参加</a:t>
            </a:r>
            <a:endParaRPr lang="fr-FR" altLang="zh-CN" sz="2000" b="0" dirty="0">
              <a:solidFill>
                <a:schemeClr val="tx1"/>
              </a:solidFill>
              <a:latin typeface="Arial Unicode MS" pitchFamily="34" charset="-122"/>
              <a:ea typeface="宋体" panose="02010600030101010101" pitchFamily="2" charset="-122"/>
            </a:endParaRPr>
          </a:p>
          <a:p>
            <a:pPr>
              <a:lnSpc>
                <a:spcPts val="3000"/>
              </a:lnSpc>
              <a:buChar char="•"/>
            </a:pPr>
            <a:r>
              <a:rPr lang="fr-FR" altLang="zh-CN" sz="2000" b="0" dirty="0">
                <a:solidFill>
                  <a:schemeClr val="tx1"/>
                </a:solidFill>
                <a:latin typeface="Arial Unicode MS" pitchFamily="34" charset="-122"/>
                <a:ea typeface="宋体" panose="02010600030101010101" pitchFamily="2" charset="-122"/>
              </a:rPr>
              <a:t> </a:t>
            </a:r>
            <a:r>
              <a:rPr lang="zh-CN" altLang="fr-FR" sz="2000" b="0" dirty="0">
                <a:solidFill>
                  <a:schemeClr val="tx1"/>
                </a:solidFill>
                <a:latin typeface="Arial Unicode MS" pitchFamily="34" charset="-122"/>
                <a:ea typeface="宋体" panose="02010600030101010101" pitchFamily="2" charset="-122"/>
              </a:rPr>
              <a:t>每次</a:t>
            </a:r>
            <a:r>
              <a:rPr lang="fr-FR" altLang="zh-CN" sz="2000" b="0" dirty="0">
                <a:solidFill>
                  <a:schemeClr val="tx1"/>
                </a:solidFill>
                <a:latin typeface="Arial Unicode MS" pitchFamily="34" charset="-122"/>
                <a:ea typeface="宋体" panose="02010600030101010101" pitchFamily="2" charset="-122"/>
              </a:rPr>
              <a:t>5~10</a:t>
            </a:r>
            <a:r>
              <a:rPr lang="zh-CN" altLang="fr-FR" sz="2000" b="0" dirty="0">
                <a:solidFill>
                  <a:schemeClr val="tx1"/>
                </a:solidFill>
                <a:latin typeface="Arial Unicode MS" pitchFamily="34" charset="-122"/>
                <a:ea typeface="宋体" panose="02010600030101010101" pitchFamily="2" charset="-122"/>
              </a:rPr>
              <a:t>个人</a:t>
            </a:r>
            <a:r>
              <a:rPr lang="fr-FR" altLang="zh-CN" sz="2000" b="0" dirty="0">
                <a:solidFill>
                  <a:schemeClr val="tx1"/>
                </a:solidFill>
                <a:latin typeface="Arial Unicode MS" pitchFamily="34" charset="-122"/>
                <a:ea typeface="宋体" panose="02010600030101010101" pitchFamily="2" charset="-122"/>
              </a:rPr>
              <a:t>, </a:t>
            </a:r>
            <a:r>
              <a:rPr lang="zh-CN" altLang="fr-FR" sz="2000" b="0" dirty="0">
                <a:solidFill>
                  <a:schemeClr val="tx1"/>
                </a:solidFill>
                <a:latin typeface="Arial Unicode MS" pitchFamily="34" charset="-122"/>
                <a:ea typeface="宋体" panose="02010600030101010101" pitchFamily="2" charset="-122"/>
              </a:rPr>
              <a:t>取决于问题的严重性</a:t>
            </a:r>
            <a:endParaRPr lang="zh-CN" altLang="en-US" sz="2000" b="0" dirty="0">
              <a:solidFill>
                <a:schemeClr val="tx1"/>
              </a:solidFill>
              <a:latin typeface="Arial Unicode MS" pitchFamily="34" charset="-122"/>
              <a:ea typeface="宋体" panose="02010600030101010101" pitchFamily="2" charset="-122"/>
            </a:endParaRPr>
          </a:p>
          <a:p>
            <a:pPr>
              <a:lnSpc>
                <a:spcPts val="3000"/>
              </a:lnSpc>
            </a:pPr>
            <a:r>
              <a:rPr lang="zh-CN" altLang="en-US" sz="2000" dirty="0">
                <a:solidFill>
                  <a:schemeClr val="tx1"/>
                </a:solidFill>
                <a:latin typeface="Arial Unicode MS" pitchFamily="34" charset="-122"/>
                <a:ea typeface="宋体" panose="02010600030101010101" pitchFamily="2" charset="-122"/>
              </a:rPr>
              <a:t>做什么</a:t>
            </a:r>
            <a:r>
              <a:rPr lang="en-US" altLang="zh-CN" sz="2000">
                <a:solidFill>
                  <a:schemeClr val="tx1"/>
                </a:solidFill>
                <a:latin typeface="Arial Unicode MS" pitchFamily="34" charset="-122"/>
                <a:ea typeface="宋体" panose="02010600030101010101" pitchFamily="2" charset="-122"/>
              </a:rPr>
              <a:t>:</a:t>
            </a:r>
            <a:r>
              <a:rPr lang="en-US" altLang="zh-CN" sz="2000" b="0">
                <a:solidFill>
                  <a:schemeClr val="tx1"/>
                </a:solidFill>
                <a:latin typeface="Arial Unicode MS" pitchFamily="34" charset="-122"/>
                <a:ea typeface="宋体" panose="02010600030101010101" pitchFamily="2" charset="-122"/>
              </a:rPr>
              <a:t> </a:t>
            </a:r>
            <a:endParaRPr lang="en-US" altLang="zh-CN" sz="2000" b="0">
              <a:solidFill>
                <a:schemeClr val="tx1"/>
              </a:solidFill>
              <a:latin typeface="Arial Unicode MS" pitchFamily="34" charset="-122"/>
              <a:ea typeface="宋体" panose="02010600030101010101" pitchFamily="2" charset="-122"/>
            </a:endParaRPr>
          </a:p>
          <a:p>
            <a:pPr>
              <a:lnSpc>
                <a:spcPts val="3000"/>
              </a:lnSpc>
              <a:buChar char="•"/>
            </a:pPr>
            <a:r>
              <a:rPr lang="fr-FR" altLang="zh-CN" sz="2000" b="0" dirty="0">
                <a:solidFill>
                  <a:schemeClr val="tx1"/>
                </a:solidFill>
                <a:latin typeface="Arial Unicode MS" pitchFamily="34" charset="-122"/>
                <a:ea typeface="宋体" panose="02010600030101010101" pitchFamily="2" charset="-122"/>
              </a:rPr>
              <a:t> </a:t>
            </a:r>
            <a:r>
              <a:rPr lang="zh-CN" altLang="fr-FR" sz="2000" b="0" dirty="0">
                <a:solidFill>
                  <a:schemeClr val="tx1"/>
                </a:solidFill>
                <a:latin typeface="Arial Unicode MS" pitchFamily="34" charset="-122"/>
                <a:ea typeface="宋体" panose="02010600030101010101" pitchFamily="2" charset="-122"/>
              </a:rPr>
              <a:t>现场调查</a:t>
            </a:r>
            <a:r>
              <a:rPr lang="fr-FR" altLang="zh-CN" sz="2000" b="0" dirty="0">
                <a:solidFill>
                  <a:schemeClr val="tx1"/>
                </a:solidFill>
                <a:latin typeface="Arial Unicode MS" pitchFamily="34" charset="-122"/>
                <a:ea typeface="宋体" panose="02010600030101010101" pitchFamily="2" charset="-122"/>
              </a:rPr>
              <a:t> </a:t>
            </a:r>
            <a:endParaRPr lang="fr-FR" altLang="zh-CN" sz="2000" b="0" dirty="0">
              <a:solidFill>
                <a:schemeClr val="tx1"/>
              </a:solidFill>
              <a:latin typeface="Arial Unicode MS" pitchFamily="34" charset="-122"/>
              <a:ea typeface="宋体" panose="02010600030101010101" pitchFamily="2" charset="-122"/>
            </a:endParaRPr>
          </a:p>
          <a:p>
            <a:pPr>
              <a:lnSpc>
                <a:spcPts val="3000"/>
              </a:lnSpc>
              <a:buChar char="•"/>
            </a:pPr>
            <a:r>
              <a:rPr lang="fr-FR" altLang="zh-CN" sz="2000" b="0" dirty="0">
                <a:solidFill>
                  <a:schemeClr val="tx1"/>
                </a:solidFill>
                <a:latin typeface="Arial Unicode MS" pitchFamily="34" charset="-122"/>
                <a:ea typeface="宋体" panose="02010600030101010101" pitchFamily="2" charset="-122"/>
              </a:rPr>
              <a:t> </a:t>
            </a:r>
            <a:r>
              <a:rPr lang="zh-CN" altLang="fr-FR" sz="2000" b="0" dirty="0">
                <a:solidFill>
                  <a:schemeClr val="tx1"/>
                </a:solidFill>
                <a:latin typeface="Arial Unicode MS" pitchFamily="34" charset="-122"/>
                <a:ea typeface="宋体" panose="02010600030101010101" pitchFamily="2" charset="-122"/>
              </a:rPr>
              <a:t>执行</a:t>
            </a:r>
            <a:r>
              <a:rPr lang="fr-FR" altLang="zh-CN" sz="2000" b="0" dirty="0">
                <a:solidFill>
                  <a:schemeClr val="tx1"/>
                </a:solidFill>
                <a:latin typeface="Arial Unicode MS" pitchFamily="34" charset="-122"/>
                <a:ea typeface="宋体" panose="02010600030101010101" pitchFamily="2" charset="-122"/>
              </a:rPr>
              <a:t>RCA </a:t>
            </a:r>
            <a:r>
              <a:rPr lang="zh-CN" altLang="fr-FR" sz="2000" b="0" dirty="0">
                <a:solidFill>
                  <a:schemeClr val="tx1"/>
                </a:solidFill>
                <a:latin typeface="Arial Unicode MS" pitchFamily="34" charset="-122"/>
                <a:ea typeface="宋体" panose="02010600030101010101" pitchFamily="2" charset="-122"/>
              </a:rPr>
              <a:t>分析</a:t>
            </a:r>
            <a:endParaRPr lang="en-US" altLang="zh-CN" sz="2000" b="0">
              <a:solidFill>
                <a:schemeClr val="tx1"/>
              </a:solidFill>
              <a:latin typeface="Arial Unicode MS" pitchFamily="34" charset="-122"/>
              <a:ea typeface="宋体" panose="02010600030101010101" pitchFamily="2" charset="-122"/>
            </a:endParaRPr>
          </a:p>
        </p:txBody>
      </p:sp>
      <p:pic>
        <p:nvPicPr>
          <p:cNvPr id="17412" name="Picture 11" descr="j0287005"/>
          <p:cNvPicPr>
            <a:picLocks noChangeAspect="1"/>
          </p:cNvPicPr>
          <p:nvPr/>
        </p:nvPicPr>
        <p:blipFill>
          <a:blip r:embed="rId1"/>
          <a:stretch>
            <a:fillRect/>
          </a:stretch>
        </p:blipFill>
        <p:spPr>
          <a:xfrm>
            <a:off x="6683375" y="3348038"/>
            <a:ext cx="1885950" cy="3240087"/>
          </a:xfrm>
          <a:prstGeom prst="rect">
            <a:avLst/>
          </a:prstGeom>
          <a:noFill/>
          <a:ln w="9525">
            <a:noFill/>
          </a:ln>
        </p:spPr>
      </p:pic>
      <p:pic>
        <p:nvPicPr>
          <p:cNvPr id="17413" name="Picture 12" descr="j0291984"/>
          <p:cNvPicPr>
            <a:picLocks noChangeAspect="1"/>
          </p:cNvPicPr>
          <p:nvPr/>
        </p:nvPicPr>
        <p:blipFill>
          <a:blip r:embed="rId2"/>
          <a:stretch>
            <a:fillRect/>
          </a:stretch>
        </p:blipFill>
        <p:spPr>
          <a:xfrm>
            <a:off x="381000" y="4800600"/>
            <a:ext cx="1563688" cy="1655763"/>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19458" name="Rectangle 3"/>
          <p:cNvSpPr txBox="1"/>
          <p:nvPr/>
        </p:nvSpPr>
        <p:spPr>
          <a:xfrm>
            <a:off x="1752600" y="1295400"/>
            <a:ext cx="5113338" cy="3725863"/>
          </a:xfrm>
          <a:prstGeom prst="rect">
            <a:avLst/>
          </a:prstGeom>
          <a:noFill/>
          <a:ln w="9525">
            <a:noFill/>
          </a:ln>
        </p:spPr>
        <p:txBody>
          <a:bodyPr anchor="t" anchorCtr="0"/>
          <a:p>
            <a:pPr marL="342900" indent="-342900" eaLnBrk="0" hangingPunct="0">
              <a:lnSpc>
                <a:spcPct val="130000"/>
              </a:lnSpc>
              <a:spcBef>
                <a:spcPct val="20000"/>
              </a:spcBef>
              <a:buFont typeface="Wingdings" panose="05000000000000000000" pitchFamily="2" charset="2"/>
            </a:pPr>
            <a:endParaRPr lang="zh-CN" altLang="en-US" sz="2800" b="0" dirty="0">
              <a:solidFill>
                <a:schemeClr val="tx1"/>
              </a:solidFill>
              <a:latin typeface="Arial" panose="020B0604020202020204" pitchFamily="34" charset="0"/>
              <a:ea typeface="宋体" panose="02010600030101010101" pitchFamily="2" charset="-122"/>
            </a:endParaRPr>
          </a:p>
          <a:p>
            <a:pPr marL="342900" indent="-342900" eaLnBrk="0" hangingPunct="0">
              <a:lnSpc>
                <a:spcPct val="130000"/>
              </a:lnSpc>
              <a:spcBef>
                <a:spcPct val="20000"/>
              </a:spcBef>
              <a:buFont typeface="Wingdings" panose="05000000000000000000" pitchFamily="2" charset="2"/>
            </a:pPr>
            <a:r>
              <a:rPr lang="zh-CN" altLang="en-US" sz="2800" b="0" dirty="0">
                <a:solidFill>
                  <a:schemeClr val="tx1"/>
                </a:solidFill>
                <a:latin typeface="Arial" panose="020B0604020202020204" pitchFamily="34" charset="0"/>
                <a:ea typeface="宋体" panose="02010600030101010101" pitchFamily="2" charset="-122"/>
              </a:rPr>
              <a:t>　　</a:t>
            </a:r>
            <a:r>
              <a:rPr lang="en-US" altLang="zh-CN" sz="2800" b="0">
                <a:solidFill>
                  <a:schemeClr val="tx1"/>
                </a:solidFill>
                <a:latin typeface="Arial" panose="020B0604020202020204" pitchFamily="34" charset="0"/>
                <a:ea typeface="宋体" panose="02010600030101010101" pitchFamily="2" charset="-122"/>
              </a:rPr>
              <a:t>1</a:t>
            </a:r>
            <a:r>
              <a:rPr lang="zh-CN" altLang="en-US" sz="2800" b="0" dirty="0">
                <a:solidFill>
                  <a:schemeClr val="tx1"/>
                </a:solidFill>
                <a:latin typeface="Arial" panose="020B0604020202020204" pitchFamily="34" charset="0"/>
                <a:ea typeface="宋体" panose="02010600030101010101" pitchFamily="2" charset="-122"/>
              </a:rPr>
              <a:t>、定义问题</a:t>
            </a:r>
            <a:endParaRPr lang="zh-CN" altLang="en-US" sz="2800" b="0" dirty="0">
              <a:solidFill>
                <a:schemeClr val="tx1"/>
              </a:solidFill>
              <a:latin typeface="Arial" panose="020B0604020202020204" pitchFamily="34" charset="0"/>
              <a:ea typeface="宋体" panose="02010600030101010101" pitchFamily="2" charset="-122"/>
            </a:endParaRPr>
          </a:p>
          <a:p>
            <a:pPr marL="342900" indent="-342900" eaLnBrk="0" hangingPunct="0">
              <a:lnSpc>
                <a:spcPct val="130000"/>
              </a:lnSpc>
              <a:spcBef>
                <a:spcPct val="20000"/>
              </a:spcBef>
            </a:pPr>
            <a:r>
              <a:rPr lang="zh-CN" altLang="en-US" sz="2800" b="0" dirty="0">
                <a:solidFill>
                  <a:schemeClr val="tx1"/>
                </a:solidFill>
                <a:latin typeface="Arial" panose="020B0604020202020204" pitchFamily="34" charset="0"/>
                <a:ea typeface="宋体" panose="02010600030101010101" pitchFamily="2" charset="-122"/>
              </a:rPr>
              <a:t>　　</a:t>
            </a:r>
            <a:r>
              <a:rPr lang="en-US" altLang="zh-CN" sz="2800" b="0">
                <a:solidFill>
                  <a:schemeClr val="tx1"/>
                </a:solidFill>
                <a:latin typeface="Arial" panose="020B0604020202020204" pitchFamily="34" charset="0"/>
                <a:ea typeface="宋体" panose="02010600030101010101" pitchFamily="2" charset="-122"/>
              </a:rPr>
              <a:t>2</a:t>
            </a:r>
            <a:r>
              <a:rPr lang="zh-CN" altLang="en-US" sz="2800" b="0" dirty="0">
                <a:solidFill>
                  <a:schemeClr val="tx1"/>
                </a:solidFill>
                <a:latin typeface="Arial" panose="020B0604020202020204" pitchFamily="34" charset="0"/>
                <a:ea typeface="宋体" panose="02010600030101010101" pitchFamily="2" charset="-122"/>
              </a:rPr>
              <a:t>、</a:t>
            </a:r>
            <a:r>
              <a:rPr lang="zh-CN" altLang="en-US" sz="2800" b="0" dirty="0">
                <a:solidFill>
                  <a:schemeClr val="tx1"/>
                </a:solidFill>
                <a:latin typeface="宋体" panose="02010600030101010101" pitchFamily="2" charset="-122"/>
                <a:ea typeface="Arial Unicode MS" pitchFamily="34" charset="-122"/>
              </a:rPr>
              <a:t>分析并创建因果图</a:t>
            </a:r>
            <a:endParaRPr lang="en-US" altLang="zh-CN" sz="2800" b="0">
              <a:solidFill>
                <a:schemeClr val="tx1"/>
              </a:solidFill>
              <a:latin typeface="宋体" panose="02010600030101010101" pitchFamily="2" charset="-122"/>
              <a:ea typeface="Arial Unicode MS" pitchFamily="34" charset="-122"/>
            </a:endParaRPr>
          </a:p>
          <a:p>
            <a:pPr marL="342900" indent="-342900" eaLnBrk="0" hangingPunct="0">
              <a:lnSpc>
                <a:spcPct val="130000"/>
              </a:lnSpc>
              <a:spcBef>
                <a:spcPct val="20000"/>
              </a:spcBef>
            </a:pPr>
            <a:r>
              <a:rPr lang="en-US" altLang="zh-CN" sz="2800" b="0">
                <a:solidFill>
                  <a:schemeClr val="tx1"/>
                </a:solidFill>
                <a:latin typeface="宋体" panose="02010600030101010101" pitchFamily="2" charset="-122"/>
                <a:ea typeface="Arial Unicode MS" pitchFamily="34" charset="-122"/>
              </a:rPr>
              <a:t>  </a:t>
            </a:r>
            <a:r>
              <a:rPr lang="zh-CN" altLang="en-US" sz="2800" b="0" dirty="0">
                <a:solidFill>
                  <a:schemeClr val="tx1"/>
                </a:solidFill>
                <a:latin typeface="Arial" panose="020B0604020202020204" pitchFamily="34" charset="0"/>
                <a:ea typeface="宋体" panose="02010600030101010101" pitchFamily="2" charset="-122"/>
              </a:rPr>
              <a:t>　</a:t>
            </a:r>
            <a:r>
              <a:rPr lang="en-US" altLang="zh-CN" sz="2800" b="0">
                <a:solidFill>
                  <a:schemeClr val="tx1"/>
                </a:solidFill>
                <a:latin typeface="Arial" panose="020B0604020202020204" pitchFamily="34" charset="0"/>
                <a:ea typeface="宋体" panose="02010600030101010101" pitchFamily="2" charset="-122"/>
              </a:rPr>
              <a:t>3</a:t>
            </a:r>
            <a:r>
              <a:rPr lang="zh-CN" altLang="en-US" sz="2800" b="0" dirty="0">
                <a:solidFill>
                  <a:schemeClr val="tx1"/>
                </a:solidFill>
                <a:latin typeface="Arial" panose="020B0604020202020204" pitchFamily="34" charset="0"/>
                <a:ea typeface="宋体" panose="02010600030101010101" pitchFamily="2" charset="-122"/>
              </a:rPr>
              <a:t>、确定事故根本原因</a:t>
            </a:r>
            <a:endParaRPr lang="zh-CN" altLang="en-US" sz="2800" b="0" dirty="0">
              <a:solidFill>
                <a:schemeClr val="tx1"/>
              </a:solidFill>
              <a:latin typeface="Arial" panose="020B0604020202020204" pitchFamily="34" charset="0"/>
              <a:ea typeface="宋体" panose="02010600030101010101" pitchFamily="2" charset="-122"/>
            </a:endParaRPr>
          </a:p>
          <a:p>
            <a:pPr marL="342900" indent="-342900" eaLnBrk="0" hangingPunct="0">
              <a:lnSpc>
                <a:spcPct val="130000"/>
              </a:lnSpc>
              <a:spcBef>
                <a:spcPct val="20000"/>
              </a:spcBef>
              <a:buFont typeface="Wingdings" panose="05000000000000000000" pitchFamily="2" charset="2"/>
            </a:pPr>
            <a:r>
              <a:rPr lang="zh-CN" altLang="en-US" sz="2800" b="0" dirty="0">
                <a:solidFill>
                  <a:schemeClr val="tx1"/>
                </a:solidFill>
                <a:latin typeface="Arial" panose="020B0604020202020204" pitchFamily="34" charset="0"/>
                <a:ea typeface="宋体" panose="02010600030101010101" pitchFamily="2" charset="-122"/>
              </a:rPr>
              <a:t>　　</a:t>
            </a:r>
            <a:r>
              <a:rPr lang="en-US" altLang="zh-CN" sz="2800" b="0">
                <a:solidFill>
                  <a:schemeClr val="tx1"/>
                </a:solidFill>
                <a:latin typeface="Arial" panose="020B0604020202020204" pitchFamily="34" charset="0"/>
                <a:ea typeface="宋体" panose="02010600030101010101" pitchFamily="2" charset="-122"/>
              </a:rPr>
              <a:t>4</a:t>
            </a:r>
            <a:r>
              <a:rPr lang="zh-CN" altLang="en-US" sz="2800" b="0" dirty="0">
                <a:solidFill>
                  <a:schemeClr val="tx1"/>
                </a:solidFill>
                <a:latin typeface="Arial" panose="020B0604020202020204" pitchFamily="34" charset="0"/>
                <a:ea typeface="宋体" panose="02010600030101010101" pitchFamily="2" charset="-122"/>
              </a:rPr>
              <a:t>、确定解决方案</a:t>
            </a:r>
            <a:endParaRPr lang="en-US" altLang="zh-CN" sz="2800" b="0">
              <a:solidFill>
                <a:schemeClr val="tx1"/>
              </a:solidFill>
              <a:latin typeface="Arial" panose="020B0604020202020204" pitchFamily="34" charset="0"/>
              <a:ea typeface="宋体" panose="02010600030101010101" pitchFamily="2" charset="-122"/>
            </a:endParaRPr>
          </a:p>
          <a:p>
            <a:pPr marL="342900" indent="-342900" eaLnBrk="0" hangingPunct="0">
              <a:lnSpc>
                <a:spcPct val="130000"/>
              </a:lnSpc>
              <a:spcBef>
                <a:spcPct val="20000"/>
              </a:spcBef>
              <a:buFont typeface="Wingdings" panose="05000000000000000000" pitchFamily="2" charset="2"/>
            </a:pPr>
            <a:r>
              <a:rPr lang="en-US" altLang="zh-CN" sz="2800" b="0">
                <a:solidFill>
                  <a:schemeClr val="tx1"/>
                </a:solidFill>
                <a:latin typeface="Arial" panose="020B0604020202020204" pitchFamily="34" charset="0"/>
                <a:ea typeface="宋体" panose="02010600030101010101" pitchFamily="2" charset="-122"/>
              </a:rPr>
              <a:t>       5</a:t>
            </a:r>
            <a:r>
              <a:rPr lang="zh-CN" altLang="en-US" sz="2800" b="0" dirty="0">
                <a:solidFill>
                  <a:schemeClr val="tx1"/>
                </a:solidFill>
                <a:latin typeface="Arial" panose="020B0604020202020204" pitchFamily="34" charset="0"/>
                <a:ea typeface="宋体" panose="02010600030101010101" pitchFamily="2" charset="-122"/>
              </a:rPr>
              <a:t>、跟进实施效果</a:t>
            </a:r>
            <a:endParaRPr lang="zh-CN" altLang="en-US" sz="2800" b="0" dirty="0">
              <a:solidFill>
                <a:schemeClr val="tx1"/>
              </a:solidFill>
              <a:latin typeface="Arial" panose="020B0604020202020204" pitchFamily="34" charset="0"/>
              <a:ea typeface="宋体" panose="02010600030101010101" pitchFamily="2" charset="-122"/>
            </a:endParaRPr>
          </a:p>
          <a:p>
            <a:pPr marL="342900" indent="-342900" eaLnBrk="0" hangingPunct="0">
              <a:spcBef>
                <a:spcPct val="20000"/>
              </a:spcBef>
              <a:buChar char="•"/>
            </a:pPr>
            <a:endParaRPr lang="zh-CN" altLang="en-US" sz="2800" b="0" dirty="0">
              <a:solidFill>
                <a:schemeClr val="tx1"/>
              </a:solidFill>
              <a:latin typeface="Arial" panose="020B0604020202020204" pitchFamily="34" charset="0"/>
              <a:ea typeface="宋体" panose="02010600030101010101" pitchFamily="2" charset="-122"/>
            </a:endParaRPr>
          </a:p>
        </p:txBody>
      </p:sp>
      <p:sp>
        <p:nvSpPr>
          <p:cNvPr id="19459" name="矩形 6"/>
          <p:cNvSpPr/>
          <p:nvPr/>
        </p:nvSpPr>
        <p:spPr>
          <a:xfrm>
            <a:off x="3352800" y="228600"/>
            <a:ext cx="2111375" cy="646113"/>
          </a:xfrm>
          <a:prstGeom prst="rect">
            <a:avLst/>
          </a:prstGeom>
          <a:noFill/>
          <a:ln w="9525">
            <a:noFill/>
          </a:ln>
        </p:spPr>
        <p:txBody>
          <a:bodyPr wrap="none" anchor="t" anchorCtr="0">
            <a:spAutoFit/>
          </a:bodyPr>
          <a:p>
            <a:pPr algn="ctr"/>
            <a:r>
              <a:rPr lang="en-US" altLang="zh-CN">
                <a:solidFill>
                  <a:srgbClr val="006600"/>
                </a:solidFill>
                <a:latin typeface="Arial" panose="020B0604020202020204" pitchFamily="34" charset="0"/>
                <a:ea typeface="宋体" panose="02010600030101010101" pitchFamily="2" charset="-122"/>
              </a:rPr>
              <a:t>RCA</a:t>
            </a:r>
            <a:r>
              <a:rPr lang="zh-CN" altLang="en-US" dirty="0">
                <a:solidFill>
                  <a:srgbClr val="006600"/>
                </a:solidFill>
                <a:latin typeface="Arial" panose="020B0604020202020204" pitchFamily="34" charset="0"/>
                <a:ea typeface="宋体" panose="02010600030101010101" pitchFamily="2" charset="-122"/>
              </a:rPr>
              <a:t>步骤</a:t>
            </a:r>
            <a:endParaRPr lang="zh-CN" altLang="en-US" dirty="0">
              <a:solidFill>
                <a:srgbClr val="006600"/>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20482" name="Text Box 6"/>
          <p:cNvSpPr txBox="1"/>
          <p:nvPr/>
        </p:nvSpPr>
        <p:spPr>
          <a:xfrm>
            <a:off x="838200" y="1295400"/>
            <a:ext cx="7056438" cy="2062163"/>
          </a:xfrm>
          <a:prstGeom prst="rect">
            <a:avLst/>
          </a:prstGeom>
          <a:noFill/>
          <a:ln w="57150">
            <a:noFill/>
          </a:ln>
        </p:spPr>
        <p:txBody>
          <a:bodyPr anchor="t" anchorCtr="0">
            <a:spAutoFit/>
          </a:bodyPr>
          <a:p>
            <a:pPr eaLnBrk="0" hangingPunct="0">
              <a:lnSpc>
                <a:spcPct val="80000"/>
              </a:lnSpc>
            </a:pPr>
            <a:r>
              <a:rPr lang="zh-CN" altLang="en-US" dirty="0">
                <a:latin typeface="Arial Unicode MS" pitchFamily="34" charset="-122"/>
                <a:ea typeface="宋体" panose="02010600030101010101" pitchFamily="2" charset="-122"/>
              </a:rPr>
              <a:t>必要的步骤 </a:t>
            </a:r>
            <a:r>
              <a:rPr lang="en-US" altLang="zh-CN" sz="2400" b="0">
                <a:latin typeface="Arial Unicode MS" pitchFamily="34" charset="-122"/>
                <a:ea typeface="宋体" panose="02010600030101010101" pitchFamily="2" charset="-122"/>
              </a:rPr>
              <a:t>(5S)</a:t>
            </a:r>
            <a:endParaRPr lang="en-US" altLang="zh-CN" sz="2400" b="0">
              <a:latin typeface="Arial Unicode MS" pitchFamily="34" charset="-122"/>
              <a:ea typeface="宋体" panose="02010600030101010101" pitchFamily="2" charset="-122"/>
            </a:endParaRPr>
          </a:p>
          <a:p>
            <a:pPr eaLnBrk="0" hangingPunct="0">
              <a:lnSpc>
                <a:spcPct val="80000"/>
              </a:lnSpc>
            </a:pPr>
            <a:r>
              <a:rPr lang="de-AT" altLang="zh-CN" sz="2400" b="0" dirty="0">
                <a:solidFill>
                  <a:schemeClr val="tx2"/>
                </a:solidFill>
                <a:latin typeface="Arial Unicode MS" pitchFamily="34" charset="-122"/>
                <a:ea typeface="宋体" panose="02010600030101010101" pitchFamily="2" charset="-122"/>
              </a:rPr>
              <a:t>	</a:t>
            </a:r>
            <a:endParaRPr lang="de-AT" altLang="zh-CN" sz="2400" b="0" dirty="0">
              <a:solidFill>
                <a:schemeClr val="tx2"/>
              </a:solidFill>
              <a:latin typeface="Arial Unicode MS" pitchFamily="34" charset="-122"/>
              <a:ea typeface="宋体" panose="02010600030101010101" pitchFamily="2" charset="-122"/>
            </a:endParaRPr>
          </a:p>
          <a:p>
            <a:pPr eaLnBrk="0" hangingPunct="0">
              <a:lnSpc>
                <a:spcPct val="80000"/>
              </a:lnSpc>
            </a:pPr>
            <a:r>
              <a:rPr lang="de-AT" altLang="zh-CN" sz="2800" b="0" dirty="0">
                <a:solidFill>
                  <a:schemeClr val="tx2"/>
                </a:solidFill>
                <a:latin typeface="Arial Unicode MS" pitchFamily="34" charset="-122"/>
                <a:ea typeface="宋体" panose="02010600030101010101" pitchFamily="2" charset="-122"/>
              </a:rPr>
              <a:t>	</a:t>
            </a:r>
            <a:r>
              <a:rPr lang="zh-CN" altLang="de-AT" sz="2800" dirty="0">
                <a:solidFill>
                  <a:schemeClr val="tx2"/>
                </a:solidFill>
                <a:latin typeface="Arial Unicode MS" pitchFamily="34" charset="-122"/>
                <a:ea typeface="宋体" panose="02010600030101010101" pitchFamily="2" charset="-122"/>
              </a:rPr>
              <a:t>步骤 </a:t>
            </a:r>
            <a:r>
              <a:rPr lang="de-AT" altLang="zh-CN" sz="2800" dirty="0">
                <a:solidFill>
                  <a:schemeClr val="tx2"/>
                </a:solidFill>
                <a:latin typeface="Arial Unicode MS" pitchFamily="34" charset="-122"/>
                <a:ea typeface="宋体" panose="02010600030101010101" pitchFamily="2" charset="-122"/>
              </a:rPr>
              <a:t>1: </a:t>
            </a:r>
            <a:r>
              <a:rPr lang="zh-CN" altLang="de-AT" sz="2800" dirty="0">
                <a:solidFill>
                  <a:schemeClr val="tx2"/>
                </a:solidFill>
                <a:latin typeface="Arial Unicode MS" pitchFamily="34" charset="-122"/>
                <a:ea typeface="宋体" panose="02010600030101010101" pitchFamily="2" charset="-122"/>
              </a:rPr>
              <a:t>定义问题</a:t>
            </a:r>
            <a:endParaRPr lang="de-AT" altLang="zh-CN" sz="2800" dirty="0">
              <a:solidFill>
                <a:schemeClr val="tx2"/>
              </a:solidFill>
              <a:latin typeface="Arial Unicode MS" pitchFamily="34" charset="-122"/>
              <a:ea typeface="宋体" panose="02010600030101010101" pitchFamily="2" charset="-122"/>
            </a:endParaRPr>
          </a:p>
          <a:p>
            <a:pPr eaLnBrk="0" hangingPunct="0">
              <a:lnSpc>
                <a:spcPct val="80000"/>
              </a:lnSpc>
            </a:pPr>
            <a:endParaRPr lang="de-AT" altLang="zh-CN" dirty="0">
              <a:solidFill>
                <a:schemeClr val="tx2"/>
              </a:solidFill>
              <a:latin typeface="Arial Unicode MS" pitchFamily="34" charset="-122"/>
              <a:ea typeface="宋体" panose="02010600030101010101" pitchFamily="2" charset="-122"/>
            </a:endParaRPr>
          </a:p>
          <a:p>
            <a:pPr eaLnBrk="0" hangingPunct="0">
              <a:lnSpc>
                <a:spcPct val="80000"/>
              </a:lnSpc>
            </a:pPr>
            <a:r>
              <a:rPr lang="de-AT" altLang="zh-CN" b="0" dirty="0">
                <a:solidFill>
                  <a:schemeClr val="tx2"/>
                </a:solidFill>
                <a:latin typeface="Arial Unicode MS" pitchFamily="34" charset="-122"/>
                <a:ea typeface="宋体" panose="02010600030101010101" pitchFamily="2" charset="-122"/>
              </a:rPr>
              <a:t>		</a:t>
            </a:r>
            <a:r>
              <a:rPr lang="de-AT" altLang="zh-CN" sz="2400" b="0" dirty="0">
                <a:solidFill>
                  <a:schemeClr val="tx2"/>
                </a:solidFill>
                <a:latin typeface="Arial Unicode MS" pitchFamily="34" charset="-122"/>
                <a:ea typeface="宋体" panose="02010600030101010101" pitchFamily="2" charset="-122"/>
              </a:rPr>
              <a:t> </a:t>
            </a:r>
            <a:r>
              <a:rPr lang="zh-CN" altLang="de-AT" sz="2400" b="0" dirty="0">
                <a:solidFill>
                  <a:schemeClr val="tx2"/>
                </a:solidFill>
                <a:latin typeface="Arial Unicode MS" pitchFamily="34" charset="-122"/>
                <a:ea typeface="宋体" panose="02010600030101010101" pitchFamily="2" charset="-122"/>
              </a:rPr>
              <a:t>问题是什么？</a:t>
            </a:r>
            <a:r>
              <a:rPr lang="en-US" altLang="zh-CN" sz="2400" b="0">
                <a:latin typeface="Arial Unicode MS" pitchFamily="34" charset="-122"/>
                <a:ea typeface="宋体" panose="02010600030101010101" pitchFamily="2" charset="-122"/>
              </a:rPr>
              <a:t> </a:t>
            </a:r>
            <a:endParaRPr lang="en-US" altLang="zh-CN" sz="2400" b="0">
              <a:latin typeface="Arial Unicode MS" pitchFamily="34" charset="-122"/>
              <a:ea typeface="宋体" panose="02010600030101010101" pitchFamily="2" charset="-122"/>
            </a:endParaRPr>
          </a:p>
        </p:txBody>
      </p:sp>
      <p:sp>
        <p:nvSpPr>
          <p:cNvPr id="8" name="Rectangle 4"/>
          <p:cNvSpPr/>
          <p:nvPr/>
        </p:nvSpPr>
        <p:spPr>
          <a:xfrm>
            <a:off x="1676400" y="4343400"/>
            <a:ext cx="6191250" cy="461963"/>
          </a:xfrm>
          <a:prstGeom prst="rect">
            <a:avLst/>
          </a:prstGeom>
          <a:solidFill>
            <a:srgbClr val="FFCC99"/>
          </a:solidFill>
          <a:ln w="57150" cap="flat" cmpd="sng">
            <a:solidFill>
              <a:srgbClr val="FF6600"/>
            </a:solidFill>
            <a:prstDash val="solid"/>
            <a:miter/>
            <a:headEnd type="none" w="med" len="med"/>
            <a:tailEnd type="none" w="med" len="med"/>
          </a:ln>
        </p:spPr>
        <p:txBody>
          <a:bodyPr anchor="ctr" anchorCtr="0">
            <a:spAutoFit/>
          </a:bodyPr>
          <a:p>
            <a:pPr algn="ctr"/>
            <a:r>
              <a:rPr lang="zh-CN" altLang="en-US" sz="2400" dirty="0">
                <a:solidFill>
                  <a:schemeClr val="tx1"/>
                </a:solidFill>
                <a:latin typeface="Arial" panose="020B0604020202020204" pitchFamily="34" charset="0"/>
                <a:ea typeface="宋体" panose="02010600030101010101" pitchFamily="2" charset="-122"/>
              </a:rPr>
              <a:t>问题的定义是选择解决方法的重要导向</a:t>
            </a:r>
            <a:endParaRPr lang="zh-CN" altLang="en-US" sz="2400" dirty="0">
              <a:solidFill>
                <a:schemeClr val="tx1"/>
              </a:solidFill>
              <a:latin typeface="Arial" panose="020B0604020202020204" pitchFamily="3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3" name="Rectangle 2"/>
          <p:cNvSpPr txBox="1">
            <a:spLocks noChangeArrowheads="1"/>
          </p:cNvSpPr>
          <p:nvPr/>
        </p:nvSpPr>
        <p:spPr bwMode="auto">
          <a:xfrm>
            <a:off x="533400" y="1371600"/>
            <a:ext cx="8101013" cy="5068888"/>
          </a:xfrm>
          <a:prstGeom prst="rect">
            <a:avLst/>
          </a:prstGeom>
          <a:noFill/>
          <a:ln w="9525">
            <a:noFill/>
            <a:miter lim="800000"/>
          </a:ln>
        </p:spPr>
        <p:txBody>
          <a:bodyPr/>
          <a:lstStyle/>
          <a:p>
            <a:pPr marL="742950" marR="0" lvl="1" indent="-285750" algn="l" defTabSz="914400" rtl="0" eaLnBrk="0" fontAlgn="base" latinLnBrk="0" hangingPunct="0">
              <a:lnSpc>
                <a:spcPct val="100000"/>
              </a:lnSpc>
              <a:spcBef>
                <a:spcPct val="20000"/>
              </a:spcBef>
              <a:spcAft>
                <a:spcPct val="0"/>
              </a:spcAft>
              <a:buClrTx/>
              <a:buSzTx/>
              <a:buFontTx/>
              <a:buChar char="–"/>
              <a:defRPr/>
            </a:pPr>
            <a:r>
              <a:rPr kumimoji="0" lang="zh-CN" altLang="en-US" sz="24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定义问题使用的方法（</a:t>
            </a:r>
            <a:r>
              <a:rPr kumimoji="0" lang="en-US" altLang="zh-CN" sz="24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5W</a:t>
            </a:r>
            <a:r>
              <a:rPr kumimoji="0" lang="zh-CN" altLang="en-US" sz="24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en-US" altLang="zh-CN" sz="24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a:t>
            </a:r>
            <a:endParaRPr kumimoji="0" lang="en-US" altLang="zh-CN" sz="24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事件  （</a:t>
            </a:r>
            <a:r>
              <a:rPr kumimoji="0" lang="en-US" altLang="zh-CN"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What</a:t>
            </a:r>
            <a:r>
              <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a:t>
            </a:r>
            <a:r>
              <a:rPr kumimoji="0" lang="en-US" altLang="zh-CN"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a:t>
            </a:r>
            <a:endParaRPr kumimoji="0" lang="en-US" altLang="zh-CN"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1600200" marR="0" lvl="3"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发生了什么</a:t>
            </a:r>
            <a:r>
              <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a:t>
            </a:r>
            <a:endPar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endParaRPr>
          </a:p>
          <a:p>
            <a:pPr marL="1600200" marR="0" lvl="3" indent="-228600" algn="l" defTabSz="914400" rtl="0" eaLnBrk="0" fontAlgn="base" latinLnBrk="0" hangingPunct="0">
              <a:lnSpc>
                <a:spcPct val="100000"/>
              </a:lnSpc>
              <a:spcBef>
                <a:spcPct val="20000"/>
              </a:spcBef>
              <a:spcAft>
                <a:spcPct val="0"/>
              </a:spcAft>
              <a:buClrTx/>
              <a:buSzTx/>
              <a:buFontTx/>
              <a:buNone/>
              <a:defRPr/>
            </a:pPr>
            <a:r>
              <a:rPr kumimoji="0" lang="zh-CN" altLang="en-US" sz="16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以清晰、准确为原则</a:t>
            </a:r>
            <a:endParaRPr kumimoji="0" lang="en-US" altLang="zh-CN" sz="1600" b="0" i="0" u="none" strike="noStrike" kern="0" cap="none" spc="0" normalizeH="0" baseline="0" noProof="0" dirty="0">
              <a:ln>
                <a:noFill/>
              </a:ln>
              <a:solidFill>
                <a:schemeClr val="bg1">
                  <a:lumMod val="50000"/>
                </a:schemeClr>
              </a:solidFill>
              <a:effectLst/>
              <a:uLnTx/>
              <a:uFillTx/>
              <a:latin typeface="Arial Unicode MS" pitchFamily="34" charset="-122"/>
              <a:ea typeface="Arial Unicode MS" pitchFamily="34" charset="-122"/>
              <a:cs typeface="Arial Unicode MS" pitchFamily="34" charset="-122"/>
            </a:endParaRPr>
          </a:p>
          <a:p>
            <a:pPr marL="1600200" marR="0" lvl="3" indent="-228600" algn="l" defTabSz="914400" rtl="0" eaLnBrk="0" fontAlgn="base" latinLnBrk="0" hangingPunct="0">
              <a:lnSpc>
                <a:spcPct val="100000"/>
              </a:lnSpc>
              <a:spcBef>
                <a:spcPct val="2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使用</a:t>
            </a:r>
            <a:r>
              <a:rPr kumimoji="0" lang="en-US"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3</a:t>
            </a:r>
            <a:r>
              <a:rPr kumimoji="0" lang="zh-CN" alt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a:t>
            </a:r>
            <a:r>
              <a:rPr kumimoji="0" lang="en-US"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5</a:t>
            </a:r>
            <a:r>
              <a:rPr kumimoji="0" lang="zh-CN" alt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个字阐明描述一个“可观察到”的客观事实</a:t>
            </a:r>
            <a:r>
              <a:rPr kumimoji="0" lang="en-US"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a:t>
            </a:r>
            <a:endParaRPr kumimoji="0" lang="en-US"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1600200" marR="0" lvl="3" indent="-228600" algn="l" defTabSz="914400" rtl="0" eaLnBrk="0" fontAlgn="base" latinLnBrk="0" hangingPunct="0">
              <a:lnSpc>
                <a:spcPct val="100000"/>
              </a:lnSpc>
              <a:spcBef>
                <a:spcPct val="20000"/>
              </a:spcBef>
              <a:spcAft>
                <a:spcPct val="0"/>
              </a:spcAft>
              <a:buClrTx/>
              <a:buSzTx/>
              <a:buFont typeface="Wingdings" panose="05000000000000000000" pitchFamily="2" charset="2"/>
              <a:buChar char="ü"/>
              <a:defRPr/>
            </a:pPr>
            <a:r>
              <a:rPr kumimoji="0" lang="zh-CN" alt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该阐述应得到所有成员的一致同意</a:t>
            </a:r>
            <a:endParaRPr kumimoji="0" 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时间  （</a:t>
            </a:r>
            <a:r>
              <a:rPr kumimoji="0" lang="en-US" altLang="zh-CN"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When</a:t>
            </a:r>
            <a:r>
              <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a:t>
            </a:r>
            <a:endPar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1600200" marR="0" lvl="3"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什么时候发生的</a:t>
            </a:r>
            <a:r>
              <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a:t>
            </a:r>
            <a:endPar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地点  （</a:t>
            </a:r>
            <a:r>
              <a:rPr kumimoji="0" lang="en-US" altLang="zh-CN"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Where</a:t>
            </a:r>
            <a:r>
              <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a:t>
            </a:r>
            <a:endPar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1600200" marR="0" lvl="3"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在哪里发生的</a:t>
            </a:r>
            <a:r>
              <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a:t>
            </a:r>
            <a:endPar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人员   </a:t>
            </a:r>
            <a:r>
              <a:rPr kumimoji="0" lang="en-US" altLang="zh-CN"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 Who )</a:t>
            </a:r>
            <a:endParaRPr kumimoji="0" lang="en-US" altLang="zh-CN"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1600200" marR="0" lvl="3"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谁已经被这个事件影响了？－目的不是为了谴责！</a:t>
            </a:r>
            <a:endParaRPr kumimoji="0" lang="zh-CN" altLang="en-US"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endParaRPr>
          </a:p>
          <a:p>
            <a:pPr marL="1143000" marR="0" lvl="2"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为什么 </a:t>
            </a:r>
            <a:r>
              <a:rPr kumimoji="0" lang="en-US" altLang="zh-CN"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 Why ) </a:t>
            </a:r>
            <a:endParaRPr kumimoji="0" lang="en-US" altLang="zh-CN" sz="1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1600200" marR="0" lvl="3"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为什么要进行</a:t>
            </a:r>
            <a:r>
              <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RCA</a:t>
            </a:r>
            <a:r>
              <a:rPr kumimoji="0" lang="zh-CN" altLang="en-US"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分析</a:t>
            </a:r>
            <a:r>
              <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 </a:t>
            </a:r>
            <a:endPar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endParaRPr>
          </a:p>
          <a:p>
            <a:pPr marL="1600200" marR="0" lvl="3" indent="-228600" algn="l" defTabSz="914400" rtl="0" eaLnBrk="0" fontAlgn="base" latinLnBrk="0" hangingPunct="0">
              <a:lnSpc>
                <a:spcPct val="100000"/>
              </a:lnSpc>
              <a:spcBef>
                <a:spcPct val="20000"/>
              </a:spcBef>
              <a:spcAft>
                <a:spcPct val="0"/>
              </a:spcAft>
              <a:buClrTx/>
              <a:buSzTx/>
              <a:buFont typeface="Wingdings 3" pitchFamily="18" charset="2"/>
              <a:buNone/>
              <a:defRPr/>
            </a:pPr>
            <a:r>
              <a:rPr kumimoji="0" lang="en-US" altLang="zh-CN"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     </a:t>
            </a:r>
            <a:r>
              <a:rPr kumimoji="0" lang="zh-CN" altLang="en-US"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rPr>
              <a:t>列出它们的影响：</a:t>
            </a:r>
            <a:endParaRPr kumimoji="0" lang="zh-CN" altLang="en-US" sz="1800" b="0" i="0" u="none" strike="noStrike" kern="0" cap="none" spc="0" normalizeH="0" baseline="0" noProof="0" dirty="0">
              <a:ln>
                <a:noFill/>
              </a:ln>
              <a:solidFill>
                <a:schemeClr val="bg2"/>
              </a:solidFill>
              <a:effectLst/>
              <a:uLnTx/>
              <a:uFillTx/>
              <a:latin typeface="Arial Unicode MS" pitchFamily="34" charset="-122"/>
              <a:ea typeface="Arial Unicode MS" pitchFamily="34" charset="-122"/>
              <a:cs typeface="Arial Unicode MS" pitchFamily="34" charset="-122"/>
            </a:endParaRPr>
          </a:p>
          <a:p>
            <a:pPr marL="2057400" marR="0" lvl="4" indent="-228600" algn="l" defTabSz="914400" rtl="0" eaLnBrk="0" fontAlgn="base" latinLnBrk="0" hangingPunct="0">
              <a:lnSpc>
                <a:spcPct val="100000"/>
              </a:lnSpc>
              <a:spcBef>
                <a:spcPct val="20000"/>
              </a:spcBef>
              <a:spcAft>
                <a:spcPct val="0"/>
              </a:spcAft>
              <a:buClrTx/>
              <a:buSzTx/>
              <a:buFontTx/>
              <a:buChar char="»"/>
              <a:defRPr/>
            </a:pPr>
            <a:r>
              <a:rPr kumimoji="0" lang="zh-CN" altLang="en-US" sz="18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宋体" panose="02010600030101010101" pitchFamily="2" charset="-122"/>
                <a:cs typeface="+mn-cs"/>
              </a:rPr>
              <a:t>人、机、料、法、环</a:t>
            </a:r>
            <a:endParaRPr kumimoji="0" lang="zh-CN" altLang="en-US" sz="1800" b="0" i="0" u="none" strike="noStrike" kern="0" cap="none" spc="0" normalizeH="0" baseline="0" noProof="0" dirty="0">
              <a:ln>
                <a:noFill/>
              </a:ln>
              <a:solidFill>
                <a:schemeClr val="bg1">
                  <a:lumMod val="50000"/>
                </a:schemeClr>
              </a:solidFill>
              <a:effectLst/>
              <a:uLnTx/>
              <a:uFillTx/>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00000"/>
              </a:lnSpc>
              <a:spcBef>
                <a:spcPct val="20000"/>
              </a:spcBef>
              <a:spcAft>
                <a:spcPct val="0"/>
              </a:spcAft>
              <a:buClrTx/>
              <a:buSzTx/>
              <a:buFontTx/>
              <a:buNone/>
              <a:defRPr/>
            </a:pPr>
            <a:endParaRPr kumimoji="0" lang="en-US" altLang="zh-CN" sz="28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
        <p:nvSpPr>
          <p:cNvPr id="22531" name="Rectangle 3"/>
          <p:cNvSpPr>
            <a:spLocks noGrp="1"/>
          </p:cNvSpPr>
          <p:nvPr>
            <p:ph type="title"/>
          </p:nvPr>
        </p:nvSpPr>
        <p:spPr>
          <a:xfrm>
            <a:off x="1562100" y="260350"/>
            <a:ext cx="6438900" cy="620713"/>
          </a:xfrm>
        </p:spPr>
        <p:txBody>
          <a:bodyPr vert="horz" wrap="square" lIns="91440" tIns="45720" rIns="91440" bIns="45720" anchor="ctr" anchorCtr="0"/>
          <a:p>
            <a:r>
              <a:rPr lang="zh-CN" altLang="en-US" sz="2800" dirty="0">
                <a:solidFill>
                  <a:srgbClr val="006600"/>
                </a:solidFill>
                <a:latin typeface="Arial Unicode MS" pitchFamily="34" charset="-122"/>
                <a:ea typeface="Arial Unicode MS" pitchFamily="34" charset="-122"/>
              </a:rPr>
              <a:t>如何定义问题</a:t>
            </a:r>
            <a:r>
              <a:rPr lang="en-US" altLang="zh-CN" sz="2800">
                <a:solidFill>
                  <a:srgbClr val="006600"/>
                </a:solidFill>
                <a:latin typeface="Arial Unicode MS" pitchFamily="34" charset="-122"/>
                <a:ea typeface="Arial Unicode MS" pitchFamily="34" charset="-122"/>
              </a:rPr>
              <a:t>?</a:t>
            </a:r>
            <a:endParaRPr lang="zh-CN" altLang="en-US" sz="2800" dirty="0">
              <a:solidFill>
                <a:srgbClr val="006600"/>
              </a:solidFill>
              <a:latin typeface="Arial Unicode MS" pitchFamily="34" charset="-122"/>
              <a:ea typeface="Arial Unicode MS" pitchFamily="34" charset="-122"/>
            </a:endParaRPr>
          </a:p>
        </p:txBody>
      </p:sp>
    </p:spTree>
  </p:cSld>
  <p:clrMapOvr>
    <a:masterClrMapping/>
  </p:clrMapOvr>
  <p:transition>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5" name="Rectangle 2"/>
          <p:cNvSpPr>
            <a:spLocks noGrp="1" noChangeArrowheads="1"/>
          </p:cNvSpPr>
          <p:nvPr>
            <p:ph type="title"/>
          </p:nvPr>
        </p:nvSpPr>
        <p:spPr>
          <a:xfrm>
            <a:off x="547688" y="1277938"/>
            <a:ext cx="4786313" cy="1157288"/>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2800" b="1" i="0" u="none" strike="noStrike" kern="0" cap="none" spc="0" normalizeH="0" baseline="0" noProof="0" dirty="0">
                <a:ln>
                  <a:noFill/>
                </a:ln>
                <a:solidFill>
                  <a:schemeClr val="tx2"/>
                </a:solidFill>
                <a:effectLst/>
                <a:uLnTx/>
                <a:uFillTx/>
                <a:latin typeface="Arial Unicode MS" pitchFamily="34" charset="-122"/>
                <a:ea typeface="Arial Unicode MS" pitchFamily="34" charset="-122"/>
                <a:cs typeface="Arial Unicode MS" pitchFamily="34" charset="-122"/>
              </a:rPr>
              <a:t>步骤</a:t>
            </a:r>
            <a:r>
              <a:rPr kumimoji="0" lang="en-US" altLang="zh-CN" sz="2800" b="1" i="0" u="none" strike="noStrike" kern="0" cap="none" spc="0" normalizeH="0" baseline="0" noProof="0" dirty="0">
                <a:ln>
                  <a:noFill/>
                </a:ln>
                <a:solidFill>
                  <a:schemeClr val="tx2"/>
                </a:solidFill>
                <a:effectLst/>
                <a:uLnTx/>
                <a:uFillTx/>
                <a:latin typeface="Arial Unicode MS" pitchFamily="34" charset="-122"/>
                <a:ea typeface="Arial Unicode MS" pitchFamily="34" charset="-122"/>
                <a:cs typeface="Arial Unicode MS" pitchFamily="34" charset="-122"/>
              </a:rPr>
              <a:t>2 : </a:t>
            </a:r>
            <a:r>
              <a:rPr kumimoji="0" lang="zh-CN" altLang="en-US" sz="2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分析</a:t>
            </a:r>
            <a:r>
              <a:rPr kumimoji="0" lang="zh-CN" altLang="en-US" sz="2800" b="1"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和创建</a:t>
            </a:r>
            <a:r>
              <a:rPr kumimoji="0" lang="zh-CN" altLang="en-US" sz="2800" b="0"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因果图</a:t>
            </a:r>
            <a:r>
              <a:rPr kumimoji="0" lang="en-US" altLang="zh-CN" sz="2800" b="0"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 </a:t>
            </a:r>
            <a:br>
              <a:rPr kumimoji="0" lang="en-US" altLang="zh-CN" sz="2800" b="0" i="0" u="none" strike="noStrike" kern="0" cap="none" spc="0" normalizeH="0" baseline="0" noProof="0" dirty="0" smtClean="0">
                <a:ln>
                  <a:noFill/>
                </a:ln>
                <a:solidFill>
                  <a:schemeClr val="bg1">
                    <a:lumMod val="50000"/>
                  </a:schemeClr>
                </a:solidFill>
                <a:effectLst/>
                <a:uLnTx/>
                <a:uFillTx/>
                <a:latin typeface="Arial Unicode MS" pitchFamily="34" charset="-122"/>
                <a:ea typeface="Arial Unicode MS" pitchFamily="34" charset="-122"/>
                <a:cs typeface="Arial Unicode MS" pitchFamily="34" charset="-122"/>
              </a:rPr>
            </a:br>
            <a:br>
              <a:rPr kumimoji="0" lang="en-US" altLang="zh-CN" sz="2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br>
            <a:endParaRPr kumimoji="0" lang="zh-CN" altLang="en-US" sz="2800" b="1"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p:txBody>
      </p:sp>
      <p:sp>
        <p:nvSpPr>
          <p:cNvPr id="24579" name="Rectangle 3"/>
          <p:cNvSpPr txBox="1"/>
          <p:nvPr/>
        </p:nvSpPr>
        <p:spPr>
          <a:xfrm>
            <a:off x="1905000" y="2209800"/>
            <a:ext cx="5105400" cy="4191000"/>
          </a:xfrm>
          <a:prstGeom prst="rect">
            <a:avLst/>
          </a:prstGeom>
          <a:noFill/>
          <a:ln w="9525">
            <a:noFill/>
          </a:ln>
        </p:spPr>
        <p:txBody>
          <a:bodyPr anchor="t" anchorCtr="0"/>
          <a:p>
            <a:pPr marL="342900" indent="-342900" eaLnBrk="0" hangingPunct="0">
              <a:spcBef>
                <a:spcPct val="20000"/>
              </a:spcBef>
              <a:buFont typeface="Wingdings" panose="05000000000000000000" pitchFamily="2" charset="2"/>
            </a:pPr>
            <a:r>
              <a:rPr lang="zh-CN" altLang="en-US" sz="2400" b="0" dirty="0">
                <a:solidFill>
                  <a:schemeClr val="tx1"/>
                </a:solidFill>
                <a:latin typeface="宋体" panose="02010600030101010101" pitchFamily="2" charset="-122"/>
                <a:ea typeface="Arial Unicode MS" pitchFamily="34" charset="-122"/>
              </a:rPr>
              <a:t>逻辑方法：</a:t>
            </a:r>
            <a:endParaRPr lang="zh-CN" altLang="en-US" sz="2400" b="0" dirty="0">
              <a:solidFill>
                <a:schemeClr val="tx1"/>
              </a:solidFill>
              <a:latin typeface="宋体" panose="02010600030101010101" pitchFamily="2" charset="-122"/>
              <a:ea typeface="Arial Unicode MS" pitchFamily="34" charset="-122"/>
            </a:endParaRPr>
          </a:p>
          <a:p>
            <a:pPr marL="342900" indent="-342900" eaLnBrk="0" hangingPunct="0">
              <a:spcBef>
                <a:spcPct val="20000"/>
              </a:spcBef>
              <a:buFont typeface="Wingdings" panose="05000000000000000000" pitchFamily="2" charset="2"/>
            </a:pPr>
            <a:r>
              <a:rPr lang="en-US" altLang="zh-CN" sz="2400" b="0">
                <a:solidFill>
                  <a:schemeClr val="tx1"/>
                </a:solidFill>
                <a:latin typeface="宋体" panose="02010600030101010101" pitchFamily="2" charset="-122"/>
                <a:ea typeface="Arial Unicode MS" pitchFamily="34" charset="-122"/>
              </a:rPr>
              <a:t>	 </a:t>
            </a:r>
            <a:r>
              <a:rPr lang="zh-CN" altLang="en-US" sz="2400" b="0" dirty="0">
                <a:solidFill>
                  <a:schemeClr val="tx1"/>
                </a:solidFill>
                <a:latin typeface="宋体" panose="02010600030101010101" pitchFamily="2" charset="-122"/>
                <a:ea typeface="Arial Unicode MS" pitchFamily="34" charset="-122"/>
              </a:rPr>
              <a:t>建立因果关系图，找到根本原因</a:t>
            </a:r>
            <a:endParaRPr lang="zh-CN" altLang="en-US" sz="2400" b="0" dirty="0">
              <a:solidFill>
                <a:schemeClr val="tx1"/>
              </a:solidFill>
              <a:latin typeface="宋体" panose="02010600030101010101" pitchFamily="2" charset="-122"/>
              <a:ea typeface="Arial Unicode MS" pitchFamily="34" charset="-122"/>
            </a:endParaRPr>
          </a:p>
          <a:p>
            <a:pPr marL="342900" indent="-342900" eaLnBrk="0" hangingPunct="0">
              <a:spcBef>
                <a:spcPct val="20000"/>
              </a:spcBef>
              <a:buFont typeface="Wingdings" panose="05000000000000000000" pitchFamily="2" charset="2"/>
            </a:pPr>
            <a:endParaRPr lang="en-US" altLang="zh-CN" sz="2400" b="0">
              <a:solidFill>
                <a:schemeClr val="tx1"/>
              </a:solidFill>
              <a:latin typeface="宋体" panose="02010600030101010101" pitchFamily="2" charset="-122"/>
              <a:ea typeface="Arial Unicode MS" pitchFamily="34" charset="-122"/>
            </a:endParaRPr>
          </a:p>
          <a:p>
            <a:pPr marL="342900" indent="-342900" eaLnBrk="0" hangingPunct="0">
              <a:spcBef>
                <a:spcPct val="20000"/>
              </a:spcBef>
              <a:buFont typeface="Wingdings" panose="05000000000000000000" pitchFamily="2" charset="2"/>
            </a:pPr>
            <a:r>
              <a:rPr lang="zh-CN" altLang="en-US" sz="2400" b="0" dirty="0">
                <a:solidFill>
                  <a:schemeClr val="tx1"/>
                </a:solidFill>
                <a:latin typeface="宋体" panose="02010600030101010101" pitchFamily="2" charset="-122"/>
                <a:ea typeface="Arial Unicode MS" pitchFamily="34" charset="-122"/>
              </a:rPr>
              <a:t>步骤包括部分 </a:t>
            </a:r>
            <a:r>
              <a:rPr lang="en-US" altLang="zh-CN" sz="2400" b="0">
                <a:solidFill>
                  <a:schemeClr val="tx1"/>
                </a:solidFill>
                <a:latin typeface="宋体" panose="02010600030101010101" pitchFamily="2" charset="-122"/>
                <a:ea typeface="Arial Unicode MS" pitchFamily="34" charset="-122"/>
              </a:rPr>
              <a:t>:</a:t>
            </a:r>
            <a:endParaRPr lang="en-US" altLang="zh-CN" sz="2400" b="0">
              <a:solidFill>
                <a:schemeClr val="tx1"/>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400" b="0" dirty="0">
                <a:solidFill>
                  <a:schemeClr val="tx1"/>
                </a:solidFill>
                <a:latin typeface="宋体" panose="02010600030101010101" pitchFamily="2" charset="-122"/>
                <a:ea typeface="Arial Unicode MS" pitchFamily="34" charset="-122"/>
              </a:rPr>
              <a:t>假设</a:t>
            </a:r>
            <a:r>
              <a:rPr lang="zh-CN" altLang="en-US" sz="2000" b="0" dirty="0">
                <a:solidFill>
                  <a:srgbClr val="7F7F7F"/>
                </a:solidFill>
                <a:latin typeface="宋体" panose="02010600030101010101" pitchFamily="2" charset="-122"/>
                <a:ea typeface="Arial Unicode MS" pitchFamily="34" charset="-122"/>
              </a:rPr>
              <a:t>（</a:t>
            </a:r>
            <a:r>
              <a:rPr lang="en-US" altLang="zh-CN" sz="2000" b="0">
                <a:solidFill>
                  <a:srgbClr val="7F7F7F"/>
                </a:solidFill>
                <a:latin typeface="宋体" panose="02010600030101010101" pitchFamily="2" charset="-122"/>
                <a:ea typeface="Arial Unicode MS" pitchFamily="34" charset="-122"/>
              </a:rPr>
              <a:t>5M</a:t>
            </a:r>
            <a:r>
              <a:rPr lang="zh-CN" altLang="en-US" sz="2000" b="0" dirty="0">
                <a:solidFill>
                  <a:srgbClr val="7F7F7F"/>
                </a:solidFill>
                <a:latin typeface="宋体" panose="02010600030101010101" pitchFamily="2" charset="-122"/>
                <a:ea typeface="Arial Unicode MS" pitchFamily="34" charset="-122"/>
              </a:rPr>
              <a:t>）</a:t>
            </a:r>
            <a:endParaRPr lang="en-US" altLang="zh-CN" sz="2000" b="0">
              <a:solidFill>
                <a:srgbClr val="7F7F7F"/>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400" b="0" dirty="0">
                <a:solidFill>
                  <a:schemeClr val="tx1"/>
                </a:solidFill>
                <a:latin typeface="宋体" panose="02010600030101010101" pitchFamily="2" charset="-122"/>
                <a:ea typeface="Arial Unicode MS" pitchFamily="34" charset="-122"/>
              </a:rPr>
              <a:t>收集资料</a:t>
            </a:r>
            <a:endParaRPr lang="en-US" altLang="zh-CN" sz="2400" b="0">
              <a:solidFill>
                <a:schemeClr val="tx1"/>
              </a:solidFill>
              <a:latin typeface="宋体" panose="02010600030101010101" pitchFamily="2" charset="-122"/>
              <a:ea typeface="Arial Unicode MS" pitchFamily="34" charset="-122"/>
            </a:endParaRPr>
          </a:p>
          <a:p>
            <a:pPr marL="742950" lvl="1" indent="-285750" eaLnBrk="1" hangingPunct="1">
              <a:spcBef>
                <a:spcPct val="20000"/>
              </a:spcBef>
              <a:buClr>
                <a:schemeClr val="bg2"/>
              </a:buClr>
              <a:buChar char="•"/>
            </a:pPr>
            <a:r>
              <a:rPr lang="zh-CN" altLang="de-AT" sz="1800" b="0" dirty="0">
                <a:solidFill>
                  <a:srgbClr val="7F7F7F"/>
                </a:solidFill>
                <a:latin typeface="Arial Unicode MS" pitchFamily="34" charset="-122"/>
                <a:ea typeface="宋体" panose="02010600030101010101" pitchFamily="2" charset="-122"/>
              </a:rPr>
              <a:t>证明或否定你的假设</a:t>
            </a:r>
            <a:endParaRPr lang="de-AT" altLang="zh-CN" sz="1800" b="0" dirty="0">
              <a:solidFill>
                <a:srgbClr val="7F7F7F"/>
              </a:solidFill>
              <a:latin typeface="Arial Unicode MS" pitchFamily="34" charset="-122"/>
              <a:ea typeface="宋体" panose="02010600030101010101" pitchFamily="2" charset="-122"/>
            </a:endParaRPr>
          </a:p>
          <a:p>
            <a:pPr marL="742950" lvl="1" indent="-285750" eaLnBrk="1" hangingPunct="1">
              <a:spcBef>
                <a:spcPct val="20000"/>
              </a:spcBef>
              <a:buClr>
                <a:schemeClr val="bg2"/>
              </a:buClr>
              <a:buChar char="•"/>
            </a:pPr>
            <a:r>
              <a:rPr lang="de-AT" altLang="zh-CN" sz="1800" b="0" dirty="0">
                <a:solidFill>
                  <a:srgbClr val="7F7F7F"/>
                </a:solidFill>
                <a:latin typeface="Arial Unicode MS" pitchFamily="34" charset="-122"/>
                <a:ea typeface="宋体" panose="02010600030101010101" pitchFamily="2" charset="-122"/>
              </a:rPr>
              <a:t> </a:t>
            </a:r>
            <a:r>
              <a:rPr lang="zh-CN" altLang="de-AT" sz="1800" b="0" dirty="0">
                <a:solidFill>
                  <a:srgbClr val="7F7F7F"/>
                </a:solidFill>
                <a:latin typeface="Arial Unicode MS" pitchFamily="34" charset="-122"/>
                <a:ea typeface="宋体" panose="02010600030101010101" pitchFamily="2" charset="-122"/>
              </a:rPr>
              <a:t>是否有新的发现</a:t>
            </a:r>
            <a:endParaRPr lang="en-US" altLang="zh-CN" sz="1800" b="0">
              <a:solidFill>
                <a:srgbClr val="7F7F7F"/>
              </a:solidFill>
              <a:latin typeface="Arial Unicode MS" pitchFamily="34" charset="-122"/>
              <a:ea typeface="宋体" panose="02010600030101010101" pitchFamily="2" charset="-122"/>
            </a:endParaRPr>
          </a:p>
          <a:p>
            <a:pPr marL="742950" lvl="1" indent="-285750" eaLnBrk="1" hangingPunct="1">
              <a:spcBef>
                <a:spcPct val="20000"/>
              </a:spcBef>
              <a:buClr>
                <a:schemeClr val="bg2"/>
              </a:buClr>
              <a:buChar char="•"/>
            </a:pPr>
            <a:r>
              <a:rPr lang="zh-CN" altLang="en-US" sz="1800" b="0" dirty="0">
                <a:solidFill>
                  <a:srgbClr val="7F7F7F"/>
                </a:solidFill>
                <a:latin typeface="Arial Unicode MS" pitchFamily="34" charset="-122"/>
                <a:ea typeface="宋体" panose="02010600030101010101" pitchFamily="2" charset="-122"/>
              </a:rPr>
              <a:t>不要主观臆断，凭空猜测</a:t>
            </a:r>
            <a:endParaRPr lang="de-AT" altLang="zh-CN" sz="1800" b="0" dirty="0">
              <a:solidFill>
                <a:srgbClr val="7F7F7F"/>
              </a:solidFill>
              <a:latin typeface="Arial Unicode MS" pitchFamily="34" charset="-122"/>
              <a:ea typeface="宋体" panose="02010600030101010101" pitchFamily="2" charset="-122"/>
            </a:endParaRPr>
          </a:p>
          <a:p>
            <a:pPr marL="742950" lvl="1" indent="-285750" eaLnBrk="0" hangingPunct="0">
              <a:spcBef>
                <a:spcPct val="20000"/>
              </a:spcBef>
              <a:buChar char="–"/>
            </a:pPr>
            <a:r>
              <a:rPr lang="zh-CN" altLang="en-US" sz="2400" b="0" dirty="0">
                <a:solidFill>
                  <a:schemeClr val="tx1"/>
                </a:solidFill>
                <a:latin typeface="宋体" panose="02010600030101010101" pitchFamily="2" charset="-122"/>
                <a:ea typeface="Arial Unicode MS" pitchFamily="34" charset="-122"/>
              </a:rPr>
              <a:t>建立因果关系图</a:t>
            </a:r>
            <a:r>
              <a:rPr lang="en-US" altLang="zh-CN" sz="2400" b="0">
                <a:solidFill>
                  <a:schemeClr val="tx1"/>
                </a:solidFill>
                <a:latin typeface="宋体" panose="02010600030101010101" pitchFamily="2" charset="-122"/>
                <a:ea typeface="Arial Unicode MS" pitchFamily="34" charset="-122"/>
              </a:rPr>
              <a:t> </a:t>
            </a:r>
            <a:endParaRPr lang="en-US" altLang="zh-CN" sz="2400" b="0">
              <a:solidFill>
                <a:schemeClr val="tx1"/>
              </a:solidFill>
              <a:latin typeface="宋体" panose="02010600030101010101" pitchFamily="2" charset="-122"/>
              <a:ea typeface="Arial Unicode MS" pitchFamily="34" charset="-122"/>
            </a:endParaRPr>
          </a:p>
        </p:txBody>
      </p:sp>
      <p:graphicFrame>
        <p:nvGraphicFramePr>
          <p:cNvPr id="24580" name="Object 1"/>
          <p:cNvGraphicFramePr/>
          <p:nvPr/>
        </p:nvGraphicFramePr>
        <p:xfrm>
          <a:off x="5791200" y="3581400"/>
          <a:ext cx="2865438" cy="1752600"/>
        </p:xfrm>
        <a:graphic>
          <a:graphicData uri="http://schemas.openxmlformats.org/presentationml/2006/ole">
            <mc:AlternateContent xmlns:mc="http://schemas.openxmlformats.org/markup-compatibility/2006">
              <mc:Choice xmlns:v="urn:schemas-microsoft-com:vml" Requires="v">
                <p:oleObj spid="_x0000_s3076" name="" r:id="rId1" imgW="3752850" imgH="2286000" progId="Paint.Picture">
                  <p:embed/>
                </p:oleObj>
              </mc:Choice>
              <mc:Fallback>
                <p:oleObj name="" r:id="rId1" imgW="3752850" imgH="2286000" progId="Paint.Picture">
                  <p:embed/>
                  <p:pic>
                    <p:nvPicPr>
                      <p:cNvPr id="0" name="图片 3075"/>
                      <p:cNvPicPr/>
                      <p:nvPr/>
                    </p:nvPicPr>
                    <p:blipFill>
                      <a:blip r:embed="rId2"/>
                      <a:stretch>
                        <a:fillRect/>
                      </a:stretch>
                    </p:blipFill>
                    <p:spPr>
                      <a:xfrm>
                        <a:off x="5791200" y="3581400"/>
                        <a:ext cx="2865438" cy="1752600"/>
                      </a:xfrm>
                      <a:prstGeom prst="rect">
                        <a:avLst/>
                      </a:prstGeom>
                      <a:noFill/>
                      <a:ln w="38100">
                        <a:noFill/>
                        <a:miter/>
                      </a:ln>
                    </p:spPr>
                  </p:pic>
                </p:oleObj>
              </mc:Fallback>
            </mc:AlternateContent>
          </a:graphicData>
        </a:graphic>
      </p:graphicFrame>
    </p:spTree>
  </p:cSld>
  <p:clrMapOvr>
    <a:masterClrMapping/>
  </p:clrMapOvr>
  <p:transition>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26626" name="Rectangle 81"/>
          <p:cNvSpPr/>
          <p:nvPr/>
        </p:nvSpPr>
        <p:spPr>
          <a:xfrm>
            <a:off x="304800" y="1371600"/>
            <a:ext cx="6048375" cy="3887788"/>
          </a:xfrm>
          <a:prstGeom prst="rect">
            <a:avLst/>
          </a:prstGeom>
          <a:noFill/>
          <a:ln w="9525">
            <a:noFill/>
          </a:ln>
        </p:spPr>
        <p:txBody>
          <a:bodyPr anchor="t" anchorCtr="0"/>
          <a:p>
            <a:pPr marL="342900" indent="-342900">
              <a:lnSpc>
                <a:spcPct val="150000"/>
              </a:lnSpc>
              <a:spcBef>
                <a:spcPct val="20000"/>
              </a:spcBef>
              <a:buClr>
                <a:schemeClr val="bg2"/>
              </a:buClr>
              <a:buSzPct val="50000"/>
              <a:buFont typeface="Wingdings" panose="05000000000000000000" pitchFamily="2" charset="2"/>
            </a:pPr>
            <a:r>
              <a:rPr lang="en-US" altLang="zh-CN" b="0">
                <a:solidFill>
                  <a:schemeClr val="tx1"/>
                </a:solidFill>
                <a:latin typeface="Arial Unicode MS" pitchFamily="34" charset="-122"/>
                <a:ea typeface="宋体" panose="02010600030101010101" pitchFamily="2" charset="-122"/>
              </a:rPr>
              <a:t>5M: </a:t>
            </a:r>
            <a:endParaRPr lang="de-AT" altLang="zh-CN" sz="3200" b="0" dirty="0">
              <a:solidFill>
                <a:schemeClr val="tx1"/>
              </a:solidFill>
              <a:latin typeface="Arial Unicode MS" pitchFamily="34" charset="-122"/>
              <a:ea typeface="宋体" panose="02010600030101010101" pitchFamily="2" charset="-122"/>
            </a:endParaRPr>
          </a:p>
          <a:p>
            <a:pPr marL="742950" lvl="1" indent="-285750" eaLnBrk="1" hangingPunct="1">
              <a:lnSpc>
                <a:spcPct val="150000"/>
              </a:lnSpc>
              <a:buClr>
                <a:schemeClr val="bg2"/>
              </a:buClr>
              <a:buFont typeface="Wingdings" panose="05000000000000000000" pitchFamily="2" charset="2"/>
              <a:buChar char="ü"/>
            </a:pPr>
            <a:r>
              <a:rPr lang="zh-CN" altLang="de-AT" sz="2000" dirty="0">
                <a:solidFill>
                  <a:schemeClr val="tx1"/>
                </a:solidFill>
                <a:latin typeface="Arial Unicode MS" pitchFamily="34" charset="-122"/>
                <a:ea typeface="宋体" panose="02010600030101010101" pitchFamily="2" charset="-122"/>
              </a:rPr>
              <a:t>人 </a:t>
            </a: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司机</a:t>
            </a: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经验</a:t>
            </a:r>
            <a:r>
              <a:rPr lang="en-US" altLang="zh-CN" sz="2000" b="0">
                <a:solidFill>
                  <a:schemeClr val="tx1"/>
                </a:solidFill>
                <a:latin typeface="Arial Unicode MS" pitchFamily="34" charset="-122"/>
                <a:ea typeface="宋体" panose="02010600030101010101" pitchFamily="2" charset="-122"/>
              </a:rPr>
              <a:t>?</a:t>
            </a:r>
            <a:endParaRPr lang="en-US" altLang="zh-CN" sz="2000" b="0">
              <a:solidFill>
                <a:schemeClr val="tx1"/>
              </a:solidFill>
              <a:latin typeface="Arial Unicode MS" pitchFamily="34" charset="-122"/>
              <a:ea typeface="宋体" panose="02010600030101010101" pitchFamily="2" charset="-122"/>
            </a:endParaRPr>
          </a:p>
          <a:p>
            <a:pPr marL="742950" lvl="1" indent="-285750" eaLnBrk="1" hangingPunct="1">
              <a:lnSpc>
                <a:spcPct val="150000"/>
              </a:lnSpc>
              <a:buClr>
                <a:schemeClr val="bg2"/>
              </a:buClr>
            </a:pP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自身状况</a:t>
            </a: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酒后</a:t>
            </a: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视力有问题</a:t>
            </a: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疲劳？</a:t>
            </a:r>
            <a:endParaRPr lang="zh-CN" altLang="en-US" sz="2000" b="0" dirty="0">
              <a:solidFill>
                <a:schemeClr val="tx1"/>
              </a:solidFill>
              <a:latin typeface="Arial Unicode MS" pitchFamily="34" charset="-122"/>
              <a:ea typeface="宋体" panose="02010600030101010101" pitchFamily="2" charset="-122"/>
            </a:endParaRPr>
          </a:p>
          <a:p>
            <a:pPr marL="742950" lvl="1" indent="-285750" eaLnBrk="1" hangingPunct="1">
              <a:lnSpc>
                <a:spcPct val="150000"/>
              </a:lnSpc>
              <a:buClr>
                <a:schemeClr val="bg2"/>
              </a:buClr>
              <a:buFont typeface="Wingdings" panose="05000000000000000000" pitchFamily="2" charset="2"/>
              <a:buChar char="ü"/>
            </a:pPr>
            <a:r>
              <a:rPr lang="zh-CN" altLang="de-AT" sz="2000" dirty="0">
                <a:solidFill>
                  <a:schemeClr val="tx1"/>
                </a:solidFill>
                <a:latin typeface="Arial Unicode MS" pitchFamily="34" charset="-122"/>
                <a:ea typeface="宋体" panose="02010600030101010101" pitchFamily="2" charset="-122"/>
              </a:rPr>
              <a:t>物料 </a:t>
            </a:r>
            <a:r>
              <a:rPr lang="de-AT" altLang="zh-CN" sz="2000" b="0" dirty="0">
                <a:solidFill>
                  <a:schemeClr val="tx1"/>
                </a:solidFill>
                <a:latin typeface="Arial Unicode MS" pitchFamily="34" charset="-122"/>
                <a:ea typeface="宋体" panose="02010600030101010101" pitchFamily="2" charset="-122"/>
              </a:rPr>
              <a:t>– N/A</a:t>
            </a:r>
            <a:endParaRPr lang="de-AT" altLang="zh-CN" sz="2000" b="0" dirty="0">
              <a:solidFill>
                <a:schemeClr val="tx1"/>
              </a:solidFill>
              <a:latin typeface="Arial Unicode MS" pitchFamily="34" charset="-122"/>
              <a:ea typeface="宋体" panose="02010600030101010101" pitchFamily="2" charset="-122"/>
            </a:endParaRPr>
          </a:p>
          <a:p>
            <a:pPr marL="742950" lvl="1" indent="-285750" eaLnBrk="1" hangingPunct="1">
              <a:lnSpc>
                <a:spcPct val="150000"/>
              </a:lnSpc>
              <a:buClr>
                <a:schemeClr val="bg2"/>
              </a:buClr>
              <a:buFont typeface="Wingdings" panose="05000000000000000000" pitchFamily="2" charset="2"/>
              <a:buChar char="ü"/>
            </a:pPr>
            <a:r>
              <a:rPr lang="zh-CN" altLang="de-AT" sz="2000" dirty="0">
                <a:solidFill>
                  <a:schemeClr val="tx1"/>
                </a:solidFill>
                <a:latin typeface="Arial Unicode MS" pitchFamily="34" charset="-122"/>
                <a:ea typeface="宋体" panose="02010600030101010101" pitchFamily="2" charset="-122"/>
              </a:rPr>
              <a:t>机械 </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汽车</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刹车</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加速器</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轮胎等	            </a:t>
            </a:r>
            <a:endParaRPr lang="zh-CN" altLang="de-AT" sz="2000" b="0" dirty="0">
              <a:solidFill>
                <a:schemeClr val="tx1"/>
              </a:solidFill>
              <a:latin typeface="Arial Unicode MS" pitchFamily="34" charset="-122"/>
              <a:ea typeface="宋体" panose="02010600030101010101" pitchFamily="2" charset="-122"/>
            </a:endParaRPr>
          </a:p>
          <a:p>
            <a:pPr marL="742950" lvl="1" indent="-285750" eaLnBrk="1" hangingPunct="1">
              <a:lnSpc>
                <a:spcPct val="150000"/>
              </a:lnSpc>
              <a:buClr>
                <a:schemeClr val="bg2"/>
              </a:buClr>
              <a:buFont typeface="Wingdings" panose="05000000000000000000" pitchFamily="2" charset="2"/>
              <a:buChar char="ü"/>
            </a:pPr>
            <a:r>
              <a:rPr lang="zh-CN" altLang="de-AT" sz="2000" dirty="0">
                <a:solidFill>
                  <a:schemeClr val="tx1"/>
                </a:solidFill>
                <a:latin typeface="Arial Unicode MS" pitchFamily="34" charset="-122"/>
                <a:ea typeface="宋体" panose="02010600030101010101" pitchFamily="2" charset="-122"/>
              </a:rPr>
              <a:t>方法</a:t>
            </a:r>
            <a:r>
              <a:rPr lang="zh-CN" altLang="de-AT" sz="2000" b="0" dirty="0">
                <a:solidFill>
                  <a:schemeClr val="tx1"/>
                </a:solidFill>
                <a:latin typeface="Arial Unicode MS" pitchFamily="34" charset="-122"/>
                <a:ea typeface="宋体" panose="02010600030101010101" pitchFamily="2" charset="-122"/>
              </a:rPr>
              <a:t> </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超速</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超车</a:t>
            </a:r>
            <a:r>
              <a:rPr lang="de-AT" altLang="zh-CN" sz="2000" b="0" dirty="0">
                <a:solidFill>
                  <a:schemeClr val="tx1"/>
                </a:solidFill>
                <a:latin typeface="Arial Unicode MS" pitchFamily="34" charset="-122"/>
                <a:ea typeface="宋体" panose="02010600030101010101" pitchFamily="2" charset="-122"/>
              </a:rPr>
              <a:t>?</a:t>
            </a:r>
            <a:endParaRPr lang="en-US" altLang="zh-CN" sz="2000" b="0">
              <a:solidFill>
                <a:schemeClr val="tx1"/>
              </a:solidFill>
              <a:latin typeface="Arial Unicode MS" pitchFamily="34" charset="-122"/>
              <a:ea typeface="宋体" panose="02010600030101010101" pitchFamily="2" charset="-122"/>
            </a:endParaRPr>
          </a:p>
          <a:p>
            <a:pPr marL="742950" lvl="1" indent="-285750" eaLnBrk="1" hangingPunct="1">
              <a:lnSpc>
                <a:spcPct val="150000"/>
              </a:lnSpc>
              <a:buClr>
                <a:schemeClr val="bg2"/>
              </a:buClr>
              <a:buFont typeface="Wingdings" panose="05000000000000000000" pitchFamily="2" charset="2"/>
              <a:buChar char="ü"/>
            </a:pPr>
            <a:r>
              <a:rPr lang="zh-CN" altLang="de-AT" sz="2000" dirty="0">
                <a:solidFill>
                  <a:schemeClr val="tx1"/>
                </a:solidFill>
                <a:latin typeface="Arial Unicode MS" pitchFamily="34" charset="-122"/>
                <a:ea typeface="宋体" panose="02010600030101010101" pitchFamily="2" charset="-122"/>
              </a:rPr>
              <a:t>环境</a:t>
            </a:r>
            <a:r>
              <a:rPr lang="zh-CN" altLang="de-AT" sz="2000" b="0" dirty="0">
                <a:solidFill>
                  <a:schemeClr val="tx1"/>
                </a:solidFill>
                <a:latin typeface="Arial Unicode MS" pitchFamily="34" charset="-122"/>
                <a:ea typeface="宋体" panose="02010600030101010101" pitchFamily="2" charset="-122"/>
              </a:rPr>
              <a:t> </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道路： 冰</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油</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石子</a:t>
            </a: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玻璃等</a:t>
            </a:r>
            <a:endParaRPr lang="zh-CN" altLang="de-AT" sz="2000" b="0" dirty="0">
              <a:solidFill>
                <a:schemeClr val="tx1"/>
              </a:solidFill>
              <a:latin typeface="Arial Unicode MS" pitchFamily="34" charset="-122"/>
              <a:ea typeface="宋体" panose="02010600030101010101" pitchFamily="2" charset="-122"/>
            </a:endParaRPr>
          </a:p>
          <a:p>
            <a:pPr marL="742950" lvl="1" indent="-285750" eaLnBrk="1" hangingPunct="1">
              <a:lnSpc>
                <a:spcPct val="150000"/>
              </a:lnSpc>
              <a:buClr>
                <a:schemeClr val="bg2"/>
              </a:buClr>
              <a:buFont typeface="Wingdings" panose="05000000000000000000" pitchFamily="2" charset="2"/>
              <a:buNone/>
            </a:pP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天气条件</a:t>
            </a: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雨</a:t>
            </a: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雪， 风</a:t>
            </a:r>
            <a:r>
              <a:rPr lang="en-US" altLang="zh-CN" sz="2000" b="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雾等</a:t>
            </a:r>
            <a:endParaRPr lang="zh-CN" altLang="en-US" sz="2000" b="0" dirty="0">
              <a:solidFill>
                <a:schemeClr val="tx1"/>
              </a:solidFill>
              <a:latin typeface="Arial Unicode MS" pitchFamily="34" charset="-122"/>
              <a:ea typeface="宋体" panose="02010600030101010101" pitchFamily="2" charset="-122"/>
            </a:endParaRPr>
          </a:p>
          <a:p>
            <a:pPr marL="742950" lvl="1" indent="-285750" eaLnBrk="1" hangingPunct="1">
              <a:lnSpc>
                <a:spcPct val="150000"/>
              </a:lnSpc>
              <a:buClr>
                <a:schemeClr val="bg2"/>
              </a:buClr>
              <a:buFont typeface="Wingdings" panose="05000000000000000000" pitchFamily="2" charset="2"/>
              <a:buNone/>
            </a:pPr>
            <a:r>
              <a:rPr lang="en-US" altLang="zh-CN" sz="1800" b="0">
                <a:solidFill>
                  <a:schemeClr val="tx1"/>
                </a:solidFill>
                <a:latin typeface="Arial Unicode MS" pitchFamily="34" charset="-122"/>
                <a:ea typeface="宋体" panose="02010600030101010101" pitchFamily="2" charset="-122"/>
              </a:rPr>
              <a:t>			</a:t>
            </a:r>
            <a:endParaRPr lang="en-US" altLang="zh-CN" sz="1800" b="0">
              <a:solidFill>
                <a:schemeClr val="tx1"/>
              </a:solidFill>
              <a:latin typeface="Arial Unicode MS" pitchFamily="34" charset="-122"/>
              <a:ea typeface="宋体" panose="02010600030101010101" pitchFamily="2" charset="-122"/>
            </a:endParaRPr>
          </a:p>
        </p:txBody>
      </p:sp>
      <p:sp>
        <p:nvSpPr>
          <p:cNvPr id="26627" name="Rectangle 2"/>
          <p:cNvSpPr>
            <a:spLocks noGrp="1"/>
          </p:cNvSpPr>
          <p:nvPr>
            <p:ph type="title"/>
          </p:nvPr>
        </p:nvSpPr>
        <p:spPr>
          <a:xfrm>
            <a:off x="1763713" y="260350"/>
            <a:ext cx="5780087" cy="742950"/>
          </a:xfrm>
        </p:spPr>
        <p:txBody>
          <a:bodyPr vert="horz" wrap="square" lIns="91440" tIns="45720" rIns="91440" bIns="45720" anchor="ctr" anchorCtr="0"/>
          <a:p>
            <a:r>
              <a:rPr lang="zh-CN" altLang="en-US" sz="2800" dirty="0">
                <a:latin typeface="Arial Unicode MS" pitchFamily="34" charset="-122"/>
                <a:ea typeface="Arial Unicode MS" pitchFamily="34" charset="-122"/>
              </a:rPr>
              <a:t>假  设</a:t>
            </a:r>
            <a:endParaRPr lang="en-US" altLang="zh-CN">
              <a:solidFill>
                <a:schemeClr val="tx1"/>
              </a:solidFill>
              <a:latin typeface="Arial Unicode MS" pitchFamily="34" charset="-122"/>
              <a:ea typeface="Arial Unicode MS" pitchFamily="34" charset="-122"/>
            </a:endParaRPr>
          </a:p>
        </p:txBody>
      </p:sp>
      <p:pic>
        <p:nvPicPr>
          <p:cNvPr id="26628" name="Picture 3" descr="Car in the ditch 1"/>
          <p:cNvPicPr>
            <a:picLocks noGrp="1" noChangeAspect="1"/>
          </p:cNvPicPr>
          <p:nvPr>
            <p:ph idx="1"/>
          </p:nvPr>
        </p:nvPicPr>
        <p:blipFill>
          <a:blip r:embed="rId1"/>
          <a:stretch>
            <a:fillRect/>
          </a:stretch>
        </p:blipFill>
        <p:spPr>
          <a:xfrm>
            <a:off x="5181600" y="3352800"/>
            <a:ext cx="3733800" cy="3048000"/>
          </a:xfrm>
        </p:spPr>
      </p:pic>
      <p:sp>
        <p:nvSpPr>
          <p:cNvPr id="26629" name="矩形 7"/>
          <p:cNvSpPr/>
          <p:nvPr/>
        </p:nvSpPr>
        <p:spPr>
          <a:xfrm>
            <a:off x="5943600" y="1524000"/>
            <a:ext cx="2800350" cy="646113"/>
          </a:xfrm>
          <a:prstGeom prst="rect">
            <a:avLst/>
          </a:prstGeom>
          <a:noFill/>
          <a:ln w="9525">
            <a:noFill/>
          </a:ln>
        </p:spPr>
        <p:txBody>
          <a:bodyPr wrap="none" anchor="t" anchorCtr="0">
            <a:spAutoFit/>
          </a:bodyPr>
          <a:p>
            <a:pPr algn="ctr"/>
            <a:r>
              <a:rPr lang="en-US" altLang="zh-CN">
                <a:solidFill>
                  <a:srgbClr val="FF0000"/>
                </a:solidFill>
                <a:latin typeface="Arial Unicode MS" pitchFamily="34" charset="-122"/>
                <a:ea typeface="Arial Unicode MS" pitchFamily="34" charset="-122"/>
              </a:rPr>
              <a:t>“</a:t>
            </a:r>
            <a:r>
              <a:rPr lang="zh-CN" altLang="en-US" dirty="0">
                <a:solidFill>
                  <a:srgbClr val="FF0000"/>
                </a:solidFill>
                <a:latin typeface="Arial Unicode MS" pitchFamily="34" charset="-122"/>
                <a:ea typeface="Arial Unicode MS" pitchFamily="34" charset="-122"/>
              </a:rPr>
              <a:t>车掉到沟里”</a:t>
            </a:r>
            <a:endParaRPr lang="zh-CN" altLang="en-US"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5" name="Rectangle 2"/>
          <p:cNvSpPr>
            <a:spLocks noChangeArrowheads="1"/>
          </p:cNvSpPr>
          <p:nvPr/>
        </p:nvSpPr>
        <p:spPr bwMode="auto">
          <a:xfrm>
            <a:off x="838200" y="1143000"/>
            <a:ext cx="7678738" cy="4346575"/>
          </a:xfrm>
          <a:prstGeom prst="rect">
            <a:avLst/>
          </a:prstGeom>
          <a:noFill/>
          <a:ln w="12700">
            <a:noFill/>
            <a:miter lim="800000"/>
          </a:ln>
          <a:effectLst/>
        </p:spPr>
        <p:txBody>
          <a:bodyPr lIns="90488" tIns="44450" rIns="90488" bIns="44450">
            <a:spAutoFit/>
          </a:bodyPr>
          <a:lstStyle/>
          <a:p>
            <a:pPr marL="0" marR="0" lvl="0" indent="0" algn="l" defTabSz="914400" rtl="0" eaLnBrk="1" fontAlgn="base" latinLnBrk="0" hangingPunct="1">
              <a:lnSpc>
                <a:spcPct val="100000"/>
              </a:lnSpc>
              <a:spcBef>
                <a:spcPct val="60000"/>
              </a:spcBef>
              <a:spcAft>
                <a:spcPct val="0"/>
              </a:spcAft>
              <a:buClrTx/>
              <a:buSzTx/>
              <a:buFontTx/>
              <a:buNone/>
              <a:defRPr/>
            </a:pPr>
            <a:r>
              <a:rPr kumimoji="0" lang="zh-CN" altLang="de-AT"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尽可能的收集与此事相关的事实：</a:t>
            </a:r>
            <a:endParaRPr kumimoji="0" lang="de-AT"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952500" marR="0" lvl="1" indent="0" algn="l" defTabSz="914400" rtl="0" eaLnBrk="1" fontAlgn="base" latinLnBrk="0" hangingPunct="1">
              <a:lnSpc>
                <a:spcPct val="100000"/>
              </a:lnSpc>
              <a:spcBef>
                <a:spcPct val="20000"/>
              </a:spcBef>
              <a:spcAft>
                <a:spcPct val="0"/>
              </a:spcAft>
              <a:buClr>
                <a:schemeClr val="bg2"/>
              </a:buClr>
              <a:buSzTx/>
              <a:buFontTx/>
              <a:buChar char="•"/>
              <a:defRPr/>
            </a:pPr>
            <a:r>
              <a:rPr kumimoji="0" lang="de-AT"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a:t>
            </a:r>
            <a:r>
              <a:rPr kumimoji="0" lang="zh-CN" altLang="de-AT"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证明或否定你的假设</a:t>
            </a:r>
            <a:endParaRPr kumimoji="0" lang="de-AT"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952500" marR="0" lvl="1" indent="0" algn="l" defTabSz="914400" rtl="0" eaLnBrk="1" fontAlgn="base" latinLnBrk="0" hangingPunct="1">
              <a:lnSpc>
                <a:spcPct val="100000"/>
              </a:lnSpc>
              <a:spcBef>
                <a:spcPct val="20000"/>
              </a:spcBef>
              <a:spcAft>
                <a:spcPct val="0"/>
              </a:spcAft>
              <a:buClr>
                <a:schemeClr val="bg2"/>
              </a:buClr>
              <a:buSzTx/>
              <a:buFontTx/>
              <a:buChar char="•"/>
              <a:defRPr/>
            </a:pPr>
            <a:r>
              <a:rPr kumimoji="0" lang="de-AT"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a:t>
            </a:r>
            <a:r>
              <a:rPr kumimoji="0" lang="zh-CN" altLang="de-AT"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是否有新的发现</a:t>
            </a:r>
            <a:endParaRPr kumimoji="0" lang="de-AT"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6000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这些信息将能够帮助你回答“ 为什么</a:t>
            </a:r>
            <a:r>
              <a:rPr kumimoji="0" lang="en-US"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a:t>
            </a: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如何能</a:t>
            </a:r>
            <a:r>
              <a:rPr kumimoji="0" lang="en-US"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a:t>
            </a:r>
            <a:endParaRPr kumimoji="0" lang="de-AT"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952500" marR="0" lvl="1" indent="0" algn="l" defTabSz="914400" rtl="0" eaLnBrk="1" fontAlgn="base" latinLnBrk="0" hangingPunct="1">
              <a:lnSpc>
                <a:spcPct val="100000"/>
              </a:lnSpc>
              <a:spcBef>
                <a:spcPct val="20000"/>
              </a:spcBef>
              <a:spcAft>
                <a:spcPct val="0"/>
              </a:spcAft>
              <a:buClr>
                <a:schemeClr val="bg2"/>
              </a:buClr>
              <a:buSzTx/>
              <a:buFontTx/>
              <a:buNone/>
              <a:defRPr/>
            </a:pPr>
            <a:endParaRPr kumimoji="0" lang="ru-RU" sz="28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20000"/>
              </a:spcBef>
              <a:spcAft>
                <a:spcPct val="0"/>
              </a:spcAft>
              <a:buClr>
                <a:schemeClr val="bg2"/>
              </a:buClr>
              <a:buSzTx/>
              <a:buFontTx/>
              <a:buNone/>
              <a:defRPr/>
            </a:pP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记录下正确的和客观的事实（看到，听到，读到</a:t>
            </a:r>
            <a:r>
              <a:rPr kumimoji="0" lang="en-US"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a:t>
            </a: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a:t>
            </a:r>
            <a:endParaRPr kumimoji="0" lang="ru-RU"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0" fontAlgn="base" latinLnBrk="0" hangingPunct="0">
              <a:lnSpc>
                <a:spcPct val="100000"/>
              </a:lnSpc>
              <a:spcBef>
                <a:spcPct val="6000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使用下面原则：</a:t>
            </a:r>
            <a:endPar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952500" marR="0" lvl="1" indent="0" algn="l" defTabSz="914400" rtl="0" eaLnBrk="0" fontAlgn="base" latinLnBrk="0" hangingPunct="0">
              <a:lnSpc>
                <a:spcPct val="100000"/>
              </a:lnSpc>
              <a:spcBef>
                <a:spcPct val="30000"/>
              </a:spcBef>
              <a:spcAft>
                <a:spcPct val="0"/>
              </a:spcAft>
              <a:buClr>
                <a:schemeClr val="bg2"/>
              </a:buClr>
              <a:buSzTx/>
              <a:buFont typeface="Wingdings" panose="05000000000000000000" pitchFamily="2" charset="2"/>
              <a:buChar char="ü"/>
              <a:defRPr/>
            </a:pPr>
            <a:r>
              <a:rPr kumimoji="0" 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a:t>
            </a:r>
            <a:r>
              <a:rPr kumimoji="0" lang="zh-CN" alt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不要主观臆断，凭空猜测</a:t>
            </a:r>
            <a:endParaRPr kumimoji="0" 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952500" marR="0" lvl="1" indent="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ru-RU"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a:t>
            </a:r>
            <a:r>
              <a:rPr kumimoji="0" lang="en-US"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a:t>
            </a:r>
            <a:r>
              <a:rPr kumimoji="0" lang="zh-CN" alt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避免判断价值和影响</a:t>
            </a:r>
            <a:endParaRPr kumimoji="0" lang="zh-CN" alt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952500" marR="0" lvl="1" indent="0" algn="l" defTabSz="914400" rtl="0" eaLnBrk="0" fontAlgn="base" latinLnBrk="0" hangingPunct="0">
              <a:lnSpc>
                <a:spcPct val="100000"/>
              </a:lnSpc>
              <a:spcBef>
                <a:spcPct val="30000"/>
              </a:spcBef>
              <a:spcAft>
                <a:spcPct val="0"/>
              </a:spcAft>
              <a:buClrTx/>
              <a:buSzTx/>
              <a:buFont typeface="Wingdings" panose="05000000000000000000" pitchFamily="2" charset="2"/>
              <a:buChar char="ü"/>
              <a:defRPr/>
            </a:pPr>
            <a:r>
              <a:rPr kumimoji="0" lang="en-US" altLang="zh-CN"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a:t>
            </a:r>
            <a:r>
              <a:rPr kumimoji="0" lang="zh-CN" alt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每次只阐明一个事实</a:t>
            </a:r>
            <a:endParaRPr kumimoji="0" lang="zh-CN" altLang="en-US" sz="1800" b="0"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p:txBody>
      </p:sp>
      <p:sp>
        <p:nvSpPr>
          <p:cNvPr id="27651" name="Rectangle 3"/>
          <p:cNvSpPr>
            <a:spLocks noGrp="1"/>
          </p:cNvSpPr>
          <p:nvPr>
            <p:ph type="title"/>
          </p:nvPr>
        </p:nvSpPr>
        <p:spPr>
          <a:xfrm>
            <a:off x="2124075" y="304800"/>
            <a:ext cx="4505325" cy="820738"/>
          </a:xfrm>
        </p:spPr>
        <p:txBody>
          <a:bodyPr vert="horz" wrap="square" lIns="91440" tIns="45720" rIns="91440" bIns="45720" anchor="ctr" anchorCtr="0"/>
          <a:p>
            <a:r>
              <a:rPr lang="zh-CN" altLang="en-US" sz="2800" dirty="0">
                <a:solidFill>
                  <a:srgbClr val="006600"/>
                </a:solidFill>
                <a:latin typeface="Arial Unicode MS" pitchFamily="34" charset="-122"/>
                <a:ea typeface="Arial Unicode MS" pitchFamily="34" charset="-122"/>
              </a:rPr>
              <a:t>收集资料</a:t>
            </a:r>
            <a:endParaRPr lang="de-DE" altLang="zh-CN" sz="2800" dirty="0">
              <a:solidFill>
                <a:srgbClr val="006600"/>
              </a:solidFill>
              <a:latin typeface="Arial Unicode MS" pitchFamily="34" charset="-122"/>
              <a:ea typeface="Arial Unicode MS" pitchFamily="34" charset="-122"/>
            </a:endParaRPr>
          </a:p>
        </p:txBody>
      </p:sp>
      <p:pic>
        <p:nvPicPr>
          <p:cNvPr id="27652" name="Picture 83" descr="j0196400"/>
          <p:cNvPicPr>
            <a:picLocks noChangeAspect="1"/>
          </p:cNvPicPr>
          <p:nvPr/>
        </p:nvPicPr>
        <p:blipFill>
          <a:blip r:embed="rId1"/>
          <a:stretch>
            <a:fillRect/>
          </a:stretch>
        </p:blipFill>
        <p:spPr>
          <a:xfrm>
            <a:off x="7092950" y="4797425"/>
            <a:ext cx="1695450" cy="1812925"/>
          </a:xfrm>
          <a:prstGeom prst="rect">
            <a:avLst/>
          </a:prstGeom>
          <a:noFill/>
          <a:ln w="9525">
            <a:noFill/>
          </a:ln>
        </p:spPr>
      </p:pic>
      <p:sp>
        <p:nvSpPr>
          <p:cNvPr id="27653" name="Rectangle 3"/>
          <p:cNvSpPr txBox="1"/>
          <p:nvPr/>
        </p:nvSpPr>
        <p:spPr>
          <a:xfrm>
            <a:off x="914400" y="5638800"/>
            <a:ext cx="6553200" cy="996950"/>
          </a:xfrm>
          <a:prstGeom prst="rect">
            <a:avLst/>
          </a:prstGeom>
          <a:noFill/>
          <a:ln w="9525">
            <a:noFill/>
          </a:ln>
        </p:spPr>
        <p:txBody>
          <a:bodyPr anchor="t" anchorCtr="0"/>
          <a:p>
            <a:pPr marL="342900" indent="-342900" eaLnBrk="0" hangingPunct="0">
              <a:spcBef>
                <a:spcPct val="20000"/>
              </a:spcBef>
              <a:buClr>
                <a:schemeClr val="tx1"/>
              </a:buClr>
            </a:pPr>
            <a:r>
              <a:rPr lang="zh-CN" altLang="de-AT" sz="2400" dirty="0">
                <a:solidFill>
                  <a:schemeClr val="tx1"/>
                </a:solidFill>
                <a:latin typeface="宋体" panose="02010600030101010101" pitchFamily="2" charset="-122"/>
                <a:ea typeface="Arial Unicode MS" pitchFamily="34" charset="-122"/>
              </a:rPr>
              <a:t>资料从哪里来</a:t>
            </a:r>
            <a:r>
              <a:rPr lang="de-AT" altLang="zh-CN" sz="2400" dirty="0">
                <a:solidFill>
                  <a:schemeClr val="tx1"/>
                </a:solidFill>
                <a:latin typeface="宋体" panose="02010600030101010101" pitchFamily="2" charset="-122"/>
                <a:ea typeface="Arial Unicode MS" pitchFamily="34" charset="-122"/>
              </a:rPr>
              <a:t>? </a:t>
            </a:r>
            <a:endParaRPr lang="de-AT" altLang="zh-CN" sz="2400" dirty="0">
              <a:solidFill>
                <a:srgbClr val="7F7F7F"/>
              </a:solidFill>
              <a:latin typeface="宋体" panose="02010600030101010101" pitchFamily="2" charset="-122"/>
              <a:ea typeface="Arial Unicode MS" pitchFamily="34" charset="-122"/>
            </a:endParaRPr>
          </a:p>
          <a:p>
            <a:pPr marL="342900" indent="-342900" eaLnBrk="0" hangingPunct="0">
              <a:spcBef>
                <a:spcPct val="20000"/>
              </a:spcBef>
              <a:buClr>
                <a:srgbClr val="7F7F7F"/>
              </a:buClr>
              <a:buFont typeface="Wingdings" panose="05000000000000000000" pitchFamily="2" charset="2"/>
              <a:buChar char="ü"/>
            </a:pPr>
            <a:r>
              <a:rPr lang="zh-CN" altLang="en-US" sz="2000" b="0" dirty="0">
                <a:solidFill>
                  <a:srgbClr val="7F7F7F"/>
                </a:solidFill>
                <a:latin typeface="宋体" panose="02010600030101010101" pitchFamily="2" charset="-122"/>
                <a:ea typeface="Arial Unicode MS" pitchFamily="34" charset="-122"/>
              </a:rPr>
              <a:t>现场调查</a:t>
            </a:r>
            <a:r>
              <a:rPr lang="en-US" altLang="zh-CN" sz="2000" b="0">
                <a:solidFill>
                  <a:srgbClr val="7F7F7F"/>
                </a:solidFill>
                <a:latin typeface="宋体" panose="02010600030101010101" pitchFamily="2" charset="-122"/>
                <a:ea typeface="Arial Unicode MS" pitchFamily="34" charset="-122"/>
              </a:rPr>
              <a:t>;</a:t>
            </a:r>
            <a:r>
              <a:rPr lang="zh-CN" altLang="de-AT" sz="2000" b="0" dirty="0">
                <a:solidFill>
                  <a:srgbClr val="7F7F7F"/>
                </a:solidFill>
                <a:latin typeface="宋体" panose="02010600030101010101" pitchFamily="2" charset="-122"/>
                <a:ea typeface="Arial Unicode MS" pitchFamily="34" charset="-122"/>
              </a:rPr>
              <a:t>技术文件，设备记录等等</a:t>
            </a:r>
            <a:r>
              <a:rPr lang="en-US" altLang="zh-CN" sz="2000" b="0">
                <a:solidFill>
                  <a:srgbClr val="7F7F7F"/>
                </a:solidFill>
                <a:latin typeface="宋体" panose="02010600030101010101" pitchFamily="2" charset="-122"/>
                <a:ea typeface="Arial Unicode MS" pitchFamily="34" charset="-122"/>
              </a:rPr>
              <a:t>;</a:t>
            </a:r>
            <a:r>
              <a:rPr lang="zh-CN" altLang="en-US" sz="2000" b="0" dirty="0">
                <a:solidFill>
                  <a:srgbClr val="7F7F7F"/>
                </a:solidFill>
                <a:latin typeface="宋体" panose="02010600030101010101" pitchFamily="2" charset="-122"/>
                <a:ea typeface="Arial Unicode MS" pitchFamily="34" charset="-122"/>
              </a:rPr>
              <a:t>专家的建议</a:t>
            </a:r>
            <a:endParaRPr lang="zh-CN" altLang="en-US" sz="3200" b="0" dirty="0">
              <a:solidFill>
                <a:schemeClr val="tx1"/>
              </a:solidFill>
              <a:latin typeface="宋体" panose="02010600030101010101" pitchFamily="2" charset="-122"/>
              <a:ea typeface="Arial Unicode MS"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charRg st="95" end="10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charRg st="108" end="12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charRg st="120" end="13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28674" name="Rectangle 2"/>
          <p:cNvSpPr>
            <a:spLocks noGrp="1"/>
          </p:cNvSpPr>
          <p:nvPr>
            <p:ph type="title"/>
          </p:nvPr>
        </p:nvSpPr>
        <p:spPr>
          <a:xfrm>
            <a:off x="1600200" y="228600"/>
            <a:ext cx="6172200" cy="762000"/>
          </a:xfrm>
        </p:spPr>
        <p:txBody>
          <a:bodyPr vert="horz" wrap="square" lIns="91440" tIns="45720" rIns="91440" bIns="45720" anchor="ctr" anchorCtr="0"/>
          <a:p>
            <a:r>
              <a:rPr lang="zh-CN" altLang="en-US" sz="2800" dirty="0">
                <a:solidFill>
                  <a:srgbClr val="006600"/>
                </a:solidFill>
                <a:latin typeface="Arial Unicode MS" pitchFamily="34" charset="-122"/>
                <a:ea typeface="Arial Unicode MS" pitchFamily="34" charset="-122"/>
              </a:rPr>
              <a:t>收集资料</a:t>
            </a:r>
            <a:endParaRPr lang="zh-CN" altLang="en-US" sz="2800" dirty="0">
              <a:solidFill>
                <a:srgbClr val="006600"/>
              </a:solidFill>
              <a:latin typeface="Arial Unicode MS" pitchFamily="34" charset="-122"/>
              <a:ea typeface="Arial Unicode MS" pitchFamily="34" charset="-122"/>
            </a:endParaRPr>
          </a:p>
        </p:txBody>
      </p:sp>
      <p:sp>
        <p:nvSpPr>
          <p:cNvPr id="6" name="Rectangle 3"/>
          <p:cNvSpPr>
            <a:spLocks noChangeArrowheads="1"/>
          </p:cNvSpPr>
          <p:nvPr/>
        </p:nvSpPr>
        <p:spPr bwMode="auto">
          <a:xfrm>
            <a:off x="1143000" y="1524000"/>
            <a:ext cx="7058025" cy="4964113"/>
          </a:xfrm>
          <a:prstGeom prst="rect">
            <a:avLst/>
          </a:prstGeom>
          <a:noFill/>
          <a:ln w="57150">
            <a:noFill/>
            <a:miter lim="800000"/>
          </a:ln>
          <a:effectLst/>
        </p:spPr>
        <p:txBody>
          <a:bodyPr>
            <a:spAutoFit/>
          </a:bodyPr>
          <a:lstStyle/>
          <a:p>
            <a:pPr marL="0" marR="0" lvl="0" indent="0" algn="l" defTabSz="914400" rtl="0" eaLnBrk="1" fontAlgn="base" latinLnBrk="0" hangingPunct="1">
              <a:lnSpc>
                <a:spcPct val="100000"/>
              </a:lnSpc>
              <a:spcBef>
                <a:spcPct val="35000"/>
              </a:spcBef>
              <a:spcAft>
                <a:spcPct val="0"/>
              </a:spcAft>
              <a:buClr>
                <a:schemeClr val="tx2"/>
              </a:buClr>
              <a:buSzTx/>
              <a:buFontTx/>
              <a:buNone/>
              <a:defRPr/>
            </a:pPr>
            <a:r>
              <a:rPr kumimoji="0" lang="zh-CN" altLang="en-US" sz="24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如何的做现场调查</a:t>
            </a:r>
            <a:r>
              <a:rPr kumimoji="0" lang="en-US" altLang="zh-CN" sz="24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a:t>
            </a:r>
            <a:endParaRPr kumimoji="0" lang="en-US" altLang="zh-CN" sz="24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35000"/>
              </a:spcBef>
              <a:spcAft>
                <a:spcPct val="0"/>
              </a:spcAft>
              <a:buClr>
                <a:schemeClr val="tx2"/>
              </a:buClr>
              <a:buSzTx/>
              <a:buFontTx/>
              <a:buChar char="•"/>
              <a:defRPr/>
            </a:pPr>
            <a:r>
              <a:rPr kumimoji="0" lang="en-US" altLang="zh-CN" sz="18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   </a:t>
            </a:r>
            <a:r>
              <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收集所有与分析相关的事实</a:t>
            </a:r>
            <a:endPar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457200" marR="0" lvl="1" indent="0" algn="l" defTabSz="914400" rtl="0" eaLnBrk="1" fontAlgn="base" latinLnBrk="0" hangingPunct="1">
              <a:lnSpc>
                <a:spcPct val="100000"/>
              </a:lnSpc>
              <a:spcBef>
                <a:spcPct val="35000"/>
              </a:spcBef>
              <a:spcAft>
                <a:spcPct val="0"/>
              </a:spcAft>
              <a:buClr>
                <a:schemeClr val="tx2"/>
              </a:buClr>
              <a:buSzTx/>
              <a:buFontTx/>
              <a:buChar char="•"/>
              <a:defRPr/>
            </a:pPr>
            <a:r>
              <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从目击者和当事人了解</a:t>
            </a:r>
            <a:endPar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457200" marR="0" lvl="1" indent="0" algn="l" defTabSz="914400" rtl="0" eaLnBrk="1" fontAlgn="base" latinLnBrk="0" hangingPunct="1">
              <a:lnSpc>
                <a:spcPct val="100000"/>
              </a:lnSpc>
              <a:spcBef>
                <a:spcPct val="35000"/>
              </a:spcBef>
              <a:spcAft>
                <a:spcPct val="0"/>
              </a:spcAft>
              <a:buClr>
                <a:schemeClr val="tx2"/>
              </a:buClr>
              <a:buSzTx/>
              <a:buFontTx/>
              <a:buChar char="•"/>
              <a:defRPr/>
            </a:pPr>
            <a:r>
              <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从现场状况</a:t>
            </a:r>
            <a:endPar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35000"/>
              </a:spcBef>
              <a:spcAft>
                <a:spcPct val="0"/>
              </a:spcAft>
              <a:buClr>
                <a:schemeClr val="tx2"/>
              </a:buClr>
              <a:buSzTx/>
              <a:buFontTx/>
              <a:buNone/>
              <a:defRPr/>
            </a:pPr>
            <a:r>
              <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主要涉及：</a:t>
            </a:r>
            <a:endPar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457200" marR="0" lvl="1" indent="0" algn="l" defTabSz="914400" rtl="0" eaLnBrk="1" fontAlgn="base" latinLnBrk="0" hangingPunct="1">
              <a:lnSpc>
                <a:spcPct val="100000"/>
              </a:lnSpc>
              <a:spcBef>
                <a:spcPct val="35000"/>
              </a:spcBef>
              <a:spcAft>
                <a:spcPct val="0"/>
              </a:spcAft>
              <a:buClr>
                <a:schemeClr val="tx2"/>
              </a:buClr>
              <a:buSzTx/>
              <a:buFontTx/>
              <a:buNone/>
              <a:defRPr/>
            </a:pPr>
            <a:r>
              <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事件的具体过程： 发生的和处理的， 尤其是各种现象和</a:t>
            </a:r>
            <a:endPar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457200" marR="0" lvl="1" indent="0" algn="l" defTabSz="914400" rtl="0" eaLnBrk="1" fontAlgn="base" latinLnBrk="0" hangingPunct="1">
              <a:lnSpc>
                <a:spcPct val="100000"/>
              </a:lnSpc>
              <a:spcBef>
                <a:spcPct val="35000"/>
              </a:spcBef>
              <a:spcAft>
                <a:spcPct val="0"/>
              </a:spcAft>
              <a:buClr>
                <a:schemeClr val="tx2"/>
              </a:buClr>
              <a:buSzTx/>
              <a:buFontTx/>
              <a:buNone/>
              <a:defRPr/>
            </a:pPr>
            <a:r>
              <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行动的先后次序</a:t>
            </a:r>
            <a:endPar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457200" marR="0" lvl="1" indent="0" algn="l" defTabSz="914400" rtl="0" eaLnBrk="1" fontAlgn="base" latinLnBrk="0" hangingPunct="1">
              <a:lnSpc>
                <a:spcPct val="100000"/>
              </a:lnSpc>
              <a:spcBef>
                <a:spcPct val="35000"/>
              </a:spcBef>
              <a:spcAft>
                <a:spcPct val="0"/>
              </a:spcAft>
              <a:buClr>
                <a:schemeClr val="tx2"/>
              </a:buClr>
              <a:buSzTx/>
              <a:buFontTx/>
              <a:buNone/>
              <a:defRPr/>
            </a:pPr>
            <a:r>
              <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rPr>
              <a:t>－ 时间，地点，设备，人员，等等</a:t>
            </a:r>
            <a:endParaRPr kumimoji="0" lang="zh-CN" altLang="en-US" sz="1800" b="1" i="0" u="none" strike="noStrike" kern="1200" cap="none" spc="0" normalizeH="0" baseline="0" noProof="0" dirty="0">
              <a:ln>
                <a:noFill/>
              </a:ln>
              <a:solidFill>
                <a:schemeClr val="bg1">
                  <a:lumMod val="50000"/>
                </a:schemeClr>
              </a:solidFill>
              <a:effectLst/>
              <a:uLnTx/>
              <a:uFillTx/>
              <a:latin typeface="Arial Unicode MS" pitchFamily="34" charset="-122"/>
              <a:ea typeface="宋体" panose="02010600030101010101" pitchFamily="2" charset="-122"/>
              <a:cs typeface="+mn-cs"/>
            </a:endParaRPr>
          </a:p>
          <a:p>
            <a:pPr marL="457200" marR="0" lvl="1" indent="0" algn="l" defTabSz="914400" rtl="0" eaLnBrk="1" fontAlgn="base" latinLnBrk="0" hangingPunct="1">
              <a:lnSpc>
                <a:spcPct val="100000"/>
              </a:lnSpc>
              <a:spcBef>
                <a:spcPct val="35000"/>
              </a:spcBef>
              <a:spcAft>
                <a:spcPct val="0"/>
              </a:spcAft>
              <a:buClr>
                <a:schemeClr val="tx2"/>
              </a:buClr>
              <a:buSzTx/>
              <a:buFontTx/>
              <a:buNone/>
              <a:defRPr/>
            </a:pPr>
            <a:endParaRPr kumimoji="0" lang="zh-CN" altLang="en-US" sz="18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35000"/>
              </a:spcBef>
              <a:spcAft>
                <a:spcPct val="0"/>
              </a:spcAft>
              <a:buClr>
                <a:schemeClr val="tx2"/>
              </a:buClr>
              <a:buSzTx/>
              <a:buFontTx/>
              <a:buChar char="•"/>
              <a:defRPr/>
            </a:pPr>
            <a:r>
              <a:rPr kumimoji="0" lang="zh-CN" altLang="en-US" sz="18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客观公正，不忽略细节</a:t>
            </a:r>
            <a:endParaRPr kumimoji="0" lang="en-US" altLang="zh-CN" sz="18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35000"/>
              </a:spcBef>
              <a:spcAft>
                <a:spcPct val="0"/>
              </a:spcAft>
              <a:buClr>
                <a:schemeClr val="tx2"/>
              </a:buClr>
              <a:buSzTx/>
              <a:buFontTx/>
              <a:buChar char="•"/>
              <a:defRPr/>
            </a:pPr>
            <a:endParaRPr kumimoji="0" lang="zh-CN" altLang="en-US" sz="18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457200" marR="0" lvl="1" indent="0" algn="l" defTabSz="914400" rtl="0" eaLnBrk="1" fontAlgn="base" latinLnBrk="0" hangingPunct="1">
              <a:lnSpc>
                <a:spcPct val="100000"/>
              </a:lnSpc>
              <a:spcBef>
                <a:spcPct val="35000"/>
              </a:spcBef>
              <a:spcAft>
                <a:spcPct val="0"/>
              </a:spcAft>
              <a:buClr>
                <a:schemeClr val="tx2"/>
              </a:buClr>
              <a:buSzTx/>
              <a:buFontTx/>
              <a:buNone/>
              <a:defRPr/>
            </a:pPr>
            <a:r>
              <a:rPr kumimoji="0" lang="zh-CN" altLang="en-US" sz="16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	</a:t>
            </a:r>
            <a:endParaRPr kumimoji="0" lang="en-US" altLang="zh-CN" sz="16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6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p:txBody>
      </p:sp>
    </p:spTree>
  </p:cSld>
  <p:clrMapOvr>
    <a:masterClrMapping/>
  </p:clrMapOvr>
  <p:transition>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29698" name="Rectangle 2"/>
          <p:cNvSpPr>
            <a:spLocks noGrp="1"/>
          </p:cNvSpPr>
          <p:nvPr>
            <p:ph type="title"/>
          </p:nvPr>
        </p:nvSpPr>
        <p:spPr>
          <a:xfrm>
            <a:off x="1547813" y="188913"/>
            <a:ext cx="5673725" cy="706437"/>
          </a:xfrm>
        </p:spPr>
        <p:txBody>
          <a:bodyPr vert="horz" wrap="square" lIns="91440" tIns="45720" rIns="91440" bIns="45720" anchor="ctr" anchorCtr="0"/>
          <a:p>
            <a:r>
              <a:rPr lang="zh-CN" altLang="en-US" dirty="0">
                <a:solidFill>
                  <a:srgbClr val="006600"/>
                </a:solidFill>
                <a:latin typeface="宋体" panose="02010600030101010101" pitchFamily="2" charset="-122"/>
                <a:ea typeface="Arial Unicode MS" pitchFamily="34" charset="-122"/>
              </a:rPr>
              <a:t>创建因果关系图</a:t>
            </a:r>
            <a:endParaRPr lang="zh-CN" altLang="en-US" dirty="0">
              <a:solidFill>
                <a:srgbClr val="006600"/>
              </a:solidFill>
              <a:latin typeface="宋体" panose="02010600030101010101" pitchFamily="2" charset="-122"/>
              <a:ea typeface="Arial Unicode MS" pitchFamily="34" charset="-122"/>
            </a:endParaRPr>
          </a:p>
        </p:txBody>
      </p:sp>
      <p:grpSp>
        <p:nvGrpSpPr>
          <p:cNvPr id="29699" name="Group 68"/>
          <p:cNvGrpSpPr/>
          <p:nvPr/>
        </p:nvGrpSpPr>
        <p:grpSpPr>
          <a:xfrm>
            <a:off x="1295400" y="1219200"/>
            <a:ext cx="4032250" cy="865188"/>
            <a:chOff x="975" y="436"/>
            <a:chExt cx="2540" cy="591"/>
          </a:xfrm>
        </p:grpSpPr>
        <p:pic>
          <p:nvPicPr>
            <p:cNvPr id="29700" name="Picture 65"/>
            <p:cNvPicPr>
              <a:picLocks noChangeAspect="1"/>
            </p:cNvPicPr>
            <p:nvPr/>
          </p:nvPicPr>
          <p:blipFill>
            <a:blip r:embed="rId1"/>
            <a:stretch>
              <a:fillRect/>
            </a:stretch>
          </p:blipFill>
          <p:spPr>
            <a:xfrm>
              <a:off x="975" y="527"/>
              <a:ext cx="2375" cy="500"/>
            </a:xfrm>
            <a:prstGeom prst="rect">
              <a:avLst/>
            </a:prstGeom>
            <a:noFill/>
            <a:ln w="9525">
              <a:noFill/>
            </a:ln>
          </p:spPr>
        </p:pic>
        <p:sp>
          <p:nvSpPr>
            <p:cNvPr id="29701" name="Rectangle 33"/>
            <p:cNvSpPr/>
            <p:nvPr/>
          </p:nvSpPr>
          <p:spPr>
            <a:xfrm>
              <a:off x="1428" y="436"/>
              <a:ext cx="2087" cy="559"/>
            </a:xfrm>
            <a:prstGeom prst="rect">
              <a:avLst/>
            </a:prstGeom>
            <a:noFill/>
            <a:ln w="9525">
              <a:noFill/>
            </a:ln>
          </p:spPr>
          <p:txBody>
            <a:bodyPr anchor="ctr" anchorCtr="0"/>
            <a:p>
              <a:r>
                <a:rPr lang="zh-CN" altLang="en-US" sz="2400" b="0" dirty="0">
                  <a:solidFill>
                    <a:schemeClr val="tx2"/>
                  </a:solidFill>
                  <a:latin typeface="Arial Unicode MS" pitchFamily="34" charset="-122"/>
                  <a:ea typeface="宋体" panose="02010600030101010101" pitchFamily="2" charset="-122"/>
                </a:rPr>
                <a:t>因果关系的常见形式</a:t>
              </a:r>
              <a:endParaRPr lang="en-US" altLang="zh-CN" sz="2400" b="0">
                <a:solidFill>
                  <a:schemeClr val="tx2"/>
                </a:solidFill>
                <a:latin typeface="Arial Unicode MS" pitchFamily="34" charset="-122"/>
                <a:ea typeface="宋体" panose="02010600030101010101" pitchFamily="2" charset="-122"/>
              </a:endParaRPr>
            </a:p>
          </p:txBody>
        </p:sp>
      </p:grpSp>
      <p:grpSp>
        <p:nvGrpSpPr>
          <p:cNvPr id="29702" name="Group 35"/>
          <p:cNvGrpSpPr/>
          <p:nvPr/>
        </p:nvGrpSpPr>
        <p:grpSpPr>
          <a:xfrm>
            <a:off x="2124075" y="2492375"/>
            <a:ext cx="4848225" cy="3463925"/>
            <a:chOff x="1108" y="1737"/>
            <a:chExt cx="3463" cy="2664"/>
          </a:xfrm>
        </p:grpSpPr>
        <p:graphicFrame>
          <p:nvGraphicFramePr>
            <p:cNvPr id="29703" name="Object 2"/>
            <p:cNvGraphicFramePr/>
            <p:nvPr/>
          </p:nvGraphicFramePr>
          <p:xfrm>
            <a:off x="4032" y="3523"/>
            <a:ext cx="454" cy="461"/>
          </p:xfrm>
          <a:graphic>
            <a:graphicData uri="http://schemas.openxmlformats.org/presentationml/2006/ole">
              <mc:AlternateContent xmlns:mc="http://schemas.openxmlformats.org/markup-compatibility/2006">
                <mc:Choice xmlns:v="urn:schemas-microsoft-com:vml" Requires="v">
                  <p:oleObj spid="_x0000_s3077" name="" r:id="rId2" imgW="780415" imgH="731520" progId="">
                    <p:embed/>
                  </p:oleObj>
                </mc:Choice>
                <mc:Fallback>
                  <p:oleObj name="" r:id="rId2" imgW="780415" imgH="731520" progId="">
                    <p:embed/>
                    <p:pic>
                      <p:nvPicPr>
                        <p:cNvPr id="0" name="图片 3076"/>
                        <p:cNvPicPr/>
                        <p:nvPr/>
                      </p:nvPicPr>
                      <p:blipFill>
                        <a:blip r:embed="rId3"/>
                        <a:stretch>
                          <a:fillRect/>
                        </a:stretch>
                      </p:blipFill>
                      <p:spPr>
                        <a:xfrm>
                          <a:off x="4032" y="3523"/>
                          <a:ext cx="454" cy="461"/>
                        </a:xfrm>
                        <a:prstGeom prst="rect">
                          <a:avLst/>
                        </a:prstGeom>
                        <a:noFill/>
                        <a:ln w="38100">
                          <a:noFill/>
                          <a:miter/>
                        </a:ln>
                      </p:spPr>
                    </p:pic>
                  </p:oleObj>
                </mc:Fallback>
              </mc:AlternateContent>
            </a:graphicData>
          </a:graphic>
        </p:graphicFrame>
        <p:graphicFrame>
          <p:nvGraphicFramePr>
            <p:cNvPr id="29704" name="Object 3"/>
            <p:cNvGraphicFramePr/>
            <p:nvPr/>
          </p:nvGraphicFramePr>
          <p:xfrm>
            <a:off x="2658" y="3270"/>
            <a:ext cx="455" cy="461"/>
          </p:xfrm>
          <a:graphic>
            <a:graphicData uri="http://schemas.openxmlformats.org/presentationml/2006/ole">
              <mc:AlternateContent xmlns:mc="http://schemas.openxmlformats.org/markup-compatibility/2006">
                <mc:Choice xmlns:v="urn:schemas-microsoft-com:vml" Requires="v">
                  <p:oleObj spid="_x0000_s3083" name="" r:id="rId4" imgW="780415" imgH="731520" progId="">
                    <p:embed/>
                  </p:oleObj>
                </mc:Choice>
                <mc:Fallback>
                  <p:oleObj name="" r:id="rId4" imgW="780415" imgH="731520" progId="">
                    <p:embed/>
                    <p:pic>
                      <p:nvPicPr>
                        <p:cNvPr id="0" name="图片 3082"/>
                        <p:cNvPicPr/>
                        <p:nvPr/>
                      </p:nvPicPr>
                      <p:blipFill>
                        <a:blip r:embed="rId3"/>
                        <a:stretch>
                          <a:fillRect/>
                        </a:stretch>
                      </p:blipFill>
                      <p:spPr>
                        <a:xfrm>
                          <a:off x="2658" y="3270"/>
                          <a:ext cx="455" cy="461"/>
                        </a:xfrm>
                        <a:prstGeom prst="rect">
                          <a:avLst/>
                        </a:prstGeom>
                        <a:noFill/>
                        <a:ln w="38100">
                          <a:noFill/>
                          <a:miter/>
                        </a:ln>
                      </p:spPr>
                    </p:pic>
                  </p:oleObj>
                </mc:Fallback>
              </mc:AlternateContent>
            </a:graphicData>
          </a:graphic>
        </p:graphicFrame>
        <p:sp>
          <p:nvSpPr>
            <p:cNvPr id="29705" name="Text Box 38"/>
            <p:cNvSpPr txBox="1"/>
            <p:nvPr/>
          </p:nvSpPr>
          <p:spPr>
            <a:xfrm>
              <a:off x="2714" y="3405"/>
              <a:ext cx="474" cy="497"/>
            </a:xfrm>
            <a:prstGeom prst="rect">
              <a:avLst/>
            </a:prstGeom>
            <a:noFill/>
            <a:ln w="9525">
              <a:noFill/>
            </a:ln>
          </p:spPr>
          <p:txBody>
            <a:bodyPr wrap="none" anchor="t" anchorCtr="0">
              <a:spAutoFit/>
            </a:bodyPr>
            <a:p>
              <a:pPr algn="ctr" defTabSz="914400"/>
              <a:r>
                <a:rPr lang="fr-FR" altLang="zh-CN" b="0">
                  <a:solidFill>
                    <a:srgbClr val="7F7F7F"/>
                  </a:solidFill>
                  <a:latin typeface="Arial Unicode MS" pitchFamily="34" charset="-122"/>
                  <a:ea typeface="宋体" panose="02010600030101010101" pitchFamily="2" charset="-122"/>
                </a:rPr>
                <a:t>E</a:t>
              </a:r>
              <a:r>
                <a:rPr lang="fr-FR" altLang="zh-CN" b="0" baseline="-25000">
                  <a:solidFill>
                    <a:srgbClr val="7F7F7F"/>
                  </a:solidFill>
                  <a:latin typeface="Arial Unicode MS" pitchFamily="34" charset="-122"/>
                  <a:ea typeface="宋体" panose="02010600030101010101" pitchFamily="2" charset="-122"/>
                </a:rPr>
                <a:t>1</a:t>
              </a:r>
              <a:endParaRPr lang="fr-FR" altLang="zh-CN" b="0" baseline="-25000">
                <a:solidFill>
                  <a:srgbClr val="7F7F7F"/>
                </a:solidFill>
                <a:latin typeface="Arial Unicode MS" pitchFamily="34" charset="-122"/>
                <a:ea typeface="宋体" panose="02010600030101010101" pitchFamily="2" charset="-122"/>
              </a:endParaRPr>
            </a:p>
          </p:txBody>
        </p:sp>
        <p:sp>
          <p:nvSpPr>
            <p:cNvPr id="29706" name="Text Box 39"/>
            <p:cNvSpPr txBox="1"/>
            <p:nvPr/>
          </p:nvSpPr>
          <p:spPr>
            <a:xfrm>
              <a:off x="4112" y="3677"/>
              <a:ext cx="371" cy="497"/>
            </a:xfrm>
            <a:prstGeom prst="rect">
              <a:avLst/>
            </a:prstGeom>
            <a:noFill/>
            <a:ln w="9525">
              <a:noFill/>
            </a:ln>
          </p:spPr>
          <p:txBody>
            <a:bodyPr wrap="none" anchor="t" anchorCtr="0">
              <a:spAutoFit/>
            </a:bodyPr>
            <a:p>
              <a:pPr algn="ctr" defTabSz="914400"/>
              <a:r>
                <a:rPr lang="fr-FR" altLang="zh-CN" b="0">
                  <a:solidFill>
                    <a:srgbClr val="7F7F7F"/>
                  </a:solidFill>
                  <a:latin typeface="Arial Unicode MS" pitchFamily="34" charset="-122"/>
                  <a:ea typeface="宋体" panose="02010600030101010101" pitchFamily="2" charset="-122"/>
                </a:rPr>
                <a:t>C</a:t>
              </a:r>
              <a:endParaRPr lang="fr-FR" altLang="zh-CN" b="0" baseline="-25000">
                <a:solidFill>
                  <a:srgbClr val="7F7F7F"/>
                </a:solidFill>
                <a:latin typeface="Arial Unicode MS" pitchFamily="34" charset="-122"/>
                <a:ea typeface="宋体" panose="02010600030101010101" pitchFamily="2" charset="-122"/>
              </a:endParaRPr>
            </a:p>
          </p:txBody>
        </p:sp>
        <p:graphicFrame>
          <p:nvGraphicFramePr>
            <p:cNvPr id="29707" name="Object 4"/>
            <p:cNvGraphicFramePr/>
            <p:nvPr/>
          </p:nvGraphicFramePr>
          <p:xfrm>
            <a:off x="3600" y="3654"/>
            <a:ext cx="354" cy="209"/>
          </p:xfrm>
          <a:graphic>
            <a:graphicData uri="http://schemas.openxmlformats.org/presentationml/2006/ole">
              <mc:AlternateContent xmlns:mc="http://schemas.openxmlformats.org/markup-compatibility/2006">
                <mc:Choice xmlns:v="urn:schemas-microsoft-com:vml" Requires="v">
                  <p:oleObj spid="_x0000_s3080" name="" r:id="rId5" imgW="1012190" imgH="548640" progId="">
                    <p:embed/>
                  </p:oleObj>
                </mc:Choice>
                <mc:Fallback>
                  <p:oleObj name="" r:id="rId5" imgW="1012190" imgH="548640" progId="">
                    <p:embed/>
                    <p:pic>
                      <p:nvPicPr>
                        <p:cNvPr id="0" name="图片 3079"/>
                        <p:cNvPicPr/>
                        <p:nvPr/>
                      </p:nvPicPr>
                      <p:blipFill>
                        <a:blip r:embed="rId6"/>
                        <a:stretch>
                          <a:fillRect/>
                        </a:stretch>
                      </p:blipFill>
                      <p:spPr>
                        <a:xfrm>
                          <a:off x="3600" y="3654"/>
                          <a:ext cx="354" cy="209"/>
                        </a:xfrm>
                        <a:prstGeom prst="rect">
                          <a:avLst/>
                        </a:prstGeom>
                        <a:noFill/>
                        <a:ln w="38100">
                          <a:noFill/>
                          <a:miter/>
                        </a:ln>
                      </p:spPr>
                    </p:pic>
                  </p:oleObj>
                </mc:Fallback>
              </mc:AlternateContent>
            </a:graphicData>
          </a:graphic>
        </p:graphicFrame>
        <p:sp>
          <p:nvSpPr>
            <p:cNvPr id="15" name="AutoShape 41"/>
            <p:cNvSpPr/>
            <p:nvPr/>
          </p:nvSpPr>
          <p:spPr bwMode="auto">
            <a:xfrm flipH="1">
              <a:off x="3190" y="3529"/>
              <a:ext cx="366" cy="480"/>
            </a:xfrm>
            <a:prstGeom prst="leftBracket">
              <a:avLst>
                <a:gd name="adj" fmla="val 10929"/>
              </a:avLst>
            </a:prstGeom>
            <a:no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graphicFrame>
          <p:nvGraphicFramePr>
            <p:cNvPr id="29709" name="Object 5"/>
            <p:cNvGraphicFramePr/>
            <p:nvPr/>
          </p:nvGraphicFramePr>
          <p:xfrm>
            <a:off x="4032" y="2755"/>
            <a:ext cx="454" cy="461"/>
          </p:xfrm>
          <a:graphic>
            <a:graphicData uri="http://schemas.openxmlformats.org/presentationml/2006/ole">
              <mc:AlternateContent xmlns:mc="http://schemas.openxmlformats.org/markup-compatibility/2006">
                <mc:Choice xmlns:v="urn:schemas-microsoft-com:vml" Requires="v">
                  <p:oleObj spid="_x0000_s3078" name="" r:id="rId7" imgW="780415" imgH="731520" progId="">
                    <p:embed/>
                  </p:oleObj>
                </mc:Choice>
                <mc:Fallback>
                  <p:oleObj name="" r:id="rId7" imgW="780415" imgH="731520" progId="">
                    <p:embed/>
                    <p:pic>
                      <p:nvPicPr>
                        <p:cNvPr id="0" name="图片 3077"/>
                        <p:cNvPicPr/>
                        <p:nvPr/>
                      </p:nvPicPr>
                      <p:blipFill>
                        <a:blip r:embed="rId3"/>
                        <a:stretch>
                          <a:fillRect/>
                        </a:stretch>
                      </p:blipFill>
                      <p:spPr>
                        <a:xfrm>
                          <a:off x="4032" y="2755"/>
                          <a:ext cx="454" cy="461"/>
                        </a:xfrm>
                        <a:prstGeom prst="rect">
                          <a:avLst/>
                        </a:prstGeom>
                        <a:noFill/>
                        <a:ln w="38100">
                          <a:noFill/>
                          <a:miter/>
                        </a:ln>
                      </p:spPr>
                    </p:pic>
                  </p:oleObj>
                </mc:Fallback>
              </mc:AlternateContent>
            </a:graphicData>
          </a:graphic>
        </p:graphicFrame>
        <p:graphicFrame>
          <p:nvGraphicFramePr>
            <p:cNvPr id="29710" name="Object 6"/>
            <p:cNvGraphicFramePr/>
            <p:nvPr/>
          </p:nvGraphicFramePr>
          <p:xfrm>
            <a:off x="4032" y="1737"/>
            <a:ext cx="454" cy="461"/>
          </p:xfrm>
          <a:graphic>
            <a:graphicData uri="http://schemas.openxmlformats.org/presentationml/2006/ole">
              <mc:AlternateContent xmlns:mc="http://schemas.openxmlformats.org/markup-compatibility/2006">
                <mc:Choice xmlns:v="urn:schemas-microsoft-com:vml" Requires="v">
                  <p:oleObj spid="_x0000_s3085" name="" r:id="rId8" imgW="780415" imgH="731520" progId="">
                    <p:embed/>
                  </p:oleObj>
                </mc:Choice>
                <mc:Fallback>
                  <p:oleObj name="" r:id="rId8" imgW="780415" imgH="731520" progId="">
                    <p:embed/>
                    <p:pic>
                      <p:nvPicPr>
                        <p:cNvPr id="0" name="图片 3084"/>
                        <p:cNvPicPr/>
                        <p:nvPr/>
                      </p:nvPicPr>
                      <p:blipFill>
                        <a:blip r:embed="rId3"/>
                        <a:stretch>
                          <a:fillRect/>
                        </a:stretch>
                      </p:blipFill>
                      <p:spPr>
                        <a:xfrm>
                          <a:off x="4032" y="1737"/>
                          <a:ext cx="454" cy="461"/>
                        </a:xfrm>
                        <a:prstGeom prst="rect">
                          <a:avLst/>
                        </a:prstGeom>
                        <a:noFill/>
                        <a:ln w="38100">
                          <a:noFill/>
                          <a:miter/>
                        </a:ln>
                      </p:spPr>
                    </p:pic>
                  </p:oleObj>
                </mc:Fallback>
              </mc:AlternateContent>
            </a:graphicData>
          </a:graphic>
        </p:graphicFrame>
        <p:graphicFrame>
          <p:nvGraphicFramePr>
            <p:cNvPr id="29711" name="Object 7"/>
            <p:cNvGraphicFramePr/>
            <p:nvPr/>
          </p:nvGraphicFramePr>
          <p:xfrm>
            <a:off x="2658" y="1737"/>
            <a:ext cx="455" cy="461"/>
          </p:xfrm>
          <a:graphic>
            <a:graphicData uri="http://schemas.openxmlformats.org/presentationml/2006/ole">
              <mc:AlternateContent xmlns:mc="http://schemas.openxmlformats.org/markup-compatibility/2006">
                <mc:Choice xmlns:v="urn:schemas-microsoft-com:vml" Requires="v">
                  <p:oleObj spid="_x0000_s3084" name="" r:id="rId9" imgW="780415" imgH="731520" progId="">
                    <p:embed/>
                  </p:oleObj>
                </mc:Choice>
                <mc:Fallback>
                  <p:oleObj name="" r:id="rId9" imgW="780415" imgH="731520" progId="">
                    <p:embed/>
                    <p:pic>
                      <p:nvPicPr>
                        <p:cNvPr id="0" name="图片 3083"/>
                        <p:cNvPicPr/>
                        <p:nvPr/>
                      </p:nvPicPr>
                      <p:blipFill>
                        <a:blip r:embed="rId3"/>
                        <a:stretch>
                          <a:fillRect/>
                        </a:stretch>
                      </p:blipFill>
                      <p:spPr>
                        <a:xfrm>
                          <a:off x="2658" y="1737"/>
                          <a:ext cx="455" cy="461"/>
                        </a:xfrm>
                        <a:prstGeom prst="rect">
                          <a:avLst/>
                        </a:prstGeom>
                        <a:noFill/>
                        <a:ln w="38100">
                          <a:noFill/>
                          <a:miter/>
                        </a:ln>
                      </p:spPr>
                    </p:pic>
                  </p:oleObj>
                </mc:Fallback>
              </mc:AlternateContent>
            </a:graphicData>
          </a:graphic>
        </p:graphicFrame>
        <p:sp>
          <p:nvSpPr>
            <p:cNvPr id="29712" name="Text Box 45"/>
            <p:cNvSpPr txBox="1"/>
            <p:nvPr/>
          </p:nvSpPr>
          <p:spPr>
            <a:xfrm>
              <a:off x="2744" y="1873"/>
              <a:ext cx="352" cy="497"/>
            </a:xfrm>
            <a:prstGeom prst="rect">
              <a:avLst/>
            </a:prstGeom>
            <a:noFill/>
            <a:ln w="9525">
              <a:noFill/>
            </a:ln>
          </p:spPr>
          <p:txBody>
            <a:bodyPr wrap="none" anchor="t" anchorCtr="0">
              <a:spAutoFit/>
            </a:bodyPr>
            <a:p>
              <a:pPr algn="ctr"/>
              <a:r>
                <a:rPr lang="fr-FR" altLang="zh-CN" b="0" dirty="0">
                  <a:solidFill>
                    <a:srgbClr val="7F7F7F"/>
                  </a:solidFill>
                  <a:latin typeface="Arial Unicode MS" pitchFamily="34" charset="-122"/>
                  <a:ea typeface="宋体" panose="02010600030101010101" pitchFamily="2" charset="-122"/>
                </a:rPr>
                <a:t>E</a:t>
              </a:r>
              <a:endParaRPr lang="fr-FR" altLang="zh-CN" b="0" dirty="0">
                <a:solidFill>
                  <a:srgbClr val="7F7F7F"/>
                </a:solidFill>
                <a:latin typeface="Arial Unicode MS" pitchFamily="34" charset="-122"/>
                <a:ea typeface="宋体" panose="02010600030101010101" pitchFamily="2" charset="-122"/>
              </a:endParaRPr>
            </a:p>
          </p:txBody>
        </p:sp>
        <p:sp>
          <p:nvSpPr>
            <p:cNvPr id="29713" name="Text Box 46"/>
            <p:cNvSpPr txBox="1"/>
            <p:nvPr/>
          </p:nvSpPr>
          <p:spPr>
            <a:xfrm>
              <a:off x="4112" y="1873"/>
              <a:ext cx="371" cy="497"/>
            </a:xfrm>
            <a:prstGeom prst="rect">
              <a:avLst/>
            </a:prstGeom>
            <a:noFill/>
            <a:ln w="9525">
              <a:noFill/>
            </a:ln>
          </p:spPr>
          <p:txBody>
            <a:bodyPr wrap="none" anchor="t" anchorCtr="0">
              <a:spAutoFit/>
            </a:bodyPr>
            <a:p>
              <a:pPr algn="ctr"/>
              <a:r>
                <a:rPr lang="fr-FR" altLang="zh-CN" b="0" dirty="0">
                  <a:solidFill>
                    <a:srgbClr val="7F7F7F"/>
                  </a:solidFill>
                  <a:latin typeface="Arial Unicode MS" pitchFamily="34" charset="-122"/>
                  <a:ea typeface="宋体" panose="02010600030101010101" pitchFamily="2" charset="-122"/>
                </a:rPr>
                <a:t>C</a:t>
              </a:r>
              <a:endParaRPr lang="fr-FR" altLang="zh-CN" b="0" dirty="0">
                <a:solidFill>
                  <a:srgbClr val="7F7F7F"/>
                </a:solidFill>
                <a:latin typeface="Arial Unicode MS" pitchFamily="34" charset="-122"/>
                <a:ea typeface="宋体" panose="02010600030101010101" pitchFamily="2" charset="-122"/>
              </a:endParaRPr>
            </a:p>
          </p:txBody>
        </p:sp>
        <p:graphicFrame>
          <p:nvGraphicFramePr>
            <p:cNvPr id="29714" name="Object 8"/>
            <p:cNvGraphicFramePr/>
            <p:nvPr/>
          </p:nvGraphicFramePr>
          <p:xfrm>
            <a:off x="3600" y="1887"/>
            <a:ext cx="354" cy="209"/>
          </p:xfrm>
          <a:graphic>
            <a:graphicData uri="http://schemas.openxmlformats.org/presentationml/2006/ole">
              <mc:AlternateContent xmlns:mc="http://schemas.openxmlformats.org/markup-compatibility/2006">
                <mc:Choice xmlns:v="urn:schemas-microsoft-com:vml" Requires="v">
                  <p:oleObj spid="_x0000_s3082" name="" r:id="rId10" imgW="1012190" imgH="548640" progId="">
                    <p:embed/>
                  </p:oleObj>
                </mc:Choice>
                <mc:Fallback>
                  <p:oleObj name="" r:id="rId10" imgW="1012190" imgH="548640" progId="">
                    <p:embed/>
                    <p:pic>
                      <p:nvPicPr>
                        <p:cNvPr id="0" name="图片 3081"/>
                        <p:cNvPicPr/>
                        <p:nvPr/>
                      </p:nvPicPr>
                      <p:blipFill>
                        <a:blip r:embed="rId6"/>
                        <a:stretch>
                          <a:fillRect/>
                        </a:stretch>
                      </p:blipFill>
                      <p:spPr>
                        <a:xfrm>
                          <a:off x="3600" y="1887"/>
                          <a:ext cx="354" cy="209"/>
                        </a:xfrm>
                        <a:prstGeom prst="rect">
                          <a:avLst/>
                        </a:prstGeom>
                        <a:noFill/>
                        <a:ln w="38100">
                          <a:noFill/>
                          <a:miter/>
                        </a:ln>
                      </p:spPr>
                    </p:pic>
                  </p:oleObj>
                </mc:Fallback>
              </mc:AlternateContent>
            </a:graphicData>
          </a:graphic>
        </p:graphicFrame>
        <p:graphicFrame>
          <p:nvGraphicFramePr>
            <p:cNvPr id="29715" name="Object 9"/>
            <p:cNvGraphicFramePr/>
            <p:nvPr/>
          </p:nvGraphicFramePr>
          <p:xfrm>
            <a:off x="4032" y="2317"/>
            <a:ext cx="454" cy="461"/>
          </p:xfrm>
          <a:graphic>
            <a:graphicData uri="http://schemas.openxmlformats.org/presentationml/2006/ole">
              <mc:AlternateContent xmlns:mc="http://schemas.openxmlformats.org/markup-compatibility/2006">
                <mc:Choice xmlns:v="urn:schemas-microsoft-com:vml" Requires="v">
                  <p:oleObj spid="_x0000_s3090" name="" r:id="rId11" imgW="780415" imgH="731520" progId="">
                    <p:embed/>
                  </p:oleObj>
                </mc:Choice>
                <mc:Fallback>
                  <p:oleObj name="" r:id="rId11" imgW="780415" imgH="731520" progId="">
                    <p:embed/>
                    <p:pic>
                      <p:nvPicPr>
                        <p:cNvPr id="0" name="图片 3089"/>
                        <p:cNvPicPr/>
                        <p:nvPr/>
                      </p:nvPicPr>
                      <p:blipFill>
                        <a:blip r:embed="rId3"/>
                        <a:stretch>
                          <a:fillRect/>
                        </a:stretch>
                      </p:blipFill>
                      <p:spPr>
                        <a:xfrm>
                          <a:off x="4032" y="2317"/>
                          <a:ext cx="454" cy="461"/>
                        </a:xfrm>
                        <a:prstGeom prst="rect">
                          <a:avLst/>
                        </a:prstGeom>
                        <a:noFill/>
                        <a:ln w="38100">
                          <a:noFill/>
                          <a:miter/>
                        </a:ln>
                      </p:spPr>
                    </p:pic>
                  </p:oleObj>
                </mc:Fallback>
              </mc:AlternateContent>
            </a:graphicData>
          </a:graphic>
        </p:graphicFrame>
        <p:graphicFrame>
          <p:nvGraphicFramePr>
            <p:cNvPr id="29716" name="Object 10"/>
            <p:cNvGraphicFramePr/>
            <p:nvPr/>
          </p:nvGraphicFramePr>
          <p:xfrm>
            <a:off x="2658" y="2563"/>
            <a:ext cx="455" cy="461"/>
          </p:xfrm>
          <a:graphic>
            <a:graphicData uri="http://schemas.openxmlformats.org/presentationml/2006/ole">
              <mc:AlternateContent xmlns:mc="http://schemas.openxmlformats.org/markup-compatibility/2006">
                <mc:Choice xmlns:v="urn:schemas-microsoft-com:vml" Requires="v">
                  <p:oleObj spid="_x0000_s3086" name="" r:id="rId12" imgW="780415" imgH="731520" progId="">
                    <p:embed/>
                  </p:oleObj>
                </mc:Choice>
                <mc:Fallback>
                  <p:oleObj name="" r:id="rId12" imgW="780415" imgH="731520" progId="">
                    <p:embed/>
                    <p:pic>
                      <p:nvPicPr>
                        <p:cNvPr id="0" name="图片 3085"/>
                        <p:cNvPicPr/>
                        <p:nvPr/>
                      </p:nvPicPr>
                      <p:blipFill>
                        <a:blip r:embed="rId3"/>
                        <a:stretch>
                          <a:fillRect/>
                        </a:stretch>
                      </p:blipFill>
                      <p:spPr>
                        <a:xfrm>
                          <a:off x="2658" y="2563"/>
                          <a:ext cx="455" cy="461"/>
                        </a:xfrm>
                        <a:prstGeom prst="rect">
                          <a:avLst/>
                        </a:prstGeom>
                        <a:noFill/>
                        <a:ln w="38100">
                          <a:noFill/>
                          <a:miter/>
                        </a:ln>
                      </p:spPr>
                    </p:pic>
                  </p:oleObj>
                </mc:Fallback>
              </mc:AlternateContent>
            </a:graphicData>
          </a:graphic>
        </p:graphicFrame>
        <p:sp>
          <p:nvSpPr>
            <p:cNvPr id="29717" name="Text Box 50"/>
            <p:cNvSpPr txBox="1"/>
            <p:nvPr/>
          </p:nvSpPr>
          <p:spPr>
            <a:xfrm>
              <a:off x="2744" y="2698"/>
              <a:ext cx="352" cy="497"/>
            </a:xfrm>
            <a:prstGeom prst="rect">
              <a:avLst/>
            </a:prstGeom>
            <a:noFill/>
            <a:ln w="9525">
              <a:noFill/>
            </a:ln>
          </p:spPr>
          <p:txBody>
            <a:bodyPr wrap="none" anchor="t" anchorCtr="0">
              <a:spAutoFit/>
            </a:bodyPr>
            <a:p>
              <a:pPr algn="ctr"/>
              <a:r>
                <a:rPr lang="fr-FR" altLang="zh-CN" b="0" dirty="0">
                  <a:solidFill>
                    <a:srgbClr val="7F7F7F"/>
                  </a:solidFill>
                  <a:latin typeface="Arial Unicode MS" pitchFamily="34" charset="-122"/>
                  <a:ea typeface="宋体" panose="02010600030101010101" pitchFamily="2" charset="-122"/>
                </a:rPr>
                <a:t>E</a:t>
              </a:r>
              <a:endParaRPr lang="fr-FR" altLang="zh-CN" b="0" dirty="0">
                <a:solidFill>
                  <a:srgbClr val="7F7F7F"/>
                </a:solidFill>
                <a:latin typeface="Arial Unicode MS" pitchFamily="34" charset="-122"/>
                <a:ea typeface="宋体" panose="02010600030101010101" pitchFamily="2" charset="-122"/>
              </a:endParaRPr>
            </a:p>
          </p:txBody>
        </p:sp>
        <p:sp>
          <p:nvSpPr>
            <p:cNvPr id="29718" name="Text Box 51"/>
            <p:cNvSpPr txBox="1"/>
            <p:nvPr/>
          </p:nvSpPr>
          <p:spPr>
            <a:xfrm>
              <a:off x="4078" y="2451"/>
              <a:ext cx="493" cy="497"/>
            </a:xfrm>
            <a:prstGeom prst="rect">
              <a:avLst/>
            </a:prstGeom>
            <a:noFill/>
            <a:ln w="9525">
              <a:noFill/>
            </a:ln>
          </p:spPr>
          <p:txBody>
            <a:bodyPr wrap="none" anchor="t" anchorCtr="0">
              <a:spAutoFit/>
            </a:bodyPr>
            <a:p>
              <a:pPr algn="ctr" defTabSz="914400"/>
              <a:r>
                <a:rPr lang="fr-FR" altLang="zh-CN" b="0">
                  <a:solidFill>
                    <a:srgbClr val="7F7F7F"/>
                  </a:solidFill>
                  <a:latin typeface="Arial Unicode MS" pitchFamily="34" charset="-122"/>
                  <a:ea typeface="宋体" panose="02010600030101010101" pitchFamily="2" charset="-122"/>
                </a:rPr>
                <a:t>C</a:t>
              </a:r>
              <a:r>
                <a:rPr lang="fr-FR" altLang="zh-CN" b="0" baseline="-25000">
                  <a:solidFill>
                    <a:srgbClr val="7F7F7F"/>
                  </a:solidFill>
                  <a:latin typeface="Arial Unicode MS" pitchFamily="34" charset="-122"/>
                  <a:ea typeface="宋体" panose="02010600030101010101" pitchFamily="2" charset="-122"/>
                </a:rPr>
                <a:t>1</a:t>
              </a:r>
              <a:endParaRPr lang="fr-FR" altLang="zh-CN" b="0" baseline="-25000">
                <a:solidFill>
                  <a:srgbClr val="7F7F7F"/>
                </a:solidFill>
                <a:latin typeface="Arial Unicode MS" pitchFamily="34" charset="-122"/>
                <a:ea typeface="宋体" panose="02010600030101010101" pitchFamily="2" charset="-122"/>
              </a:endParaRPr>
            </a:p>
          </p:txBody>
        </p:sp>
        <p:graphicFrame>
          <p:nvGraphicFramePr>
            <p:cNvPr id="29719" name="Object 11"/>
            <p:cNvGraphicFramePr/>
            <p:nvPr/>
          </p:nvGraphicFramePr>
          <p:xfrm>
            <a:off x="3600" y="2467"/>
            <a:ext cx="354" cy="209"/>
          </p:xfrm>
          <a:graphic>
            <a:graphicData uri="http://schemas.openxmlformats.org/presentationml/2006/ole">
              <mc:AlternateContent xmlns:mc="http://schemas.openxmlformats.org/markup-compatibility/2006">
                <mc:Choice xmlns:v="urn:schemas-microsoft-com:vml" Requires="v">
                  <p:oleObj spid="_x0000_s3081" name="" r:id="rId13" imgW="1012190" imgH="548640" progId="">
                    <p:embed/>
                  </p:oleObj>
                </mc:Choice>
                <mc:Fallback>
                  <p:oleObj name="" r:id="rId13" imgW="1012190" imgH="548640" progId="">
                    <p:embed/>
                    <p:pic>
                      <p:nvPicPr>
                        <p:cNvPr id="0" name="图片 3080"/>
                        <p:cNvPicPr/>
                        <p:nvPr/>
                      </p:nvPicPr>
                      <p:blipFill>
                        <a:blip r:embed="rId6"/>
                        <a:stretch>
                          <a:fillRect/>
                        </a:stretch>
                      </p:blipFill>
                      <p:spPr>
                        <a:xfrm>
                          <a:off x="3600" y="2467"/>
                          <a:ext cx="354" cy="209"/>
                        </a:xfrm>
                        <a:prstGeom prst="rect">
                          <a:avLst/>
                        </a:prstGeom>
                        <a:noFill/>
                        <a:ln w="38100">
                          <a:noFill/>
                          <a:miter/>
                        </a:ln>
                      </p:spPr>
                    </p:pic>
                  </p:oleObj>
                </mc:Fallback>
              </mc:AlternateContent>
            </a:graphicData>
          </a:graphic>
        </p:graphicFrame>
        <p:sp>
          <p:nvSpPr>
            <p:cNvPr id="29720" name="Text Box 53"/>
            <p:cNvSpPr txBox="1"/>
            <p:nvPr/>
          </p:nvSpPr>
          <p:spPr>
            <a:xfrm>
              <a:off x="4078" y="2888"/>
              <a:ext cx="493" cy="497"/>
            </a:xfrm>
            <a:prstGeom prst="rect">
              <a:avLst/>
            </a:prstGeom>
            <a:noFill/>
            <a:ln w="9525">
              <a:noFill/>
            </a:ln>
          </p:spPr>
          <p:txBody>
            <a:bodyPr wrap="none" anchor="t" anchorCtr="0">
              <a:spAutoFit/>
            </a:bodyPr>
            <a:p>
              <a:pPr algn="ctr" defTabSz="914400"/>
              <a:r>
                <a:rPr lang="fr-FR" altLang="zh-CN" b="0">
                  <a:solidFill>
                    <a:srgbClr val="7F7F7F"/>
                  </a:solidFill>
                  <a:latin typeface="Arial Unicode MS" pitchFamily="34" charset="-122"/>
                  <a:ea typeface="宋体" panose="02010600030101010101" pitchFamily="2" charset="-122"/>
                </a:rPr>
                <a:t>C</a:t>
              </a:r>
              <a:r>
                <a:rPr lang="fr-FR" altLang="zh-CN" b="0" baseline="-25000">
                  <a:solidFill>
                    <a:srgbClr val="7F7F7F"/>
                  </a:solidFill>
                  <a:latin typeface="Arial Unicode MS" pitchFamily="34" charset="-122"/>
                  <a:ea typeface="宋体" panose="02010600030101010101" pitchFamily="2" charset="-122"/>
                </a:rPr>
                <a:t>2</a:t>
              </a:r>
              <a:endParaRPr lang="fr-FR" altLang="zh-CN" b="0" baseline="-25000">
                <a:solidFill>
                  <a:srgbClr val="7F7F7F"/>
                </a:solidFill>
                <a:latin typeface="Arial Unicode MS" pitchFamily="34" charset="-122"/>
                <a:ea typeface="宋体" panose="02010600030101010101" pitchFamily="2" charset="-122"/>
              </a:endParaRPr>
            </a:p>
          </p:txBody>
        </p:sp>
        <p:graphicFrame>
          <p:nvGraphicFramePr>
            <p:cNvPr id="29721" name="Object 12"/>
            <p:cNvGraphicFramePr/>
            <p:nvPr/>
          </p:nvGraphicFramePr>
          <p:xfrm>
            <a:off x="3600" y="2899"/>
            <a:ext cx="354" cy="209"/>
          </p:xfrm>
          <a:graphic>
            <a:graphicData uri="http://schemas.openxmlformats.org/presentationml/2006/ole">
              <mc:AlternateContent xmlns:mc="http://schemas.openxmlformats.org/markup-compatibility/2006">
                <mc:Choice xmlns:v="urn:schemas-microsoft-com:vml" Requires="v">
                  <p:oleObj spid="_x0000_s3087" name="" r:id="rId14" imgW="1012190" imgH="548640" progId="">
                    <p:embed/>
                  </p:oleObj>
                </mc:Choice>
                <mc:Fallback>
                  <p:oleObj name="" r:id="rId14" imgW="1012190" imgH="548640" progId="">
                    <p:embed/>
                    <p:pic>
                      <p:nvPicPr>
                        <p:cNvPr id="0" name="图片 3086"/>
                        <p:cNvPicPr/>
                        <p:nvPr/>
                      </p:nvPicPr>
                      <p:blipFill>
                        <a:blip r:embed="rId6"/>
                        <a:stretch>
                          <a:fillRect/>
                        </a:stretch>
                      </p:blipFill>
                      <p:spPr>
                        <a:xfrm>
                          <a:off x="3600" y="2899"/>
                          <a:ext cx="354" cy="209"/>
                        </a:xfrm>
                        <a:prstGeom prst="rect">
                          <a:avLst/>
                        </a:prstGeom>
                        <a:noFill/>
                        <a:ln w="38100">
                          <a:noFill/>
                          <a:miter/>
                        </a:ln>
                      </p:spPr>
                    </p:pic>
                  </p:oleObj>
                </mc:Fallback>
              </mc:AlternateContent>
            </a:graphicData>
          </a:graphic>
        </p:graphicFrame>
        <p:sp>
          <p:nvSpPr>
            <p:cNvPr id="29" name="AutoShape 55"/>
            <p:cNvSpPr/>
            <p:nvPr/>
          </p:nvSpPr>
          <p:spPr bwMode="auto">
            <a:xfrm>
              <a:off x="3511" y="2562"/>
              <a:ext cx="45" cy="480"/>
            </a:xfrm>
            <a:prstGeom prst="leftBracket">
              <a:avLst>
                <a:gd name="adj" fmla="val 88889"/>
              </a:avLst>
            </a:prstGeom>
            <a:noFill/>
            <a:ln w="9525">
              <a:solidFill>
                <a:schemeClr val="tx1"/>
              </a:solidFill>
              <a:round/>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0" name="Line 56"/>
            <p:cNvSpPr>
              <a:spLocks noChangeShapeType="1"/>
            </p:cNvSpPr>
            <p:nvPr/>
          </p:nvSpPr>
          <p:spPr bwMode="auto">
            <a:xfrm flipH="1">
              <a:off x="3201" y="2803"/>
              <a:ext cx="310" cy="0"/>
            </a:xfrm>
            <a:prstGeom prst="line">
              <a:avLst/>
            </a:prstGeom>
            <a:noFill/>
            <a:ln w="9525">
              <a:solidFill>
                <a:schemeClr val="tx1"/>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graphicFrame>
          <p:nvGraphicFramePr>
            <p:cNvPr id="29724" name="Object 13"/>
            <p:cNvGraphicFramePr/>
            <p:nvPr/>
          </p:nvGraphicFramePr>
          <p:xfrm>
            <a:off x="2658" y="3769"/>
            <a:ext cx="455" cy="461"/>
          </p:xfrm>
          <a:graphic>
            <a:graphicData uri="http://schemas.openxmlformats.org/presentationml/2006/ole">
              <mc:AlternateContent xmlns:mc="http://schemas.openxmlformats.org/markup-compatibility/2006">
                <mc:Choice xmlns:v="urn:schemas-microsoft-com:vml" Requires="v">
                  <p:oleObj spid="_x0000_s3079" name="" r:id="rId15" imgW="780415" imgH="731520" progId="">
                    <p:embed/>
                  </p:oleObj>
                </mc:Choice>
                <mc:Fallback>
                  <p:oleObj name="" r:id="rId15" imgW="780415" imgH="731520" progId="">
                    <p:embed/>
                    <p:pic>
                      <p:nvPicPr>
                        <p:cNvPr id="0" name="图片 3078"/>
                        <p:cNvPicPr/>
                        <p:nvPr/>
                      </p:nvPicPr>
                      <p:blipFill>
                        <a:blip r:embed="rId3"/>
                        <a:stretch>
                          <a:fillRect/>
                        </a:stretch>
                      </p:blipFill>
                      <p:spPr>
                        <a:xfrm>
                          <a:off x="2658" y="3769"/>
                          <a:ext cx="455" cy="461"/>
                        </a:xfrm>
                        <a:prstGeom prst="rect">
                          <a:avLst/>
                        </a:prstGeom>
                        <a:noFill/>
                        <a:ln w="38100">
                          <a:noFill/>
                          <a:miter/>
                        </a:ln>
                      </p:spPr>
                    </p:pic>
                  </p:oleObj>
                </mc:Fallback>
              </mc:AlternateContent>
            </a:graphicData>
          </a:graphic>
        </p:graphicFrame>
        <p:sp>
          <p:nvSpPr>
            <p:cNvPr id="29725" name="Text Box 58"/>
            <p:cNvSpPr txBox="1"/>
            <p:nvPr/>
          </p:nvSpPr>
          <p:spPr>
            <a:xfrm>
              <a:off x="2714" y="3904"/>
              <a:ext cx="474" cy="497"/>
            </a:xfrm>
            <a:prstGeom prst="rect">
              <a:avLst/>
            </a:prstGeom>
            <a:noFill/>
            <a:ln w="9525">
              <a:noFill/>
            </a:ln>
          </p:spPr>
          <p:txBody>
            <a:bodyPr wrap="none" anchor="t" anchorCtr="0">
              <a:spAutoFit/>
            </a:bodyPr>
            <a:p>
              <a:pPr algn="ctr" defTabSz="914400"/>
              <a:r>
                <a:rPr lang="fr-FR" altLang="zh-CN" b="0">
                  <a:solidFill>
                    <a:srgbClr val="7F7F7F"/>
                  </a:solidFill>
                  <a:latin typeface="Arial Unicode MS" pitchFamily="34" charset="-122"/>
                  <a:ea typeface="宋体" panose="02010600030101010101" pitchFamily="2" charset="-122"/>
                </a:rPr>
                <a:t>E</a:t>
              </a:r>
              <a:r>
                <a:rPr lang="fr-FR" altLang="zh-CN" b="0" baseline="-25000">
                  <a:solidFill>
                    <a:srgbClr val="7F7F7F"/>
                  </a:solidFill>
                  <a:latin typeface="Arial Unicode MS" pitchFamily="34" charset="-122"/>
                  <a:ea typeface="宋体" panose="02010600030101010101" pitchFamily="2" charset="-122"/>
                </a:rPr>
                <a:t>2</a:t>
              </a:r>
              <a:endParaRPr lang="fr-FR" altLang="zh-CN" b="0" baseline="-25000">
                <a:solidFill>
                  <a:srgbClr val="7F7F7F"/>
                </a:solidFill>
                <a:latin typeface="Arial Unicode MS" pitchFamily="34" charset="-122"/>
                <a:ea typeface="宋体" panose="02010600030101010101" pitchFamily="2" charset="-122"/>
              </a:endParaRPr>
            </a:p>
          </p:txBody>
        </p:sp>
        <p:sp>
          <p:nvSpPr>
            <p:cNvPr id="33" name="Line 59"/>
            <p:cNvSpPr>
              <a:spLocks noChangeShapeType="1"/>
            </p:cNvSpPr>
            <p:nvPr/>
          </p:nvSpPr>
          <p:spPr bwMode="auto">
            <a:xfrm>
              <a:off x="1108" y="2256"/>
              <a:ext cx="3456" cy="0"/>
            </a:xfrm>
            <a:prstGeom prst="line">
              <a:avLst/>
            </a:prstGeom>
            <a:noFill/>
            <a:ln w="9525">
              <a:solidFill>
                <a:schemeClr val="tx1"/>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4" name="Line 60"/>
            <p:cNvSpPr>
              <a:spLocks noChangeShapeType="1"/>
            </p:cNvSpPr>
            <p:nvPr/>
          </p:nvSpPr>
          <p:spPr bwMode="auto">
            <a:xfrm>
              <a:off x="1108" y="3264"/>
              <a:ext cx="3456" cy="0"/>
            </a:xfrm>
            <a:prstGeom prst="line">
              <a:avLst/>
            </a:prstGeom>
            <a:noFill/>
            <a:ln w="9525">
              <a:solidFill>
                <a:schemeClr val="tx1"/>
              </a:solidFill>
              <a:rou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1200" cap="none" spc="0" normalizeH="0" baseline="0" noProof="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grpSp>
      <p:sp>
        <p:nvSpPr>
          <p:cNvPr id="29728" name="Text Box 63"/>
          <p:cNvSpPr txBox="1"/>
          <p:nvPr/>
        </p:nvSpPr>
        <p:spPr>
          <a:xfrm>
            <a:off x="3708400" y="1916113"/>
            <a:ext cx="3673475" cy="396875"/>
          </a:xfrm>
          <a:prstGeom prst="rect">
            <a:avLst/>
          </a:prstGeom>
          <a:noFill/>
          <a:ln w="57150">
            <a:noFill/>
          </a:ln>
        </p:spPr>
        <p:txBody>
          <a:bodyPr anchor="t" anchorCtr="0">
            <a:spAutoFit/>
          </a:bodyPr>
          <a:p>
            <a:pPr algn="ctr"/>
            <a:r>
              <a:rPr lang="zh-CN" altLang="en-US" dirty="0">
                <a:latin typeface="Arial Unicode MS" pitchFamily="34" charset="-122"/>
                <a:ea typeface="宋体" panose="02010600030101010101" pitchFamily="2" charset="-122"/>
              </a:rPr>
              <a:t>结果                  原因</a:t>
            </a:r>
            <a:endParaRPr lang="en-US" altLang="zh-CN">
              <a:latin typeface="Arial Unicode MS" pitchFamily="34" charset="-122"/>
              <a:ea typeface="宋体" panose="02010600030101010101" pitchFamily="2" charset="-122"/>
            </a:endParaRPr>
          </a:p>
        </p:txBody>
      </p:sp>
      <p:sp>
        <p:nvSpPr>
          <p:cNvPr id="29729" name="Rectangle 34"/>
          <p:cNvSpPr/>
          <p:nvPr/>
        </p:nvSpPr>
        <p:spPr>
          <a:xfrm>
            <a:off x="1476375" y="2565400"/>
            <a:ext cx="4075113" cy="3490913"/>
          </a:xfrm>
          <a:prstGeom prst="rect">
            <a:avLst/>
          </a:prstGeom>
          <a:noFill/>
          <a:ln w="9525">
            <a:noFill/>
          </a:ln>
        </p:spPr>
        <p:txBody>
          <a:bodyPr anchor="t" anchorCtr="0"/>
          <a:p>
            <a:pPr marL="1143000" lvl="2" indent="-228600" eaLnBrk="1" hangingPunct="1">
              <a:spcBef>
                <a:spcPct val="20000"/>
              </a:spcBef>
              <a:buClr>
                <a:schemeClr val="accent2"/>
              </a:buClr>
              <a:buFont typeface="Arial" panose="020B0604020202020204" pitchFamily="34" charset="0"/>
              <a:buChar char="–"/>
            </a:pPr>
            <a:r>
              <a:rPr lang="zh-CN" altLang="en-US" sz="2000" dirty="0">
                <a:solidFill>
                  <a:schemeClr val="tx1"/>
                </a:solidFill>
                <a:latin typeface="Arial Unicode MS" pitchFamily="34" charset="-122"/>
                <a:ea typeface="宋体" panose="02010600030101010101" pitchFamily="2" charset="-122"/>
              </a:rPr>
              <a:t>一对一</a:t>
            </a:r>
            <a:endParaRPr lang="zh-CN" altLang="fr-FR" sz="2000" i="1" dirty="0">
              <a:solidFill>
                <a:schemeClr val="tx1"/>
              </a:solidFill>
              <a:latin typeface="Arial Unicode MS" pitchFamily="34" charset="-122"/>
              <a:ea typeface="宋体" panose="02010600030101010101" pitchFamily="2" charset="-122"/>
            </a:endParaRPr>
          </a:p>
          <a:p>
            <a:pPr marL="1143000" lvl="2" indent="-228600" eaLnBrk="1" hangingPunct="1">
              <a:spcBef>
                <a:spcPct val="20000"/>
              </a:spcBef>
              <a:buClr>
                <a:schemeClr val="accent2"/>
              </a:buClr>
              <a:buFont typeface="Arial" panose="020B0604020202020204" pitchFamily="34" charset="0"/>
              <a:buChar char="–"/>
            </a:pPr>
            <a:endParaRPr lang="fr-FR" altLang="zh-CN" sz="2000" dirty="0">
              <a:solidFill>
                <a:schemeClr val="tx1"/>
              </a:solidFill>
              <a:latin typeface="Arial Unicode MS" pitchFamily="34" charset="-122"/>
              <a:ea typeface="宋体" panose="02010600030101010101" pitchFamily="2" charset="-122"/>
            </a:endParaRPr>
          </a:p>
          <a:p>
            <a:pPr marL="1143000" lvl="2" indent="-228600" eaLnBrk="1" hangingPunct="1">
              <a:spcBef>
                <a:spcPct val="20000"/>
              </a:spcBef>
              <a:buClr>
                <a:schemeClr val="accent2"/>
              </a:buClr>
              <a:buFont typeface="Arial" panose="020B0604020202020204" pitchFamily="34" charset="0"/>
              <a:buChar char="–"/>
            </a:pPr>
            <a:endParaRPr lang="ru-RU" altLang="zh-CN" sz="2000" b="0" dirty="0">
              <a:solidFill>
                <a:schemeClr val="tx1"/>
              </a:solidFill>
              <a:latin typeface="Arial Unicode MS" pitchFamily="34" charset="-122"/>
              <a:ea typeface="宋体" panose="02010600030101010101" pitchFamily="2" charset="-122"/>
            </a:endParaRPr>
          </a:p>
          <a:p>
            <a:pPr marL="1143000" lvl="2" indent="-228600" eaLnBrk="1" hangingPunct="1">
              <a:spcBef>
                <a:spcPct val="20000"/>
              </a:spcBef>
              <a:buClr>
                <a:schemeClr val="accent2"/>
              </a:buClr>
              <a:buFont typeface="Arial" panose="020B0604020202020204" pitchFamily="34" charset="0"/>
              <a:buChar char="–"/>
            </a:pPr>
            <a:r>
              <a:rPr lang="zh-CN" altLang="en-US" sz="2000" dirty="0">
                <a:solidFill>
                  <a:schemeClr val="tx1"/>
                </a:solidFill>
                <a:latin typeface="Arial Unicode MS" pitchFamily="34" charset="-122"/>
                <a:ea typeface="宋体" panose="02010600030101010101" pitchFamily="2" charset="-122"/>
              </a:rPr>
              <a:t>一对多</a:t>
            </a:r>
            <a:endParaRPr lang="zh-CN" altLang="fr-FR" sz="2000" i="1" dirty="0">
              <a:solidFill>
                <a:schemeClr val="tx1"/>
              </a:solidFill>
              <a:latin typeface="Arial Unicode MS" pitchFamily="34" charset="-122"/>
              <a:ea typeface="宋体" panose="02010600030101010101" pitchFamily="2" charset="-122"/>
            </a:endParaRPr>
          </a:p>
          <a:p>
            <a:pPr marL="1143000" lvl="2" indent="-228600" eaLnBrk="1" hangingPunct="1">
              <a:spcBef>
                <a:spcPct val="20000"/>
              </a:spcBef>
              <a:buClr>
                <a:schemeClr val="accent2"/>
              </a:buClr>
              <a:buFont typeface="Arial" panose="020B0604020202020204" pitchFamily="34" charset="0"/>
              <a:buChar char="–"/>
            </a:pPr>
            <a:endParaRPr lang="fr-FR" altLang="zh-CN" sz="2000" i="1" dirty="0">
              <a:solidFill>
                <a:schemeClr val="tx1"/>
              </a:solidFill>
              <a:latin typeface="Arial Unicode MS" pitchFamily="34" charset="-122"/>
              <a:ea typeface="宋体" panose="02010600030101010101" pitchFamily="2" charset="-122"/>
            </a:endParaRPr>
          </a:p>
          <a:p>
            <a:pPr marL="1143000" lvl="2" indent="-228600" eaLnBrk="1" hangingPunct="1">
              <a:spcBef>
                <a:spcPct val="20000"/>
              </a:spcBef>
              <a:buClr>
                <a:schemeClr val="accent2"/>
              </a:buClr>
              <a:buFont typeface="Arial" panose="020B0604020202020204" pitchFamily="34" charset="0"/>
              <a:buChar char="–"/>
            </a:pPr>
            <a:endParaRPr lang="fr-FR" altLang="zh-CN" sz="2000" b="0" i="1" dirty="0">
              <a:solidFill>
                <a:schemeClr val="tx1"/>
              </a:solidFill>
              <a:latin typeface="Arial Unicode MS" pitchFamily="34" charset="-122"/>
              <a:ea typeface="宋体" panose="02010600030101010101" pitchFamily="2" charset="-122"/>
            </a:endParaRPr>
          </a:p>
          <a:p>
            <a:pPr marL="1143000" lvl="2" indent="-228600" eaLnBrk="1" hangingPunct="1">
              <a:spcBef>
                <a:spcPct val="20000"/>
              </a:spcBef>
              <a:buClr>
                <a:schemeClr val="accent2"/>
              </a:buClr>
              <a:buFont typeface="Arial" panose="020B0604020202020204" pitchFamily="34" charset="0"/>
              <a:buNone/>
            </a:pPr>
            <a:endParaRPr lang="fr-FR" altLang="zh-CN" sz="2000" b="0" dirty="0">
              <a:solidFill>
                <a:schemeClr val="tx1"/>
              </a:solidFill>
              <a:latin typeface="Arial Unicode MS" pitchFamily="34" charset="-122"/>
              <a:ea typeface="宋体" panose="02010600030101010101" pitchFamily="2" charset="-122"/>
            </a:endParaRPr>
          </a:p>
          <a:p>
            <a:pPr marL="1143000" lvl="2" indent="-228600" eaLnBrk="1" hangingPunct="1">
              <a:spcBef>
                <a:spcPct val="20000"/>
              </a:spcBef>
              <a:buClr>
                <a:schemeClr val="accent2"/>
              </a:buClr>
              <a:buFont typeface="Arial" panose="020B0604020202020204" pitchFamily="34" charset="0"/>
              <a:buChar char="–"/>
            </a:pPr>
            <a:r>
              <a:rPr lang="zh-CN" altLang="fr-FR" sz="2000" dirty="0">
                <a:solidFill>
                  <a:schemeClr val="tx1"/>
                </a:solidFill>
                <a:latin typeface="Arial Unicode MS" pitchFamily="34" charset="-122"/>
                <a:ea typeface="宋体" panose="02010600030101010101" pitchFamily="2" charset="-122"/>
              </a:rPr>
              <a:t>多对一</a:t>
            </a:r>
            <a:endParaRPr lang="zh-CN" altLang="fr-FR" sz="2000" dirty="0">
              <a:solidFill>
                <a:schemeClr val="tx1"/>
              </a:solidFill>
              <a:latin typeface="Arial Unicode MS" pitchFamily="34" charset="-122"/>
              <a:ea typeface="宋体" panose="02010600030101010101" pitchFamily="2" charset="-122"/>
            </a:endParaRPr>
          </a:p>
        </p:txBody>
      </p:sp>
    </p:spTree>
  </p:cSld>
  <p:clrMapOvr>
    <a:masterClrMapping/>
  </p:clrMapOvr>
  <p:transition>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30722" name="Rectangle 2"/>
          <p:cNvSpPr>
            <a:spLocks noGrp="1"/>
          </p:cNvSpPr>
          <p:nvPr>
            <p:ph type="title"/>
          </p:nvPr>
        </p:nvSpPr>
        <p:spPr>
          <a:xfrm>
            <a:off x="457200" y="1066800"/>
            <a:ext cx="3429000" cy="609600"/>
          </a:xfrm>
        </p:spPr>
        <p:txBody>
          <a:bodyPr vert="horz" wrap="square" lIns="91440" tIns="45720" rIns="91440" bIns="45720" anchor="ctr" anchorCtr="0"/>
          <a:p>
            <a:r>
              <a:rPr lang="zh-CN" altLang="en-US" sz="2800" dirty="0">
                <a:solidFill>
                  <a:srgbClr val="006600"/>
                </a:solidFill>
                <a:latin typeface="Arial Unicode MS" pitchFamily="34" charset="-122"/>
                <a:ea typeface="Arial Unicode MS" pitchFamily="34" charset="-122"/>
              </a:rPr>
              <a:t>因果关系的特性</a:t>
            </a:r>
            <a:endParaRPr lang="zh-CN" altLang="en-US" sz="2800" dirty="0">
              <a:solidFill>
                <a:srgbClr val="006600"/>
              </a:solidFill>
              <a:latin typeface="Arial Unicode MS" pitchFamily="34" charset="-122"/>
              <a:ea typeface="Arial Unicode MS" pitchFamily="34" charset="-122"/>
            </a:endParaRPr>
          </a:p>
        </p:txBody>
      </p:sp>
      <p:sp>
        <p:nvSpPr>
          <p:cNvPr id="6" name="Rectangle 3"/>
          <p:cNvSpPr txBox="1"/>
          <p:nvPr/>
        </p:nvSpPr>
        <p:spPr>
          <a:xfrm>
            <a:off x="914400" y="1752600"/>
            <a:ext cx="7172325" cy="4940300"/>
          </a:xfrm>
          <a:prstGeom prst="rect">
            <a:avLst/>
          </a:prstGeom>
          <a:noFill/>
          <a:ln w="9525">
            <a:noFill/>
          </a:ln>
        </p:spPr>
        <p:txBody>
          <a:bodyPr anchor="t" anchorCtr="0"/>
          <a:p>
            <a:pPr marL="342900" indent="-342900" eaLnBrk="0" hangingPunct="0">
              <a:spcBef>
                <a:spcPct val="20000"/>
              </a:spcBef>
              <a:buChar char="•"/>
            </a:pPr>
            <a:r>
              <a:rPr lang="zh-CN" altLang="en-US" sz="2400" b="0" dirty="0">
                <a:solidFill>
                  <a:schemeClr val="tx1"/>
                </a:solidFill>
                <a:latin typeface="宋体" panose="02010600030101010101" pitchFamily="2" charset="-122"/>
                <a:ea typeface="Arial Unicode MS" pitchFamily="34" charset="-122"/>
              </a:rPr>
              <a:t>因果的连续性</a:t>
            </a:r>
            <a:endParaRPr lang="zh-CN" altLang="en-US" sz="2400" b="0" dirty="0">
              <a:solidFill>
                <a:schemeClr val="tx1"/>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7F7F7F"/>
                </a:solidFill>
                <a:latin typeface="宋体" panose="02010600030101010101" pitchFamily="2" charset="-122"/>
                <a:ea typeface="Arial Unicode MS" pitchFamily="34" charset="-122"/>
              </a:rPr>
              <a:t>因果关系可以一直找下去</a:t>
            </a:r>
            <a:r>
              <a:rPr lang="en-US" altLang="zh-CN" sz="2000" b="0">
                <a:solidFill>
                  <a:srgbClr val="7F7F7F"/>
                </a:solidFill>
                <a:latin typeface="宋体" panose="02010600030101010101" pitchFamily="2" charset="-122"/>
                <a:ea typeface="Arial Unicode MS" pitchFamily="34" charset="-122"/>
              </a:rPr>
              <a:t>, </a:t>
            </a:r>
            <a:r>
              <a:rPr lang="zh-CN" altLang="en-US" sz="2000" b="0" dirty="0">
                <a:solidFill>
                  <a:srgbClr val="7F7F7F"/>
                </a:solidFill>
                <a:latin typeface="宋体" panose="02010600030101010101" pitchFamily="2" charset="-122"/>
                <a:ea typeface="Arial Unicode MS" pitchFamily="34" charset="-122"/>
              </a:rPr>
              <a:t>我们分析的只是无限因果关系中的一部分</a:t>
            </a:r>
            <a:endParaRPr lang="zh-CN" altLang="en-US" sz="2000" b="0" dirty="0">
              <a:solidFill>
                <a:srgbClr val="7F7F7F"/>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7F7F7F"/>
                </a:solidFill>
                <a:latin typeface="宋体" panose="02010600030101010101" pitchFamily="2" charset="-122"/>
                <a:ea typeface="Arial Unicode MS" pitchFamily="34" charset="-122"/>
              </a:rPr>
              <a:t>问题的起点取决于个人的观点和角度</a:t>
            </a:r>
            <a:endParaRPr lang="zh-CN" altLang="en-US" sz="2000" b="0" dirty="0">
              <a:solidFill>
                <a:srgbClr val="7F7F7F"/>
              </a:solidFill>
              <a:latin typeface="宋体" panose="02010600030101010101" pitchFamily="2" charset="-122"/>
              <a:ea typeface="Arial Unicode MS" pitchFamily="34" charset="-122"/>
            </a:endParaRPr>
          </a:p>
          <a:p>
            <a:pPr marL="342900" indent="-342900" eaLnBrk="0" hangingPunct="0">
              <a:spcBef>
                <a:spcPct val="20000"/>
              </a:spcBef>
              <a:buChar char="•"/>
            </a:pPr>
            <a:r>
              <a:rPr lang="zh-CN" altLang="en-US" sz="2400" b="0" dirty="0">
                <a:solidFill>
                  <a:schemeClr val="tx1"/>
                </a:solidFill>
                <a:latin typeface="宋体" panose="02010600030101010101" pitchFamily="2" charset="-122"/>
                <a:ea typeface="Arial Unicode MS" pitchFamily="34" charset="-122"/>
              </a:rPr>
              <a:t>因果的同一性</a:t>
            </a:r>
            <a:endParaRPr lang="zh-CN" altLang="en-US" sz="2400" b="0" dirty="0">
              <a:solidFill>
                <a:schemeClr val="tx1"/>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7F7F7F"/>
                </a:solidFill>
                <a:latin typeface="宋体" panose="02010600030101010101" pitchFamily="2" charset="-122"/>
                <a:ea typeface="Arial Unicode MS" pitchFamily="34" charset="-122"/>
              </a:rPr>
              <a:t>每个后果都有造成它的原因</a:t>
            </a:r>
            <a:endParaRPr lang="zh-CN" altLang="en-US" sz="2000" b="0" dirty="0">
              <a:solidFill>
                <a:srgbClr val="7F7F7F"/>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7F7F7F"/>
                </a:solidFill>
                <a:latin typeface="宋体" panose="02010600030101010101" pitchFamily="2" charset="-122"/>
                <a:ea typeface="Arial Unicode MS" pitchFamily="34" charset="-122"/>
              </a:rPr>
              <a:t>当问为何有因时</a:t>
            </a:r>
            <a:r>
              <a:rPr lang="en-US" altLang="zh-CN" sz="2000" b="0">
                <a:solidFill>
                  <a:srgbClr val="7F7F7F"/>
                </a:solidFill>
                <a:latin typeface="宋体" panose="02010600030101010101" pitchFamily="2" charset="-122"/>
                <a:ea typeface="Arial Unicode MS" pitchFamily="34" charset="-122"/>
              </a:rPr>
              <a:t>, </a:t>
            </a:r>
            <a:r>
              <a:rPr lang="zh-CN" altLang="en-US" sz="2000" b="0" dirty="0">
                <a:solidFill>
                  <a:srgbClr val="7F7F7F"/>
                </a:solidFill>
                <a:latin typeface="宋体" panose="02010600030101010101" pitchFamily="2" charset="-122"/>
                <a:ea typeface="Arial Unicode MS" pitchFamily="34" charset="-122"/>
              </a:rPr>
              <a:t>原因变成后果</a:t>
            </a:r>
            <a:endParaRPr lang="zh-CN" altLang="en-US" sz="2000" b="0" dirty="0">
              <a:solidFill>
                <a:srgbClr val="7F7F7F"/>
              </a:solidFill>
              <a:latin typeface="宋体" panose="02010600030101010101" pitchFamily="2" charset="-122"/>
              <a:ea typeface="Arial Unicode MS" pitchFamily="34" charset="-122"/>
            </a:endParaRPr>
          </a:p>
          <a:p>
            <a:pPr marL="342900" indent="-342900" eaLnBrk="0" hangingPunct="0">
              <a:spcBef>
                <a:spcPct val="20000"/>
              </a:spcBef>
              <a:buChar char="•"/>
            </a:pPr>
            <a:r>
              <a:rPr lang="zh-CN" altLang="en-US" sz="2400" b="0" dirty="0">
                <a:solidFill>
                  <a:schemeClr val="tx1"/>
                </a:solidFill>
                <a:latin typeface="宋体" panose="02010600030101010101" pitchFamily="2" charset="-122"/>
                <a:ea typeface="Arial Unicode MS" pitchFamily="34" charset="-122"/>
              </a:rPr>
              <a:t>每个后果的形成至少有一个</a:t>
            </a:r>
            <a:r>
              <a:rPr lang="zh-CN" altLang="en-US" sz="2400" dirty="0">
                <a:solidFill>
                  <a:schemeClr val="tx1"/>
                </a:solidFill>
                <a:latin typeface="宋体" panose="02010600030101010101" pitchFamily="2" charset="-122"/>
                <a:ea typeface="Arial Unicode MS" pitchFamily="34" charset="-122"/>
              </a:rPr>
              <a:t>条件</a:t>
            </a:r>
            <a:r>
              <a:rPr lang="zh-CN" altLang="en-US" sz="2400" b="0" dirty="0">
                <a:solidFill>
                  <a:schemeClr val="tx1"/>
                </a:solidFill>
                <a:latin typeface="宋体" panose="02010600030101010101" pitchFamily="2" charset="-122"/>
                <a:ea typeface="Arial Unicode MS" pitchFamily="34" charset="-122"/>
              </a:rPr>
              <a:t>的原因、一个</a:t>
            </a:r>
            <a:r>
              <a:rPr lang="zh-CN" altLang="en-US" sz="2400" dirty="0">
                <a:solidFill>
                  <a:schemeClr val="tx1"/>
                </a:solidFill>
                <a:latin typeface="宋体" panose="02010600030101010101" pitchFamily="2" charset="-122"/>
                <a:ea typeface="Arial Unicode MS" pitchFamily="34" charset="-122"/>
              </a:rPr>
              <a:t>行为</a:t>
            </a:r>
            <a:r>
              <a:rPr lang="zh-CN" altLang="en-US" sz="2400" b="0" dirty="0">
                <a:solidFill>
                  <a:schemeClr val="tx1"/>
                </a:solidFill>
                <a:latin typeface="宋体" panose="02010600030101010101" pitchFamily="2" charset="-122"/>
                <a:ea typeface="Arial Unicode MS" pitchFamily="34" charset="-122"/>
              </a:rPr>
              <a:t>的原因和</a:t>
            </a:r>
            <a:r>
              <a:rPr lang="zh-CN" altLang="en-US" sz="2400" dirty="0">
                <a:solidFill>
                  <a:schemeClr val="tx1"/>
                </a:solidFill>
                <a:latin typeface="宋体" panose="02010600030101010101" pitchFamily="2" charset="-122"/>
                <a:ea typeface="Arial Unicode MS" pitchFamily="34" charset="-122"/>
              </a:rPr>
              <a:t>管理</a:t>
            </a:r>
            <a:r>
              <a:rPr lang="zh-CN" altLang="en-US" sz="2400" b="0" dirty="0">
                <a:solidFill>
                  <a:schemeClr val="tx1"/>
                </a:solidFill>
                <a:latin typeface="宋体" panose="02010600030101010101" pitchFamily="2" charset="-122"/>
                <a:ea typeface="Arial Unicode MS" pitchFamily="34" charset="-122"/>
              </a:rPr>
              <a:t>原因</a:t>
            </a:r>
            <a:endParaRPr lang="zh-CN" altLang="en-US" sz="2400" b="0" dirty="0">
              <a:solidFill>
                <a:schemeClr val="tx1"/>
              </a:solidFill>
              <a:latin typeface="宋体" panose="02010600030101010101" pitchFamily="2" charset="-122"/>
              <a:ea typeface="Arial Unicode MS" pitchFamily="34" charset="-122"/>
            </a:endParaRPr>
          </a:p>
          <a:p>
            <a:pPr marL="742950" lvl="1" indent="-285750" eaLnBrk="0" hangingPunct="0">
              <a:spcBef>
                <a:spcPct val="20000"/>
              </a:spcBef>
              <a:buChar char="–"/>
            </a:pPr>
            <a:endParaRPr lang="zh-CN" altLang="en-US" sz="800" b="0" dirty="0">
              <a:solidFill>
                <a:schemeClr val="tx1"/>
              </a:solidFill>
              <a:latin typeface="宋体" panose="02010600030101010101" pitchFamily="2" charset="-122"/>
              <a:ea typeface="Arial Unicode MS" pitchFamily="34" charset="-122"/>
            </a:endParaRPr>
          </a:p>
          <a:p>
            <a:pPr marL="342900" indent="-342900" eaLnBrk="0" hangingPunct="0">
              <a:spcBef>
                <a:spcPct val="20000"/>
              </a:spcBef>
              <a:buChar char="•"/>
            </a:pPr>
            <a:r>
              <a:rPr lang="zh-CN" altLang="en-US" sz="2400" b="0" dirty="0">
                <a:solidFill>
                  <a:schemeClr val="tx1"/>
                </a:solidFill>
                <a:latin typeface="宋体" panose="02010600030101010101" pitchFamily="2" charset="-122"/>
                <a:ea typeface="Arial Unicode MS" pitchFamily="34" charset="-122"/>
              </a:rPr>
              <a:t>当引起后果的所有原因同时空存在时</a:t>
            </a:r>
            <a:r>
              <a:rPr lang="en-US" altLang="zh-CN" sz="2400" b="0">
                <a:solidFill>
                  <a:schemeClr val="tx1"/>
                </a:solidFill>
                <a:latin typeface="宋体" panose="02010600030101010101" pitchFamily="2" charset="-122"/>
                <a:ea typeface="Arial Unicode MS" pitchFamily="34" charset="-122"/>
              </a:rPr>
              <a:t>, </a:t>
            </a:r>
            <a:r>
              <a:rPr lang="zh-CN" altLang="en-US" sz="2400" b="0" dirty="0">
                <a:solidFill>
                  <a:schemeClr val="tx1"/>
                </a:solidFill>
                <a:latin typeface="宋体" panose="02010600030101010101" pitchFamily="2" charset="-122"/>
                <a:ea typeface="Arial Unicode MS" pitchFamily="34" charset="-122"/>
              </a:rPr>
              <a:t>结果才能够产生</a:t>
            </a:r>
            <a:endParaRPr lang="zh-CN" altLang="en-US" sz="2400" b="0" dirty="0">
              <a:solidFill>
                <a:schemeClr val="tx1"/>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7F7F7F"/>
                </a:solidFill>
                <a:latin typeface="宋体" panose="02010600030101010101" pitchFamily="2" charset="-122"/>
                <a:ea typeface="Arial Unicode MS" pitchFamily="34" charset="-122"/>
              </a:rPr>
              <a:t>可以以此来检查因果关系的有效性</a:t>
            </a:r>
            <a:endParaRPr lang="zh-CN" altLang="en-US" sz="2000" b="0" dirty="0">
              <a:solidFill>
                <a:srgbClr val="7F7F7F"/>
              </a:solidFill>
              <a:latin typeface="宋体" panose="02010600030101010101" pitchFamily="2" charset="-122"/>
              <a:ea typeface="Arial Unicode MS" pitchFamily="34" charset="-122"/>
            </a:endParaRPr>
          </a:p>
        </p:txBody>
      </p:sp>
      <p:sp>
        <p:nvSpPr>
          <p:cNvPr id="30724" name="Rectangle 2"/>
          <p:cNvSpPr txBox="1"/>
          <p:nvPr/>
        </p:nvSpPr>
        <p:spPr>
          <a:xfrm>
            <a:off x="1547813" y="188913"/>
            <a:ext cx="5673725" cy="706437"/>
          </a:xfrm>
          <a:prstGeom prst="rect">
            <a:avLst/>
          </a:prstGeom>
          <a:noFill/>
          <a:ln w="9525">
            <a:noFill/>
          </a:ln>
        </p:spPr>
        <p:txBody>
          <a:bodyPr anchor="ctr" anchorCtr="0"/>
          <a:p>
            <a:pPr algn="ctr" eaLnBrk="0" hangingPunct="0"/>
            <a:r>
              <a:rPr lang="zh-CN" altLang="en-US" sz="3200" dirty="0">
                <a:solidFill>
                  <a:srgbClr val="006600"/>
                </a:solidFill>
                <a:latin typeface="宋体" panose="02010600030101010101" pitchFamily="2" charset="-122"/>
                <a:ea typeface="Arial Unicode MS" pitchFamily="34" charset="-122"/>
              </a:rPr>
              <a:t>创建因果关系图</a:t>
            </a:r>
            <a:endParaRPr lang="zh-CN" altLang="en-US" sz="3200" dirty="0">
              <a:solidFill>
                <a:srgbClr val="006600"/>
              </a:solidFill>
              <a:latin typeface="宋体" panose="02010600030101010101" pitchFamily="2" charset="-122"/>
              <a:ea typeface="Arial Unicode MS" pitchFamily="34"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charRg st="0" end="7"/>
                                            </p:txEl>
                                          </p:spTgt>
                                        </p:tgtEl>
                                        <p:attrNameLst>
                                          <p:attrName>style.visibility</p:attrName>
                                        </p:attrNameLst>
                                      </p:cBhvr>
                                      <p:to>
                                        <p:strVal val="visible"/>
                                      </p:to>
                                    </p:set>
                                    <p:animEffect transition="in" filter="blinds(horizontal)">
                                      <p:cBhvr>
                                        <p:cTn id="7" dur="500"/>
                                        <p:tgtEl>
                                          <p:spTgt spid="6">
                                            <p:txEl>
                                              <p:charRg st="0" end="7"/>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charRg st="7" end="39"/>
                                            </p:txEl>
                                          </p:spTgt>
                                        </p:tgtEl>
                                        <p:attrNameLst>
                                          <p:attrName>style.visibility</p:attrName>
                                        </p:attrNameLst>
                                      </p:cBhvr>
                                      <p:to>
                                        <p:strVal val="visible"/>
                                      </p:to>
                                    </p:set>
                                    <p:animEffect transition="in" filter="blinds(horizontal)">
                                      <p:cBhvr>
                                        <p:cTn id="10" dur="500"/>
                                        <p:tgtEl>
                                          <p:spTgt spid="6">
                                            <p:txEl>
                                              <p:charRg st="7" end="39"/>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charRg st="7" end="39"/>
                                            </p:txEl>
                                          </p:spTgt>
                                        </p:tgtEl>
                                        <p:attrNameLst>
                                          <p:attrName>style.visibility</p:attrName>
                                        </p:attrNameLst>
                                      </p:cBhvr>
                                      <p:to>
                                        <p:strVal val="visible"/>
                                      </p:to>
                                    </p:set>
                                    <p:animEffect transition="in" filter="blinds(horizontal)">
                                      <p:cBhvr>
                                        <p:cTn id="13" dur="500"/>
                                        <p:tgtEl>
                                          <p:spTgt spid="6">
                                            <p:txEl>
                                              <p:charRg st="7" end="39"/>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
                                            <p:txEl>
                                              <p:charRg st="39" end="56"/>
                                            </p:txEl>
                                          </p:spTgt>
                                        </p:tgtEl>
                                        <p:attrNameLst>
                                          <p:attrName>style.visibility</p:attrName>
                                        </p:attrNameLst>
                                      </p:cBhvr>
                                      <p:to>
                                        <p:strVal val="visible"/>
                                      </p:to>
                                    </p:set>
                                    <p:animEffect transition="in" filter="blinds(horizontal)">
                                      <p:cBhvr>
                                        <p:cTn id="16" dur="500"/>
                                        <p:tgtEl>
                                          <p:spTgt spid="6">
                                            <p:txEl>
                                              <p:charRg st="39" end="5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6">
                                            <p:txEl>
                                              <p:charRg st="56" end="63"/>
                                            </p:txEl>
                                          </p:spTgt>
                                        </p:tgtEl>
                                        <p:attrNameLst>
                                          <p:attrName>style.visibility</p:attrName>
                                        </p:attrNameLst>
                                      </p:cBhvr>
                                      <p:to>
                                        <p:strVal val="visible"/>
                                      </p:to>
                                    </p:set>
                                    <p:animEffect transition="in" filter="blinds(horizontal)">
                                      <p:cBhvr>
                                        <p:cTn id="21" dur="500"/>
                                        <p:tgtEl>
                                          <p:spTgt spid="6">
                                            <p:txEl>
                                              <p:charRg st="56" end="63"/>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charRg st="63" end="76"/>
                                            </p:txEl>
                                          </p:spTgt>
                                        </p:tgtEl>
                                        <p:attrNameLst>
                                          <p:attrName>style.visibility</p:attrName>
                                        </p:attrNameLst>
                                      </p:cBhvr>
                                      <p:to>
                                        <p:strVal val="visible"/>
                                      </p:to>
                                    </p:set>
                                    <p:animEffect transition="in" filter="blinds(horizontal)">
                                      <p:cBhvr>
                                        <p:cTn id="24" dur="500"/>
                                        <p:tgtEl>
                                          <p:spTgt spid="6">
                                            <p:txEl>
                                              <p:charRg st="63" end="76"/>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charRg st="76" end="92"/>
                                            </p:txEl>
                                          </p:spTgt>
                                        </p:tgtEl>
                                        <p:attrNameLst>
                                          <p:attrName>style.visibility</p:attrName>
                                        </p:attrNameLst>
                                      </p:cBhvr>
                                      <p:to>
                                        <p:strVal val="visible"/>
                                      </p:to>
                                    </p:set>
                                    <p:animEffect transition="in" filter="blinds(horizontal)">
                                      <p:cBhvr>
                                        <p:cTn id="27" dur="500"/>
                                        <p:tgtEl>
                                          <p:spTgt spid="6">
                                            <p:txEl>
                                              <p:charRg st="76" end="9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charRg st="92" end="123"/>
                                            </p:txEl>
                                          </p:spTgt>
                                        </p:tgtEl>
                                        <p:attrNameLst>
                                          <p:attrName>style.visibility</p:attrName>
                                        </p:attrNameLst>
                                      </p:cBhvr>
                                      <p:to>
                                        <p:strVal val="visible"/>
                                      </p:to>
                                    </p:set>
                                    <p:animEffect transition="in" filter="blinds(horizontal)">
                                      <p:cBhvr>
                                        <p:cTn id="32" dur="500"/>
                                        <p:tgtEl>
                                          <p:spTgt spid="6">
                                            <p:txEl>
                                              <p:charRg st="92" end="12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charRg st="124" end="150"/>
                                            </p:txEl>
                                          </p:spTgt>
                                        </p:tgtEl>
                                        <p:attrNameLst>
                                          <p:attrName>style.visibility</p:attrName>
                                        </p:attrNameLst>
                                      </p:cBhvr>
                                      <p:to>
                                        <p:strVal val="visible"/>
                                      </p:to>
                                    </p:set>
                                    <p:animEffect transition="in" filter="blinds(horizontal)">
                                      <p:cBhvr>
                                        <p:cTn id="37" dur="500"/>
                                        <p:tgtEl>
                                          <p:spTgt spid="6">
                                            <p:txEl>
                                              <p:charRg st="124" end="150"/>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charRg st="150" end="166"/>
                                            </p:txEl>
                                          </p:spTgt>
                                        </p:tgtEl>
                                        <p:attrNameLst>
                                          <p:attrName>style.visibility</p:attrName>
                                        </p:attrNameLst>
                                      </p:cBhvr>
                                      <p:to>
                                        <p:strVal val="visible"/>
                                      </p:to>
                                    </p:set>
                                    <p:animEffect transition="in" filter="blinds(horizontal)">
                                      <p:cBhvr>
                                        <p:cTn id="40" dur="500"/>
                                        <p:tgtEl>
                                          <p:spTgt spid="6">
                                            <p:txEl>
                                              <p:charRg st="150" end="1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042" y="1219041"/>
            <a:ext cx="5566410" cy="2501265"/>
          </a:xfrm>
          <a:prstGeom prst="rect">
            <a:avLst/>
          </a:prstGeom>
          <a:noFill/>
        </p:spPr>
        <p:txBody>
          <a:bodyPr wrap="square" rtlCol="0" anchor="t">
            <a:spAutoFit/>
          </a:bodyPr>
          <a:lstStyle/>
          <a:p>
            <a:pPr indent="304800" algn="just">
              <a:lnSpc>
                <a:spcPct val="140000"/>
              </a:lnSpc>
            </a:pP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6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6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6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343400"/>
            <a:ext cx="5148739" cy="1407160"/>
          </a:xfrm>
          <a:prstGeom prst="rect">
            <a:avLst/>
          </a:prstGeom>
          <a:noFill/>
        </p:spPr>
        <p:txBody>
          <a:bodyPr wrap="square" rtlCol="0" anchor="t">
            <a:spAutoFit/>
          </a:bodyPr>
          <a:lstStyle/>
          <a:p>
            <a:pPr>
              <a:lnSpc>
                <a:spcPct val="150000"/>
              </a:lnSpc>
            </a:pPr>
            <a:r>
              <a:rPr lang="en-US" altLang="zh-CN" sz="27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534242" y="396240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5943680" y="1371600"/>
            <a:ext cx="2809399" cy="1872615"/>
          </a:xfrm>
          <a:prstGeom prst="rect">
            <a:avLst/>
          </a:prstGeom>
        </p:spPr>
      </p:pic>
      <p:sp>
        <p:nvSpPr>
          <p:cNvPr id="6" name="标题 3"/>
          <p:cNvSpPr txBox="1"/>
          <p:nvPr/>
        </p:nvSpPr>
        <p:spPr>
          <a:xfrm>
            <a:off x="381000" y="457041"/>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4746" y="380841"/>
            <a:ext cx="898096" cy="453553"/>
          </a:xfrm>
          <a:prstGeom prst="rect">
            <a:avLst/>
          </a:prstGeom>
        </p:spPr>
      </p:pic>
    </p:spTree>
    <p:custDataLst>
      <p:tags r:id="rId5"/>
    </p:custDataLst>
  </p:cSld>
  <p:clrMapOvr>
    <a:masterClrMapping/>
  </p:clrMapOvr>
  <p:transition>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5" name="Rectangle 2"/>
          <p:cNvSpPr txBox="1">
            <a:spLocks noGrp="1" noChangeArrowheads="1"/>
          </p:cNvSpPr>
          <p:nvPr>
            <p:ph idx="1"/>
          </p:nvPr>
        </p:nvSpPr>
        <p:spPr>
          <a:xfrm>
            <a:off x="762000" y="1066800"/>
            <a:ext cx="7172325" cy="47672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Tx/>
              <a:buSzTx/>
              <a:buFontTx/>
              <a:buNone/>
              <a:defRPr/>
            </a:pPr>
            <a:r>
              <a:rPr kumimoji="0" lang="zh-CN" altLang="en-US" sz="24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每一</a:t>
            </a:r>
            <a:r>
              <a:rPr kumimoji="0" lang="zh-CN" altLang="en-US" sz="2400" b="0"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个后果</a:t>
            </a:r>
            <a:r>
              <a:rPr kumimoji="0" lang="zh-CN" altLang="en-US" sz="24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都至少可以</a:t>
            </a:r>
            <a:r>
              <a:rPr kumimoji="0" lang="zh-CN" altLang="en-US" sz="2400" b="0"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找到</a:t>
            </a:r>
            <a:r>
              <a:rPr kumimoji="0" lang="en-US" altLang="zh-CN" sz="2400" b="0"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3</a:t>
            </a:r>
            <a:r>
              <a:rPr kumimoji="0" lang="zh-CN" altLang="en-US" sz="2400" b="0"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个</a:t>
            </a:r>
            <a:r>
              <a:rPr kumimoji="0" lang="zh-CN" altLang="en-US" sz="24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原因</a:t>
            </a:r>
            <a:r>
              <a:rPr kumimoji="0" lang="zh-CN" altLang="en-US" sz="2400" b="0"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rPr>
              <a:t>：</a:t>
            </a:r>
            <a:endParaRPr kumimoji="0" lang="en-US" altLang="zh-CN" sz="2400" b="0" i="0" u="none" strike="noStrike" kern="0" cap="none" spc="0" normalizeH="0" baseline="0" noProof="0" dirty="0" smtClean="0">
              <a:ln>
                <a:noFill/>
              </a:ln>
              <a:solidFill>
                <a:schemeClr val="tx1"/>
              </a:solidFill>
              <a:effectLst/>
              <a:uLnTx/>
              <a:uFillTx/>
              <a:latin typeface="Arial Unicode MS" pitchFamily="34" charset="-122"/>
              <a:ea typeface="Arial Unicode MS" pitchFamily="34" charset="-122"/>
              <a:cs typeface="Arial Unicode MS" pitchFamily="34" charset="-122"/>
            </a:endParaRPr>
          </a:p>
          <a:p>
            <a:pPr marL="342900" marR="0" lvl="0" indent="-342900" algn="l" defTabSz="914400" rtl="0" eaLnBrk="0" fontAlgn="base" latinLnBrk="0" hangingPunct="0">
              <a:lnSpc>
                <a:spcPct val="100000"/>
              </a:lnSpc>
              <a:spcBef>
                <a:spcPct val="20000"/>
              </a:spcBef>
              <a:spcAft>
                <a:spcPct val="0"/>
              </a:spcAft>
              <a:buClr>
                <a:schemeClr val="bg1">
                  <a:lumMod val="50000"/>
                </a:schemeClr>
              </a:buClr>
              <a:buSzTx/>
              <a:buFont typeface="Wingdings" panose="05000000000000000000" pitchFamily="2" charset="2"/>
              <a:buChar char="Ø"/>
              <a:defRPr/>
            </a:pPr>
            <a:r>
              <a:rPr kumimoji="0" lang="zh-CN" altLang="en-US" sz="2000" b="0" i="0" u="none" strike="noStrike" kern="0" cap="none" spc="0" normalizeH="0" baseline="0" noProof="0" dirty="0" smtClean="0">
                <a:ln>
                  <a:noFill/>
                </a:ln>
                <a:solidFill>
                  <a:schemeClr val="bg1">
                    <a:lumMod val="50000"/>
                  </a:schemeClr>
                </a:solidFill>
                <a:effectLst/>
                <a:uLnTx/>
                <a:uFillTx/>
                <a:latin typeface="Arial Unicode MS" pitchFamily="34" charset="-122"/>
                <a:ea typeface="Arial Unicode MS" pitchFamily="34" charset="-122"/>
                <a:cs typeface="Arial Unicode MS" pitchFamily="34" charset="-122"/>
              </a:rPr>
              <a:t>行为原因</a:t>
            </a:r>
            <a:endParaRPr kumimoji="0" lang="en-US" altLang="zh-CN" sz="2000" b="0" i="0" u="none" strike="noStrike" kern="0" cap="none" spc="0" normalizeH="0" baseline="0" noProof="0" dirty="0" smtClean="0">
              <a:ln>
                <a:noFill/>
              </a:ln>
              <a:solidFill>
                <a:schemeClr val="bg1">
                  <a:lumMod val="50000"/>
                </a:schemeClr>
              </a:solidFill>
              <a:effectLst/>
              <a:uLnTx/>
              <a:uFillTx/>
              <a:latin typeface="Arial Unicode MS" pitchFamily="34" charset="-122"/>
              <a:ea typeface="Arial Unicode MS" pitchFamily="34" charset="-122"/>
              <a:cs typeface="Arial Unicode MS" pitchFamily="34" charset="-122"/>
            </a:endParaRPr>
          </a:p>
        </p:txBody>
      </p:sp>
      <p:pic>
        <p:nvPicPr>
          <p:cNvPr id="31747" name="Picture 153"/>
          <p:cNvPicPr>
            <a:picLocks noChangeAspect="1"/>
          </p:cNvPicPr>
          <p:nvPr/>
        </p:nvPicPr>
        <p:blipFill>
          <a:blip r:embed="rId1"/>
          <a:stretch>
            <a:fillRect/>
          </a:stretch>
        </p:blipFill>
        <p:spPr>
          <a:xfrm>
            <a:off x="914400" y="2362200"/>
            <a:ext cx="3516313" cy="2597150"/>
          </a:xfrm>
          <a:prstGeom prst="rect">
            <a:avLst/>
          </a:prstGeom>
          <a:noFill/>
          <a:ln w="9525">
            <a:noFill/>
          </a:ln>
        </p:spPr>
      </p:pic>
      <p:pic>
        <p:nvPicPr>
          <p:cNvPr id="31748" name="Picture 154"/>
          <p:cNvPicPr>
            <a:picLocks noChangeAspect="1"/>
          </p:cNvPicPr>
          <p:nvPr/>
        </p:nvPicPr>
        <p:blipFill>
          <a:blip r:embed="rId2"/>
          <a:stretch>
            <a:fillRect/>
          </a:stretch>
        </p:blipFill>
        <p:spPr>
          <a:xfrm>
            <a:off x="5029200" y="2362200"/>
            <a:ext cx="3014663" cy="2590800"/>
          </a:xfrm>
          <a:prstGeom prst="rect">
            <a:avLst/>
          </a:prstGeom>
          <a:noFill/>
          <a:ln w="9525">
            <a:noFill/>
          </a:ln>
        </p:spPr>
      </p:pic>
      <p:sp>
        <p:nvSpPr>
          <p:cNvPr id="8" name="矩形 7"/>
          <p:cNvSpPr/>
          <p:nvPr/>
        </p:nvSpPr>
        <p:spPr>
          <a:xfrm>
            <a:off x="381000" y="5257800"/>
            <a:ext cx="8382000" cy="1398588"/>
          </a:xfrm>
          <a:prstGeom prst="rect">
            <a:avLst/>
          </a:prstGeom>
        </p:spPr>
        <p:txBody>
          <a:bodyPr>
            <a:spAutoFit/>
          </a:bodyPr>
          <a:lstStyle/>
          <a:p>
            <a:pPr marL="457200" marR="0" lvl="1" indent="0" algn="l" defTabSz="914400" rtl="0" eaLnBrk="1" fontAlgn="base" latinLnBrk="0" hangingPunct="1">
              <a:lnSpc>
                <a:spcPts val="26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行为的原因</a:t>
            </a:r>
            <a:r>
              <a:rPr kumimoji="0" lang="zh-CN" altLang="en-US" sz="2000" b="0" i="1"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20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a:t>
            </a:r>
            <a:r>
              <a:rPr kumimoji="0" lang="en-US" altLang="zh-CN" sz="2000" b="0" i="1"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是瞬间存在的原因</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它使所有的条件相互作用产生后果</a:t>
            </a:r>
            <a:endPar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ts val="26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条件的原因</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 </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先于行为原因之前就已经存在</a:t>
            </a:r>
            <a:endPar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ts val="26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管理的原因 </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产生的间接原因</a:t>
            </a:r>
            <a:r>
              <a:rPr kumimoji="0" lang="en-US" altLang="zh-CN"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a:t>
            </a:r>
            <a:r>
              <a:rPr kumimoji="0" lang="zh-CN" altLang="en-US" sz="2000" b="0" i="0" u="none" strike="noStrike" kern="1200" cap="none" spc="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rPr>
              <a:t>直接原因得以存在的条件。</a:t>
            </a:r>
            <a:r>
              <a:rPr kumimoji="0" lang="zh-CN" altLang="en-US" sz="2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宋体" panose="02010600030101010101" pitchFamily="2" charset="-122"/>
                <a:cs typeface="+mn-cs"/>
              </a:rPr>
              <a:t>对现场工作缺乏检查指导，或检查指导错误；或劳动组织不合理；</a:t>
            </a:r>
            <a:r>
              <a:rPr kumimoji="0" lang="en-US" altLang="zh-CN" sz="2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宋体" panose="02010600030101010101" pitchFamily="2" charset="-122"/>
                <a:cs typeface="+mn-cs"/>
              </a:rPr>
              <a:t> </a:t>
            </a:r>
            <a:endParaRPr kumimoji="0" lang="zh-CN" altLang="en-US" sz="2000" b="0" i="0" u="none" strike="noStrike" kern="1200" cap="none" spc="0" normalizeH="0" baseline="0" noProof="0" dirty="0">
              <a:ln>
                <a:noFill/>
              </a:ln>
              <a:solidFill>
                <a:schemeClr val="bg1">
                  <a:lumMod val="50000"/>
                </a:schemeClr>
              </a:solidFill>
              <a:effectLst/>
              <a:uLnTx/>
              <a:uFillTx/>
              <a:latin typeface="Arial" panose="020B0604020202020204" pitchFamily="34" charset="0"/>
              <a:ea typeface="宋体" panose="02010600030101010101" pitchFamily="2" charset="-122"/>
              <a:cs typeface="+mn-cs"/>
            </a:endParaRPr>
          </a:p>
        </p:txBody>
      </p:sp>
      <p:sp>
        <p:nvSpPr>
          <p:cNvPr id="31750" name="Rectangle 2"/>
          <p:cNvSpPr>
            <a:spLocks noGrp="1"/>
          </p:cNvSpPr>
          <p:nvPr>
            <p:ph type="title"/>
          </p:nvPr>
        </p:nvSpPr>
        <p:spPr>
          <a:xfrm>
            <a:off x="1547813" y="188913"/>
            <a:ext cx="5673725" cy="706437"/>
          </a:xfrm>
        </p:spPr>
        <p:txBody>
          <a:bodyPr vert="horz" wrap="square" lIns="91440" tIns="45720" rIns="91440" bIns="45720" anchor="ctr" anchorCtr="0"/>
          <a:p>
            <a:r>
              <a:rPr lang="zh-CN" altLang="en-US" dirty="0">
                <a:solidFill>
                  <a:srgbClr val="006600"/>
                </a:solidFill>
                <a:latin typeface="宋体" panose="02010600030101010101" pitchFamily="2" charset="-122"/>
                <a:ea typeface="Arial Unicode MS" pitchFamily="34" charset="-122"/>
              </a:rPr>
              <a:t>创建因果关系图</a:t>
            </a:r>
            <a:endParaRPr lang="zh-CN" altLang="en-US" dirty="0">
              <a:solidFill>
                <a:srgbClr val="006600"/>
              </a:solidFill>
              <a:latin typeface="宋体" panose="02010600030101010101" pitchFamily="2" charset="-122"/>
              <a:ea typeface="Arial Unicode MS" pitchFamily="34" charset="-122"/>
            </a:endParaRPr>
          </a:p>
        </p:txBody>
      </p:sp>
      <p:sp>
        <p:nvSpPr>
          <p:cNvPr id="10" name="矩形 9"/>
          <p:cNvSpPr/>
          <p:nvPr/>
        </p:nvSpPr>
        <p:spPr>
          <a:xfrm>
            <a:off x="2438400" y="1676400"/>
            <a:ext cx="1557338" cy="400050"/>
          </a:xfrm>
          <a:prstGeom prst="rect">
            <a:avLst/>
          </a:prstGeom>
        </p:spPr>
        <p:txBody>
          <a:bodyPr wrap="none">
            <a:spAutoFit/>
          </a:bodyPr>
          <a:lstStyle/>
          <a:p>
            <a:pPr marL="342900" marR="0" lvl="0" indent="-342900" algn="l" defTabSz="914400" rtl="0" eaLnBrk="0" fontAlgn="base" latinLnBrk="0" hangingPunct="0">
              <a:lnSpc>
                <a:spcPct val="100000"/>
              </a:lnSpc>
              <a:spcBef>
                <a:spcPct val="20000"/>
              </a:spcBef>
              <a:spcAft>
                <a:spcPct val="0"/>
              </a:spcAft>
              <a:buClr>
                <a:schemeClr val="bg1">
                  <a:lumMod val="50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bg1">
                    <a:lumMod val="50000"/>
                  </a:schemeClr>
                </a:solidFill>
                <a:effectLst/>
                <a:uLnTx/>
                <a:uFillTx/>
                <a:latin typeface="Arial Unicode MS" pitchFamily="34" charset="-122"/>
                <a:ea typeface="Arial Unicode MS" pitchFamily="34" charset="-122"/>
                <a:cs typeface="Arial Unicode MS" pitchFamily="34" charset="-122"/>
              </a:rPr>
              <a:t>条件原因</a:t>
            </a:r>
            <a:endParaRPr kumimoji="0" lang="en-US" altLang="zh-CN" sz="2000" b="0" i="0" u="none" strike="noStrike" kern="0" cap="none" spc="0" normalizeH="0" baseline="0" noProof="0" dirty="0">
              <a:ln>
                <a:noFill/>
              </a:ln>
              <a:solidFill>
                <a:schemeClr val="bg1">
                  <a:lumMod val="50000"/>
                </a:schemeClr>
              </a:solidFill>
              <a:effectLst/>
              <a:uLnTx/>
              <a:uFillTx/>
              <a:latin typeface="Arial Unicode MS" pitchFamily="34" charset="-122"/>
              <a:ea typeface="Arial Unicode MS" pitchFamily="34" charset="-122"/>
              <a:cs typeface="Arial Unicode MS" pitchFamily="34" charset="-122"/>
            </a:endParaRPr>
          </a:p>
        </p:txBody>
      </p:sp>
      <p:sp>
        <p:nvSpPr>
          <p:cNvPr id="11" name="矩形 10"/>
          <p:cNvSpPr/>
          <p:nvPr/>
        </p:nvSpPr>
        <p:spPr>
          <a:xfrm>
            <a:off x="4114800" y="1828800"/>
            <a:ext cx="1627188" cy="400050"/>
          </a:xfrm>
          <a:prstGeom prst="rect">
            <a:avLst/>
          </a:prstGeom>
        </p:spPr>
        <p:txBody>
          <a:bodyPr wrap="none">
            <a:spAutoFit/>
          </a:bodyPr>
          <a:lstStyle/>
          <a:p>
            <a:pPr marL="342900" marR="0" lvl="0" indent="-342900" algn="l" defTabSz="914400" rtl="0" eaLnBrk="0" fontAlgn="base" latinLnBrk="0" hangingPunct="0">
              <a:lnSpc>
                <a:spcPct val="100000"/>
              </a:lnSpc>
              <a:spcBef>
                <a:spcPct val="20000"/>
              </a:spcBef>
              <a:spcAft>
                <a:spcPct val="0"/>
              </a:spcAft>
              <a:buClr>
                <a:schemeClr val="bg1">
                  <a:lumMod val="50000"/>
                </a:schemeClr>
              </a:buClr>
              <a:buSzTx/>
              <a:buFont typeface="Wingdings" panose="05000000000000000000" pitchFamily="2" charset="2"/>
              <a:buChar char="Ø"/>
              <a:defRPr/>
            </a:pPr>
            <a:r>
              <a:rPr kumimoji="0" lang="zh-CN" altLang="en-US" sz="2000" b="0" i="0" u="none" strike="noStrike" kern="0" cap="none" spc="0" normalizeH="0" baseline="0" noProof="0" dirty="0">
                <a:ln>
                  <a:noFill/>
                </a:ln>
                <a:solidFill>
                  <a:schemeClr val="bg1">
                    <a:lumMod val="50000"/>
                  </a:schemeClr>
                </a:solidFill>
                <a:effectLst/>
                <a:uLnTx/>
                <a:uFillTx/>
                <a:latin typeface="Arial Unicode MS" pitchFamily="34" charset="-122"/>
                <a:ea typeface="Arial Unicode MS" pitchFamily="34" charset="-122"/>
                <a:cs typeface="Arial Unicode MS" pitchFamily="34" charset="-122"/>
              </a:rPr>
              <a:t>管理原因</a:t>
            </a:r>
            <a:r>
              <a:rPr kumimoji="0" lang="en-US" altLang="zh-CN" sz="2000" b="0" i="0" u="none" strike="noStrike" kern="0" cap="none" spc="0" normalizeH="0" baseline="0" noProof="0" dirty="0">
                <a:ln>
                  <a:noFill/>
                </a:ln>
                <a:solidFill>
                  <a:schemeClr val="bg1">
                    <a:lumMod val="50000"/>
                  </a:schemeClr>
                </a:solidFill>
                <a:effectLst/>
                <a:uLnTx/>
                <a:uFillTx/>
                <a:latin typeface="Arial Unicode MS" pitchFamily="34" charset="-122"/>
                <a:ea typeface="Arial Unicode MS" pitchFamily="34" charset="-122"/>
                <a:cs typeface="Arial Unicode MS" pitchFamily="34" charset="-122"/>
              </a:rPr>
              <a:t> </a:t>
            </a:r>
            <a:endParaRPr kumimoji="0" lang="en-US" altLang="zh-CN" sz="2000" b="0" i="0" u="none" strike="noStrike" kern="0" cap="none" spc="0" normalizeH="0" baseline="0" noProof="0" dirty="0">
              <a:ln>
                <a:noFill/>
              </a:ln>
              <a:solidFill>
                <a:schemeClr val="bg1">
                  <a:lumMod val="50000"/>
                </a:schemeClr>
              </a:solidFill>
              <a:effectLst/>
              <a:uLnTx/>
              <a:uFillTx/>
              <a:latin typeface="Arial Unicode MS" pitchFamily="34" charset="-122"/>
              <a:ea typeface="Arial Unicode MS" pitchFamily="34" charset="-122"/>
              <a:cs typeface="Arial Unicode MS" pitchFamily="34" charset="-122"/>
            </a:endParaRPr>
          </a:p>
        </p:txBody>
      </p:sp>
    </p:spTree>
  </p:cSld>
  <p:clrMapOvr>
    <a:masterClrMapping/>
  </p:clrMapOvr>
  <p:transition>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 name="Rectangle 3"/>
          <p:cNvSpPr txBox="1">
            <a:spLocks noChangeArrowheads="1"/>
          </p:cNvSpPr>
          <p:nvPr/>
        </p:nvSpPr>
        <p:spPr bwMode="auto">
          <a:xfrm>
            <a:off x="1143000" y="1600200"/>
            <a:ext cx="7172325" cy="4940300"/>
          </a:xfrm>
          <a:prstGeom prst="rect">
            <a:avLst/>
          </a:prstGeom>
          <a:noFill/>
          <a:ln w="9525">
            <a:noFill/>
            <a:miter lim="800000"/>
          </a:ln>
        </p:spPr>
        <p:txBody>
          <a:bodyPr/>
          <a:lstStyle/>
          <a:p>
            <a:pPr marL="342900" marR="0" indent="-342900" defTabSz="914400" eaLnBrk="0" hangingPunct="0">
              <a:lnSpc>
                <a:spcPct val="130000"/>
              </a:lnSpc>
              <a:spcBef>
                <a:spcPct val="25000"/>
              </a:spcBef>
              <a:buClrTx/>
              <a:buSzTx/>
              <a:buFontTx/>
              <a:buChar char="•"/>
              <a:defRPr/>
            </a:pPr>
            <a:r>
              <a:rPr kumimoji="0" lang="zh-CN" altLang="en-US" sz="2400" kern="0" cap="none" spc="0" normalizeH="0" baseline="0" noProof="0" dirty="0">
                <a:solidFill>
                  <a:srgbClr val="006600"/>
                </a:solidFill>
                <a:latin typeface="Arial Unicode MS" pitchFamily="34" charset="-122"/>
                <a:ea typeface="Arial Unicode MS" pitchFamily="34" charset="-122"/>
                <a:cs typeface="Arial Unicode MS" pitchFamily="34" charset="-122"/>
              </a:rPr>
              <a:t>因果关系用词</a:t>
            </a:r>
            <a:endParaRPr kumimoji="0" lang="zh-CN" altLang="en-US" sz="2400" kern="0" cap="none" spc="0" normalizeH="0" baseline="0" noProof="0" dirty="0">
              <a:solidFill>
                <a:srgbClr val="006600"/>
              </a:solidFill>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30000"/>
              </a:lnSpc>
              <a:spcBef>
                <a:spcPct val="25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原因应该以名词＋动词叙述</a:t>
            </a:r>
            <a:endPar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30000"/>
              </a:lnSpc>
              <a:spcBef>
                <a:spcPct val="25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每个原因格内避免过多词组，否则可能将多个原因写入同一个格内</a:t>
            </a:r>
            <a:r>
              <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 </a:t>
            </a: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并且避免使用连词</a:t>
            </a:r>
            <a:endPar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30000"/>
              </a:lnSpc>
              <a:spcBef>
                <a:spcPct val="25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形容词往往反映了武断分类的思维－不易理解</a:t>
            </a:r>
            <a:endPar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1143000" marR="0" lvl="2" indent="-228600" algn="l" defTabSz="914400" rtl="0" eaLnBrk="0" fontAlgn="base" latinLnBrk="0" hangingPunct="0">
              <a:lnSpc>
                <a:spcPct val="130000"/>
              </a:lnSpc>
              <a:spcBef>
                <a:spcPct val="25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如操作员水平</a:t>
            </a:r>
            <a:r>
              <a:rPr kumimoji="0" lang="zh-CN" altLang="en-US" sz="2000" b="1" i="0" u="none" strike="noStrike" kern="0" cap="none" spc="0" normalizeH="0" baseline="0" noProof="0" dirty="0">
                <a:ln>
                  <a:noFill/>
                </a:ln>
                <a:solidFill>
                  <a:srgbClr val="3D52B9"/>
                </a:solidFill>
                <a:effectLst/>
                <a:uLnTx/>
                <a:uFillTx/>
                <a:latin typeface="Arial Unicode MS" pitchFamily="34" charset="-122"/>
                <a:ea typeface="Arial Unicode MS" pitchFamily="34" charset="-122"/>
                <a:cs typeface="Arial Unicode MS" pitchFamily="34" charset="-122"/>
              </a:rPr>
              <a:t>差</a:t>
            </a: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，可以改为操作员不能正确使用</a:t>
            </a:r>
            <a:r>
              <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SOP</a:t>
            </a:r>
            <a:endPar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1143000" marR="0" lvl="2" indent="-228600" algn="l" defTabSz="914400" rtl="0" eaLnBrk="0" fontAlgn="base" latinLnBrk="0" hangingPunct="0">
              <a:lnSpc>
                <a:spcPct val="130000"/>
              </a:lnSpc>
              <a:spcBef>
                <a:spcPct val="25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应该用更具体的描述</a:t>
            </a:r>
            <a:endParaRPr kumimoji="0" lang="en-US" altLang="zh-CN" sz="24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342900" marR="0" indent="-342900" defTabSz="914400" eaLnBrk="0" hangingPunct="0">
              <a:spcBef>
                <a:spcPct val="20000"/>
              </a:spcBef>
              <a:buClrTx/>
              <a:buSzTx/>
              <a:buFontTx/>
              <a:buChar char="•"/>
              <a:defRPr/>
            </a:pPr>
            <a:endParaRPr kumimoji="0" lang="zh-CN" altLang="en-US" sz="2400" b="0" kern="0" cap="none" spc="0" normalizeH="0" baseline="0" noProof="0" dirty="0">
              <a:solidFill>
                <a:schemeClr val="tx1"/>
              </a:solidFill>
              <a:latin typeface="+mn-lt"/>
              <a:ea typeface="宋体" panose="02010600030101010101" pitchFamily="2" charset="-122"/>
              <a:cs typeface="+mn-cs"/>
            </a:endParaRPr>
          </a:p>
        </p:txBody>
      </p:sp>
      <p:sp>
        <p:nvSpPr>
          <p:cNvPr id="33795" name="Rectangle 2"/>
          <p:cNvSpPr>
            <a:spLocks noGrp="1"/>
          </p:cNvSpPr>
          <p:nvPr>
            <p:ph type="title"/>
          </p:nvPr>
        </p:nvSpPr>
        <p:spPr>
          <a:xfrm>
            <a:off x="1547813" y="188913"/>
            <a:ext cx="5673725" cy="706437"/>
          </a:xfrm>
        </p:spPr>
        <p:txBody>
          <a:bodyPr vert="horz" wrap="square" lIns="91440" tIns="45720" rIns="91440" bIns="45720" anchor="ctr" anchorCtr="0"/>
          <a:p>
            <a:r>
              <a:rPr lang="zh-CN" altLang="en-US" dirty="0">
                <a:solidFill>
                  <a:srgbClr val="006600"/>
                </a:solidFill>
                <a:latin typeface="宋体" panose="02010600030101010101" pitchFamily="2" charset="-122"/>
                <a:ea typeface="Arial Unicode MS" pitchFamily="34" charset="-122"/>
              </a:rPr>
              <a:t>创建因果关系图</a:t>
            </a:r>
            <a:endParaRPr lang="zh-CN" altLang="en-US" dirty="0">
              <a:solidFill>
                <a:srgbClr val="006600"/>
              </a:solidFill>
              <a:latin typeface="宋体" panose="02010600030101010101" pitchFamily="2" charset="-122"/>
              <a:ea typeface="Arial Unicode MS" pitchFamily="34" charset="-122"/>
            </a:endParaRPr>
          </a:p>
        </p:txBody>
      </p:sp>
      <p:pic>
        <p:nvPicPr>
          <p:cNvPr id="33796" name="Picture 43"/>
          <p:cNvPicPr>
            <a:picLocks noChangeAspect="1"/>
          </p:cNvPicPr>
          <p:nvPr/>
        </p:nvPicPr>
        <p:blipFill>
          <a:blip r:embed="rId1"/>
          <a:stretch>
            <a:fillRect/>
          </a:stretch>
        </p:blipFill>
        <p:spPr>
          <a:xfrm>
            <a:off x="5715000" y="4772025"/>
            <a:ext cx="2219325" cy="2085975"/>
          </a:xfrm>
          <a:prstGeom prst="rect">
            <a:avLst/>
          </a:prstGeom>
          <a:solidFill>
            <a:schemeClr val="bg1"/>
          </a:solidFill>
          <a:ln w="57150">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charRg st="7" end="20"/>
                                            </p:txEl>
                                          </p:spTgt>
                                        </p:tgtEl>
                                        <p:attrNameLst>
                                          <p:attrName>style.visibility</p:attrName>
                                        </p:attrNameLst>
                                      </p:cBhvr>
                                      <p:to>
                                        <p:strVal val="visible"/>
                                      </p:to>
                                    </p:set>
                                    <p:animEffect transition="in" filter="blinds(horizontal)">
                                      <p:cBhvr>
                                        <p:cTn id="7" dur="500"/>
                                        <p:tgtEl>
                                          <p:spTgt spid="3">
                                            <p:txEl>
                                              <p:charRg st="7" end="2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charRg st="20" end="60"/>
                                            </p:txEl>
                                          </p:spTgt>
                                        </p:tgtEl>
                                        <p:attrNameLst>
                                          <p:attrName>style.visibility</p:attrName>
                                        </p:attrNameLst>
                                      </p:cBhvr>
                                      <p:to>
                                        <p:strVal val="visible"/>
                                      </p:to>
                                    </p:set>
                                    <p:animEffect transition="in" filter="blinds(horizontal)">
                                      <p:cBhvr>
                                        <p:cTn id="12" dur="500"/>
                                        <p:tgtEl>
                                          <p:spTgt spid="3">
                                            <p:txEl>
                                              <p:charRg st="20" end="6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iterate type="lt">
                                    <p:tmAbs val="0"/>
                                  </p:iterate>
                                  <p:childTnLst>
                                    <p:set>
                                      <p:cBhvr>
                                        <p:cTn id="16" dur="1" fill="hold">
                                          <p:stCondLst>
                                            <p:cond delay="0"/>
                                          </p:stCondLst>
                                        </p:cTn>
                                        <p:tgtEl>
                                          <p:spTgt spid="3">
                                            <p:txEl>
                                              <p:charRg st="60" end="81"/>
                                            </p:txEl>
                                          </p:spTgt>
                                        </p:tgtEl>
                                        <p:attrNameLst>
                                          <p:attrName>style.visibility</p:attrName>
                                        </p:attrNameLst>
                                      </p:cBhvr>
                                      <p:to>
                                        <p:strVal val="visible"/>
                                      </p:to>
                                    </p:set>
                                    <p:animEffect transition="in" filter="blinds(horizontal)">
                                      <p:cBhvr>
                                        <p:cTn id="17" dur="500"/>
                                        <p:tgtEl>
                                          <p:spTgt spid="3">
                                            <p:txEl>
                                              <p:charRg st="60" end="8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mph" presetSubtype="0" fill="hold" nodeType="clickEffect">
                                  <p:stCondLst>
                                    <p:cond delay="0"/>
                                  </p:stCondLst>
                                  <p:iterate type="lt">
                                    <p:tmPct val="10000"/>
                                  </p:iterate>
                                  <p:childTnLst>
                                    <p:set>
                                      <p:cBhvr override="childStyle">
                                        <p:cTn id="21" dur="1000" autoRev="1" fill="hold"/>
                                        <p:tgtEl>
                                          <p:spTgt spid="3">
                                            <p:txEl>
                                              <p:charRg st="60" end="81"/>
                                            </p:txEl>
                                          </p:spTgt>
                                        </p:tgtEl>
                                        <p:attrNameLst>
                                          <p:attrName>style.color</p:attrName>
                                        </p:attrNameLst>
                                      </p:cBhvr>
                                      <p:to>
                                        <p:clrVal>
                                          <a:srgbClr val="3d52b9"/>
                                        </p:clrVal>
                                      </p:to>
                                    </p:set>
                                    <p:set>
                                      <p:cBhvr>
                                        <p:cTn id="22" dur="1000" autoRev="1" fill="hold"/>
                                        <p:tgtEl>
                                          <p:spTgt spid="3">
                                            <p:txEl>
                                              <p:charRg st="60" end="81"/>
                                            </p:txEl>
                                          </p:spTgt>
                                        </p:tgtEl>
                                        <p:attrNameLst>
                                          <p:attrName>fillcolor</p:attrName>
                                        </p:attrNameLst>
                                      </p:cBhvr>
                                      <p:to>
                                        <p:clrVal>
                                          <a:srgbClr val="3d52b9"/>
                                        </p:clrVal>
                                      </p:to>
                                    </p:set>
                                    <p:set>
                                      <p:cBhvr>
                                        <p:cTn id="23" dur="1000" autoRev="1" fill="hold"/>
                                        <p:tgtEl>
                                          <p:spTgt spid="3">
                                            <p:txEl>
                                              <p:charRg st="60" end="81"/>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charRg st="81" end="106"/>
                                            </p:txEl>
                                          </p:spTgt>
                                        </p:tgtEl>
                                        <p:attrNameLst>
                                          <p:attrName>style.visibility</p:attrName>
                                        </p:attrNameLst>
                                      </p:cBhvr>
                                      <p:to>
                                        <p:strVal val="visible"/>
                                      </p:to>
                                    </p:set>
                                    <p:anim calcmode="lin" valueType="num">
                                      <p:cBhvr additive="base">
                                        <p:cTn id="28" dur="500" fill="hold"/>
                                        <p:tgtEl>
                                          <p:spTgt spid="3">
                                            <p:txEl>
                                              <p:charRg st="81" end="10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charRg st="81" end="10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charRg st="106" end="116"/>
                                            </p:txEl>
                                          </p:spTgt>
                                        </p:tgtEl>
                                        <p:attrNameLst>
                                          <p:attrName>style.visibility</p:attrName>
                                        </p:attrNameLst>
                                      </p:cBhvr>
                                      <p:to>
                                        <p:strVal val="visible"/>
                                      </p:to>
                                    </p:set>
                                    <p:anim calcmode="lin" valueType="num">
                                      <p:cBhvr additive="base">
                                        <p:cTn id="34" dur="500" fill="hold"/>
                                        <p:tgtEl>
                                          <p:spTgt spid="3">
                                            <p:txEl>
                                              <p:charRg st="106" end="11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charRg st="106" end="1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4818" name="Rectangle 3"/>
          <p:cNvSpPr txBox="1"/>
          <p:nvPr/>
        </p:nvSpPr>
        <p:spPr>
          <a:xfrm>
            <a:off x="152400" y="1196975"/>
            <a:ext cx="8763000" cy="1089025"/>
          </a:xfrm>
          <a:prstGeom prst="rect">
            <a:avLst/>
          </a:prstGeom>
          <a:noFill/>
          <a:ln w="9525">
            <a:noFill/>
          </a:ln>
        </p:spPr>
        <p:txBody>
          <a:bodyPr anchor="t" anchorCtr="0"/>
          <a:p>
            <a:pPr marL="342900" indent="-342900" defTabSz="914400" eaLnBrk="0" hangingPunct="0">
              <a:spcBef>
                <a:spcPct val="20000"/>
              </a:spcBef>
              <a:buFont typeface="Wingdings" panose="05000000000000000000" pitchFamily="2" charset="2"/>
              <a:buChar char="u"/>
            </a:pPr>
            <a:r>
              <a:rPr lang="zh-CN" altLang="en-US" sz="2400" b="0" dirty="0">
                <a:solidFill>
                  <a:srgbClr val="006600"/>
                </a:solidFill>
                <a:latin typeface="Arial Unicode MS" pitchFamily="34" charset="-122"/>
                <a:ea typeface="Arial Unicode MS" pitchFamily="34" charset="-122"/>
              </a:rPr>
              <a:t>检查下面因果图方格中的用词，找出存在的问题并修改用词</a:t>
            </a:r>
            <a:endParaRPr lang="zh-CN" altLang="en-US" sz="2400" b="0" dirty="0">
              <a:solidFill>
                <a:srgbClr val="006600"/>
              </a:solidFill>
              <a:latin typeface="Arial Unicode MS" pitchFamily="34" charset="-122"/>
              <a:ea typeface="Arial Unicode MS" pitchFamily="34" charset="-122"/>
            </a:endParaRPr>
          </a:p>
          <a:p>
            <a:pPr marL="342900" indent="-342900" defTabSz="914400" eaLnBrk="0" hangingPunct="0">
              <a:spcBef>
                <a:spcPct val="20000"/>
              </a:spcBef>
              <a:buChar char="•"/>
            </a:pPr>
            <a:endParaRPr lang="zh-CN" altLang="en-US" sz="2400" b="0" dirty="0">
              <a:solidFill>
                <a:srgbClr val="006600"/>
              </a:solidFill>
              <a:latin typeface="Arial Unicode MS" pitchFamily="34" charset="-122"/>
              <a:ea typeface="Arial Unicode MS" pitchFamily="34" charset="-122"/>
            </a:endParaRPr>
          </a:p>
        </p:txBody>
      </p:sp>
      <p:sp>
        <p:nvSpPr>
          <p:cNvPr id="34819" name="TextBox 5"/>
          <p:cNvSpPr txBox="1"/>
          <p:nvPr/>
        </p:nvSpPr>
        <p:spPr>
          <a:xfrm>
            <a:off x="131763" y="2438400"/>
            <a:ext cx="554037" cy="2362200"/>
          </a:xfrm>
          <a:prstGeom prst="rect">
            <a:avLst/>
          </a:prstGeom>
          <a:noFill/>
          <a:ln w="9525">
            <a:noFill/>
          </a:ln>
        </p:spPr>
        <p:txBody>
          <a:bodyPr vert="eaVert" wrap="none" anchor="t" anchorCtr="0">
            <a:spAutoFit/>
          </a:bodyPr>
          <a:p>
            <a:pPr algn="ctr"/>
            <a:r>
              <a:rPr lang="zh-CN" altLang="en-US" sz="2400" dirty="0">
                <a:solidFill>
                  <a:srgbClr val="006600"/>
                </a:solidFill>
                <a:latin typeface="Arial Unicode MS" pitchFamily="34" charset="-122"/>
                <a:ea typeface="Arial Unicode MS" pitchFamily="34" charset="-122"/>
              </a:rPr>
              <a:t>因果关系用词练习</a:t>
            </a:r>
            <a:endParaRPr lang="zh-CN" altLang="en-US" sz="2400" dirty="0">
              <a:latin typeface="Arial" panose="020B0604020202020204" pitchFamily="34" charset="0"/>
              <a:ea typeface="宋体" panose="02010600030101010101" pitchFamily="2" charset="-122"/>
            </a:endParaRPr>
          </a:p>
        </p:txBody>
      </p:sp>
      <p:sp>
        <p:nvSpPr>
          <p:cNvPr id="34820" name="Rectangle 2"/>
          <p:cNvSpPr>
            <a:spLocks noGrp="1"/>
          </p:cNvSpPr>
          <p:nvPr>
            <p:ph type="title"/>
          </p:nvPr>
        </p:nvSpPr>
        <p:spPr>
          <a:xfrm>
            <a:off x="1547813" y="188913"/>
            <a:ext cx="5673725" cy="706437"/>
          </a:xfrm>
        </p:spPr>
        <p:txBody>
          <a:bodyPr vert="horz" wrap="square" lIns="91440" tIns="45720" rIns="91440" bIns="45720" anchor="ctr" anchorCtr="0"/>
          <a:p>
            <a:r>
              <a:rPr lang="zh-CN" altLang="en-US" dirty="0">
                <a:solidFill>
                  <a:srgbClr val="006600"/>
                </a:solidFill>
                <a:latin typeface="宋体" panose="02010600030101010101" pitchFamily="2" charset="-122"/>
                <a:ea typeface="Arial Unicode MS" pitchFamily="34" charset="-122"/>
              </a:rPr>
              <a:t>创建因果关系图</a:t>
            </a:r>
            <a:endParaRPr lang="zh-CN" altLang="en-US" dirty="0">
              <a:solidFill>
                <a:srgbClr val="006600"/>
              </a:solidFill>
              <a:latin typeface="宋体" panose="02010600030101010101" pitchFamily="2" charset="-122"/>
              <a:ea typeface="Arial Unicode MS" pitchFamily="34" charset="-122"/>
            </a:endParaRPr>
          </a:p>
        </p:txBody>
      </p:sp>
      <p:grpSp>
        <p:nvGrpSpPr>
          <p:cNvPr id="34821" name="组合 44"/>
          <p:cNvGrpSpPr/>
          <p:nvPr/>
        </p:nvGrpSpPr>
        <p:grpSpPr>
          <a:xfrm>
            <a:off x="1828800" y="1981200"/>
            <a:ext cx="6048375" cy="3444875"/>
            <a:chOff x="1828800" y="1828800"/>
            <a:chExt cx="6048375" cy="3444736"/>
          </a:xfrm>
        </p:grpSpPr>
        <p:grpSp>
          <p:nvGrpSpPr>
            <p:cNvPr id="34822" name="组合 42"/>
            <p:cNvGrpSpPr/>
            <p:nvPr/>
          </p:nvGrpSpPr>
          <p:grpSpPr>
            <a:xfrm>
              <a:off x="1828800" y="1828800"/>
              <a:ext cx="6048375" cy="3444736"/>
              <a:chOff x="1763713" y="2276475"/>
              <a:chExt cx="6048375" cy="3444736"/>
            </a:xfrm>
          </p:grpSpPr>
          <p:grpSp>
            <p:nvGrpSpPr>
              <p:cNvPr id="34823" name="Group 4"/>
              <p:cNvGrpSpPr/>
              <p:nvPr/>
            </p:nvGrpSpPr>
            <p:grpSpPr>
              <a:xfrm>
                <a:off x="1763713" y="2276475"/>
                <a:ext cx="6048375" cy="2128838"/>
                <a:chOff x="1111" y="1434"/>
                <a:chExt cx="3810" cy="1341"/>
              </a:xfrm>
            </p:grpSpPr>
            <p:sp>
              <p:nvSpPr>
                <p:cNvPr id="34824" name="Text Box 5"/>
                <p:cNvSpPr txBox="1"/>
                <p:nvPr/>
              </p:nvSpPr>
              <p:spPr>
                <a:xfrm>
                  <a:off x="1111" y="1938"/>
                  <a:ext cx="1214" cy="237"/>
                </a:xfrm>
                <a:prstGeom prst="rect">
                  <a:avLst/>
                </a:prstGeom>
                <a:noFill/>
                <a:ln w="9525" cap="flat" cmpd="sng">
                  <a:solidFill>
                    <a:schemeClr val="bg2"/>
                  </a:solidFill>
                  <a:prstDash val="solid"/>
                  <a:miter/>
                  <a:headEnd type="none" w="med" len="med"/>
                  <a:tailEnd type="none" w="med" len="med"/>
                </a:ln>
              </p:spPr>
              <p:txBody>
                <a:bodyPr anchor="t" anchorCtr="0">
                  <a:spAutoFit/>
                </a:bodyPr>
                <a:p>
                  <a:pPr algn="ctr"/>
                  <a:r>
                    <a:rPr lang="zh-CN" altLang="en-US" sz="1800" dirty="0">
                      <a:solidFill>
                        <a:schemeClr val="tx1"/>
                      </a:solidFill>
                      <a:latin typeface="Arial Unicode MS" pitchFamily="34" charset="-122"/>
                      <a:ea typeface="宋体" panose="02010600030101010101" pitchFamily="2" charset="-122"/>
                    </a:rPr>
                    <a:t>房屋倒塌</a:t>
                  </a:r>
                  <a:endParaRPr lang="zh-CN" altLang="en-US" sz="1800" dirty="0">
                    <a:solidFill>
                      <a:schemeClr val="tx1"/>
                    </a:solidFill>
                    <a:latin typeface="Arial Unicode MS" pitchFamily="34" charset="-122"/>
                    <a:ea typeface="宋体" panose="02010600030101010101" pitchFamily="2" charset="-122"/>
                  </a:endParaRPr>
                </a:p>
              </p:txBody>
            </p:sp>
            <p:sp>
              <p:nvSpPr>
                <p:cNvPr id="34825" name="Text Box 6"/>
                <p:cNvSpPr txBox="1"/>
                <p:nvPr/>
              </p:nvSpPr>
              <p:spPr>
                <a:xfrm>
                  <a:off x="3243" y="1434"/>
                  <a:ext cx="1678" cy="237"/>
                </a:xfrm>
                <a:prstGeom prst="rect">
                  <a:avLst/>
                </a:prstGeom>
                <a:noFill/>
                <a:ln w="9525" cap="flat" cmpd="sng">
                  <a:solidFill>
                    <a:schemeClr val="bg2"/>
                  </a:solidFill>
                  <a:prstDash val="solid"/>
                  <a:miter/>
                  <a:headEnd type="none" w="med" len="med"/>
                  <a:tailEnd type="none" w="med" len="med"/>
                </a:ln>
              </p:spPr>
              <p:txBody>
                <a:bodyPr anchor="t" anchorCtr="0">
                  <a:spAutoFit/>
                </a:bodyPr>
                <a:p>
                  <a:pPr algn="ctr"/>
                  <a:r>
                    <a:rPr lang="zh-CN" altLang="en-US" sz="1800" dirty="0">
                      <a:solidFill>
                        <a:schemeClr val="tx1"/>
                      </a:solidFill>
                      <a:latin typeface="Arial Unicode MS" pitchFamily="34" charset="-122"/>
                      <a:ea typeface="宋体" panose="02010600030101010101" pitchFamily="2" charset="-122"/>
                    </a:rPr>
                    <a:t>近期地震多发</a:t>
                  </a:r>
                  <a:endParaRPr lang="zh-CN" altLang="en-US" sz="1800" dirty="0">
                    <a:solidFill>
                      <a:schemeClr val="tx1"/>
                    </a:solidFill>
                    <a:latin typeface="Arial Unicode MS" pitchFamily="34" charset="-122"/>
                    <a:ea typeface="宋体" panose="02010600030101010101" pitchFamily="2" charset="-122"/>
                  </a:endParaRPr>
                </a:p>
              </p:txBody>
            </p:sp>
            <p:sp>
              <p:nvSpPr>
                <p:cNvPr id="34826" name="Text Box 7"/>
                <p:cNvSpPr txBox="1"/>
                <p:nvPr/>
              </p:nvSpPr>
              <p:spPr>
                <a:xfrm>
                  <a:off x="3243" y="2024"/>
                  <a:ext cx="1678" cy="252"/>
                </a:xfrm>
                <a:prstGeom prst="rect">
                  <a:avLst/>
                </a:prstGeom>
                <a:noFill/>
                <a:ln w="9525" cap="flat" cmpd="sng">
                  <a:solidFill>
                    <a:schemeClr val="bg2"/>
                  </a:solidFill>
                  <a:prstDash val="solid"/>
                  <a:miter/>
                  <a:headEnd type="none" w="med" len="med"/>
                  <a:tailEnd type="none" w="med" len="med"/>
                </a:ln>
              </p:spPr>
              <p:txBody>
                <a:bodyPr anchor="t" anchorCtr="0">
                  <a:spAutoFit/>
                </a:bodyPr>
                <a:p>
                  <a:pPr algn="ctr"/>
                  <a:r>
                    <a:rPr lang="zh-CN" altLang="en-US" sz="2000" dirty="0">
                      <a:solidFill>
                        <a:schemeClr val="tx1"/>
                      </a:solidFill>
                      <a:latin typeface="Arial" panose="020B0604020202020204" pitchFamily="34" charset="0"/>
                      <a:ea typeface="宋体" panose="02010600030101010101" pitchFamily="2" charset="-122"/>
                    </a:rPr>
                    <a:t>房屋被砸</a:t>
                  </a:r>
                  <a:endParaRPr lang="en-US" altLang="zh-CN" sz="2000" dirty="0">
                    <a:solidFill>
                      <a:schemeClr val="tx1"/>
                    </a:solidFill>
                    <a:latin typeface="Arial Unicode MS" pitchFamily="34" charset="-122"/>
                    <a:ea typeface="宋体" panose="02010600030101010101" pitchFamily="2" charset="-122"/>
                  </a:endParaRPr>
                </a:p>
              </p:txBody>
            </p:sp>
            <p:sp>
              <p:nvSpPr>
                <p:cNvPr id="34827" name="Text Box 8"/>
                <p:cNvSpPr txBox="1"/>
                <p:nvPr/>
              </p:nvSpPr>
              <p:spPr>
                <a:xfrm>
                  <a:off x="3243" y="2523"/>
                  <a:ext cx="1678" cy="252"/>
                </a:xfrm>
                <a:prstGeom prst="rect">
                  <a:avLst/>
                </a:prstGeom>
                <a:noFill/>
                <a:ln w="9525" cap="flat" cmpd="sng">
                  <a:solidFill>
                    <a:schemeClr val="bg2"/>
                  </a:solidFill>
                  <a:prstDash val="solid"/>
                  <a:miter/>
                  <a:headEnd type="none" w="med" len="med"/>
                  <a:tailEnd type="none" w="med" len="med"/>
                </a:ln>
              </p:spPr>
              <p:txBody>
                <a:bodyPr anchor="t" anchorCtr="0">
                  <a:spAutoFit/>
                </a:bodyPr>
                <a:p>
                  <a:pPr algn="ctr"/>
                  <a:r>
                    <a:rPr lang="zh-CN" altLang="en-US" sz="2000" dirty="0">
                      <a:solidFill>
                        <a:schemeClr val="tx1"/>
                      </a:solidFill>
                      <a:latin typeface="Arial" panose="020B0604020202020204" pitchFamily="34" charset="0"/>
                      <a:ea typeface="宋体" panose="02010600030101010101" pitchFamily="2" charset="-122"/>
                    </a:rPr>
                    <a:t>房屋存在质量问题</a:t>
                  </a:r>
                  <a:endParaRPr lang="zh-CN" altLang="en-US" sz="2000" dirty="0">
                    <a:solidFill>
                      <a:schemeClr val="tx1"/>
                    </a:solidFill>
                    <a:latin typeface="Arial" panose="020B0604020202020204" pitchFamily="34" charset="0"/>
                    <a:ea typeface="宋体" panose="02010600030101010101" pitchFamily="2" charset="-122"/>
                  </a:endParaRPr>
                </a:p>
              </p:txBody>
            </p:sp>
            <p:grpSp>
              <p:nvGrpSpPr>
                <p:cNvPr id="34828" name="Group 9"/>
                <p:cNvGrpSpPr/>
                <p:nvPr/>
              </p:nvGrpSpPr>
              <p:grpSpPr>
                <a:xfrm>
                  <a:off x="2382" y="1525"/>
                  <a:ext cx="853" cy="1089"/>
                  <a:chOff x="2382" y="1525"/>
                  <a:chExt cx="853" cy="1089"/>
                </a:xfrm>
              </p:grpSpPr>
              <p:sp>
                <p:nvSpPr>
                  <p:cNvPr id="34829" name="Line 10"/>
                  <p:cNvSpPr/>
                  <p:nvPr/>
                </p:nvSpPr>
                <p:spPr>
                  <a:xfrm>
                    <a:off x="2382" y="2108"/>
                    <a:ext cx="809" cy="0"/>
                  </a:xfrm>
                  <a:prstGeom prst="line">
                    <a:avLst/>
                  </a:prstGeom>
                  <a:ln w="9525" cap="flat" cmpd="sng">
                    <a:solidFill>
                      <a:schemeClr val="bg2"/>
                    </a:solidFill>
                    <a:prstDash val="solid"/>
                    <a:round/>
                    <a:headEnd type="none" w="med" len="med"/>
                    <a:tailEnd type="none" w="med" len="med"/>
                  </a:ln>
                </p:spPr>
              </p:sp>
              <p:sp>
                <p:nvSpPr>
                  <p:cNvPr id="34830" name="Line 11"/>
                  <p:cNvSpPr/>
                  <p:nvPr/>
                </p:nvSpPr>
                <p:spPr>
                  <a:xfrm>
                    <a:off x="3061" y="1525"/>
                    <a:ext cx="174" cy="0"/>
                  </a:xfrm>
                  <a:prstGeom prst="line">
                    <a:avLst/>
                  </a:prstGeom>
                  <a:ln w="9525" cap="flat" cmpd="sng">
                    <a:solidFill>
                      <a:schemeClr val="bg2"/>
                    </a:solidFill>
                    <a:prstDash val="solid"/>
                    <a:round/>
                    <a:headEnd type="none" w="med" len="med"/>
                    <a:tailEnd type="none" w="med" len="med"/>
                  </a:ln>
                </p:spPr>
              </p:sp>
              <p:sp>
                <p:nvSpPr>
                  <p:cNvPr id="34831" name="Line 12"/>
                  <p:cNvSpPr/>
                  <p:nvPr/>
                </p:nvSpPr>
                <p:spPr>
                  <a:xfrm>
                    <a:off x="3061" y="2614"/>
                    <a:ext cx="174" cy="0"/>
                  </a:xfrm>
                  <a:prstGeom prst="line">
                    <a:avLst/>
                  </a:prstGeom>
                  <a:ln w="9525" cap="flat" cmpd="sng">
                    <a:solidFill>
                      <a:schemeClr val="bg2"/>
                    </a:solidFill>
                    <a:prstDash val="solid"/>
                    <a:round/>
                    <a:headEnd type="none" w="med" len="med"/>
                    <a:tailEnd type="none" w="med" len="med"/>
                  </a:ln>
                </p:spPr>
              </p:sp>
              <p:sp>
                <p:nvSpPr>
                  <p:cNvPr id="34832" name="Line 13"/>
                  <p:cNvSpPr/>
                  <p:nvPr/>
                </p:nvSpPr>
                <p:spPr>
                  <a:xfrm>
                    <a:off x="3061" y="1525"/>
                    <a:ext cx="0" cy="1089"/>
                  </a:xfrm>
                  <a:prstGeom prst="line">
                    <a:avLst/>
                  </a:prstGeom>
                  <a:ln w="9525" cap="flat" cmpd="sng">
                    <a:solidFill>
                      <a:schemeClr val="bg2"/>
                    </a:solidFill>
                    <a:prstDash val="solid"/>
                    <a:round/>
                    <a:headEnd type="none" w="med" len="med"/>
                    <a:tailEnd type="none" w="med" len="med"/>
                  </a:ln>
                </p:spPr>
              </p:sp>
            </p:grpSp>
            <p:sp>
              <p:nvSpPr>
                <p:cNvPr id="34833" name="Text Box 14"/>
                <p:cNvSpPr txBox="1"/>
                <p:nvPr/>
              </p:nvSpPr>
              <p:spPr>
                <a:xfrm>
                  <a:off x="2336" y="1842"/>
                  <a:ext cx="752" cy="231"/>
                </a:xfrm>
                <a:prstGeom prst="rect">
                  <a:avLst/>
                </a:prstGeom>
                <a:noFill/>
                <a:ln w="57150">
                  <a:noFill/>
                </a:ln>
              </p:spPr>
              <p:txBody>
                <a:bodyPr anchor="t" anchorCtr="0">
                  <a:spAutoFit/>
                </a:bodyPr>
                <a:p>
                  <a:pPr algn="ctr"/>
                  <a:r>
                    <a:rPr lang="zh-CN" altLang="en-US" sz="1800" b="0" dirty="0">
                      <a:solidFill>
                        <a:schemeClr val="tx1"/>
                      </a:solidFill>
                      <a:latin typeface="Arial Unicode MS" pitchFamily="34" charset="-122"/>
                      <a:ea typeface="宋体" panose="02010600030101010101" pitchFamily="2" charset="-122"/>
                    </a:rPr>
                    <a:t>原因为</a:t>
                  </a:r>
                  <a:endParaRPr lang="zh-CN" altLang="en-US" sz="1800" b="0" dirty="0">
                    <a:solidFill>
                      <a:schemeClr val="tx1"/>
                    </a:solidFill>
                    <a:latin typeface="Arial Unicode MS" pitchFamily="34" charset="-122"/>
                    <a:ea typeface="宋体" panose="02010600030101010101" pitchFamily="2" charset="-122"/>
                  </a:endParaRPr>
                </a:p>
              </p:txBody>
            </p:sp>
          </p:grpSp>
          <p:sp>
            <p:nvSpPr>
              <p:cNvPr id="34834" name="Line 16"/>
              <p:cNvSpPr/>
              <p:nvPr/>
            </p:nvSpPr>
            <p:spPr>
              <a:xfrm>
                <a:off x="4859338" y="4149725"/>
                <a:ext cx="0" cy="1366838"/>
              </a:xfrm>
              <a:prstGeom prst="line">
                <a:avLst/>
              </a:prstGeom>
              <a:ln w="3175" cap="flat" cmpd="sng">
                <a:solidFill>
                  <a:schemeClr val="bg2"/>
                </a:solidFill>
                <a:prstDash val="solid"/>
                <a:round/>
                <a:headEnd type="none" w="med" len="med"/>
                <a:tailEnd type="none" w="med" len="med"/>
              </a:ln>
            </p:spPr>
          </p:sp>
          <p:sp>
            <p:nvSpPr>
              <p:cNvPr id="34835" name="Line 17"/>
              <p:cNvSpPr/>
              <p:nvPr/>
            </p:nvSpPr>
            <p:spPr>
              <a:xfrm>
                <a:off x="4859338" y="5516563"/>
                <a:ext cx="217487" cy="0"/>
              </a:xfrm>
              <a:prstGeom prst="line">
                <a:avLst/>
              </a:prstGeom>
              <a:ln w="3175" cap="flat" cmpd="sng">
                <a:solidFill>
                  <a:schemeClr val="bg2"/>
                </a:solidFill>
                <a:prstDash val="solid"/>
                <a:round/>
                <a:headEnd type="none" w="med" len="med"/>
                <a:tailEnd type="none" w="med" len="med"/>
              </a:ln>
            </p:spPr>
          </p:sp>
          <p:sp>
            <p:nvSpPr>
              <p:cNvPr id="34836" name="Rectangle 18"/>
              <p:cNvSpPr/>
              <p:nvPr/>
            </p:nvSpPr>
            <p:spPr>
              <a:xfrm>
                <a:off x="5076825" y="5013325"/>
                <a:ext cx="2735263" cy="707886"/>
              </a:xfrm>
              <a:prstGeom prst="rect">
                <a:avLst/>
              </a:prstGeom>
              <a:noFill/>
              <a:ln w="3175" cap="flat" cmpd="sng">
                <a:solidFill>
                  <a:schemeClr val="bg2"/>
                </a:solidFill>
                <a:prstDash val="solid"/>
                <a:miter/>
                <a:headEnd type="none" w="med" len="med"/>
                <a:tailEnd type="none" w="med" len="med"/>
              </a:ln>
            </p:spPr>
            <p:txBody>
              <a:bodyPr anchor="ctr" anchorCtr="0">
                <a:spAutoFit/>
              </a:bodyPr>
              <a:p>
                <a:pPr algn="ctr"/>
                <a:r>
                  <a:rPr lang="zh-CN" altLang="en-US" sz="2000" dirty="0">
                    <a:solidFill>
                      <a:schemeClr val="tx1"/>
                    </a:solidFill>
                    <a:latin typeface="Arial" panose="020B0604020202020204" pitchFamily="34" charset="0"/>
                    <a:ea typeface="宋体" panose="02010600030101010101" pitchFamily="2" charset="-122"/>
                  </a:rPr>
                  <a:t>房屋的抗震等级没有达到防震要求</a:t>
                </a:r>
                <a:endParaRPr lang="zh-CN" altLang="en-US" sz="2000" dirty="0">
                  <a:solidFill>
                    <a:schemeClr val="tx1"/>
                  </a:solidFill>
                  <a:latin typeface="Arial" panose="020B0604020202020204" pitchFamily="34" charset="0"/>
                  <a:ea typeface="宋体" panose="02010600030101010101" pitchFamily="2" charset="-122"/>
                </a:endParaRPr>
              </a:p>
            </p:txBody>
          </p:sp>
        </p:grpSp>
        <p:sp>
          <p:nvSpPr>
            <p:cNvPr id="34837" name="TextBox 43"/>
            <p:cNvSpPr txBox="1"/>
            <p:nvPr/>
          </p:nvSpPr>
          <p:spPr>
            <a:xfrm>
              <a:off x="1981200" y="1905000"/>
              <a:ext cx="441146" cy="400110"/>
            </a:xfrm>
            <a:prstGeom prst="rect">
              <a:avLst/>
            </a:prstGeom>
            <a:noFill/>
            <a:ln w="9525">
              <a:noFill/>
            </a:ln>
          </p:spPr>
          <p:txBody>
            <a:bodyPr wrap="none" anchor="t" anchorCtr="0">
              <a:spAutoFit/>
            </a:bodyPr>
            <a:p>
              <a:pPr algn="ctr"/>
              <a:r>
                <a:rPr lang="zh-CN" altLang="en-US" sz="2000" b="0" dirty="0">
                  <a:solidFill>
                    <a:schemeClr val="tx1"/>
                  </a:solidFill>
                  <a:latin typeface="Arial" panose="020B0604020202020204" pitchFamily="34" charset="0"/>
                  <a:ea typeface="宋体" panose="02010600030101010101" pitchFamily="2" charset="-122"/>
                </a:rPr>
                <a:t>改</a:t>
              </a:r>
              <a:endParaRPr lang="zh-CN" altLang="en-US" sz="2000" b="0" dirty="0">
                <a:solidFill>
                  <a:schemeClr val="tx1"/>
                </a:solidFill>
                <a:latin typeface="Arial" panose="020B0604020202020204" pitchFamily="34" charset="0"/>
                <a:ea typeface="宋体" panose="02010600030101010101" pitchFamily="2" charset="-122"/>
              </a:endParaRPr>
            </a:p>
          </p:txBody>
        </p:sp>
      </p:grpSp>
      <p:grpSp>
        <p:nvGrpSpPr>
          <p:cNvPr id="7" name="组合 46"/>
          <p:cNvGrpSpPr/>
          <p:nvPr/>
        </p:nvGrpSpPr>
        <p:grpSpPr>
          <a:xfrm>
            <a:off x="990600" y="1676400"/>
            <a:ext cx="7543800" cy="4724400"/>
            <a:chOff x="1066800" y="1676400"/>
            <a:chExt cx="7543800" cy="4724400"/>
          </a:xfrm>
        </p:grpSpPr>
        <p:sp>
          <p:nvSpPr>
            <p:cNvPr id="34839" name="矩形 45"/>
            <p:cNvSpPr/>
            <p:nvPr/>
          </p:nvSpPr>
          <p:spPr>
            <a:xfrm>
              <a:off x="1066800" y="1676400"/>
              <a:ext cx="7543800" cy="4724400"/>
            </a:xfrm>
            <a:prstGeom prst="rect">
              <a:avLst/>
            </a:prstGeom>
            <a:solidFill>
              <a:schemeClr val="bg1"/>
            </a:solidFill>
            <a:ln w="9525" cap="flat" cmpd="sng">
              <a:solidFill>
                <a:srgbClr val="3399FF"/>
              </a:solidFill>
              <a:prstDash val="solid"/>
              <a:round/>
              <a:headEnd type="none" w="med" len="med"/>
              <a:tailEnd type="none" w="med" len="med"/>
            </a:ln>
          </p:spPr>
          <p:txBody>
            <a:bodyPr anchor="ctr" anchorCtr="0"/>
            <a:p>
              <a:pPr algn="ctr"/>
              <a:endParaRPr lang="zh-CN" altLang="en-US" dirty="0">
                <a:latin typeface="Arial" panose="020B0604020202020204" pitchFamily="34" charset="0"/>
                <a:ea typeface="宋体" panose="02010600030101010101" pitchFamily="2" charset="-122"/>
              </a:endParaRPr>
            </a:p>
          </p:txBody>
        </p:sp>
        <p:grpSp>
          <p:nvGrpSpPr>
            <p:cNvPr id="34840" name="组合 26"/>
            <p:cNvGrpSpPr/>
            <p:nvPr/>
          </p:nvGrpSpPr>
          <p:grpSpPr>
            <a:xfrm>
              <a:off x="1524000" y="1905000"/>
              <a:ext cx="6592887" cy="3886200"/>
              <a:chOff x="1579563" y="1700213"/>
              <a:chExt cx="6592887" cy="3418820"/>
            </a:xfrm>
          </p:grpSpPr>
          <p:grpSp>
            <p:nvGrpSpPr>
              <p:cNvPr id="34841" name="Group 20"/>
              <p:cNvGrpSpPr/>
              <p:nvPr/>
            </p:nvGrpSpPr>
            <p:grpSpPr>
              <a:xfrm>
                <a:off x="1763713" y="2276475"/>
                <a:ext cx="6081713" cy="2133601"/>
                <a:chOff x="1111" y="1434"/>
                <a:chExt cx="3831" cy="1344"/>
              </a:xfrm>
            </p:grpSpPr>
            <p:sp>
              <p:nvSpPr>
                <p:cNvPr id="34842" name="Text Box 6"/>
                <p:cNvSpPr txBox="1"/>
                <p:nvPr/>
              </p:nvSpPr>
              <p:spPr>
                <a:xfrm>
                  <a:off x="1111" y="1938"/>
                  <a:ext cx="1214" cy="194"/>
                </a:xfrm>
                <a:prstGeom prst="rect">
                  <a:avLst/>
                </a:prstGeom>
                <a:noFill/>
                <a:ln w="9525" cap="flat" cmpd="sng">
                  <a:solidFill>
                    <a:schemeClr val="bg2"/>
                  </a:solidFill>
                  <a:prstDash val="solid"/>
                  <a:miter/>
                  <a:headEnd type="none" w="med" len="med"/>
                  <a:tailEnd type="none" w="med" len="med"/>
                </a:ln>
              </p:spPr>
              <p:txBody>
                <a:bodyPr anchor="t" anchorCtr="0">
                  <a:spAutoFit/>
                </a:bodyPr>
                <a:p>
                  <a:pPr algn="ctr"/>
                  <a:r>
                    <a:rPr lang="zh-CN" altLang="en-US" sz="1400" dirty="0">
                      <a:solidFill>
                        <a:schemeClr val="tx1"/>
                      </a:solidFill>
                      <a:latin typeface="Arial Unicode MS" pitchFamily="34" charset="-122"/>
                      <a:ea typeface="宋体" panose="02010600030101010101" pitchFamily="2" charset="-122"/>
                    </a:rPr>
                    <a:t>房屋因地震倒塌</a:t>
                  </a:r>
                  <a:endParaRPr lang="zh-CN" altLang="en-US" sz="1400" dirty="0">
                    <a:solidFill>
                      <a:schemeClr val="tx1"/>
                    </a:solidFill>
                    <a:latin typeface="Arial Unicode MS" pitchFamily="34" charset="-122"/>
                    <a:ea typeface="宋体" panose="02010600030101010101" pitchFamily="2" charset="-122"/>
                  </a:endParaRPr>
                </a:p>
              </p:txBody>
            </p:sp>
            <p:sp>
              <p:nvSpPr>
                <p:cNvPr id="34843" name="Text Box 7"/>
                <p:cNvSpPr txBox="1"/>
                <p:nvPr/>
              </p:nvSpPr>
              <p:spPr>
                <a:xfrm>
                  <a:off x="3243" y="1434"/>
                  <a:ext cx="1678" cy="330"/>
                </a:xfrm>
                <a:prstGeom prst="rect">
                  <a:avLst/>
                </a:prstGeom>
                <a:noFill/>
                <a:ln w="9525" cap="flat" cmpd="sng">
                  <a:solidFill>
                    <a:schemeClr val="bg2"/>
                  </a:solidFill>
                  <a:prstDash val="solid"/>
                  <a:miter/>
                  <a:headEnd type="none" w="med" len="med"/>
                  <a:tailEnd type="none" w="med" len="med"/>
                </a:ln>
              </p:spPr>
              <p:txBody>
                <a:bodyPr anchor="t" anchorCtr="0">
                  <a:spAutoFit/>
                </a:bodyPr>
                <a:p>
                  <a:pPr algn="ctr"/>
                  <a:r>
                    <a:rPr lang="zh-CN" altLang="en-US" sz="1400" dirty="0">
                      <a:solidFill>
                        <a:schemeClr val="tx1"/>
                      </a:solidFill>
                      <a:latin typeface="Arial Unicode MS" pitchFamily="34" charset="-122"/>
                      <a:ea typeface="宋体" panose="02010600030101010101" pitchFamily="2" charset="-122"/>
                    </a:rPr>
                    <a:t>最近地震多发而且房屋被旁边倒塌的房屋砸到</a:t>
                  </a:r>
                  <a:endParaRPr lang="zh-CN" altLang="en-US" sz="1400" dirty="0">
                    <a:solidFill>
                      <a:schemeClr val="tx1"/>
                    </a:solidFill>
                    <a:latin typeface="Arial Unicode MS" pitchFamily="34" charset="-122"/>
                    <a:ea typeface="宋体" panose="02010600030101010101" pitchFamily="2" charset="-122"/>
                  </a:endParaRPr>
                </a:p>
              </p:txBody>
            </p:sp>
            <p:sp>
              <p:nvSpPr>
                <p:cNvPr id="34844" name="Text Box 8"/>
                <p:cNvSpPr txBox="1"/>
                <p:nvPr/>
              </p:nvSpPr>
              <p:spPr>
                <a:xfrm>
                  <a:off x="3243" y="2024"/>
                  <a:ext cx="1678" cy="194"/>
                </a:xfrm>
                <a:prstGeom prst="rect">
                  <a:avLst/>
                </a:prstGeom>
                <a:noFill/>
                <a:ln w="9525" cap="flat" cmpd="sng">
                  <a:solidFill>
                    <a:schemeClr val="bg2"/>
                  </a:solidFill>
                  <a:prstDash val="solid"/>
                  <a:miter/>
                  <a:headEnd type="none" w="med" len="med"/>
                  <a:tailEnd type="none" w="med" len="med"/>
                </a:ln>
              </p:spPr>
              <p:txBody>
                <a:bodyPr anchor="t" anchorCtr="0">
                  <a:spAutoFit/>
                </a:bodyPr>
                <a:p>
                  <a:pPr algn="ctr"/>
                  <a:r>
                    <a:rPr lang="zh-CN" altLang="en-US" sz="1400" dirty="0">
                      <a:solidFill>
                        <a:schemeClr val="tx1"/>
                      </a:solidFill>
                      <a:latin typeface="Arial Unicode MS" pitchFamily="34" charset="-122"/>
                      <a:ea typeface="宋体" panose="02010600030101010101" pitchFamily="2" charset="-122"/>
                    </a:rPr>
                    <a:t>房屋质量差</a:t>
                  </a:r>
                  <a:endParaRPr lang="en-US" altLang="zh-CN" sz="1400" dirty="0">
                    <a:solidFill>
                      <a:schemeClr val="tx1"/>
                    </a:solidFill>
                    <a:latin typeface="Arial Unicode MS" pitchFamily="34" charset="-122"/>
                    <a:ea typeface="宋体" panose="02010600030101010101" pitchFamily="2" charset="-122"/>
                  </a:endParaRPr>
                </a:p>
              </p:txBody>
            </p:sp>
            <p:sp>
              <p:nvSpPr>
                <p:cNvPr id="34845" name="Text Box 9"/>
                <p:cNvSpPr txBox="1"/>
                <p:nvPr/>
              </p:nvSpPr>
              <p:spPr>
                <a:xfrm>
                  <a:off x="3264" y="2448"/>
                  <a:ext cx="1678" cy="330"/>
                </a:xfrm>
                <a:prstGeom prst="rect">
                  <a:avLst/>
                </a:prstGeom>
                <a:noFill/>
                <a:ln w="9525" cap="flat" cmpd="sng">
                  <a:solidFill>
                    <a:schemeClr val="bg2"/>
                  </a:solidFill>
                  <a:prstDash val="solid"/>
                  <a:miter/>
                  <a:headEnd type="none" w="med" len="med"/>
                  <a:tailEnd type="none" w="med" len="med"/>
                </a:ln>
              </p:spPr>
              <p:txBody>
                <a:bodyPr anchor="t" anchorCtr="0">
                  <a:spAutoFit/>
                </a:bodyPr>
                <a:p>
                  <a:pPr algn="ctr"/>
                  <a:r>
                    <a:rPr lang="zh-CN" altLang="en-US" sz="1400" dirty="0">
                      <a:solidFill>
                        <a:schemeClr val="tx1"/>
                      </a:solidFill>
                      <a:latin typeface="Arial Unicode MS" pitchFamily="34" charset="-122"/>
                      <a:ea typeface="宋体" panose="02010600030101010101" pitchFamily="2" charset="-122"/>
                    </a:rPr>
                    <a:t>当初设计房屋时房屋的抗震性差</a:t>
                  </a:r>
                  <a:endParaRPr lang="en-US" altLang="zh-CN" sz="1400" dirty="0">
                    <a:solidFill>
                      <a:schemeClr val="tx1"/>
                    </a:solidFill>
                    <a:latin typeface="Arial Unicode MS" pitchFamily="34" charset="-122"/>
                    <a:ea typeface="宋体" panose="02010600030101010101" pitchFamily="2" charset="-122"/>
                  </a:endParaRPr>
                </a:p>
              </p:txBody>
            </p:sp>
            <p:grpSp>
              <p:nvGrpSpPr>
                <p:cNvPr id="34846" name="Group 18"/>
                <p:cNvGrpSpPr/>
                <p:nvPr/>
              </p:nvGrpSpPr>
              <p:grpSpPr>
                <a:xfrm>
                  <a:off x="2382" y="1525"/>
                  <a:ext cx="853" cy="1089"/>
                  <a:chOff x="2382" y="1525"/>
                  <a:chExt cx="853" cy="1089"/>
                </a:xfrm>
              </p:grpSpPr>
              <p:sp>
                <p:nvSpPr>
                  <p:cNvPr id="34847" name="Line 10"/>
                  <p:cNvSpPr/>
                  <p:nvPr/>
                </p:nvSpPr>
                <p:spPr>
                  <a:xfrm>
                    <a:off x="2382" y="2108"/>
                    <a:ext cx="809" cy="0"/>
                  </a:xfrm>
                  <a:prstGeom prst="line">
                    <a:avLst/>
                  </a:prstGeom>
                  <a:ln w="9525" cap="flat" cmpd="sng">
                    <a:solidFill>
                      <a:schemeClr val="bg2"/>
                    </a:solidFill>
                    <a:prstDash val="solid"/>
                    <a:round/>
                    <a:headEnd type="none" w="med" len="med"/>
                    <a:tailEnd type="none" w="med" len="med"/>
                  </a:ln>
                </p:spPr>
              </p:sp>
              <p:sp>
                <p:nvSpPr>
                  <p:cNvPr id="34848" name="Line 11"/>
                  <p:cNvSpPr/>
                  <p:nvPr/>
                </p:nvSpPr>
                <p:spPr>
                  <a:xfrm>
                    <a:off x="3061" y="1525"/>
                    <a:ext cx="174" cy="0"/>
                  </a:xfrm>
                  <a:prstGeom prst="line">
                    <a:avLst/>
                  </a:prstGeom>
                  <a:ln w="9525" cap="flat" cmpd="sng">
                    <a:solidFill>
                      <a:schemeClr val="bg2"/>
                    </a:solidFill>
                    <a:prstDash val="solid"/>
                    <a:round/>
                    <a:headEnd type="none" w="med" len="med"/>
                    <a:tailEnd type="none" w="med" len="med"/>
                  </a:ln>
                </p:spPr>
              </p:sp>
              <p:sp>
                <p:nvSpPr>
                  <p:cNvPr id="34849" name="Line 14"/>
                  <p:cNvSpPr/>
                  <p:nvPr/>
                </p:nvSpPr>
                <p:spPr>
                  <a:xfrm>
                    <a:off x="3061" y="2614"/>
                    <a:ext cx="174" cy="0"/>
                  </a:xfrm>
                  <a:prstGeom prst="line">
                    <a:avLst/>
                  </a:prstGeom>
                  <a:ln w="9525" cap="flat" cmpd="sng">
                    <a:solidFill>
                      <a:schemeClr val="bg2"/>
                    </a:solidFill>
                    <a:prstDash val="solid"/>
                    <a:round/>
                    <a:headEnd type="none" w="med" len="med"/>
                    <a:tailEnd type="none" w="med" len="med"/>
                  </a:ln>
                </p:spPr>
              </p:sp>
              <p:sp>
                <p:nvSpPr>
                  <p:cNvPr id="34850" name="Line 15"/>
                  <p:cNvSpPr/>
                  <p:nvPr/>
                </p:nvSpPr>
                <p:spPr>
                  <a:xfrm>
                    <a:off x="3061" y="1525"/>
                    <a:ext cx="0" cy="1089"/>
                  </a:xfrm>
                  <a:prstGeom prst="line">
                    <a:avLst/>
                  </a:prstGeom>
                  <a:ln w="9525" cap="flat" cmpd="sng">
                    <a:solidFill>
                      <a:schemeClr val="bg2"/>
                    </a:solidFill>
                    <a:prstDash val="solid"/>
                    <a:round/>
                    <a:headEnd type="none" w="med" len="med"/>
                    <a:tailEnd type="none" w="med" len="med"/>
                  </a:ln>
                </p:spPr>
              </p:sp>
            </p:grpSp>
            <p:sp>
              <p:nvSpPr>
                <p:cNvPr id="34851" name="Text Box 16"/>
                <p:cNvSpPr txBox="1"/>
                <p:nvPr/>
              </p:nvSpPr>
              <p:spPr>
                <a:xfrm>
                  <a:off x="2336" y="1842"/>
                  <a:ext cx="752" cy="194"/>
                </a:xfrm>
                <a:prstGeom prst="rect">
                  <a:avLst/>
                </a:prstGeom>
                <a:noFill/>
                <a:ln w="57150">
                  <a:noFill/>
                </a:ln>
              </p:spPr>
              <p:txBody>
                <a:bodyPr anchor="t" anchorCtr="0">
                  <a:spAutoFit/>
                </a:bodyPr>
                <a:p>
                  <a:pPr algn="ctr"/>
                  <a:r>
                    <a:rPr lang="zh-CN" altLang="en-US" sz="1400" b="0" dirty="0">
                      <a:solidFill>
                        <a:schemeClr val="tx1"/>
                      </a:solidFill>
                      <a:latin typeface="Arial Unicode MS" pitchFamily="34" charset="-122"/>
                      <a:ea typeface="宋体" panose="02010600030101010101" pitchFamily="2" charset="-122"/>
                    </a:rPr>
                    <a:t>原因为</a:t>
                  </a:r>
                  <a:endParaRPr lang="zh-CN" altLang="en-US" sz="1400" b="0" dirty="0">
                    <a:solidFill>
                      <a:schemeClr val="tx1"/>
                    </a:solidFill>
                    <a:latin typeface="Arial Unicode MS" pitchFamily="34" charset="-122"/>
                    <a:ea typeface="宋体" panose="02010600030101010101" pitchFamily="2" charset="-122"/>
                  </a:endParaRPr>
                </a:p>
              </p:txBody>
            </p:sp>
          </p:grpSp>
          <p:sp>
            <p:nvSpPr>
              <p:cNvPr id="34852" name="Oval 21"/>
              <p:cNvSpPr/>
              <p:nvPr/>
            </p:nvSpPr>
            <p:spPr>
              <a:xfrm>
                <a:off x="5003800" y="2060575"/>
                <a:ext cx="3097213" cy="735747"/>
              </a:xfrm>
              <a:prstGeom prst="ellipse">
                <a:avLst/>
              </a:prstGeom>
              <a:noFill/>
              <a:ln w="57150" cap="flat" cmpd="sng">
                <a:solidFill>
                  <a:srgbClr val="FF0000"/>
                </a:solidFill>
                <a:prstDash val="solid"/>
                <a:round/>
                <a:headEnd type="none" w="med" len="med"/>
                <a:tailEnd type="none" w="med" len="med"/>
              </a:ln>
            </p:spPr>
            <p:txBody>
              <a:bodyPr anchor="ctr" anchorCtr="0">
                <a:spAutoFit/>
              </a:bodyPr>
              <a:p>
                <a:pPr algn="ct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853" name="Oval 22"/>
              <p:cNvSpPr/>
              <p:nvPr/>
            </p:nvSpPr>
            <p:spPr>
              <a:xfrm>
                <a:off x="1619250" y="2997200"/>
                <a:ext cx="2160588" cy="735747"/>
              </a:xfrm>
              <a:prstGeom prst="ellipse">
                <a:avLst/>
              </a:prstGeom>
              <a:noFill/>
              <a:ln w="57150" cap="flat" cmpd="sng">
                <a:solidFill>
                  <a:srgbClr val="FF0000"/>
                </a:solidFill>
                <a:prstDash val="solid"/>
                <a:round/>
                <a:headEnd type="none" w="med" len="med"/>
                <a:tailEnd type="none" w="med" len="med"/>
              </a:ln>
            </p:spPr>
            <p:txBody>
              <a:bodyPr anchor="ctr" anchorCtr="0">
                <a:spAutoFit/>
              </a:bodyPr>
              <a:p>
                <a:pPr algn="ct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854" name="Line 23"/>
              <p:cNvSpPr/>
              <p:nvPr/>
            </p:nvSpPr>
            <p:spPr>
              <a:xfrm>
                <a:off x="4856163" y="2233613"/>
                <a:ext cx="360362" cy="287337"/>
              </a:xfrm>
              <a:prstGeom prst="line">
                <a:avLst/>
              </a:prstGeom>
              <a:ln w="57150" cap="flat" cmpd="sng">
                <a:solidFill>
                  <a:schemeClr val="bg2"/>
                </a:solidFill>
                <a:prstDash val="solid"/>
                <a:round/>
                <a:headEnd type="none" w="med" len="med"/>
                <a:tailEnd type="triangle" w="med" len="med"/>
              </a:ln>
            </p:spPr>
          </p:sp>
          <p:sp>
            <p:nvSpPr>
              <p:cNvPr id="34855" name="Rectangle 24"/>
              <p:cNvSpPr/>
              <p:nvPr/>
            </p:nvSpPr>
            <p:spPr>
              <a:xfrm>
                <a:off x="3132138" y="1700213"/>
                <a:ext cx="2348720" cy="523220"/>
              </a:xfrm>
              <a:prstGeom prst="rect">
                <a:avLst/>
              </a:prstGeom>
              <a:noFill/>
              <a:ln w="57150" cap="flat" cmpd="sng">
                <a:solidFill>
                  <a:schemeClr val="bg2"/>
                </a:solidFill>
                <a:prstDash val="solid"/>
                <a:miter/>
                <a:headEnd type="none" w="med" len="med"/>
                <a:tailEnd type="none" w="med" len="med"/>
              </a:ln>
            </p:spPr>
            <p:txBody>
              <a:bodyPr wrap="none" anchor="ctr" anchorCtr="0">
                <a:spAutoFit/>
              </a:bodyPr>
              <a:p>
                <a:pPr algn="ctr"/>
                <a:r>
                  <a:rPr lang="zh-CN" altLang="en-US" sz="2800" dirty="0">
                    <a:solidFill>
                      <a:schemeClr val="tx1"/>
                    </a:solidFill>
                    <a:latin typeface="Arial" panose="020B0604020202020204" pitchFamily="34" charset="0"/>
                    <a:ea typeface="宋体" panose="02010600030101010101" pitchFamily="2" charset="-122"/>
                  </a:rPr>
                  <a:t>多个原因累加</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856" name="Line 25"/>
              <p:cNvSpPr/>
              <p:nvPr/>
            </p:nvSpPr>
            <p:spPr>
              <a:xfrm flipV="1">
                <a:off x="2484438" y="3500438"/>
                <a:ext cx="142875" cy="360362"/>
              </a:xfrm>
              <a:prstGeom prst="line">
                <a:avLst/>
              </a:prstGeom>
              <a:ln w="57150" cap="flat" cmpd="sng">
                <a:solidFill>
                  <a:schemeClr val="bg2"/>
                </a:solidFill>
                <a:prstDash val="solid"/>
                <a:round/>
                <a:headEnd type="none" w="med" len="med"/>
                <a:tailEnd type="triangle" w="med" len="med"/>
              </a:ln>
            </p:spPr>
          </p:sp>
          <p:sp>
            <p:nvSpPr>
              <p:cNvPr id="34857" name="Rectangle 26"/>
              <p:cNvSpPr/>
              <p:nvPr/>
            </p:nvSpPr>
            <p:spPr>
              <a:xfrm>
                <a:off x="1579563" y="3849688"/>
                <a:ext cx="3430746" cy="523220"/>
              </a:xfrm>
              <a:prstGeom prst="rect">
                <a:avLst/>
              </a:prstGeom>
              <a:noFill/>
              <a:ln w="57150" cap="flat" cmpd="sng">
                <a:solidFill>
                  <a:schemeClr val="bg2"/>
                </a:solidFill>
                <a:prstDash val="solid"/>
                <a:miter/>
                <a:headEnd type="none" w="med" len="med"/>
                <a:tailEnd type="none" w="med" len="med"/>
              </a:ln>
            </p:spPr>
            <p:txBody>
              <a:bodyPr wrap="none" anchor="ctr" anchorCtr="0">
                <a:spAutoFit/>
              </a:bodyPr>
              <a:p>
                <a:pPr algn="ctr"/>
                <a:r>
                  <a:rPr lang="zh-CN" altLang="en-US" sz="2800" dirty="0">
                    <a:solidFill>
                      <a:schemeClr val="tx1"/>
                    </a:solidFill>
                    <a:latin typeface="Arial" panose="020B0604020202020204" pitchFamily="34" charset="0"/>
                    <a:ea typeface="宋体" panose="02010600030101010101" pitchFamily="2" charset="-122"/>
                  </a:rPr>
                  <a:t>不应该出现因果关系</a:t>
                </a: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858" name="Oval 27"/>
              <p:cNvSpPr/>
              <p:nvPr/>
            </p:nvSpPr>
            <p:spPr>
              <a:xfrm>
                <a:off x="4932363" y="3141662"/>
                <a:ext cx="3240087" cy="1332000"/>
              </a:xfrm>
              <a:prstGeom prst="ellipse">
                <a:avLst/>
              </a:prstGeom>
              <a:noFill/>
              <a:ln w="57150" cap="flat" cmpd="sng">
                <a:solidFill>
                  <a:srgbClr val="FF0000"/>
                </a:solidFill>
                <a:prstDash val="solid"/>
                <a:round/>
                <a:headEnd type="none" w="med" len="med"/>
                <a:tailEnd type="none" w="med" len="med"/>
              </a:ln>
            </p:spPr>
            <p:txBody>
              <a:bodyPr anchor="ctr" anchorCtr="0">
                <a:spAutoFit/>
              </a:bodyPr>
              <a:p>
                <a:pPr algn="ctr"/>
                <a:endParaRPr lang="zh-CN" altLang="en-US" sz="2800" dirty="0">
                  <a:solidFill>
                    <a:schemeClr val="tx1"/>
                  </a:solidFill>
                  <a:latin typeface="Arial" panose="020B0604020202020204" pitchFamily="34" charset="0"/>
                  <a:ea typeface="宋体" panose="02010600030101010101" pitchFamily="2" charset="-122"/>
                </a:endParaRPr>
              </a:p>
            </p:txBody>
          </p:sp>
          <p:sp>
            <p:nvSpPr>
              <p:cNvPr id="34859" name="Line 28"/>
              <p:cNvSpPr/>
              <p:nvPr/>
            </p:nvSpPr>
            <p:spPr>
              <a:xfrm flipV="1">
                <a:off x="5465763" y="4214813"/>
                <a:ext cx="215900" cy="287338"/>
              </a:xfrm>
              <a:prstGeom prst="line">
                <a:avLst/>
              </a:prstGeom>
              <a:ln w="57150" cap="flat" cmpd="sng">
                <a:solidFill>
                  <a:schemeClr val="bg2"/>
                </a:solidFill>
                <a:prstDash val="solid"/>
                <a:round/>
                <a:headEnd type="none" w="med" len="med"/>
                <a:tailEnd type="triangle" w="med" len="med"/>
              </a:ln>
            </p:spPr>
          </p:sp>
          <p:sp>
            <p:nvSpPr>
              <p:cNvPr id="34860" name="Rectangle 29"/>
              <p:cNvSpPr/>
              <p:nvPr/>
            </p:nvSpPr>
            <p:spPr>
              <a:xfrm>
                <a:off x="5160963" y="4595813"/>
                <a:ext cx="1988045" cy="523220"/>
              </a:xfrm>
              <a:prstGeom prst="rect">
                <a:avLst/>
              </a:prstGeom>
              <a:noFill/>
              <a:ln w="57150" cap="flat" cmpd="sng">
                <a:solidFill>
                  <a:schemeClr val="bg2"/>
                </a:solidFill>
                <a:prstDash val="solid"/>
                <a:miter/>
                <a:headEnd type="none" w="med" len="med"/>
                <a:tailEnd type="none" w="med" len="med"/>
              </a:ln>
            </p:spPr>
            <p:txBody>
              <a:bodyPr wrap="none" anchor="ctr" anchorCtr="0">
                <a:spAutoFit/>
              </a:bodyPr>
              <a:p>
                <a:pPr algn="ctr"/>
                <a:r>
                  <a:rPr lang="zh-CN" altLang="en-US" sz="2800" dirty="0">
                    <a:solidFill>
                      <a:schemeClr val="tx1"/>
                    </a:solidFill>
                    <a:latin typeface="Arial" panose="020B0604020202020204" pitchFamily="34" charset="0"/>
                    <a:ea typeface="宋体" panose="02010600030101010101" pitchFamily="2" charset="-122"/>
                  </a:rPr>
                  <a:t>表述不清晰</a:t>
                </a:r>
                <a:endParaRPr lang="zh-CN" altLang="en-US" sz="2800" dirty="0">
                  <a:solidFill>
                    <a:schemeClr val="tx1"/>
                  </a:solidFill>
                  <a:latin typeface="Arial" panose="020B0604020202020204" pitchFamily="34" charset="0"/>
                  <a:ea typeface="宋体" panose="02010600030101010101" pitchFamily="2" charset="-122"/>
                </a:endParaRPr>
              </a:p>
            </p:txBody>
          </p:sp>
        </p:grp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5842" name="Text Box 3"/>
          <p:cNvSpPr>
            <a:spLocks noGrp="1"/>
          </p:cNvSpPr>
          <p:nvPr>
            <p:ph type="title"/>
          </p:nvPr>
        </p:nvSpPr>
        <p:spPr>
          <a:xfrm>
            <a:off x="381000" y="1371600"/>
            <a:ext cx="4343400" cy="523875"/>
          </a:xfrm>
        </p:spPr>
        <p:txBody>
          <a:bodyPr vert="horz" wrap="square" lIns="91440" tIns="45720" rIns="91440" bIns="45720" anchor="ctr" anchorCtr="0">
            <a:spAutoFit/>
          </a:bodyPr>
          <a:p>
            <a:r>
              <a:rPr lang="zh-CN" altLang="en-US" sz="2800" dirty="0">
                <a:solidFill>
                  <a:schemeClr val="tx1"/>
                </a:solidFill>
                <a:latin typeface="Arial Unicode MS" pitchFamily="34" charset="-122"/>
              </a:rPr>
              <a:t>步骤</a:t>
            </a:r>
            <a:r>
              <a:rPr lang="en-US" altLang="zh-CN" sz="2800" dirty="0">
                <a:solidFill>
                  <a:schemeClr val="tx1"/>
                </a:solidFill>
                <a:latin typeface="Arial Unicode MS" pitchFamily="34" charset="-122"/>
              </a:rPr>
              <a:t>3 </a:t>
            </a:r>
            <a:r>
              <a:rPr lang="zh-CN" altLang="en-US" sz="2800" dirty="0">
                <a:solidFill>
                  <a:schemeClr val="tx1"/>
                </a:solidFill>
                <a:latin typeface="Arial Unicode MS" pitchFamily="34" charset="-122"/>
              </a:rPr>
              <a:t>确定事故根本原因</a:t>
            </a:r>
            <a:endParaRPr lang="zh-CN" altLang="en-GB" sz="2800" dirty="0">
              <a:solidFill>
                <a:schemeClr val="tx1"/>
              </a:solidFill>
              <a:latin typeface="Arial Unicode MS" pitchFamily="34" charset="-122"/>
            </a:endParaRPr>
          </a:p>
        </p:txBody>
      </p:sp>
      <p:sp>
        <p:nvSpPr>
          <p:cNvPr id="6" name="Rectangle 4"/>
          <p:cNvSpPr/>
          <p:nvPr/>
        </p:nvSpPr>
        <p:spPr>
          <a:xfrm>
            <a:off x="914400" y="2847975"/>
            <a:ext cx="7237413" cy="708025"/>
          </a:xfrm>
          <a:prstGeom prst="rect">
            <a:avLst/>
          </a:prstGeom>
          <a:noFill/>
          <a:ln w="9525">
            <a:noFill/>
          </a:ln>
        </p:spPr>
        <p:txBody>
          <a:bodyPr anchor="t" anchorCtr="0">
            <a:spAutoFit/>
          </a:bodyPr>
          <a:p>
            <a:pPr indent="5080" defTabSz="1030605" eaLnBrk="0" hangingPunct="0">
              <a:buChar char="•"/>
            </a:pPr>
            <a:r>
              <a:rPr lang="en-US" altLang="zh-CN" sz="2000" b="0" dirty="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根本原因’ 是造成这个事件产生的原因。通过有效的消除、修改和控制它们后，能够有效的防止或者减轻这个的事件出现</a:t>
            </a:r>
            <a:r>
              <a:rPr lang="en-US" altLang="zh-CN" sz="2000" b="0" dirty="0">
                <a:solidFill>
                  <a:schemeClr val="tx1"/>
                </a:solidFill>
                <a:latin typeface="Arial Unicode MS" pitchFamily="34" charset="-122"/>
                <a:ea typeface="宋体" panose="02010600030101010101" pitchFamily="2" charset="-122"/>
              </a:rPr>
              <a:t>.</a:t>
            </a:r>
            <a:endParaRPr lang="en-US" altLang="zh-CN" sz="2000" b="0" dirty="0">
              <a:solidFill>
                <a:schemeClr val="tx1"/>
              </a:solidFill>
              <a:latin typeface="Arial Unicode MS" pitchFamily="34" charset="-122"/>
              <a:ea typeface="宋体" panose="02010600030101010101" pitchFamily="2" charset="-122"/>
            </a:endParaRPr>
          </a:p>
        </p:txBody>
      </p:sp>
      <p:sp>
        <p:nvSpPr>
          <p:cNvPr id="7" name="Text Box 5"/>
          <p:cNvSpPr txBox="1"/>
          <p:nvPr/>
        </p:nvSpPr>
        <p:spPr>
          <a:xfrm>
            <a:off x="985838" y="2306638"/>
            <a:ext cx="7237412" cy="400050"/>
          </a:xfrm>
          <a:prstGeom prst="rect">
            <a:avLst/>
          </a:prstGeom>
          <a:noFill/>
          <a:ln w="9525">
            <a:noFill/>
          </a:ln>
        </p:spPr>
        <p:txBody>
          <a:bodyPr anchor="t" anchorCtr="0">
            <a:spAutoFit/>
          </a:bodyPr>
          <a:p>
            <a:pPr marL="457200" indent="-457200" eaLnBrk="0" hangingPunct="0"/>
            <a:r>
              <a:rPr lang="zh-CN" altLang="en-GB" sz="2000" b="0" dirty="0">
                <a:solidFill>
                  <a:schemeClr val="tx1"/>
                </a:solidFill>
                <a:latin typeface="Arial Unicode MS" pitchFamily="34" charset="-122"/>
                <a:ea typeface="宋体" panose="02010600030101010101" pitchFamily="2" charset="-122"/>
              </a:rPr>
              <a:t>什么是根本原因</a:t>
            </a:r>
            <a:r>
              <a:rPr lang="en-GB" altLang="zh-CN" sz="2000" b="0" dirty="0">
                <a:solidFill>
                  <a:schemeClr val="tx1"/>
                </a:solidFill>
                <a:latin typeface="Arial Unicode MS" pitchFamily="34" charset="-122"/>
                <a:ea typeface="宋体" panose="02010600030101010101" pitchFamily="2" charset="-122"/>
              </a:rPr>
              <a:t>?</a:t>
            </a:r>
            <a:endParaRPr lang="en-GB" altLang="zh-CN" sz="2000" b="0" dirty="0">
              <a:solidFill>
                <a:schemeClr val="tx1"/>
              </a:solidFill>
              <a:latin typeface="Arial Unicode MS" pitchFamily="34" charset="-122"/>
              <a:ea typeface="宋体" panose="02010600030101010101" pitchFamily="2" charset="-122"/>
            </a:endParaRPr>
          </a:p>
        </p:txBody>
      </p:sp>
      <p:sp>
        <p:nvSpPr>
          <p:cNvPr id="8" name="Text Box 6"/>
          <p:cNvSpPr txBox="1"/>
          <p:nvPr/>
        </p:nvSpPr>
        <p:spPr>
          <a:xfrm>
            <a:off x="1020763" y="4106863"/>
            <a:ext cx="7237412" cy="400050"/>
          </a:xfrm>
          <a:prstGeom prst="rect">
            <a:avLst/>
          </a:prstGeom>
          <a:noFill/>
          <a:ln w="9525">
            <a:noFill/>
          </a:ln>
        </p:spPr>
        <p:txBody>
          <a:bodyPr anchor="t" anchorCtr="0">
            <a:spAutoFit/>
          </a:bodyPr>
          <a:p>
            <a:pPr marL="457200" indent="-457200" eaLnBrk="0" hangingPunct="0"/>
            <a:r>
              <a:rPr lang="zh-CN" altLang="en-GB" sz="2000" b="0" dirty="0">
                <a:solidFill>
                  <a:schemeClr val="tx1"/>
                </a:solidFill>
                <a:latin typeface="Arial Unicode MS" pitchFamily="34" charset="-122"/>
                <a:ea typeface="宋体" panose="02010600030101010101" pitchFamily="2" charset="-122"/>
              </a:rPr>
              <a:t>如何定义根本原因</a:t>
            </a:r>
            <a:r>
              <a:rPr lang="en-GB" altLang="zh-CN" sz="2000" b="0" dirty="0">
                <a:solidFill>
                  <a:schemeClr val="tx1"/>
                </a:solidFill>
                <a:latin typeface="Arial Unicode MS" pitchFamily="34" charset="-122"/>
                <a:ea typeface="宋体" panose="02010600030101010101" pitchFamily="2" charset="-122"/>
              </a:rPr>
              <a:t>?</a:t>
            </a:r>
            <a:endParaRPr lang="en-GB" altLang="zh-CN" sz="2000" b="0" dirty="0">
              <a:solidFill>
                <a:schemeClr val="tx1"/>
              </a:solidFill>
              <a:latin typeface="Arial Unicode MS" pitchFamily="34" charset="-122"/>
              <a:ea typeface="宋体" panose="02010600030101010101" pitchFamily="2" charset="-122"/>
            </a:endParaRPr>
          </a:p>
        </p:txBody>
      </p:sp>
      <p:sp>
        <p:nvSpPr>
          <p:cNvPr id="9" name="Rectangle 7"/>
          <p:cNvSpPr/>
          <p:nvPr/>
        </p:nvSpPr>
        <p:spPr>
          <a:xfrm>
            <a:off x="914400" y="4648200"/>
            <a:ext cx="6480175" cy="708025"/>
          </a:xfrm>
          <a:prstGeom prst="rect">
            <a:avLst/>
          </a:prstGeom>
          <a:noFill/>
          <a:ln w="9525">
            <a:noFill/>
          </a:ln>
        </p:spPr>
        <p:txBody>
          <a:bodyPr anchor="t" anchorCtr="0">
            <a:spAutoFit/>
          </a:bodyPr>
          <a:p>
            <a:pPr indent="5080" algn="just" defTabSz="1030605" eaLnBrk="0" hangingPunct="0">
              <a:buClr>
                <a:srgbClr val="FF0000"/>
              </a:buClr>
              <a:buChar char="•"/>
            </a:pPr>
            <a:r>
              <a:rPr lang="en-US" altLang="zh-CN" sz="2000" b="0" dirty="0">
                <a:solidFill>
                  <a:schemeClr val="tx1"/>
                </a:solidFill>
                <a:latin typeface="Arial Unicode MS" pitchFamily="34" charset="-122"/>
                <a:ea typeface="宋体" panose="02010600030101010101" pitchFamily="2" charset="-122"/>
              </a:rPr>
              <a:t>  </a:t>
            </a:r>
            <a:r>
              <a:rPr lang="zh-CN" altLang="en-US" sz="2000" b="0" dirty="0">
                <a:solidFill>
                  <a:schemeClr val="tx1"/>
                </a:solidFill>
                <a:latin typeface="Arial Unicode MS" pitchFamily="34" charset="-122"/>
                <a:ea typeface="宋体" panose="02010600030101010101" pitchFamily="2" charset="-122"/>
              </a:rPr>
              <a:t>在</a:t>
            </a:r>
            <a:r>
              <a:rPr lang="en-US" altLang="zh-CN" sz="2000" b="0" dirty="0">
                <a:solidFill>
                  <a:schemeClr val="tx1"/>
                </a:solidFill>
                <a:latin typeface="Arial Unicode MS" pitchFamily="34" charset="-122"/>
                <a:ea typeface="宋体" panose="02010600030101010101" pitchFamily="2" charset="-122"/>
              </a:rPr>
              <a:t>RCA</a:t>
            </a:r>
            <a:r>
              <a:rPr lang="zh-CN" altLang="en-US" sz="2000" b="0" dirty="0">
                <a:solidFill>
                  <a:schemeClr val="tx1"/>
                </a:solidFill>
                <a:latin typeface="Arial Unicode MS" pitchFamily="34" charset="-122"/>
                <a:ea typeface="宋体" panose="02010600030101010101" pitchFamily="2" charset="-122"/>
              </a:rPr>
              <a:t>分析中，根本原因就是我们将要采取有效的解决方案避免这个事故再次出现的那些原因</a:t>
            </a:r>
            <a:endParaRPr lang="en-US" altLang="zh-CN" sz="2000" b="0" dirty="0">
              <a:solidFill>
                <a:schemeClr val="tx1"/>
              </a:solidFill>
              <a:latin typeface="Arial Unicode MS" pitchFamily="34" charset="-122"/>
              <a:ea typeface="宋体" panose="02010600030101010101" pitchFamily="2" charset="-122"/>
            </a:endParaRPr>
          </a:p>
        </p:txBody>
      </p:sp>
      <p:graphicFrame>
        <p:nvGraphicFramePr>
          <p:cNvPr id="35847" name="Object 2"/>
          <p:cNvGraphicFramePr/>
          <p:nvPr/>
        </p:nvGraphicFramePr>
        <p:xfrm>
          <a:off x="7467600" y="3657600"/>
          <a:ext cx="1241425" cy="2895600"/>
        </p:xfrm>
        <a:graphic>
          <a:graphicData uri="http://schemas.openxmlformats.org/presentationml/2006/ole">
            <mc:AlternateContent xmlns:mc="http://schemas.openxmlformats.org/markup-compatibility/2006">
              <mc:Choice xmlns:v="urn:schemas-microsoft-com:vml" Requires="v">
                <p:oleObj spid="_x0000_s3088" name="" r:id="rId1" imgW="2190750" imgH="6048375" progId="">
                  <p:embed/>
                </p:oleObj>
              </mc:Choice>
              <mc:Fallback>
                <p:oleObj name="" r:id="rId1" imgW="2190750" imgH="6048375" progId="">
                  <p:embed/>
                  <p:pic>
                    <p:nvPicPr>
                      <p:cNvPr id="0" name="图片 3087"/>
                      <p:cNvPicPr/>
                      <p:nvPr/>
                    </p:nvPicPr>
                    <p:blipFill>
                      <a:blip r:embed="rId2"/>
                      <a:stretch>
                        <a:fillRect/>
                      </a:stretch>
                    </p:blipFill>
                    <p:spPr>
                      <a:xfrm>
                        <a:off x="7467600" y="3657600"/>
                        <a:ext cx="1241425" cy="2895600"/>
                      </a:xfrm>
                      <a:prstGeom prst="rect">
                        <a:avLst/>
                      </a:prstGeom>
                      <a:noFill/>
                      <a:ln w="38100">
                        <a:noFill/>
                        <a:miter/>
                      </a:ln>
                    </p:spPr>
                  </p:pic>
                </p:oleObj>
              </mc:Fallback>
            </mc:AlternateContent>
          </a:graphicData>
        </a:graphic>
      </p:graphicFrame>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iterate type="lt">
                                    <p:tmAbs val="0"/>
                                  </p:iterate>
                                  <p:childTnLst>
                                    <p:set>
                                      <p:cBhvr>
                                        <p:cTn id="21" dur="1" fill="hold">
                                          <p:stCondLst>
                                            <p:cond delay="0"/>
                                          </p:stCondLst>
                                        </p:cTn>
                                        <p:tgtEl>
                                          <p:spTgt spid="9"/>
                                        </p:tgtEl>
                                        <p:attrNameLst>
                                          <p:attrName>style.visibility</p:attrName>
                                        </p:attrNameLst>
                                      </p:cBhvr>
                                      <p:to>
                                        <p:strVal val="visible"/>
                                      </p:to>
                                    </p:set>
                                    <p:animEffect transition="in" filter="slide(fromBottom)">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mph" presetSubtype="0" fill="hold" grpId="1" nodeType="clickEffect">
                                  <p:stCondLst>
                                    <p:cond delay="0"/>
                                  </p:stCondLst>
                                  <p:iterate type="lt">
                                    <p:tmPct val="10000"/>
                                  </p:iterate>
                                  <p:childTnLst>
                                    <p:set>
                                      <p:cBhvr override="childStyle">
                                        <p:cTn id="26" dur="500" autoRev="1" fill="hold"/>
                                        <p:tgtEl>
                                          <p:spTgt spid="9"/>
                                        </p:tgtEl>
                                        <p:attrNameLst>
                                          <p:attrName>style.color</p:attrName>
                                        </p:attrNameLst>
                                      </p:cBhvr>
                                      <p:to>
                                        <p:clrVal>
                                          <a:schemeClr val="accent2"/>
                                        </p:clrVal>
                                      </p:to>
                                    </p:set>
                                    <p:set>
                                      <p:cBhvr>
                                        <p:cTn id="27" dur="500" autoRev="1" fill="hold"/>
                                        <p:tgtEl>
                                          <p:spTgt spid="9"/>
                                        </p:tgtEl>
                                        <p:attrNameLst>
                                          <p:attrName>fillcolor</p:attrName>
                                        </p:attrNameLst>
                                      </p:cBhvr>
                                      <p:to>
                                        <p:clrVal>
                                          <a:schemeClr val="accent2"/>
                                        </p:clrVal>
                                      </p:to>
                                    </p:set>
                                    <p:set>
                                      <p:cBhvr>
                                        <p:cTn id="28" dur="500" autoRev="1" fill="hold"/>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6866" name="Text Box 13"/>
          <p:cNvSpPr txBox="1"/>
          <p:nvPr/>
        </p:nvSpPr>
        <p:spPr>
          <a:xfrm>
            <a:off x="304800" y="1219200"/>
            <a:ext cx="5791200" cy="523875"/>
          </a:xfrm>
          <a:prstGeom prst="rect">
            <a:avLst/>
          </a:prstGeom>
          <a:noFill/>
          <a:ln w="57150">
            <a:noFill/>
          </a:ln>
        </p:spPr>
        <p:txBody>
          <a:bodyPr anchor="t" anchorCtr="0">
            <a:spAutoFit/>
          </a:bodyPr>
          <a:p>
            <a:pPr algn="ctr"/>
            <a:r>
              <a:rPr lang="zh-CN" altLang="en-US" sz="2800" dirty="0">
                <a:solidFill>
                  <a:schemeClr val="tx2"/>
                </a:solidFill>
                <a:latin typeface="Arial Unicode MS" pitchFamily="34" charset="-122"/>
                <a:ea typeface="宋体" panose="02010600030101010101" pitchFamily="2" charset="-122"/>
              </a:rPr>
              <a:t>步骤 </a:t>
            </a:r>
            <a:r>
              <a:rPr lang="en-US" altLang="zh-CN" sz="2800" dirty="0">
                <a:solidFill>
                  <a:schemeClr val="tx2"/>
                </a:solidFill>
                <a:latin typeface="Arial Unicode MS" pitchFamily="34" charset="-122"/>
                <a:ea typeface="宋体" panose="02010600030101010101" pitchFamily="2" charset="-122"/>
              </a:rPr>
              <a:t>4:  </a:t>
            </a:r>
            <a:r>
              <a:rPr lang="zh-CN" altLang="en-US" sz="2800" dirty="0">
                <a:solidFill>
                  <a:schemeClr val="tx2"/>
                </a:solidFill>
                <a:latin typeface="Arial Unicode MS" pitchFamily="34" charset="-122"/>
                <a:ea typeface="宋体" panose="02010600030101010101" pitchFamily="2" charset="-122"/>
              </a:rPr>
              <a:t>确定解决方案－行动计划</a:t>
            </a:r>
            <a:endParaRPr lang="en-US" altLang="zh-CN" sz="2800" dirty="0">
              <a:solidFill>
                <a:schemeClr val="tx2"/>
              </a:solidFill>
              <a:latin typeface="Arial Unicode MS" pitchFamily="34" charset="-122"/>
              <a:ea typeface="宋体" panose="02010600030101010101" pitchFamily="2" charset="-122"/>
            </a:endParaRPr>
          </a:p>
        </p:txBody>
      </p:sp>
      <p:sp>
        <p:nvSpPr>
          <p:cNvPr id="6" name="Rectangle 3"/>
          <p:cNvSpPr>
            <a:spLocks noChangeArrowheads="1"/>
          </p:cNvSpPr>
          <p:nvPr/>
        </p:nvSpPr>
        <p:spPr bwMode="auto">
          <a:xfrm>
            <a:off x="2514600" y="2286000"/>
            <a:ext cx="6048375" cy="2500313"/>
          </a:xfrm>
          <a:prstGeom prst="rect">
            <a:avLst/>
          </a:prstGeom>
          <a:noFill/>
          <a:ln w="12700">
            <a:noFill/>
            <a:miter lim="800000"/>
          </a:ln>
          <a:effectLst/>
        </p:spPr>
        <p:txBody>
          <a:bodyPr lIns="90488" tIns="44450" rIns="90488" bIns="44450">
            <a:spAutoFit/>
          </a:bodyPr>
          <a:lstStyle/>
          <a:p>
            <a:pPr marL="0" marR="0" lvl="0" indent="0" algn="l" defTabSz="914400" rtl="0" eaLnBrk="0" fontAlgn="base" latinLnBrk="0" hangingPunct="0">
              <a:lnSpc>
                <a:spcPct val="100000"/>
              </a:lnSpc>
              <a:spcBef>
                <a:spcPct val="30000"/>
              </a:spcBef>
              <a:spcAft>
                <a:spcPct val="0"/>
              </a:spcAft>
              <a:buClr>
                <a:schemeClr val="tx1"/>
              </a:buClr>
              <a:buSzTx/>
              <a:buFontTx/>
              <a:buChar char="•"/>
              <a:defRPr/>
            </a:pPr>
            <a:r>
              <a:rPr kumimoji="0" lang="en-US" sz="2400" b="1" i="0" u="none" strike="noStrike" kern="1200" cap="none" spc="0" normalizeH="0" baseline="0" noProof="0" dirty="0">
                <a:ln>
                  <a:noFill/>
                </a:ln>
                <a:solidFill>
                  <a:schemeClr val="tx1"/>
                </a:solidFill>
                <a:effectLst/>
                <a:uLnTx/>
                <a:uFillTx/>
                <a:latin typeface="+mn-ea"/>
                <a:ea typeface="+mn-ea"/>
                <a:cs typeface="+mn-cs"/>
              </a:rPr>
              <a:t> </a:t>
            </a:r>
            <a:r>
              <a:rPr kumimoji="0" lang="zh-CN" altLang="en-US" sz="2400" b="1" i="0" u="none" strike="noStrike" kern="1200" cap="none" spc="0" normalizeH="0" baseline="0" noProof="0" dirty="0">
                <a:ln>
                  <a:noFill/>
                </a:ln>
                <a:solidFill>
                  <a:schemeClr val="tx1"/>
                </a:solidFill>
                <a:effectLst/>
                <a:uLnTx/>
                <a:uFillTx/>
                <a:latin typeface="+mn-ea"/>
                <a:ea typeface="+mn-ea"/>
                <a:cs typeface="+mn-cs"/>
              </a:rPr>
              <a:t>基于所选择的方案，制定行动计划</a:t>
            </a:r>
            <a:endParaRPr kumimoji="0" lang="en-US" altLang="zh-CN" sz="2400" b="1"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0" fontAlgn="base" latinLnBrk="0" hangingPunct="0">
              <a:lnSpc>
                <a:spcPct val="100000"/>
              </a:lnSpc>
              <a:spcBef>
                <a:spcPct val="30000"/>
              </a:spcBef>
              <a:spcAft>
                <a:spcPct val="0"/>
              </a:spcAft>
              <a:buClr>
                <a:schemeClr val="tx1"/>
              </a:buClr>
              <a:buSzTx/>
              <a:buFontTx/>
              <a:buChar char="•"/>
              <a:defRPr/>
            </a:pPr>
            <a:r>
              <a:rPr kumimoji="0" lang="zh-CN" altLang="en-US" sz="2400" b="1" i="0" u="none" strike="noStrike" kern="1200" cap="none" spc="0" normalizeH="0" baseline="0" noProof="0" dirty="0">
                <a:ln>
                  <a:noFill/>
                </a:ln>
                <a:solidFill>
                  <a:schemeClr val="tx1"/>
                </a:solidFill>
                <a:effectLst/>
                <a:uLnTx/>
                <a:uFillTx/>
                <a:latin typeface="+mn-ea"/>
                <a:ea typeface="+mn-ea"/>
                <a:cs typeface="+mn-cs"/>
              </a:rPr>
              <a:t> 对于每一个方案：</a:t>
            </a:r>
            <a:endParaRPr kumimoji="0" lang="zh-CN" altLang="en-US" sz="2400" b="1" i="0" u="none" strike="noStrike" kern="1200" cap="none" spc="0" normalizeH="0" baseline="0" noProof="0" dirty="0">
              <a:ln>
                <a:noFill/>
              </a:ln>
              <a:solidFill>
                <a:schemeClr val="tx1"/>
              </a:solidFill>
              <a:effectLst/>
              <a:uLnTx/>
              <a:uFillTx/>
              <a:latin typeface="+mn-ea"/>
              <a:ea typeface="+mn-ea"/>
              <a:cs typeface="+mn-cs"/>
            </a:endParaRPr>
          </a:p>
          <a:p>
            <a:pPr marL="952500" marR="0" lvl="1" indent="0" algn="l" defTabSz="914400" rtl="0" eaLnBrk="0" fontAlgn="base" latinLnBrk="0" hangingPunct="0">
              <a:lnSpc>
                <a:spcPct val="100000"/>
              </a:lnSpc>
              <a:spcBef>
                <a:spcPct val="30000"/>
              </a:spcBef>
              <a:spcAft>
                <a:spcPct val="0"/>
              </a:spcAft>
              <a:buClr>
                <a:schemeClr val="tx1"/>
              </a:buClr>
              <a:buSzPct val="120000"/>
              <a:buFontTx/>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 明确建议采取的行动</a:t>
            </a:r>
            <a:endParaRPr kumimoji="0" lang="en-US" altLang="zh-CN" sz="2000" b="0" i="0" u="none" strike="noStrike" kern="1200" cap="none" spc="0" normalizeH="0" baseline="0" noProof="0" dirty="0">
              <a:ln>
                <a:noFill/>
              </a:ln>
              <a:solidFill>
                <a:schemeClr val="tx1"/>
              </a:solidFill>
              <a:effectLst/>
              <a:uLnTx/>
              <a:uFillTx/>
              <a:latin typeface="+mn-ea"/>
              <a:ea typeface="+mn-ea"/>
              <a:cs typeface="+mn-cs"/>
            </a:endParaRPr>
          </a:p>
          <a:p>
            <a:pPr marL="952500" marR="0" lvl="1" indent="0" algn="l" defTabSz="914400" rtl="0" eaLnBrk="0" fontAlgn="base" latinLnBrk="0" hangingPunct="0">
              <a:lnSpc>
                <a:spcPct val="100000"/>
              </a:lnSpc>
              <a:spcBef>
                <a:spcPct val="30000"/>
              </a:spcBef>
              <a:spcAft>
                <a:spcPct val="0"/>
              </a:spcAft>
              <a:buClr>
                <a:schemeClr val="tx1"/>
              </a:buClr>
              <a:buSzPct val="120000"/>
              <a:buFontTx/>
              <a:buChar char="•"/>
              <a:defRPr/>
            </a:pPr>
            <a:r>
              <a:rPr kumimoji="0" lang="en-US" altLang="zh-CN" sz="2000" b="0" i="0" u="none" strike="noStrike" kern="1200" cap="none" spc="0" normalizeH="0" baseline="0" noProof="0" dirty="0">
                <a:ln>
                  <a:noFill/>
                </a:ln>
                <a:solidFill>
                  <a:schemeClr val="tx1"/>
                </a:solidFill>
                <a:effectLst/>
                <a:uLnTx/>
                <a:uFillTx/>
                <a:latin typeface="+mn-ea"/>
                <a:ea typeface="+mn-ea"/>
                <a:cs typeface="+mn-cs"/>
              </a:rPr>
              <a:t> </a:t>
            </a:r>
            <a:r>
              <a:rPr kumimoji="0" lang="zh-CN" altLang="en-US" sz="2000" b="0" i="0" u="none" strike="noStrike" kern="1200" cap="none" spc="0" normalizeH="0" baseline="0" noProof="0" dirty="0">
                <a:ln>
                  <a:noFill/>
                </a:ln>
                <a:solidFill>
                  <a:schemeClr val="tx1"/>
                </a:solidFill>
                <a:effectLst/>
                <a:uLnTx/>
                <a:uFillTx/>
                <a:latin typeface="+mn-ea"/>
                <a:ea typeface="+mn-ea"/>
                <a:cs typeface="+mn-cs"/>
              </a:rPr>
              <a:t>设定每个任务的完成期限</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a:p>
            <a:pPr marL="952500" marR="0" lvl="1" indent="0" algn="l" defTabSz="914400" rtl="0" eaLnBrk="0" fontAlgn="base" latinLnBrk="0" hangingPunct="0">
              <a:lnSpc>
                <a:spcPct val="100000"/>
              </a:lnSpc>
              <a:spcBef>
                <a:spcPct val="30000"/>
              </a:spcBef>
              <a:spcAft>
                <a:spcPct val="0"/>
              </a:spcAft>
              <a:buClr>
                <a:schemeClr val="tx1"/>
              </a:buClr>
              <a:buSzTx/>
              <a:buFontTx/>
              <a:buChar char="•"/>
              <a:defRPr/>
            </a:pPr>
            <a:r>
              <a:rPr kumimoji="0" lang="zh-CN" altLang="en-US" sz="2000" b="0" i="0" u="none" strike="noStrike" kern="1200" cap="none" spc="0" normalizeH="0" baseline="0" noProof="0" dirty="0">
                <a:ln>
                  <a:noFill/>
                </a:ln>
                <a:solidFill>
                  <a:schemeClr val="tx1"/>
                </a:solidFill>
                <a:effectLst/>
                <a:uLnTx/>
                <a:uFillTx/>
                <a:latin typeface="+mn-ea"/>
                <a:ea typeface="+mn-ea"/>
                <a:cs typeface="+mn-cs"/>
              </a:rPr>
              <a:t> 对于每一个行动都指定一名负责人</a:t>
            </a:r>
            <a:endParaRPr kumimoji="0" lang="zh-CN" altLang="en-US" sz="2000" b="0" i="0" u="none" strike="noStrike" kern="1200" cap="none" spc="0" normalizeH="0" baseline="0" noProof="0" dirty="0">
              <a:ln>
                <a:noFill/>
              </a:ln>
              <a:solidFill>
                <a:schemeClr val="tx1"/>
              </a:solidFill>
              <a:effectLst/>
              <a:uLnTx/>
              <a:uFillTx/>
              <a:latin typeface="+mn-ea"/>
              <a:ea typeface="+mn-ea"/>
              <a:cs typeface="+mn-cs"/>
            </a:endParaRPr>
          </a:p>
          <a:p>
            <a:pPr marL="952500" marR="0" lvl="1" indent="0" algn="l" defTabSz="914400" rtl="0" eaLnBrk="0" fontAlgn="base" latinLnBrk="0" hangingPunct="0">
              <a:lnSpc>
                <a:spcPct val="100000"/>
              </a:lnSpc>
              <a:spcBef>
                <a:spcPct val="30000"/>
              </a:spcBef>
              <a:spcAft>
                <a:spcPct val="0"/>
              </a:spcAft>
              <a:buClr>
                <a:schemeClr val="tx1"/>
              </a:buClr>
              <a:buSzTx/>
              <a:buFontTx/>
              <a:buChar char="•"/>
              <a:defRPr/>
            </a:pPr>
            <a:endParaRPr kumimoji="0" lang="en-US" sz="1800" b="0" i="0" u="none" strike="noStrike" kern="1200" cap="none" spc="0" normalizeH="0" baseline="0" noProof="0" dirty="0">
              <a:ln>
                <a:noFill/>
              </a:ln>
              <a:solidFill>
                <a:schemeClr val="tx1"/>
              </a:solidFill>
              <a:effectLst/>
              <a:uLnTx/>
              <a:uFillTx/>
              <a:latin typeface="+mn-ea"/>
              <a:ea typeface="+mn-ea"/>
              <a:cs typeface="+mn-cs"/>
            </a:endParaRPr>
          </a:p>
        </p:txBody>
      </p:sp>
      <p:pic>
        <p:nvPicPr>
          <p:cNvPr id="36868" name="Picture 48" descr="MPj03995600000[1]"/>
          <p:cNvPicPr>
            <a:picLocks noGrp="1" noChangeAspect="1"/>
          </p:cNvPicPr>
          <p:nvPr>
            <p:ph type="title"/>
          </p:nvPr>
        </p:nvPicPr>
        <p:blipFill>
          <a:blip r:embed="rId1"/>
          <a:stretch>
            <a:fillRect/>
          </a:stretch>
        </p:blipFill>
        <p:spPr>
          <a:xfrm>
            <a:off x="152400" y="3429000"/>
            <a:ext cx="2503488" cy="3130550"/>
          </a:xfrm>
        </p:spPr>
      </p:pic>
      <p:sp>
        <p:nvSpPr>
          <p:cNvPr id="36869" name="Rectangle 54"/>
          <p:cNvSpPr/>
          <p:nvPr/>
        </p:nvSpPr>
        <p:spPr>
          <a:xfrm>
            <a:off x="4267200" y="5181600"/>
            <a:ext cx="4032250" cy="1258888"/>
          </a:xfrm>
          <a:prstGeom prst="rect">
            <a:avLst/>
          </a:prstGeom>
          <a:solidFill>
            <a:schemeClr val="bg1"/>
          </a:solidFill>
          <a:ln w="12700" cap="flat" cmpd="sng">
            <a:solidFill>
              <a:schemeClr val="tx2"/>
            </a:solidFill>
            <a:prstDash val="solid"/>
            <a:miter/>
            <a:headEnd type="none" w="med" len="med"/>
            <a:tailEnd type="none" w="med" len="med"/>
          </a:ln>
        </p:spPr>
        <p:txBody>
          <a:bodyPr lIns="90488" tIns="44450" rIns="90488" bIns="44450" anchor="t" anchorCtr="0">
            <a:spAutoFit/>
          </a:bodyPr>
          <a:p>
            <a:pPr algn="ctr" eaLnBrk="0" hangingPunct="0"/>
            <a:r>
              <a:rPr lang="zh-CN" altLang="en-US" sz="1400" b="0" dirty="0">
                <a:solidFill>
                  <a:schemeClr val="tx1"/>
                </a:solidFill>
                <a:latin typeface="Arial Unicode MS" pitchFamily="34" charset="-122"/>
                <a:ea typeface="宋体" panose="02010600030101010101" pitchFamily="2" charset="-122"/>
              </a:rPr>
              <a:t>行动方案 </a:t>
            </a:r>
            <a:r>
              <a:rPr lang="en-US" altLang="zh-CN" sz="1400" b="0" dirty="0">
                <a:solidFill>
                  <a:schemeClr val="tx1"/>
                </a:solidFill>
                <a:latin typeface="Arial Unicode MS" pitchFamily="34" charset="-122"/>
                <a:ea typeface="宋体" panose="02010600030101010101" pitchFamily="2" charset="-122"/>
              </a:rPr>
              <a:t>2</a:t>
            </a:r>
            <a:endParaRPr lang="en-US" altLang="zh-CN" sz="1400" b="0" dirty="0">
              <a:solidFill>
                <a:schemeClr val="tx1"/>
              </a:solidFill>
              <a:latin typeface="Arial Unicode MS" pitchFamily="34" charset="-122"/>
              <a:ea typeface="宋体" panose="02010600030101010101" pitchFamily="2" charset="-122"/>
            </a:endParaRPr>
          </a:p>
          <a:p>
            <a:pPr eaLnBrk="0" hangingPunct="0"/>
            <a:endParaRPr lang="en-US" altLang="zh-CN" sz="1400" b="0" dirty="0">
              <a:solidFill>
                <a:schemeClr val="tx1"/>
              </a:solidFill>
              <a:latin typeface="Arial Unicode MS" pitchFamily="34" charset="-122"/>
              <a:ea typeface="宋体" panose="02010600030101010101" pitchFamily="2" charset="-122"/>
            </a:endParaRPr>
          </a:p>
          <a:p>
            <a:pPr eaLnBrk="0" hangingPunct="0"/>
            <a:r>
              <a:rPr lang="en-US" altLang="zh-CN" sz="1400" b="0" dirty="0">
                <a:solidFill>
                  <a:schemeClr val="tx1"/>
                </a:solidFill>
                <a:latin typeface="Arial Unicode MS" pitchFamily="34" charset="-122"/>
                <a:ea typeface="宋体" panose="02010600030101010101" pitchFamily="2" charset="-122"/>
              </a:rPr>
              <a:t>N°       </a:t>
            </a:r>
            <a:r>
              <a:rPr lang="zh-CN" altLang="en-US" sz="1400" b="0" dirty="0">
                <a:solidFill>
                  <a:schemeClr val="tx1"/>
                </a:solidFill>
                <a:latin typeface="Arial Unicode MS" pitchFamily="34" charset="-122"/>
                <a:ea typeface="宋体" panose="02010600030101010101" pitchFamily="2" charset="-122"/>
              </a:rPr>
              <a:t>内容              负责人     期限        资源</a:t>
            </a:r>
            <a:endParaRPr lang="en-US" altLang="zh-CN" sz="1400" b="0" dirty="0">
              <a:solidFill>
                <a:schemeClr val="tx1"/>
              </a:solidFill>
              <a:latin typeface="Arial Unicode MS" pitchFamily="34" charset="-122"/>
              <a:ea typeface="宋体" panose="02010600030101010101" pitchFamily="2" charset="-122"/>
            </a:endParaRPr>
          </a:p>
          <a:p>
            <a:pPr eaLnBrk="0" hangingPunct="0"/>
            <a:endParaRPr lang="en-US" altLang="zh-CN" sz="1800" b="0" dirty="0">
              <a:solidFill>
                <a:schemeClr val="tx1"/>
              </a:solidFill>
              <a:latin typeface="Arial Unicode MS" pitchFamily="34" charset="-122"/>
              <a:ea typeface="宋体" panose="02010600030101010101" pitchFamily="2" charset="-122"/>
            </a:endParaRPr>
          </a:p>
          <a:p>
            <a:endParaRPr lang="en-US" altLang="zh-CN" sz="1600" b="0" dirty="0">
              <a:solidFill>
                <a:schemeClr val="tx1"/>
              </a:solidFill>
              <a:latin typeface="Arial Unicode MS" pitchFamily="34" charset="-122"/>
              <a:ea typeface="宋体" panose="02010600030101010101" pitchFamily="2" charset="-122"/>
            </a:endParaRPr>
          </a:p>
        </p:txBody>
      </p:sp>
      <p:cxnSp>
        <p:nvCxnSpPr>
          <p:cNvPr id="36870" name="直接连接符 9"/>
          <p:cNvCxnSpPr/>
          <p:nvPr/>
        </p:nvCxnSpPr>
        <p:spPr>
          <a:xfrm rot="5400000">
            <a:off x="4289425" y="6011863"/>
            <a:ext cx="865188" cy="3175"/>
          </a:xfrm>
          <a:prstGeom prst="line">
            <a:avLst/>
          </a:prstGeom>
          <a:ln w="9525" cap="flat" cmpd="sng">
            <a:solidFill>
              <a:schemeClr val="tx2"/>
            </a:solidFill>
            <a:prstDash val="solid"/>
            <a:round/>
            <a:headEnd type="none" w="med" len="med"/>
            <a:tailEnd type="none" w="med" len="med"/>
          </a:ln>
        </p:spPr>
      </p:cxnSp>
      <p:cxnSp>
        <p:nvCxnSpPr>
          <p:cNvPr id="36871" name="直接连接符 10"/>
          <p:cNvCxnSpPr/>
          <p:nvPr/>
        </p:nvCxnSpPr>
        <p:spPr>
          <a:xfrm rot="5400000">
            <a:off x="5359400" y="6015038"/>
            <a:ext cx="865188" cy="1587"/>
          </a:xfrm>
          <a:prstGeom prst="line">
            <a:avLst/>
          </a:prstGeom>
          <a:ln w="9525" cap="flat" cmpd="sng">
            <a:solidFill>
              <a:schemeClr val="tx2"/>
            </a:solidFill>
            <a:prstDash val="solid"/>
            <a:round/>
            <a:headEnd type="none" w="med" len="med"/>
            <a:tailEnd type="none" w="med" len="med"/>
          </a:ln>
        </p:spPr>
      </p:cxnSp>
      <p:cxnSp>
        <p:nvCxnSpPr>
          <p:cNvPr id="36872" name="直接连接符 11"/>
          <p:cNvCxnSpPr/>
          <p:nvPr/>
        </p:nvCxnSpPr>
        <p:spPr>
          <a:xfrm rot="5400000">
            <a:off x="6273800" y="6015038"/>
            <a:ext cx="865188" cy="1587"/>
          </a:xfrm>
          <a:prstGeom prst="line">
            <a:avLst/>
          </a:prstGeom>
          <a:ln w="9525" cap="flat" cmpd="sng">
            <a:solidFill>
              <a:schemeClr val="tx2"/>
            </a:solidFill>
            <a:prstDash val="solid"/>
            <a:round/>
            <a:headEnd type="none" w="med" len="med"/>
            <a:tailEnd type="none" w="med" len="med"/>
          </a:ln>
        </p:spPr>
      </p:cxnSp>
      <p:cxnSp>
        <p:nvCxnSpPr>
          <p:cNvPr id="36873" name="直接连接符 12"/>
          <p:cNvCxnSpPr/>
          <p:nvPr/>
        </p:nvCxnSpPr>
        <p:spPr>
          <a:xfrm rot="5400000">
            <a:off x="6883400" y="6015038"/>
            <a:ext cx="865188" cy="1587"/>
          </a:xfrm>
          <a:prstGeom prst="line">
            <a:avLst/>
          </a:prstGeom>
          <a:ln w="9525" cap="flat" cmpd="sng">
            <a:solidFill>
              <a:schemeClr val="tx2"/>
            </a:solidFill>
            <a:prstDash val="solid"/>
            <a:round/>
            <a:headEnd type="none" w="med" len="med"/>
            <a:tailEnd type="none" w="med" len="med"/>
          </a:ln>
        </p:spPr>
      </p:cxnSp>
      <p:cxnSp>
        <p:nvCxnSpPr>
          <p:cNvPr id="36874" name="直接连接符 14"/>
          <p:cNvCxnSpPr/>
          <p:nvPr/>
        </p:nvCxnSpPr>
        <p:spPr>
          <a:xfrm>
            <a:off x="4267200" y="5562600"/>
            <a:ext cx="4038600" cy="1588"/>
          </a:xfrm>
          <a:prstGeom prst="line">
            <a:avLst/>
          </a:prstGeom>
          <a:ln w="9525" cap="flat" cmpd="sng">
            <a:solidFill>
              <a:schemeClr val="tx2"/>
            </a:solidFill>
            <a:prstDash val="solid"/>
            <a:round/>
            <a:headEnd type="none" w="med" len="med"/>
            <a:tailEnd type="none" w="med" len="med"/>
          </a:ln>
        </p:spPr>
      </p:cxnSp>
      <p:cxnSp>
        <p:nvCxnSpPr>
          <p:cNvPr id="36875" name="直接连接符 15"/>
          <p:cNvCxnSpPr/>
          <p:nvPr/>
        </p:nvCxnSpPr>
        <p:spPr>
          <a:xfrm>
            <a:off x="4267200" y="5943600"/>
            <a:ext cx="4038600" cy="1588"/>
          </a:xfrm>
          <a:prstGeom prst="line">
            <a:avLst/>
          </a:prstGeom>
          <a:ln w="9525" cap="flat" cmpd="sng">
            <a:solidFill>
              <a:schemeClr val="tx2"/>
            </a:solidFill>
            <a:prstDash val="solid"/>
            <a:round/>
            <a:headEnd type="none" w="med" len="med"/>
            <a:tailEnd type="none" w="med" len="med"/>
          </a:ln>
        </p:spPr>
      </p:cxnSp>
    </p:spTree>
  </p:cSld>
  <p:clrMapOvr>
    <a:masterClrMapping/>
  </p:clrMapOvr>
  <p:transition>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5" name="Rectangle 3"/>
          <p:cNvSpPr/>
          <p:nvPr/>
        </p:nvSpPr>
        <p:spPr>
          <a:xfrm>
            <a:off x="1447800" y="2438400"/>
            <a:ext cx="4392613" cy="1474788"/>
          </a:xfrm>
          <a:prstGeom prst="rect">
            <a:avLst/>
          </a:prstGeom>
          <a:noFill/>
          <a:ln w="12700">
            <a:noFill/>
          </a:ln>
        </p:spPr>
        <p:txBody>
          <a:bodyPr lIns="90488" tIns="44450" rIns="90488" bIns="44450" anchor="t" anchorCtr="0">
            <a:spAutoFit/>
          </a:bodyPr>
          <a:p>
            <a:pPr marL="285750" indent="-285750" eaLnBrk="0" hangingPunct="0">
              <a:spcBef>
                <a:spcPct val="25000"/>
              </a:spcBef>
              <a:buChar char="•"/>
            </a:pPr>
            <a:r>
              <a:rPr lang="zh-CN" altLang="de-AT" sz="2000" b="0" dirty="0">
                <a:solidFill>
                  <a:schemeClr val="tx1"/>
                </a:solidFill>
                <a:latin typeface="Arial Unicode MS" pitchFamily="34" charset="-122"/>
                <a:ea typeface="宋体" panose="02010600030101010101" pitchFamily="2" charset="-122"/>
              </a:rPr>
              <a:t>确保已经制定的行动计划被顺利的执行</a:t>
            </a:r>
            <a:endParaRPr lang="en-US" altLang="zh-CN" sz="2000" b="0" dirty="0">
              <a:solidFill>
                <a:schemeClr val="tx1"/>
              </a:solidFill>
              <a:latin typeface="Arial Unicode MS" pitchFamily="34" charset="-122"/>
              <a:ea typeface="宋体" panose="02010600030101010101" pitchFamily="2" charset="-122"/>
            </a:endParaRPr>
          </a:p>
          <a:p>
            <a:pPr marL="285750" indent="-285750" eaLnBrk="0" hangingPunct="0">
              <a:spcBef>
                <a:spcPct val="25000"/>
              </a:spcBef>
              <a:buChar char="•"/>
            </a:pPr>
            <a:r>
              <a:rPr lang="zh-CN" altLang="en-US" sz="2000" b="0" dirty="0">
                <a:solidFill>
                  <a:schemeClr val="tx1"/>
                </a:solidFill>
                <a:latin typeface="Arial Unicode MS" pitchFamily="34" charset="-122"/>
                <a:ea typeface="宋体" panose="02010600030101010101" pitchFamily="2" charset="-122"/>
              </a:rPr>
              <a:t>是否在要求期限内</a:t>
            </a:r>
            <a:endParaRPr lang="en-US" altLang="zh-CN" sz="2000" b="0" dirty="0">
              <a:solidFill>
                <a:schemeClr val="tx1"/>
              </a:solidFill>
              <a:latin typeface="Arial Unicode MS" pitchFamily="34" charset="-122"/>
              <a:ea typeface="宋体" panose="02010600030101010101" pitchFamily="2" charset="-122"/>
            </a:endParaRPr>
          </a:p>
          <a:p>
            <a:pPr marL="285750" indent="-285750" eaLnBrk="0" hangingPunct="0">
              <a:spcBef>
                <a:spcPct val="25000"/>
              </a:spcBef>
              <a:buChar char="•"/>
            </a:pPr>
            <a:r>
              <a:rPr lang="zh-CN" altLang="en-US" sz="2000" b="0" dirty="0">
                <a:solidFill>
                  <a:schemeClr val="tx1"/>
                </a:solidFill>
                <a:latin typeface="Arial Unicode MS" pitchFamily="34" charset="-122"/>
                <a:ea typeface="宋体" panose="02010600030101010101" pitchFamily="2" charset="-122"/>
              </a:rPr>
              <a:t>对结果的衡量方法是否准确有效</a:t>
            </a:r>
            <a:endParaRPr lang="en-US" altLang="zh-CN" sz="2000" b="0" dirty="0">
              <a:solidFill>
                <a:schemeClr val="tx1"/>
              </a:solidFill>
              <a:latin typeface="Arial Unicode MS" pitchFamily="34" charset="-122"/>
              <a:ea typeface="宋体" panose="02010600030101010101" pitchFamily="2" charset="-122"/>
            </a:endParaRPr>
          </a:p>
        </p:txBody>
      </p:sp>
      <p:sp>
        <p:nvSpPr>
          <p:cNvPr id="37891" name="Text Box 6"/>
          <p:cNvSpPr txBox="1"/>
          <p:nvPr/>
        </p:nvSpPr>
        <p:spPr>
          <a:xfrm>
            <a:off x="1160463" y="1406525"/>
            <a:ext cx="3671887" cy="523875"/>
          </a:xfrm>
          <a:prstGeom prst="rect">
            <a:avLst/>
          </a:prstGeom>
          <a:noFill/>
          <a:ln w="57150">
            <a:noFill/>
          </a:ln>
        </p:spPr>
        <p:txBody>
          <a:bodyPr anchor="t" anchorCtr="0">
            <a:spAutoFit/>
          </a:bodyPr>
          <a:p>
            <a:pPr defTabSz="914400">
              <a:spcBef>
                <a:spcPct val="70000"/>
              </a:spcBef>
              <a:buFont typeface="Wingdings" panose="05000000000000000000" pitchFamily="2" charset="2"/>
            </a:pPr>
            <a:r>
              <a:rPr lang="zh-CN" altLang="en-US" sz="2800" dirty="0">
                <a:solidFill>
                  <a:schemeClr val="tx1"/>
                </a:solidFill>
                <a:latin typeface="Arial Unicode MS" pitchFamily="34" charset="-122"/>
                <a:ea typeface="宋体" panose="02010600030101010101" pitchFamily="2" charset="-122"/>
              </a:rPr>
              <a:t>步骤 </a:t>
            </a:r>
            <a:r>
              <a:rPr lang="en-US" altLang="zh-CN" sz="2800" dirty="0">
                <a:solidFill>
                  <a:schemeClr val="tx1"/>
                </a:solidFill>
                <a:latin typeface="Arial Unicode MS" pitchFamily="34" charset="-122"/>
                <a:ea typeface="宋体" panose="02010600030101010101" pitchFamily="2" charset="-122"/>
              </a:rPr>
              <a:t>5:  </a:t>
            </a:r>
            <a:r>
              <a:rPr lang="zh-CN" altLang="en-US" sz="2800" dirty="0">
                <a:solidFill>
                  <a:schemeClr val="tx1"/>
                </a:solidFill>
                <a:latin typeface="Arial Unicode MS" pitchFamily="34" charset="-122"/>
                <a:ea typeface="宋体" panose="02010600030101010101" pitchFamily="2" charset="-122"/>
              </a:rPr>
              <a:t>跟进</a:t>
            </a:r>
            <a:r>
              <a:rPr lang="zh-CN" altLang="en-US" sz="2800" b="0" dirty="0">
                <a:solidFill>
                  <a:schemeClr val="tx1"/>
                </a:solidFill>
                <a:latin typeface="Arial Unicode MS" pitchFamily="34" charset="-122"/>
                <a:ea typeface="Arial Unicode MS" pitchFamily="34" charset="-122"/>
              </a:rPr>
              <a:t>实施效果</a:t>
            </a:r>
            <a:endParaRPr lang="en-US" altLang="zh-CN" sz="2800" dirty="0">
              <a:solidFill>
                <a:schemeClr val="tx1"/>
              </a:solidFill>
              <a:latin typeface="Arial Unicode MS" pitchFamily="34" charset="-122"/>
              <a:ea typeface="宋体" panose="02010600030101010101" pitchFamily="2" charset="-122"/>
            </a:endParaRPr>
          </a:p>
        </p:txBody>
      </p:sp>
      <p:sp>
        <p:nvSpPr>
          <p:cNvPr id="37892" name="矩形 6"/>
          <p:cNvSpPr/>
          <p:nvPr/>
        </p:nvSpPr>
        <p:spPr>
          <a:xfrm>
            <a:off x="2057400" y="4343400"/>
            <a:ext cx="6553200" cy="838200"/>
          </a:xfrm>
          <a:prstGeom prst="rect">
            <a:avLst/>
          </a:prstGeom>
          <a:noFill/>
          <a:ln w="9525">
            <a:noFill/>
          </a:ln>
        </p:spPr>
        <p:txBody>
          <a:bodyPr anchor="t" anchorCtr="0"/>
          <a:p>
            <a:pPr eaLnBrk="0" hangingPunct="0">
              <a:lnSpc>
                <a:spcPct val="150000"/>
              </a:lnSpc>
              <a:spcBef>
                <a:spcPct val="30000"/>
              </a:spcBef>
              <a:buClr>
                <a:schemeClr val="bg2"/>
              </a:buClr>
              <a:buChar char="•"/>
            </a:pPr>
            <a:r>
              <a:rPr lang="zh-CN" altLang="de-AT" sz="2000" dirty="0">
                <a:solidFill>
                  <a:schemeClr val="tx1"/>
                </a:solidFill>
                <a:latin typeface="Arial Unicode MS" pitchFamily="34" charset="-122"/>
                <a:ea typeface="宋体" panose="02010600030101010101" pitchFamily="2" charset="-122"/>
              </a:rPr>
              <a:t>选择一名监督人为了监督整个行动计划的实施过程 </a:t>
            </a:r>
            <a:endParaRPr lang="zh-CN" altLang="de-AT" sz="2000" dirty="0">
              <a:solidFill>
                <a:schemeClr val="tx1"/>
              </a:solidFill>
              <a:latin typeface="Arial Unicode MS" pitchFamily="34" charset="-122"/>
              <a:ea typeface="宋体" panose="02010600030101010101" pitchFamily="2" charset="-122"/>
            </a:endParaRPr>
          </a:p>
        </p:txBody>
      </p:sp>
      <p:pic>
        <p:nvPicPr>
          <p:cNvPr id="37893" name="Picture 2" descr="E:\JYP工厂\安全\安全事故\事故分析理论\SIC RCA training\234705_b135.gif"/>
          <p:cNvPicPr>
            <a:picLocks noChangeAspect="1"/>
          </p:cNvPicPr>
          <p:nvPr/>
        </p:nvPicPr>
        <p:blipFill>
          <a:blip r:embed="rId1"/>
          <a:stretch>
            <a:fillRect/>
          </a:stretch>
        </p:blipFill>
        <p:spPr>
          <a:xfrm>
            <a:off x="7315200" y="5334000"/>
            <a:ext cx="1285875" cy="1285875"/>
          </a:xfrm>
          <a:prstGeom prst="rect">
            <a:avLst/>
          </a:prstGeom>
          <a:noFill/>
          <a:ln w="9525">
            <a:noFill/>
          </a:ln>
        </p:spPr>
      </p:pic>
      <p:pic>
        <p:nvPicPr>
          <p:cNvPr id="37894" name="Picture 24" descr="MPj03870810000[1]"/>
          <p:cNvPicPr>
            <a:picLocks noChangeAspect="1"/>
          </p:cNvPicPr>
          <p:nvPr/>
        </p:nvPicPr>
        <p:blipFill>
          <a:blip r:embed="rId2"/>
          <a:stretch>
            <a:fillRect/>
          </a:stretch>
        </p:blipFill>
        <p:spPr>
          <a:xfrm>
            <a:off x="152400" y="4267200"/>
            <a:ext cx="1676400" cy="2349500"/>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charRg st="0" end="18"/>
                                            </p:txEl>
                                          </p:spTgt>
                                        </p:tgtEl>
                                        <p:attrNameLst>
                                          <p:attrName>style.visibility</p:attrName>
                                        </p:attrNameLst>
                                      </p:cBhvr>
                                      <p:to>
                                        <p:strVal val="visible"/>
                                      </p:to>
                                    </p:set>
                                    <p:animEffect transition="in" filter="blinds(horizontal)">
                                      <p:cBhvr>
                                        <p:cTn id="7" dur="500"/>
                                        <p:tgtEl>
                                          <p:spTgt spid="5">
                                            <p:txEl>
                                              <p:charRg st="0" end="18"/>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charRg st="18" end="27"/>
                                            </p:txEl>
                                          </p:spTgt>
                                        </p:tgtEl>
                                        <p:attrNameLst>
                                          <p:attrName>style.visibility</p:attrName>
                                        </p:attrNameLst>
                                      </p:cBhvr>
                                      <p:to>
                                        <p:strVal val="visible"/>
                                      </p:to>
                                    </p:set>
                                    <p:animEffect transition="in" filter="blinds(horizontal)">
                                      <p:cBhvr>
                                        <p:cTn id="10" dur="500"/>
                                        <p:tgtEl>
                                          <p:spTgt spid="5">
                                            <p:txEl>
                                              <p:charRg st="18" end="27"/>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charRg st="27" end="42"/>
                                            </p:txEl>
                                          </p:spTgt>
                                        </p:tgtEl>
                                        <p:attrNameLst>
                                          <p:attrName>style.visibility</p:attrName>
                                        </p:attrNameLst>
                                      </p:cBhvr>
                                      <p:to>
                                        <p:strVal val="visible"/>
                                      </p:to>
                                    </p:set>
                                    <p:animEffect transition="in" filter="blinds(horizontal)">
                                      <p:cBhvr>
                                        <p:cTn id="13" dur="500"/>
                                        <p:tgtEl>
                                          <p:spTgt spid="5">
                                            <p:txEl>
                                              <p:charRg st="27" end="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标题 1"/>
          <p:cNvSpPr>
            <a:spLocks noGrp="1"/>
          </p:cNvSpPr>
          <p:nvPr>
            <p:ph type="title"/>
          </p:nvPr>
        </p:nvSpPr>
        <p:spPr>
          <a:xfrm>
            <a:off x="1600200" y="228600"/>
            <a:ext cx="5943600" cy="715963"/>
          </a:xfrm>
        </p:spPr>
        <p:txBody>
          <a:bodyPr vert="horz" wrap="square" lIns="91440" tIns="45720" rIns="91440" bIns="45720" anchor="ctr" anchorCtr="0"/>
          <a:p>
            <a:r>
              <a:rPr lang="zh-CN" altLang="en-US" dirty="0">
                <a:solidFill>
                  <a:srgbClr val="006600"/>
                </a:solidFill>
              </a:rPr>
              <a:t>回 顾</a:t>
            </a:r>
            <a:endParaRPr lang="zh-CN" altLang="en-US" dirty="0">
              <a:solidFill>
                <a:srgbClr val="006600"/>
              </a:solidFill>
            </a:endParaRPr>
          </a:p>
        </p:txBody>
      </p:sp>
      <p:sp>
        <p:nvSpPr>
          <p:cNvPr id="38914"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8915" name="Text Box 25"/>
          <p:cNvSpPr txBox="1"/>
          <p:nvPr/>
        </p:nvSpPr>
        <p:spPr>
          <a:xfrm>
            <a:off x="850900" y="1995488"/>
            <a:ext cx="2808288" cy="614362"/>
          </a:xfrm>
          <a:prstGeom prst="rect">
            <a:avLst/>
          </a:prstGeom>
          <a:noFill/>
          <a:ln w="12700" cap="flat" cmpd="sng">
            <a:solidFill>
              <a:schemeClr val="bg2"/>
            </a:solidFill>
            <a:prstDash val="solid"/>
            <a:miter/>
            <a:headEnd type="none" w="med" len="med"/>
            <a:tailEnd type="none" w="med" len="med"/>
          </a:ln>
        </p:spPr>
        <p:txBody>
          <a:bodyPr anchor="ctr" anchorCtr="1"/>
          <a:p>
            <a:pPr algn="ctr"/>
            <a:r>
              <a:rPr lang="zh-CN" altLang="en-US" sz="1600" dirty="0">
                <a:solidFill>
                  <a:schemeClr val="tx1"/>
                </a:solidFill>
                <a:latin typeface="Arial Unicode MS" pitchFamily="34" charset="-122"/>
                <a:ea typeface="宋体" panose="02010600030101010101" pitchFamily="2" charset="-122"/>
              </a:rPr>
              <a:t>前提条件</a:t>
            </a:r>
            <a:endParaRPr lang="zh-CN" altLang="en-US" sz="1600" dirty="0">
              <a:solidFill>
                <a:schemeClr val="tx1"/>
              </a:solidFill>
              <a:latin typeface="Arial Unicode MS" pitchFamily="34" charset="-122"/>
              <a:ea typeface="宋体" panose="02010600030101010101" pitchFamily="2" charset="-122"/>
            </a:endParaRPr>
          </a:p>
        </p:txBody>
      </p:sp>
      <p:sp>
        <p:nvSpPr>
          <p:cNvPr id="38916" name="Text Box 27"/>
          <p:cNvSpPr txBox="1"/>
          <p:nvPr/>
        </p:nvSpPr>
        <p:spPr>
          <a:xfrm>
            <a:off x="838200" y="2697163"/>
            <a:ext cx="2808288" cy="3829050"/>
          </a:xfrm>
          <a:prstGeom prst="rect">
            <a:avLst/>
          </a:prstGeom>
          <a:noFill/>
          <a:ln w="12700" cap="flat" cmpd="sng">
            <a:solidFill>
              <a:schemeClr val="bg2"/>
            </a:solidFill>
            <a:prstDash val="solid"/>
            <a:miter/>
            <a:headEnd type="none" w="med" len="med"/>
            <a:tailEnd type="none" w="med" len="med"/>
          </a:ln>
        </p:spPr>
        <p:txBody>
          <a:bodyPr anchor="t" anchorCtr="0"/>
          <a:p>
            <a:pPr algn="ctr"/>
            <a:r>
              <a:rPr lang="zh-CN" altLang="en-US" sz="1600" dirty="0">
                <a:solidFill>
                  <a:schemeClr val="tx1"/>
                </a:solidFill>
                <a:latin typeface="Arial Unicode MS" pitchFamily="34" charset="-122"/>
                <a:ea typeface="宋体" panose="02010600030101010101" pitchFamily="2" charset="-122"/>
              </a:rPr>
              <a:t>定义问题</a:t>
            </a:r>
            <a:endParaRPr lang="zh-CN" altLang="en-US" sz="1600" dirty="0">
              <a:solidFill>
                <a:schemeClr val="tx1"/>
              </a:solidFill>
              <a:latin typeface="Arial Unicode MS" pitchFamily="34" charset="-122"/>
              <a:ea typeface="宋体" panose="02010600030101010101" pitchFamily="2" charset="-122"/>
            </a:endParaRPr>
          </a:p>
          <a:p>
            <a:pPr algn="ctr"/>
            <a:endParaRPr lang="en-US" altLang="zh-CN" sz="1600" dirty="0">
              <a:solidFill>
                <a:schemeClr val="tx1"/>
              </a:solidFill>
              <a:latin typeface="Arial Unicode MS" pitchFamily="34" charset="-122"/>
              <a:ea typeface="宋体" panose="02010600030101010101" pitchFamily="2" charset="-122"/>
            </a:endParaRPr>
          </a:p>
          <a:p>
            <a:pPr lvl="1" indent="0" eaLnBrk="1" hangingPunct="1">
              <a:spcBef>
                <a:spcPct val="30000"/>
              </a:spcBef>
              <a:buClr>
                <a:schemeClr val="tx2"/>
              </a:buClr>
            </a:pPr>
            <a:r>
              <a:rPr lang="zh-CN" altLang="en-US" sz="1600" dirty="0">
                <a:solidFill>
                  <a:schemeClr val="tx1"/>
                </a:solidFill>
                <a:latin typeface="Arial Unicode MS" pitchFamily="34" charset="-122"/>
                <a:ea typeface="宋体" panose="02010600030101010101" pitchFamily="2" charset="-122"/>
              </a:rPr>
              <a:t>分析并找到根本原因</a:t>
            </a:r>
            <a:endParaRPr lang="en-US" altLang="zh-CN" sz="1600" dirty="0">
              <a:solidFill>
                <a:schemeClr val="tx1"/>
              </a:solidFill>
              <a:latin typeface="Arial Unicode MS" pitchFamily="34" charset="-122"/>
              <a:ea typeface="宋体" panose="02010600030101010101" pitchFamily="2" charset="-122"/>
            </a:endParaRPr>
          </a:p>
          <a:p>
            <a:pPr lvl="1" indent="0" eaLnBrk="1" hangingPunct="1">
              <a:spcBef>
                <a:spcPct val="30000"/>
              </a:spcBef>
              <a:buClr>
                <a:schemeClr val="tx2"/>
              </a:buClr>
              <a:buChar char="•"/>
            </a:pPr>
            <a:endParaRPr lang="en-US" altLang="zh-CN" sz="1600" dirty="0">
              <a:solidFill>
                <a:schemeClr val="tx1"/>
              </a:solidFill>
              <a:latin typeface="Arial Unicode MS" pitchFamily="34" charset="-122"/>
              <a:ea typeface="宋体" panose="02010600030101010101" pitchFamily="2" charset="-122"/>
            </a:endParaRPr>
          </a:p>
          <a:p>
            <a:pPr algn="ctr"/>
            <a:endParaRPr lang="en-US" altLang="zh-CN" sz="1600" dirty="0">
              <a:solidFill>
                <a:schemeClr val="tx1"/>
              </a:solidFill>
              <a:latin typeface="Arial Unicode MS" pitchFamily="34" charset="-122"/>
              <a:ea typeface="宋体" panose="02010600030101010101" pitchFamily="2" charset="-122"/>
            </a:endParaRPr>
          </a:p>
          <a:p>
            <a:pPr algn="ctr"/>
            <a:r>
              <a:rPr lang="zh-CN" altLang="en-US" sz="1600" dirty="0">
                <a:solidFill>
                  <a:schemeClr val="tx1"/>
                </a:solidFill>
                <a:latin typeface="Arial Unicode MS" pitchFamily="34" charset="-122"/>
                <a:ea typeface="宋体" panose="02010600030101010101" pitchFamily="2" charset="-122"/>
              </a:rPr>
              <a:t>确定根本原因</a:t>
            </a:r>
            <a:endParaRPr lang="en-US" altLang="zh-CN" sz="1600" dirty="0">
              <a:solidFill>
                <a:schemeClr val="tx1"/>
              </a:solidFill>
              <a:latin typeface="Arial Unicode MS" pitchFamily="34" charset="-122"/>
              <a:ea typeface="宋体" panose="02010600030101010101" pitchFamily="2" charset="-122"/>
            </a:endParaRPr>
          </a:p>
          <a:p>
            <a:pPr algn="ctr"/>
            <a:endParaRPr lang="en-US" altLang="zh-CN" sz="1600" dirty="0">
              <a:solidFill>
                <a:schemeClr val="tx1"/>
              </a:solidFill>
              <a:latin typeface="Arial Unicode MS" pitchFamily="34" charset="-122"/>
              <a:ea typeface="宋体" panose="02010600030101010101" pitchFamily="2" charset="-122"/>
            </a:endParaRPr>
          </a:p>
          <a:p>
            <a:pPr algn="ctr"/>
            <a:endParaRPr lang="en-US" altLang="zh-CN" sz="1600" dirty="0">
              <a:solidFill>
                <a:schemeClr val="tx1"/>
              </a:solidFill>
              <a:latin typeface="Arial Unicode MS" pitchFamily="34" charset="-122"/>
              <a:ea typeface="宋体" panose="02010600030101010101" pitchFamily="2" charset="-122"/>
            </a:endParaRPr>
          </a:p>
          <a:p>
            <a:pPr algn="ctr"/>
            <a:r>
              <a:rPr lang="zh-CN" altLang="en-US" sz="1600" dirty="0">
                <a:solidFill>
                  <a:schemeClr val="tx1"/>
                </a:solidFill>
                <a:latin typeface="Arial Unicode MS" pitchFamily="34" charset="-122"/>
                <a:ea typeface="宋体" panose="02010600030101010101" pitchFamily="2" charset="-122"/>
              </a:rPr>
              <a:t>确定行动计划</a:t>
            </a:r>
            <a:endParaRPr lang="zh-CN" altLang="en-US" sz="1600" dirty="0">
              <a:solidFill>
                <a:schemeClr val="tx1"/>
              </a:solidFill>
              <a:latin typeface="Arial Unicode MS" pitchFamily="34" charset="-122"/>
              <a:ea typeface="宋体" panose="02010600030101010101" pitchFamily="2" charset="-122"/>
            </a:endParaRPr>
          </a:p>
          <a:p>
            <a:pPr algn="ctr"/>
            <a:endParaRPr lang="en-US" altLang="zh-CN" sz="1600" dirty="0">
              <a:solidFill>
                <a:schemeClr val="tx1"/>
              </a:solidFill>
              <a:latin typeface="Arial Unicode MS" pitchFamily="34" charset="-122"/>
              <a:ea typeface="宋体" panose="02010600030101010101" pitchFamily="2" charset="-122"/>
            </a:endParaRPr>
          </a:p>
          <a:p>
            <a:pPr algn="ctr"/>
            <a:r>
              <a:rPr lang="zh-CN" altLang="en-US" sz="1600" dirty="0">
                <a:solidFill>
                  <a:schemeClr val="tx1"/>
                </a:solidFill>
                <a:latin typeface="Arial Unicode MS" pitchFamily="34" charset="-122"/>
                <a:ea typeface="宋体" panose="02010600030101010101" pitchFamily="2" charset="-122"/>
              </a:rPr>
              <a:t>跟进</a:t>
            </a:r>
            <a:endParaRPr lang="zh-CN" altLang="en-US" sz="1600" dirty="0">
              <a:solidFill>
                <a:schemeClr val="tx1"/>
              </a:solidFill>
              <a:latin typeface="Arial Unicode MS" pitchFamily="34" charset="-122"/>
              <a:ea typeface="宋体" panose="02010600030101010101" pitchFamily="2" charset="-122"/>
            </a:endParaRPr>
          </a:p>
          <a:p>
            <a:pPr algn="ctr">
              <a:spcBef>
                <a:spcPct val="20000"/>
              </a:spcBef>
              <a:buClr>
                <a:schemeClr val="accent1"/>
              </a:buClr>
              <a:buSzPct val="50000"/>
              <a:buFont typeface="Wingdings" panose="05000000000000000000" pitchFamily="2" charset="2"/>
            </a:pPr>
            <a:endParaRPr lang="en-US" altLang="zh-CN" sz="1600" dirty="0">
              <a:solidFill>
                <a:schemeClr val="tx1"/>
              </a:solidFill>
              <a:latin typeface="Arial Unicode MS" pitchFamily="34" charset="-122"/>
              <a:ea typeface="宋体" panose="02010600030101010101" pitchFamily="2" charset="-122"/>
            </a:endParaRPr>
          </a:p>
        </p:txBody>
      </p:sp>
      <p:sp>
        <p:nvSpPr>
          <p:cNvPr id="38917" name="Text Box 28"/>
          <p:cNvSpPr txBox="1"/>
          <p:nvPr/>
        </p:nvSpPr>
        <p:spPr>
          <a:xfrm>
            <a:off x="3708400" y="2700338"/>
            <a:ext cx="4492625" cy="3821112"/>
          </a:xfrm>
          <a:prstGeom prst="rect">
            <a:avLst/>
          </a:prstGeom>
          <a:noFill/>
          <a:ln w="12700" cap="flat" cmpd="sng">
            <a:solidFill>
              <a:schemeClr val="bg2"/>
            </a:solidFill>
            <a:prstDash val="solid"/>
            <a:miter/>
            <a:headEnd type="none" w="med" len="med"/>
            <a:tailEnd type="none" w="med" len="med"/>
          </a:ln>
        </p:spPr>
        <p:txBody>
          <a:bodyPr anchor="t" anchorCtr="0"/>
          <a:p>
            <a:r>
              <a:rPr lang="en-US" altLang="zh-CN" sz="1800" dirty="0">
                <a:solidFill>
                  <a:schemeClr val="tx1"/>
                </a:solidFill>
                <a:latin typeface="Arial Unicode MS" pitchFamily="34" charset="-122"/>
                <a:ea typeface="宋体" panose="02010600030101010101" pitchFamily="2" charset="-122"/>
              </a:rPr>
              <a:t>5W:</a:t>
            </a:r>
            <a:r>
              <a:rPr lang="en-US" altLang="zh-CN" sz="1600" dirty="0">
                <a:solidFill>
                  <a:schemeClr val="tx1"/>
                </a:solidFill>
                <a:latin typeface="Arial Unicode MS" pitchFamily="34" charset="-122"/>
                <a:ea typeface="宋体" panose="02010600030101010101" pitchFamily="2" charset="-122"/>
              </a:rPr>
              <a:t> </a:t>
            </a:r>
            <a:r>
              <a:rPr lang="zh-CN" altLang="en-US" sz="1400" b="0" dirty="0">
                <a:solidFill>
                  <a:schemeClr val="tx1"/>
                </a:solidFill>
                <a:latin typeface="Arial Unicode MS" pitchFamily="34" charset="-122"/>
                <a:ea typeface="宋体" panose="02010600030101010101" pitchFamily="2" charset="-122"/>
              </a:rPr>
              <a:t>事件</a:t>
            </a:r>
            <a:r>
              <a:rPr lang="en-US" altLang="zh-CN" sz="1400" b="0" dirty="0">
                <a:solidFill>
                  <a:schemeClr val="tx1"/>
                </a:solidFill>
                <a:latin typeface="Arial Unicode MS" pitchFamily="34" charset="-122"/>
                <a:ea typeface="宋体" panose="02010600030101010101" pitchFamily="2" charset="-122"/>
              </a:rPr>
              <a:t> </a:t>
            </a:r>
            <a:r>
              <a:rPr lang="zh-CN" altLang="en-US" sz="1400" b="0" dirty="0">
                <a:solidFill>
                  <a:schemeClr val="tx1"/>
                </a:solidFill>
                <a:latin typeface="Arial Unicode MS" pitchFamily="34" charset="-122"/>
                <a:ea typeface="宋体" panose="02010600030101010101" pitchFamily="2" charset="-122"/>
              </a:rPr>
              <a:t>时间</a:t>
            </a:r>
            <a:r>
              <a:rPr lang="en-US" altLang="zh-CN" sz="1400" b="0" dirty="0">
                <a:solidFill>
                  <a:schemeClr val="tx1"/>
                </a:solidFill>
                <a:latin typeface="Arial Unicode MS" pitchFamily="34" charset="-122"/>
                <a:ea typeface="宋体" panose="02010600030101010101" pitchFamily="2" charset="-122"/>
              </a:rPr>
              <a:t>, </a:t>
            </a:r>
            <a:r>
              <a:rPr lang="zh-CN" altLang="en-US" sz="1400" b="0" dirty="0">
                <a:solidFill>
                  <a:schemeClr val="tx1"/>
                </a:solidFill>
                <a:latin typeface="Arial Unicode MS" pitchFamily="34" charset="-122"/>
                <a:ea typeface="宋体" panose="02010600030101010101" pitchFamily="2" charset="-122"/>
              </a:rPr>
              <a:t>地方</a:t>
            </a:r>
            <a:r>
              <a:rPr lang="en-US" altLang="zh-CN" sz="1400" b="0" dirty="0">
                <a:solidFill>
                  <a:schemeClr val="tx1"/>
                </a:solidFill>
                <a:latin typeface="Arial Unicode MS" pitchFamily="34" charset="-122"/>
                <a:ea typeface="宋体" panose="02010600030101010101" pitchFamily="2" charset="-122"/>
              </a:rPr>
              <a:t>, </a:t>
            </a:r>
            <a:r>
              <a:rPr lang="zh-CN" altLang="en-US" sz="1400" b="0" dirty="0">
                <a:solidFill>
                  <a:schemeClr val="tx1"/>
                </a:solidFill>
                <a:latin typeface="Arial Unicode MS" pitchFamily="34" charset="-122"/>
                <a:ea typeface="宋体" panose="02010600030101010101" pitchFamily="2" charset="-122"/>
              </a:rPr>
              <a:t>人员</a:t>
            </a:r>
            <a:r>
              <a:rPr lang="en-US" altLang="zh-CN" sz="1400" b="0" dirty="0">
                <a:solidFill>
                  <a:schemeClr val="tx1"/>
                </a:solidFill>
                <a:latin typeface="Arial Unicode MS" pitchFamily="34" charset="-122"/>
                <a:ea typeface="宋体" panose="02010600030101010101" pitchFamily="2" charset="-122"/>
              </a:rPr>
              <a:t>, </a:t>
            </a:r>
            <a:r>
              <a:rPr lang="zh-CN" altLang="en-US" sz="1400" b="0" dirty="0">
                <a:solidFill>
                  <a:schemeClr val="tx1"/>
                </a:solidFill>
                <a:latin typeface="Arial Unicode MS" pitchFamily="34" charset="-122"/>
                <a:ea typeface="宋体" panose="02010600030101010101" pitchFamily="2" charset="-122"/>
              </a:rPr>
              <a:t>为什么 </a:t>
            </a:r>
            <a:endParaRPr lang="en-US" altLang="zh-CN" sz="1400" b="0" dirty="0">
              <a:solidFill>
                <a:schemeClr val="tx1"/>
              </a:solidFill>
              <a:latin typeface="Arial Unicode MS" pitchFamily="34" charset="-122"/>
              <a:ea typeface="宋体" panose="02010600030101010101" pitchFamily="2" charset="-122"/>
            </a:endParaRPr>
          </a:p>
          <a:p>
            <a:endParaRPr lang="en-US" altLang="zh-CN" sz="1400" dirty="0">
              <a:solidFill>
                <a:schemeClr val="tx1"/>
              </a:solidFill>
              <a:latin typeface="Arial Unicode MS" pitchFamily="34" charset="-122"/>
              <a:ea typeface="宋体" panose="02010600030101010101" pitchFamily="2" charset="-122"/>
            </a:endParaRPr>
          </a:p>
          <a:p>
            <a:r>
              <a:rPr lang="zh-CN" altLang="en-US" sz="1400" b="0" dirty="0">
                <a:solidFill>
                  <a:schemeClr val="tx1"/>
                </a:solidFill>
                <a:latin typeface="Arial Unicode MS" pitchFamily="34" charset="-122"/>
                <a:ea typeface="宋体" panose="02010600030101010101" pitchFamily="2" charset="-122"/>
              </a:rPr>
              <a:t>假设</a:t>
            </a:r>
            <a:r>
              <a:rPr lang="en-US" altLang="zh-CN" sz="1400" b="0" dirty="0">
                <a:solidFill>
                  <a:schemeClr val="tx1"/>
                </a:solidFill>
                <a:latin typeface="Arial Unicode MS" pitchFamily="34" charset="-122"/>
                <a:ea typeface="宋体" panose="02010600030101010101" pitchFamily="2" charset="-122"/>
              </a:rPr>
              <a:t>(5M)</a:t>
            </a:r>
            <a:endParaRPr lang="en-US" altLang="zh-CN" sz="1400" b="0" dirty="0">
              <a:solidFill>
                <a:schemeClr val="tx1"/>
              </a:solidFill>
              <a:latin typeface="Arial Unicode MS" pitchFamily="34" charset="-122"/>
              <a:ea typeface="宋体" panose="02010600030101010101" pitchFamily="2" charset="-122"/>
            </a:endParaRPr>
          </a:p>
          <a:p>
            <a:r>
              <a:rPr lang="zh-CN" altLang="en-US" sz="1400" b="0" dirty="0">
                <a:solidFill>
                  <a:schemeClr val="tx1"/>
                </a:solidFill>
                <a:latin typeface="Arial Unicode MS" pitchFamily="34" charset="-122"/>
                <a:ea typeface="宋体" panose="02010600030101010101" pitchFamily="2" charset="-122"/>
              </a:rPr>
              <a:t>           收集资料</a:t>
            </a:r>
            <a:endParaRPr lang="zh-CN" altLang="en-US" sz="1400" b="0" dirty="0">
              <a:solidFill>
                <a:schemeClr val="tx1"/>
              </a:solidFill>
              <a:latin typeface="Arial Unicode MS" pitchFamily="34" charset="-122"/>
              <a:ea typeface="宋体" panose="02010600030101010101" pitchFamily="2" charset="-122"/>
            </a:endParaRPr>
          </a:p>
          <a:p>
            <a:r>
              <a:rPr lang="en-US" altLang="zh-CN" sz="1400" b="0" dirty="0">
                <a:solidFill>
                  <a:schemeClr val="tx1"/>
                </a:solidFill>
                <a:latin typeface="Arial Unicode MS" pitchFamily="34" charset="-122"/>
                <a:ea typeface="宋体" panose="02010600030101010101" pitchFamily="2" charset="-122"/>
              </a:rPr>
              <a:t>                    </a:t>
            </a:r>
            <a:r>
              <a:rPr lang="zh-CN" altLang="en-US" sz="1400" b="0" dirty="0">
                <a:solidFill>
                  <a:schemeClr val="tx1"/>
                </a:solidFill>
                <a:latin typeface="Arial Unicode MS" pitchFamily="34" charset="-122"/>
                <a:ea typeface="宋体" panose="02010600030101010101" pitchFamily="2" charset="-122"/>
              </a:rPr>
              <a:t>创建因果关系图</a:t>
            </a:r>
            <a:endParaRPr lang="zh-CN" altLang="en-US" sz="1400" b="0" dirty="0">
              <a:solidFill>
                <a:schemeClr val="tx1"/>
              </a:solidFill>
              <a:latin typeface="Arial Unicode MS" pitchFamily="34" charset="-122"/>
              <a:ea typeface="宋体" panose="02010600030101010101" pitchFamily="2" charset="-122"/>
            </a:endParaRPr>
          </a:p>
          <a:p>
            <a:r>
              <a:rPr lang="en-US" altLang="zh-CN" sz="1800" dirty="0">
                <a:solidFill>
                  <a:schemeClr val="tx1"/>
                </a:solidFill>
                <a:latin typeface="Arial Unicode MS" pitchFamily="34" charset="-122"/>
                <a:ea typeface="宋体" panose="02010600030101010101" pitchFamily="2" charset="-122"/>
              </a:rPr>
              <a:t>1M:  </a:t>
            </a:r>
            <a:r>
              <a:rPr lang="zh-CN" altLang="en-US" sz="1400" b="0" dirty="0">
                <a:solidFill>
                  <a:schemeClr val="tx1"/>
                </a:solidFill>
                <a:latin typeface="Arial Unicode MS" pitchFamily="34" charset="-122"/>
                <a:ea typeface="宋体" panose="02010600030101010101" pitchFamily="2" charset="-122"/>
              </a:rPr>
              <a:t>优先矩阵</a:t>
            </a:r>
            <a:endParaRPr lang="zh-CN" altLang="en-US" sz="1400" b="0" dirty="0">
              <a:solidFill>
                <a:schemeClr val="tx1"/>
              </a:solidFill>
              <a:latin typeface="Arial Unicode MS" pitchFamily="34" charset="-122"/>
              <a:ea typeface="宋体" panose="02010600030101010101" pitchFamily="2" charset="-122"/>
            </a:endParaRPr>
          </a:p>
          <a:p>
            <a:endParaRPr lang="zh-CN" altLang="en-US" sz="1400" b="0" dirty="0">
              <a:solidFill>
                <a:schemeClr val="tx1"/>
              </a:solidFill>
              <a:latin typeface="Arial Unicode MS" pitchFamily="34" charset="-122"/>
              <a:ea typeface="宋体" panose="02010600030101010101" pitchFamily="2" charset="-122"/>
            </a:endParaRPr>
          </a:p>
          <a:p>
            <a:r>
              <a:rPr lang="en-US" altLang="zh-CN" sz="1800" dirty="0">
                <a:solidFill>
                  <a:schemeClr val="tx1"/>
                </a:solidFill>
                <a:latin typeface="Arial Unicode MS" pitchFamily="34" charset="-122"/>
                <a:ea typeface="宋体" panose="02010600030101010101" pitchFamily="2" charset="-122"/>
              </a:rPr>
              <a:t>3W:</a:t>
            </a:r>
            <a:r>
              <a:rPr lang="en-US" altLang="zh-CN" sz="1800" b="0" dirty="0">
                <a:solidFill>
                  <a:schemeClr val="tx1"/>
                </a:solidFill>
                <a:latin typeface="Arial Unicode MS" pitchFamily="34" charset="-122"/>
                <a:ea typeface="宋体" panose="02010600030101010101" pitchFamily="2" charset="-122"/>
              </a:rPr>
              <a:t> </a:t>
            </a:r>
            <a:r>
              <a:rPr lang="en-US" altLang="zh-CN" sz="1400" b="0" dirty="0">
                <a:solidFill>
                  <a:schemeClr val="tx1"/>
                </a:solidFill>
                <a:latin typeface="Arial Unicode MS" pitchFamily="34" charset="-122"/>
                <a:ea typeface="宋体" panose="02010600030101010101" pitchFamily="2" charset="-122"/>
              </a:rPr>
              <a:t>What, When Who</a:t>
            </a:r>
            <a:endParaRPr lang="en-US" altLang="zh-CN" sz="1400" b="0" dirty="0">
              <a:solidFill>
                <a:schemeClr val="tx1"/>
              </a:solidFill>
              <a:latin typeface="Arial Unicode MS" pitchFamily="34" charset="-122"/>
              <a:ea typeface="宋体" panose="02010600030101010101" pitchFamily="2" charset="-122"/>
            </a:endParaRPr>
          </a:p>
          <a:p>
            <a:endParaRPr lang="en-US" altLang="zh-CN" sz="1400" b="0" dirty="0">
              <a:solidFill>
                <a:schemeClr val="tx1"/>
              </a:solidFill>
              <a:latin typeface="Arial Unicode MS" pitchFamily="34" charset="-122"/>
              <a:ea typeface="宋体" panose="02010600030101010101" pitchFamily="2" charset="-122"/>
            </a:endParaRPr>
          </a:p>
          <a:p>
            <a:r>
              <a:rPr lang="en-US" altLang="zh-CN" sz="1800" dirty="0">
                <a:solidFill>
                  <a:schemeClr val="tx1"/>
                </a:solidFill>
                <a:latin typeface="Arial Unicode MS" pitchFamily="34" charset="-122"/>
                <a:ea typeface="宋体" panose="02010600030101010101" pitchFamily="2" charset="-122"/>
              </a:rPr>
              <a:t>1V:</a:t>
            </a:r>
            <a:r>
              <a:rPr lang="en-US" altLang="zh-CN" sz="1600" b="0" dirty="0">
                <a:solidFill>
                  <a:schemeClr val="tx1"/>
                </a:solidFill>
                <a:latin typeface="Arial Unicode MS" pitchFamily="34" charset="-122"/>
                <a:ea typeface="宋体" panose="02010600030101010101" pitchFamily="2" charset="-122"/>
              </a:rPr>
              <a:t>  </a:t>
            </a:r>
            <a:r>
              <a:rPr lang="zh-CN" altLang="en-US" sz="1400" b="0" dirty="0">
                <a:solidFill>
                  <a:schemeClr val="tx1"/>
                </a:solidFill>
                <a:latin typeface="Arial Unicode MS" pitchFamily="34" charset="-122"/>
                <a:ea typeface="宋体" panose="02010600030101010101" pitchFamily="2" charset="-122"/>
              </a:rPr>
              <a:t>验证</a:t>
            </a:r>
            <a:endParaRPr lang="zh-CN" altLang="en-US" sz="1400" b="0" dirty="0">
              <a:solidFill>
                <a:schemeClr val="tx1"/>
              </a:solidFill>
              <a:latin typeface="Arial Unicode MS" pitchFamily="34" charset="-122"/>
              <a:ea typeface="宋体" panose="02010600030101010101" pitchFamily="2" charset="-122"/>
            </a:endParaRPr>
          </a:p>
          <a:p>
            <a:pPr>
              <a:spcBef>
                <a:spcPct val="20000"/>
              </a:spcBef>
              <a:buClr>
                <a:schemeClr val="accent1"/>
              </a:buClr>
              <a:buSzPct val="50000"/>
              <a:buFont typeface="Wingdings" panose="05000000000000000000" pitchFamily="2" charset="2"/>
            </a:pPr>
            <a:endParaRPr lang="en-US" altLang="zh-CN" sz="1400" dirty="0">
              <a:solidFill>
                <a:schemeClr val="tx1"/>
              </a:solidFill>
              <a:latin typeface="Arial Unicode MS" pitchFamily="34" charset="-122"/>
              <a:ea typeface="宋体" panose="02010600030101010101" pitchFamily="2" charset="-122"/>
            </a:endParaRPr>
          </a:p>
        </p:txBody>
      </p:sp>
      <p:sp>
        <p:nvSpPr>
          <p:cNvPr id="38918" name="Text Box 29"/>
          <p:cNvSpPr txBox="1"/>
          <p:nvPr/>
        </p:nvSpPr>
        <p:spPr>
          <a:xfrm>
            <a:off x="3713163" y="1995488"/>
            <a:ext cx="4483100" cy="614362"/>
          </a:xfrm>
          <a:prstGeom prst="rect">
            <a:avLst/>
          </a:prstGeom>
          <a:noFill/>
          <a:ln w="12700" cap="flat" cmpd="sng">
            <a:solidFill>
              <a:schemeClr val="bg2"/>
            </a:solidFill>
            <a:prstDash val="solid"/>
            <a:miter/>
            <a:headEnd type="none" w="med" len="med"/>
            <a:tailEnd type="none" w="med" len="med"/>
          </a:ln>
        </p:spPr>
        <p:txBody>
          <a:bodyPr anchor="ctr" anchorCtr="0"/>
          <a:p>
            <a:r>
              <a:rPr lang="zh-CN" altLang="en-US" sz="1600" dirty="0">
                <a:solidFill>
                  <a:schemeClr val="tx1"/>
                </a:solidFill>
                <a:latin typeface="Arial Unicode MS" pitchFamily="34" charset="-122"/>
                <a:ea typeface="宋体" panose="02010600030101010101" pitchFamily="2" charset="-122"/>
              </a:rPr>
              <a:t>定义负责人和团队成员</a:t>
            </a:r>
            <a:endParaRPr lang="en-US" altLang="zh-CN" sz="1600" dirty="0">
              <a:solidFill>
                <a:schemeClr val="tx1"/>
              </a:solidFill>
              <a:latin typeface="Arial Unicode MS" pitchFamily="34" charset="-122"/>
              <a:ea typeface="宋体" panose="02010600030101010101" pitchFamily="2" charset="-122"/>
            </a:endParaRPr>
          </a:p>
        </p:txBody>
      </p:sp>
      <p:pic>
        <p:nvPicPr>
          <p:cNvPr id="38919" name="Picture 33"/>
          <p:cNvPicPr>
            <a:picLocks noChangeAspect="1"/>
          </p:cNvPicPr>
          <p:nvPr/>
        </p:nvPicPr>
        <p:blipFill>
          <a:blip r:embed="rId1"/>
          <a:stretch>
            <a:fillRect/>
          </a:stretch>
        </p:blipFill>
        <p:spPr>
          <a:xfrm>
            <a:off x="5964238" y="5516563"/>
            <a:ext cx="2044700" cy="820737"/>
          </a:xfrm>
          <a:prstGeom prst="rect">
            <a:avLst/>
          </a:prstGeom>
          <a:noFill/>
          <a:ln w="9525">
            <a:noFill/>
          </a:ln>
        </p:spPr>
      </p:pic>
      <p:graphicFrame>
        <p:nvGraphicFramePr>
          <p:cNvPr id="38920" name="Object 2"/>
          <p:cNvGraphicFramePr>
            <a:graphicFrameLocks noGrp="1"/>
          </p:cNvGraphicFramePr>
          <p:nvPr>
            <p:ph idx="1"/>
          </p:nvPr>
        </p:nvGraphicFramePr>
        <p:xfrm>
          <a:off x="6172200" y="3429000"/>
          <a:ext cx="1868488" cy="1143000"/>
        </p:xfrm>
        <a:graphic>
          <a:graphicData uri="http://schemas.openxmlformats.org/presentationml/2006/ole">
            <mc:AlternateContent xmlns:mc="http://schemas.openxmlformats.org/markup-compatibility/2006">
              <mc:Choice xmlns:v="urn:schemas-microsoft-com:vml" Requires="v">
                <p:oleObj spid="_x0000_s3089" name="" r:id="rId2" imgW="3752850" imgH="2286000" progId="Paint.Picture">
                  <p:embed/>
                </p:oleObj>
              </mc:Choice>
              <mc:Fallback>
                <p:oleObj name="" r:id="rId2" imgW="3752850" imgH="2286000" progId="Paint.Picture">
                  <p:embed/>
                  <p:pic>
                    <p:nvPicPr>
                      <p:cNvPr id="0" name="图片 3088"/>
                      <p:cNvPicPr/>
                      <p:nvPr/>
                    </p:nvPicPr>
                    <p:blipFill>
                      <a:blip r:embed="rId3"/>
                      <a:stretch>
                        <a:fillRect/>
                      </a:stretch>
                    </p:blipFill>
                    <p:spPr>
                      <a:xfrm>
                        <a:off x="6172200" y="3429000"/>
                        <a:ext cx="1868488" cy="1143000"/>
                      </a:xfrm>
                      <a:prstGeom prst="rect">
                        <a:avLst/>
                      </a:prstGeom>
                      <a:noFill/>
                      <a:ln w="38100">
                        <a:miter/>
                      </a:ln>
                    </p:spPr>
                  </p:pic>
                </p:oleObj>
              </mc:Fallback>
            </mc:AlternateContent>
          </a:graphicData>
        </a:graphic>
      </p:graphicFrame>
      <p:pic>
        <p:nvPicPr>
          <p:cNvPr id="38921" name="Picture 43"/>
          <p:cNvPicPr>
            <a:picLocks noChangeAspect="1"/>
          </p:cNvPicPr>
          <p:nvPr/>
        </p:nvPicPr>
        <p:blipFill>
          <a:blip r:embed="rId4"/>
          <a:stretch>
            <a:fillRect/>
          </a:stretch>
        </p:blipFill>
        <p:spPr>
          <a:xfrm>
            <a:off x="6959600" y="2052638"/>
            <a:ext cx="503238" cy="473075"/>
          </a:xfrm>
          <a:prstGeom prst="rect">
            <a:avLst/>
          </a:prstGeom>
          <a:solidFill>
            <a:schemeClr val="bg1"/>
          </a:solidFill>
          <a:ln w="57150">
            <a:noFill/>
          </a:ln>
        </p:spPr>
      </p:pic>
    </p:spTree>
  </p:cSld>
  <p:clrMapOvr>
    <a:masterClrMapping/>
  </p:clrMapOvr>
  <p:transition>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dirty="0">
                <a:solidFill>
                  <a:schemeClr val="tx1"/>
                </a:solidFill>
                <a:latin typeface="Arial Narrow" pitchFamily="34" charset="0"/>
              </a:rPr>
            </a:fld>
            <a:endParaRPr lang="en-US" altLang="zh-CN" sz="1400" dirty="0">
              <a:solidFill>
                <a:schemeClr val="tx1"/>
              </a:solidFill>
              <a:latin typeface="Arial Narrow" pitchFamily="34" charset="0"/>
            </a:endParaRPr>
          </a:p>
        </p:txBody>
      </p:sp>
      <p:sp>
        <p:nvSpPr>
          <p:cNvPr id="39938" name="Rectangle 3"/>
          <p:cNvSpPr txBox="1"/>
          <p:nvPr/>
        </p:nvSpPr>
        <p:spPr>
          <a:xfrm>
            <a:off x="990600" y="1524000"/>
            <a:ext cx="7702550" cy="3429000"/>
          </a:xfrm>
          <a:prstGeom prst="rect">
            <a:avLst/>
          </a:prstGeom>
          <a:noFill/>
          <a:ln w="9525">
            <a:noFill/>
          </a:ln>
        </p:spPr>
        <p:txBody>
          <a:bodyPr anchor="t" anchorCtr="0"/>
          <a:p>
            <a:pPr marL="342900" indent="-342900" defTabSz="914400" eaLnBrk="0" hangingPunct="0">
              <a:lnSpc>
                <a:spcPct val="150000"/>
              </a:lnSpc>
              <a:spcBef>
                <a:spcPct val="20000"/>
              </a:spcBef>
            </a:pPr>
            <a:r>
              <a:rPr lang="zh-CN" altLang="en-US" sz="3200" dirty="0">
                <a:solidFill>
                  <a:srgbClr val="006600"/>
                </a:solidFill>
                <a:latin typeface="Arial" panose="020B0604020202020204" pitchFamily="34" charset="0"/>
                <a:ea typeface="宋体" panose="02010600030101010101" pitchFamily="2" charset="-122"/>
              </a:rPr>
              <a:t>所有事故都是可以避免的</a:t>
            </a:r>
            <a:endParaRPr lang="zh-CN" altLang="en-US" sz="3200" dirty="0">
              <a:solidFill>
                <a:srgbClr val="006600"/>
              </a:solidFill>
              <a:latin typeface="Arial" panose="020B0604020202020204" pitchFamily="34" charset="0"/>
              <a:ea typeface="宋体" panose="02010600030101010101" pitchFamily="2" charset="-122"/>
            </a:endParaRPr>
          </a:p>
          <a:p>
            <a:pPr marL="342900" indent="-342900" defTabSz="914400" eaLnBrk="0" hangingPunct="0">
              <a:lnSpc>
                <a:spcPct val="150000"/>
              </a:lnSpc>
              <a:spcBef>
                <a:spcPct val="20000"/>
              </a:spcBef>
            </a:pPr>
            <a:r>
              <a:rPr lang="zh-CN" altLang="en-US" sz="3200" dirty="0">
                <a:solidFill>
                  <a:srgbClr val="006600"/>
                </a:solidFill>
                <a:latin typeface="Arial" panose="020B0604020202020204" pitchFamily="34" charset="0"/>
                <a:ea typeface="宋体" panose="02010600030101010101" pitchFamily="2" charset="-122"/>
              </a:rPr>
              <a:t>        所有的问题都是有原因的</a:t>
            </a:r>
            <a:endParaRPr lang="zh-CN" altLang="en-US" sz="3200" dirty="0">
              <a:solidFill>
                <a:srgbClr val="006600"/>
              </a:solidFill>
              <a:latin typeface="Arial" panose="020B0604020202020204" pitchFamily="34" charset="0"/>
              <a:ea typeface="宋体" panose="02010600030101010101" pitchFamily="2" charset="-122"/>
            </a:endParaRPr>
          </a:p>
          <a:p>
            <a:pPr marL="342900" indent="-342900" defTabSz="914400" eaLnBrk="0" hangingPunct="0">
              <a:lnSpc>
                <a:spcPct val="150000"/>
              </a:lnSpc>
              <a:spcBef>
                <a:spcPct val="20000"/>
              </a:spcBef>
            </a:pPr>
            <a:r>
              <a:rPr lang="zh-CN" altLang="en-US" sz="3200" dirty="0">
                <a:solidFill>
                  <a:srgbClr val="006600"/>
                </a:solidFill>
                <a:latin typeface="Arial" panose="020B0604020202020204" pitchFamily="34" charset="0"/>
                <a:ea typeface="宋体" panose="02010600030101010101" pitchFamily="2" charset="-122"/>
              </a:rPr>
              <a:t>               所有的原因都是有办法解决的</a:t>
            </a:r>
            <a:endParaRPr lang="zh-CN" altLang="en-US" sz="3200" dirty="0">
              <a:solidFill>
                <a:srgbClr val="006600"/>
              </a:solidFill>
              <a:latin typeface="Arial" panose="020B0604020202020204" pitchFamily="34" charset="0"/>
              <a:ea typeface="宋体" panose="02010600030101010101" pitchFamily="2" charset="-122"/>
            </a:endParaRPr>
          </a:p>
        </p:txBody>
      </p:sp>
      <p:sp>
        <p:nvSpPr>
          <p:cNvPr id="39939" name="WordArt 4"/>
          <p:cNvSpPr>
            <a:spLocks noTextEdit="1"/>
          </p:cNvSpPr>
          <p:nvPr/>
        </p:nvSpPr>
        <p:spPr>
          <a:xfrm>
            <a:off x="2819400" y="4419600"/>
            <a:ext cx="3960813" cy="1512888"/>
          </a:xfrm>
          <a:prstGeom prst="rect">
            <a:avLst/>
          </a:prstGeom>
        </p:spPr>
        <p:txBody>
          <a:bodyPr wrap="none" fromWordArt="1">
            <a:prstTxWarp prst="textPlain">
              <a:avLst>
                <a:gd name="adj" fmla="val 50000"/>
              </a:avLst>
            </a:prstTxWarp>
            <a:normAutofit/>
          </a:bodyPr>
          <a:p>
            <a:pPr algn="ctr"/>
            <a:r>
              <a:rPr lang="zh-CN" altLang="en-US" sz="3600" b="1" normalizeH="1">
                <a:ln w="19050" cap="flat" cmpd="sng">
                  <a:solidFill>
                    <a:srgbClr val="33CCCC"/>
                  </a:solidFill>
                  <a:prstDash val="solid"/>
                  <a:round/>
                  <a:headEnd type="none" w="med" len="med"/>
                  <a:tailEnd type="none" w="med" len="med"/>
                </a:ln>
                <a:solidFill>
                  <a:srgbClr val="339966"/>
                </a:solidFill>
                <a:effectLst>
                  <a:outerShdw dist="35921" dir="2699999" algn="ctr" rotWithShape="0">
                    <a:srgbClr val="990000"/>
                  </a:outerShdw>
                </a:effectLst>
                <a:latin typeface="宋体" panose="02010600030101010101" pitchFamily="2" charset="-122"/>
                <a:ea typeface="宋体" panose="02010600030101010101" pitchFamily="2" charset="-122"/>
              </a:rPr>
              <a:t>谢谢！</a:t>
            </a:r>
            <a:endParaRPr lang="zh-CN" altLang="en-US" sz="3600" b="1" normalizeH="1">
              <a:ln w="19050" cap="flat" cmpd="sng">
                <a:solidFill>
                  <a:srgbClr val="33CCCC"/>
                </a:solidFill>
                <a:prstDash val="solid"/>
                <a:round/>
                <a:headEnd type="none" w="med" len="med"/>
                <a:tailEnd type="none" w="med" len="med"/>
              </a:ln>
              <a:solidFill>
                <a:srgbClr val="339966"/>
              </a:solidFill>
              <a:effectLst>
                <a:outerShdw dist="35921" dir="2699999" algn="ctr" rotWithShape="0">
                  <a:srgbClr val="990000"/>
                </a:outerShdw>
              </a:effectLst>
              <a:latin typeface="宋体" panose="02010600030101010101" pitchFamily="2" charset="-122"/>
              <a:ea typeface="宋体" panose="02010600030101010101" pitchFamily="2" charset="-122"/>
            </a:endParaRPr>
          </a:p>
        </p:txBody>
      </p:sp>
    </p:spTree>
  </p:cSld>
  <p:clrMapOvr>
    <a:masterClrMapping/>
  </p:clrMapOvr>
  <p:transition>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7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标题 53249"/>
          <p:cNvSpPr>
            <a:spLocks noGrp="1"/>
          </p:cNvSpPr>
          <p:nvPr>
            <p:ph type="title"/>
          </p:nvPr>
        </p:nvSpPr>
        <p:spPr>
          <a:xfrm>
            <a:off x="1803400" y="228600"/>
            <a:ext cx="6103938" cy="715963"/>
          </a:xfrm>
        </p:spPr>
        <p:txBody>
          <a:bodyPr anchor="ctr" anchorCtr="0"/>
          <a:p>
            <a:r>
              <a:rPr lang="zh-CN" altLang="en-US" sz="3600" dirty="0">
                <a:solidFill>
                  <a:srgbClr val="009900"/>
                </a:solidFill>
              </a:rPr>
              <a:t>安全提示</a:t>
            </a:r>
            <a:endParaRPr lang="zh-CN" altLang="en-US" sz="3600" dirty="0">
              <a:solidFill>
                <a:srgbClr val="009900"/>
              </a:solidFill>
            </a:endParaRPr>
          </a:p>
        </p:txBody>
      </p:sp>
      <p:sp>
        <p:nvSpPr>
          <p:cNvPr id="7170" name="文本占位符 53250"/>
          <p:cNvSpPr>
            <a:spLocks noGrp="1"/>
          </p:cNvSpPr>
          <p:nvPr>
            <p:ph idx="1"/>
          </p:nvPr>
        </p:nvSpPr>
        <p:spPr>
          <a:xfrm>
            <a:off x="990600" y="1295400"/>
            <a:ext cx="7905750" cy="1333500"/>
          </a:xfrm>
        </p:spPr>
        <p:txBody>
          <a:bodyPr anchor="t" anchorCtr="0"/>
          <a:p>
            <a:r>
              <a:rPr lang="zh-CN" altLang="en-US" sz="2800" b="1" dirty="0">
                <a:solidFill>
                  <a:srgbClr val="009900"/>
                </a:solidFill>
              </a:rPr>
              <a:t>培训会场可能出现的安全风险</a:t>
            </a:r>
            <a:endParaRPr lang="zh-CN" altLang="en-US" sz="2800" b="1">
              <a:solidFill>
                <a:srgbClr val="009900"/>
              </a:solidFill>
            </a:endParaRPr>
          </a:p>
          <a:p>
            <a:endParaRPr lang="zh-CN" altLang="en-US" sz="2800" b="1">
              <a:solidFill>
                <a:srgbClr val="009900"/>
              </a:solidFill>
            </a:endParaRPr>
          </a:p>
          <a:p>
            <a:endParaRPr lang="zh-CN" altLang="en-US" sz="2800" b="1" dirty="0">
              <a:solidFill>
                <a:srgbClr val="009900"/>
              </a:solidFill>
            </a:endParaRPr>
          </a:p>
        </p:txBody>
      </p:sp>
      <p:sp>
        <p:nvSpPr>
          <p:cNvPr id="53252" name="文本框 53251"/>
          <p:cNvSpPr txBox="1"/>
          <p:nvPr/>
        </p:nvSpPr>
        <p:spPr>
          <a:xfrm>
            <a:off x="1295400" y="2133600"/>
            <a:ext cx="4121150" cy="1371600"/>
          </a:xfrm>
          <a:prstGeom prst="rect">
            <a:avLst/>
          </a:prstGeom>
          <a:noFill/>
          <a:ln w="9525">
            <a:noFill/>
          </a:ln>
        </p:spPr>
        <p:txBody>
          <a:bodyPr lIns="0" tIns="36000" rIns="0" bIns="36000" anchor="t" anchorCtr="0">
            <a:spAutoFit/>
          </a:bodyPr>
          <a:p>
            <a:pPr marL="355600" indent="-355600" eaLnBrk="0" hangingPunct="0">
              <a:lnSpc>
                <a:spcPct val="85000"/>
              </a:lnSpc>
              <a:spcBef>
                <a:spcPct val="50000"/>
              </a:spcBef>
              <a:buClr>
                <a:schemeClr val="tx2"/>
              </a:buClr>
              <a:buFont typeface="Wingdings" panose="05000000000000000000" pitchFamily="2" charset="2"/>
              <a:buChar char="n"/>
            </a:pPr>
            <a:r>
              <a:rPr lang="zh-CN" altLang="en-US" sz="2400" dirty="0">
                <a:solidFill>
                  <a:srgbClr val="000000"/>
                </a:solidFill>
                <a:latin typeface="宋体" panose="02010600030101010101" pitchFamily="2" charset="-122"/>
                <a:ea typeface="Arial Unicode MS" pitchFamily="34" charset="-122"/>
              </a:rPr>
              <a:t>火灾</a:t>
            </a:r>
            <a:endParaRPr lang="zh-CN" altLang="en-US" sz="2400" dirty="0">
              <a:solidFill>
                <a:srgbClr val="000000"/>
              </a:solidFill>
              <a:latin typeface="宋体" panose="02010600030101010101" pitchFamily="2" charset="-122"/>
              <a:ea typeface="Arial Unicode MS" pitchFamily="34" charset="-122"/>
            </a:endParaRPr>
          </a:p>
          <a:p>
            <a:pPr marL="355600" indent="-355600" eaLnBrk="0" hangingPunct="0">
              <a:lnSpc>
                <a:spcPct val="85000"/>
              </a:lnSpc>
              <a:spcBef>
                <a:spcPct val="50000"/>
              </a:spcBef>
              <a:buClr>
                <a:schemeClr val="tx2"/>
              </a:buClr>
              <a:buFont typeface="Wingdings" panose="05000000000000000000" pitchFamily="2" charset="2"/>
              <a:buChar char="n"/>
            </a:pPr>
            <a:r>
              <a:rPr lang="zh-CN" altLang="en-US" sz="2400" dirty="0">
                <a:solidFill>
                  <a:srgbClr val="000000"/>
                </a:solidFill>
                <a:latin typeface="宋体" panose="02010600030101010101" pitchFamily="2" charset="-122"/>
                <a:ea typeface="Arial Unicode MS" pitchFamily="34" charset="-122"/>
              </a:rPr>
              <a:t>地震</a:t>
            </a:r>
            <a:endParaRPr lang="zh-CN" altLang="en-US" sz="2400" dirty="0">
              <a:solidFill>
                <a:srgbClr val="000000"/>
              </a:solidFill>
              <a:latin typeface="宋体" panose="02010600030101010101" pitchFamily="2" charset="-122"/>
              <a:ea typeface="Arial Unicode MS" pitchFamily="34" charset="-122"/>
            </a:endParaRPr>
          </a:p>
          <a:p>
            <a:pPr marL="355600" indent="-355600" eaLnBrk="0" hangingPunct="0">
              <a:lnSpc>
                <a:spcPct val="85000"/>
              </a:lnSpc>
              <a:spcBef>
                <a:spcPct val="50000"/>
              </a:spcBef>
              <a:buClr>
                <a:schemeClr val="tx2"/>
              </a:buClr>
              <a:buFont typeface="Wingdings" panose="05000000000000000000" pitchFamily="2" charset="2"/>
              <a:buChar char="n"/>
            </a:pPr>
            <a:r>
              <a:rPr lang="zh-CN" altLang="en-US" sz="2400" dirty="0">
                <a:solidFill>
                  <a:srgbClr val="000000"/>
                </a:solidFill>
                <a:latin typeface="宋体" panose="02010600030101010101" pitchFamily="2" charset="-122"/>
                <a:ea typeface="Arial Unicode MS" pitchFamily="34" charset="-122"/>
              </a:rPr>
              <a:t>其他</a:t>
            </a:r>
            <a:endParaRPr lang="zh-CN" altLang="en-US" sz="2400" dirty="0">
              <a:solidFill>
                <a:srgbClr val="000000"/>
              </a:solidFill>
              <a:latin typeface="宋体" panose="02010600030101010101" pitchFamily="2" charset="-122"/>
              <a:ea typeface="Arial Unicode MS" pitchFamily="34" charset="-122"/>
            </a:endParaRPr>
          </a:p>
        </p:txBody>
      </p:sp>
      <p:sp>
        <p:nvSpPr>
          <p:cNvPr id="53253" name="矩形 53252"/>
          <p:cNvSpPr/>
          <p:nvPr/>
        </p:nvSpPr>
        <p:spPr>
          <a:xfrm>
            <a:off x="1019175" y="3725863"/>
            <a:ext cx="7905750" cy="1544637"/>
          </a:xfrm>
          <a:prstGeom prst="rect">
            <a:avLst/>
          </a:prstGeom>
          <a:noFill/>
          <a:ln w="9525">
            <a:noFill/>
          </a:ln>
        </p:spPr>
        <p:txBody>
          <a:bodyPr anchor="t" anchorCtr="0">
            <a:spAutoFit/>
          </a:bodyPr>
          <a:p>
            <a:pPr marL="342900" indent="-342900">
              <a:spcBef>
                <a:spcPct val="20000"/>
              </a:spcBef>
              <a:buChar char="•"/>
            </a:pPr>
            <a:r>
              <a:rPr lang="zh-CN" altLang="en-US" sz="2800" dirty="0">
                <a:solidFill>
                  <a:srgbClr val="009900"/>
                </a:solidFill>
                <a:latin typeface="Arial" panose="020B0604020202020204" pitchFamily="34" charset="0"/>
                <a:ea typeface="宋体" panose="02010600030101010101" pitchFamily="2" charset="-122"/>
              </a:rPr>
              <a:t>如何安全逃离危险区域</a:t>
            </a:r>
            <a:endParaRPr lang="zh-CN" altLang="en-US" sz="2800">
              <a:solidFill>
                <a:srgbClr val="009900"/>
              </a:solidFill>
              <a:latin typeface="Arial" panose="020B0604020202020204" pitchFamily="34" charset="0"/>
              <a:ea typeface="宋体" panose="02010600030101010101" pitchFamily="2" charset="-122"/>
            </a:endParaRPr>
          </a:p>
          <a:p>
            <a:pPr marL="342900" indent="-342900">
              <a:spcBef>
                <a:spcPct val="20000"/>
              </a:spcBef>
              <a:buChar char="•"/>
            </a:pPr>
            <a:endParaRPr lang="zh-CN" altLang="en-US" sz="2800">
              <a:solidFill>
                <a:srgbClr val="009900"/>
              </a:solidFill>
              <a:latin typeface="Arial" panose="020B0604020202020204" pitchFamily="34" charset="0"/>
              <a:ea typeface="宋体" panose="02010600030101010101" pitchFamily="2" charset="-122"/>
            </a:endParaRPr>
          </a:p>
          <a:p>
            <a:pPr marL="342900" indent="-342900">
              <a:spcBef>
                <a:spcPct val="20000"/>
              </a:spcBef>
              <a:buChar char="•"/>
            </a:pPr>
            <a:endParaRPr lang="zh-CN" altLang="en-US" sz="2800" dirty="0">
              <a:solidFill>
                <a:srgbClr val="009900"/>
              </a:solidFill>
              <a:latin typeface="Arial" panose="020B0604020202020204" pitchFamily="34" charset="0"/>
              <a:ea typeface="宋体" panose="02010600030101010101" pitchFamily="2" charset="-122"/>
            </a:endParaRPr>
          </a:p>
        </p:txBody>
      </p:sp>
      <p:sp>
        <p:nvSpPr>
          <p:cNvPr id="53254" name="文本框 53253"/>
          <p:cNvSpPr txBox="1"/>
          <p:nvPr/>
        </p:nvSpPr>
        <p:spPr>
          <a:xfrm>
            <a:off x="1295400" y="4648200"/>
            <a:ext cx="6045200" cy="1865313"/>
          </a:xfrm>
          <a:prstGeom prst="rect">
            <a:avLst/>
          </a:prstGeom>
          <a:noFill/>
          <a:ln w="9525">
            <a:noFill/>
          </a:ln>
        </p:spPr>
        <p:txBody>
          <a:bodyPr lIns="0" tIns="36000" rIns="0" bIns="36000" anchor="t" anchorCtr="0">
            <a:spAutoFit/>
          </a:bodyPr>
          <a:p>
            <a:pPr marL="273050" indent="-273050" eaLnBrk="0" hangingPunct="0">
              <a:lnSpc>
                <a:spcPct val="85000"/>
              </a:lnSpc>
              <a:spcBef>
                <a:spcPct val="50000"/>
              </a:spcBef>
              <a:buClr>
                <a:schemeClr val="tx2"/>
              </a:buClr>
              <a:buFont typeface="Wingdings" panose="05000000000000000000" pitchFamily="2" charset="2"/>
              <a:buChar char="n"/>
            </a:pPr>
            <a:r>
              <a:rPr lang="zh-CN" altLang="en-US" sz="2400" dirty="0">
                <a:solidFill>
                  <a:srgbClr val="000000"/>
                </a:solidFill>
                <a:latin typeface="宋体" panose="02010600030101010101" pitchFamily="2" charset="-122"/>
                <a:ea typeface="Arial Unicode MS" pitchFamily="34" charset="-122"/>
              </a:rPr>
              <a:t>保持镇静</a:t>
            </a:r>
            <a:endParaRPr lang="zh-CN" altLang="en-US" sz="2400" dirty="0">
              <a:solidFill>
                <a:srgbClr val="000000"/>
              </a:solidFill>
              <a:latin typeface="宋体" panose="02010600030101010101" pitchFamily="2" charset="-122"/>
              <a:ea typeface="Arial Unicode MS" pitchFamily="34" charset="-122"/>
            </a:endParaRPr>
          </a:p>
          <a:p>
            <a:pPr marL="273050" indent="-273050" eaLnBrk="0" hangingPunct="0">
              <a:lnSpc>
                <a:spcPct val="85000"/>
              </a:lnSpc>
              <a:spcBef>
                <a:spcPct val="50000"/>
              </a:spcBef>
              <a:buClr>
                <a:schemeClr val="tx2"/>
              </a:buClr>
              <a:buFont typeface="Wingdings" panose="05000000000000000000" pitchFamily="2" charset="2"/>
              <a:buChar char="n"/>
            </a:pPr>
            <a:r>
              <a:rPr lang="zh-CN" altLang="en-US" sz="2400" dirty="0">
                <a:solidFill>
                  <a:srgbClr val="000000"/>
                </a:solidFill>
                <a:latin typeface="宋体" panose="02010600030101010101" pitchFamily="2" charset="-122"/>
                <a:ea typeface="Arial Unicode MS" pitchFamily="34" charset="-122"/>
              </a:rPr>
              <a:t>有序地从安全通道疏散到紧急集合点</a:t>
            </a:r>
            <a:endParaRPr lang="zh-CN" altLang="en-US" sz="2400" dirty="0">
              <a:solidFill>
                <a:srgbClr val="000000"/>
              </a:solidFill>
              <a:latin typeface="宋体" panose="02010600030101010101" pitchFamily="2" charset="-122"/>
              <a:ea typeface="Arial Unicode MS" pitchFamily="34" charset="-122"/>
            </a:endParaRPr>
          </a:p>
          <a:p>
            <a:pPr marL="273050" indent="-273050" eaLnBrk="0" hangingPunct="0">
              <a:lnSpc>
                <a:spcPct val="85000"/>
              </a:lnSpc>
              <a:spcBef>
                <a:spcPct val="50000"/>
              </a:spcBef>
              <a:buClr>
                <a:schemeClr val="tx2"/>
              </a:buClr>
              <a:buFont typeface="Wingdings" panose="05000000000000000000" pitchFamily="2" charset="2"/>
              <a:buChar char="n"/>
            </a:pPr>
            <a:endParaRPr lang="zh-CN" altLang="en-US" sz="2400" dirty="0">
              <a:solidFill>
                <a:srgbClr val="000000"/>
              </a:solidFill>
              <a:latin typeface="宋体" panose="02010600030101010101" pitchFamily="2" charset="-122"/>
              <a:ea typeface="Arial Unicode MS" pitchFamily="34" charset="-122"/>
            </a:endParaRPr>
          </a:p>
          <a:p>
            <a:pPr marL="273050" indent="-273050" eaLnBrk="0" hangingPunct="0">
              <a:lnSpc>
                <a:spcPct val="85000"/>
              </a:lnSpc>
              <a:spcBef>
                <a:spcPct val="50000"/>
              </a:spcBef>
              <a:buClr>
                <a:schemeClr val="tx2"/>
              </a:buClr>
              <a:buFont typeface="Wingdings" panose="05000000000000000000" pitchFamily="2" charset="2"/>
              <a:buChar char="n"/>
            </a:pPr>
            <a:endParaRPr lang="zh-CN" altLang="en-US" sz="2400" dirty="0">
              <a:solidFill>
                <a:srgbClr val="000000"/>
              </a:solidFill>
              <a:latin typeface="宋体" panose="02010600030101010101" pitchFamily="2" charset="-122"/>
              <a:ea typeface="Arial Unicode MS" pitchFamily="34" charset="-122"/>
            </a:endParaRPr>
          </a:p>
        </p:txBody>
      </p:sp>
      <p:grpSp>
        <p:nvGrpSpPr>
          <p:cNvPr id="7174" name="组合 53254"/>
          <p:cNvGrpSpPr/>
          <p:nvPr/>
        </p:nvGrpSpPr>
        <p:grpSpPr>
          <a:xfrm>
            <a:off x="6781800" y="1219200"/>
            <a:ext cx="1928813" cy="2519363"/>
            <a:chOff x="1852" y="788"/>
            <a:chExt cx="684" cy="780"/>
          </a:xfrm>
        </p:grpSpPr>
        <p:pic>
          <p:nvPicPr>
            <p:cNvPr id="7175" name="图片 53255"/>
            <p:cNvPicPr>
              <a:picLocks noChangeAspect="1"/>
            </p:cNvPicPr>
            <p:nvPr/>
          </p:nvPicPr>
          <p:blipFill>
            <a:blip r:embed="rId1"/>
            <a:stretch>
              <a:fillRect/>
            </a:stretch>
          </p:blipFill>
          <p:spPr>
            <a:xfrm>
              <a:off x="1852" y="788"/>
              <a:ext cx="684" cy="684"/>
            </a:xfrm>
            <a:prstGeom prst="rect">
              <a:avLst/>
            </a:prstGeom>
            <a:noFill/>
            <a:ln w="9525">
              <a:noFill/>
            </a:ln>
          </p:spPr>
        </p:pic>
        <p:sp>
          <p:nvSpPr>
            <p:cNvPr id="7176" name="椭圆 53256"/>
            <p:cNvSpPr/>
            <p:nvPr/>
          </p:nvSpPr>
          <p:spPr>
            <a:xfrm>
              <a:off x="1992" y="1328"/>
              <a:ext cx="360" cy="240"/>
            </a:xfrm>
            <a:prstGeom prst="ellipse">
              <a:avLst/>
            </a:prstGeom>
            <a:solidFill>
              <a:schemeClr val="bg1"/>
            </a:solidFill>
            <a:ln w="9525">
              <a:noFill/>
            </a:ln>
          </p:spPr>
          <p:txBody>
            <a:bodyPr anchor="t" anchorCtr="0"/>
            <a:p>
              <a:endParaRPr lang="zh-CN" altLang="en-US">
                <a:latin typeface="Arial" panose="020B0604020202020204" pitchFamily="34" charset="0"/>
                <a:ea typeface="宋体" panose="02010600030101010101" pitchFamily="2" charset="-122"/>
              </a:endParaRPr>
            </a:p>
          </p:txBody>
        </p:sp>
      </p:grpSp>
      <p:pic>
        <p:nvPicPr>
          <p:cNvPr id="7177" name="图片 53257" descr="图片19"/>
          <p:cNvPicPr>
            <a:picLocks noChangeAspect="1"/>
          </p:cNvPicPr>
          <p:nvPr/>
        </p:nvPicPr>
        <p:blipFill>
          <a:blip r:embed="rId2"/>
          <a:stretch>
            <a:fillRect/>
          </a:stretch>
        </p:blipFill>
        <p:spPr>
          <a:xfrm>
            <a:off x="6629400" y="4495800"/>
            <a:ext cx="2209800" cy="1657350"/>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ppt_x"/>
                                          </p:val>
                                        </p:tav>
                                        <p:tav tm="100000">
                                          <p:val>
                                            <p:strVal val="#ppt_x"/>
                                          </p:val>
                                        </p:tav>
                                      </p:tavLst>
                                    </p:anim>
                                    <p:anim calcmode="lin" valueType="num">
                                      <p:cBhvr additive="base">
                                        <p:cTn id="8"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3253"/>
                                        </p:tgtEl>
                                        <p:attrNameLst>
                                          <p:attrName>style.visibility</p:attrName>
                                        </p:attrNameLst>
                                      </p:cBhvr>
                                      <p:to>
                                        <p:strVal val="visible"/>
                                      </p:to>
                                    </p:set>
                                    <p:anim calcmode="lin" valueType="num">
                                      <p:cBhvr additive="base">
                                        <p:cTn id="13" dur="500" fill="hold"/>
                                        <p:tgtEl>
                                          <p:spTgt spid="53253"/>
                                        </p:tgtEl>
                                        <p:attrNameLst>
                                          <p:attrName>ppt_x</p:attrName>
                                        </p:attrNameLst>
                                      </p:cBhvr>
                                      <p:tavLst>
                                        <p:tav tm="0">
                                          <p:val>
                                            <p:strVal val="#ppt_x"/>
                                          </p:val>
                                        </p:tav>
                                        <p:tav tm="100000">
                                          <p:val>
                                            <p:strVal val="#ppt_x"/>
                                          </p:val>
                                        </p:tav>
                                      </p:tavLst>
                                    </p:anim>
                                    <p:anim calcmode="lin" valueType="num">
                                      <p:cBhvr additive="base">
                                        <p:cTn id="14" dur="500" fill="hold"/>
                                        <p:tgtEl>
                                          <p:spTgt spid="532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54"/>
                                        </p:tgtEl>
                                        <p:attrNameLst>
                                          <p:attrName>style.visibility</p:attrName>
                                        </p:attrNameLst>
                                      </p:cBhvr>
                                      <p:to>
                                        <p:strVal val="visible"/>
                                      </p:to>
                                    </p:set>
                                    <p:anim calcmode="lin" valueType="num">
                                      <p:cBhvr additive="base">
                                        <p:cTn id="19" dur="500" fill="hold"/>
                                        <p:tgtEl>
                                          <p:spTgt spid="53254"/>
                                        </p:tgtEl>
                                        <p:attrNameLst>
                                          <p:attrName>ppt_x</p:attrName>
                                        </p:attrNameLst>
                                      </p:cBhvr>
                                      <p:tavLst>
                                        <p:tav tm="0">
                                          <p:val>
                                            <p:strVal val="#ppt_x"/>
                                          </p:val>
                                        </p:tav>
                                        <p:tav tm="100000">
                                          <p:val>
                                            <p:strVal val="#ppt_x"/>
                                          </p:val>
                                        </p:tav>
                                      </p:tavLst>
                                    </p:anim>
                                    <p:anim calcmode="lin" valueType="num">
                                      <p:cBhvr additive="base">
                                        <p:cTn id="20" dur="500" fill="hold"/>
                                        <p:tgtEl>
                                          <p:spTgt spid="53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标题 54273"/>
          <p:cNvSpPr>
            <a:spLocks noGrp="1"/>
          </p:cNvSpPr>
          <p:nvPr>
            <p:ph type="title"/>
          </p:nvPr>
        </p:nvSpPr>
        <p:spPr>
          <a:xfrm>
            <a:off x="1219200" y="0"/>
            <a:ext cx="7277100" cy="1143000"/>
          </a:xfrm>
        </p:spPr>
        <p:txBody>
          <a:bodyPr anchor="ctr" anchorCtr="0"/>
          <a:p>
            <a:r>
              <a:rPr lang="zh-CN" altLang="en-US" sz="3600" dirty="0">
                <a:solidFill>
                  <a:srgbClr val="009900"/>
                </a:solidFill>
              </a:rPr>
              <a:t>需要达成的共识</a:t>
            </a:r>
            <a:r>
              <a:rPr lang="en-US" altLang="zh-CN" sz="3600">
                <a:solidFill>
                  <a:srgbClr val="009900"/>
                </a:solidFill>
              </a:rPr>
              <a:t>……</a:t>
            </a:r>
            <a:endParaRPr lang="en-US" altLang="zh-CN" sz="3600">
              <a:solidFill>
                <a:srgbClr val="009900"/>
              </a:solidFill>
            </a:endParaRPr>
          </a:p>
        </p:txBody>
      </p:sp>
      <p:pic>
        <p:nvPicPr>
          <p:cNvPr id="8194" name="图片 54274"/>
          <p:cNvPicPr>
            <a:picLocks noChangeAspect="1"/>
          </p:cNvPicPr>
          <p:nvPr/>
        </p:nvPicPr>
        <p:blipFill>
          <a:blip r:embed="rId1"/>
          <a:stretch>
            <a:fillRect/>
          </a:stretch>
        </p:blipFill>
        <p:spPr>
          <a:xfrm>
            <a:off x="7086600" y="5181600"/>
            <a:ext cx="1060450" cy="1069975"/>
          </a:xfrm>
          <a:prstGeom prst="rect">
            <a:avLst/>
          </a:prstGeom>
          <a:noFill/>
          <a:ln w="9525">
            <a:noFill/>
          </a:ln>
        </p:spPr>
      </p:pic>
      <p:sp>
        <p:nvSpPr>
          <p:cNvPr id="8195" name="矩形 54275"/>
          <p:cNvSpPr/>
          <p:nvPr/>
        </p:nvSpPr>
        <p:spPr>
          <a:xfrm>
            <a:off x="517525" y="1209675"/>
            <a:ext cx="7910513" cy="4451350"/>
          </a:xfrm>
          <a:prstGeom prst="rect">
            <a:avLst/>
          </a:prstGeom>
          <a:noFill/>
          <a:ln w="9525">
            <a:noFill/>
          </a:ln>
        </p:spPr>
        <p:txBody>
          <a:bodyPr anchor="t" anchorCtr="0">
            <a:spAutoFit/>
          </a:bodyPr>
          <a:p>
            <a:pPr marL="355600" indent="-355600" algn="just">
              <a:lnSpc>
                <a:spcPct val="240000"/>
              </a:lnSpc>
              <a:spcBef>
                <a:spcPct val="20000"/>
              </a:spcBef>
              <a:buChar char="•"/>
            </a:pPr>
            <a:r>
              <a:rPr lang="zh-CN" altLang="en-US" sz="2800" dirty="0">
                <a:solidFill>
                  <a:srgbClr val="009900"/>
                </a:solidFill>
                <a:latin typeface="Arial" panose="020B0604020202020204" pitchFamily="34" charset="0"/>
                <a:ea typeface="宋体" panose="02010600030101010101" pitchFamily="2" charset="-122"/>
              </a:rPr>
              <a:t>积极参与：发言、提问、讨论</a:t>
            </a:r>
            <a:endParaRPr lang="zh-CN" altLang="en-US" sz="2800" dirty="0">
              <a:solidFill>
                <a:srgbClr val="009900"/>
              </a:solidFill>
              <a:latin typeface="Arial" panose="020B0604020202020204" pitchFamily="34" charset="0"/>
              <a:ea typeface="宋体" panose="02010600030101010101" pitchFamily="2" charset="-122"/>
            </a:endParaRPr>
          </a:p>
          <a:p>
            <a:pPr marL="355600" indent="-355600" algn="just">
              <a:lnSpc>
                <a:spcPct val="240000"/>
              </a:lnSpc>
              <a:spcBef>
                <a:spcPct val="20000"/>
              </a:spcBef>
              <a:buChar char="•"/>
            </a:pPr>
            <a:r>
              <a:rPr lang="zh-CN" altLang="en-US" sz="2800" dirty="0">
                <a:solidFill>
                  <a:srgbClr val="009900"/>
                </a:solidFill>
                <a:latin typeface="Arial" panose="020B0604020202020204" pitchFamily="34" charset="0"/>
                <a:ea typeface="宋体" panose="02010600030101010101" pitchFamily="2" charset="-122"/>
              </a:rPr>
              <a:t>守时</a:t>
            </a:r>
            <a:endParaRPr lang="zh-CN" altLang="en-US" sz="2800" dirty="0">
              <a:solidFill>
                <a:srgbClr val="009900"/>
              </a:solidFill>
              <a:latin typeface="Arial" panose="020B0604020202020204" pitchFamily="34" charset="0"/>
              <a:ea typeface="宋体" panose="02010600030101010101" pitchFamily="2" charset="-122"/>
            </a:endParaRPr>
          </a:p>
          <a:p>
            <a:pPr marL="355600" indent="-355600" algn="just">
              <a:lnSpc>
                <a:spcPct val="240000"/>
              </a:lnSpc>
              <a:spcBef>
                <a:spcPct val="20000"/>
              </a:spcBef>
              <a:buChar char="•"/>
            </a:pPr>
            <a:r>
              <a:rPr lang="zh-CN" altLang="en-US" sz="2800" dirty="0">
                <a:solidFill>
                  <a:srgbClr val="009900"/>
                </a:solidFill>
                <a:latin typeface="Arial" panose="020B0604020202020204" pitchFamily="34" charset="0"/>
                <a:ea typeface="宋体" panose="02010600030101010101" pitchFamily="2" charset="-122"/>
              </a:rPr>
              <a:t>手机调成振动档</a:t>
            </a:r>
            <a:endParaRPr lang="zh-CN" altLang="en-US" sz="2800" dirty="0">
              <a:solidFill>
                <a:srgbClr val="009900"/>
              </a:solidFill>
              <a:latin typeface="Arial" panose="020B0604020202020204" pitchFamily="34" charset="0"/>
              <a:ea typeface="宋体" panose="02010600030101010101" pitchFamily="2" charset="-122"/>
            </a:endParaRPr>
          </a:p>
          <a:p>
            <a:pPr marL="355600" indent="-355600" algn="just">
              <a:lnSpc>
                <a:spcPct val="240000"/>
              </a:lnSpc>
              <a:spcBef>
                <a:spcPct val="20000"/>
              </a:spcBef>
              <a:buChar char="•"/>
            </a:pPr>
            <a:r>
              <a:rPr lang="zh-CN" altLang="en-US" sz="2800" dirty="0">
                <a:solidFill>
                  <a:srgbClr val="009900"/>
                </a:solidFill>
                <a:latin typeface="Arial" panose="020B0604020202020204" pitchFamily="34" charset="0"/>
                <a:ea typeface="宋体" panose="02010600030101010101" pitchFamily="2" charset="-122"/>
              </a:rPr>
              <a:t>休息时场外吸烟</a:t>
            </a:r>
            <a:endParaRPr lang="zh-CN" altLang="en-US" sz="2800" dirty="0">
              <a:solidFill>
                <a:srgbClr val="009900"/>
              </a:solidFill>
              <a:latin typeface="Arial" panose="020B0604020202020204" pitchFamily="34" charset="0"/>
              <a:ea typeface="宋体" panose="02010600030101010101" pitchFamily="2" charset="-122"/>
            </a:endParaRPr>
          </a:p>
        </p:txBody>
      </p:sp>
      <p:graphicFrame>
        <p:nvGraphicFramePr>
          <p:cNvPr id="8196" name="内容占位符 54276"/>
          <p:cNvGraphicFramePr>
            <a:graphicFrameLocks noGrp="1"/>
          </p:cNvGraphicFramePr>
          <p:nvPr>
            <p:ph sz="half" idx="4294967295"/>
          </p:nvPr>
        </p:nvGraphicFramePr>
        <p:xfrm>
          <a:off x="5486400" y="2743200"/>
          <a:ext cx="862013" cy="935038"/>
        </p:xfrm>
        <a:graphic>
          <a:graphicData uri="http://schemas.openxmlformats.org/presentationml/2006/ole">
            <mc:AlternateContent xmlns:mc="http://schemas.openxmlformats.org/markup-compatibility/2006">
              <mc:Choice xmlns:v="urn:schemas-microsoft-com:vml" Requires="v">
                <p:oleObj spid="_x0000_s3076" name="" r:id="rId2" imgW="1865630" imgH="1865630" progId="MS_ClipArt_Gallery.2">
                  <p:embed/>
                </p:oleObj>
              </mc:Choice>
              <mc:Fallback>
                <p:oleObj name="" r:id="rId2" imgW="1865630" imgH="1865630" progId="MS_ClipArt_Gallery.2">
                  <p:embed/>
                  <p:pic>
                    <p:nvPicPr>
                      <p:cNvPr id="0" name="图片 3075"/>
                      <p:cNvPicPr/>
                      <p:nvPr/>
                    </p:nvPicPr>
                    <p:blipFill>
                      <a:blip r:embed="rId3"/>
                      <a:stretch>
                        <a:fillRect/>
                      </a:stretch>
                    </p:blipFill>
                    <p:spPr>
                      <a:xfrm>
                        <a:off x="5486400" y="2743200"/>
                        <a:ext cx="862013" cy="935038"/>
                      </a:xfrm>
                      <a:prstGeom prst="rect">
                        <a:avLst/>
                      </a:prstGeom>
                      <a:noFill/>
                      <a:ln w="38100">
                        <a:miter/>
                      </a:ln>
                    </p:spPr>
                  </p:pic>
                </p:oleObj>
              </mc:Fallback>
            </mc:AlternateContent>
          </a:graphicData>
        </a:graphic>
      </p:graphicFrame>
    </p:spTree>
  </p:cSld>
  <p:clrMapOvr>
    <a:masterClrMapping/>
  </p:clrMapOvr>
  <p:transition>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10242" name="Rectangle 2"/>
          <p:cNvSpPr/>
          <p:nvPr/>
        </p:nvSpPr>
        <p:spPr>
          <a:xfrm>
            <a:off x="1828800" y="457200"/>
            <a:ext cx="5184775" cy="520700"/>
          </a:xfrm>
          <a:prstGeom prst="rect">
            <a:avLst/>
          </a:prstGeom>
          <a:noFill/>
          <a:ln w="12700">
            <a:noFill/>
          </a:ln>
        </p:spPr>
        <p:txBody>
          <a:bodyPr lIns="90488" tIns="44450" rIns="90488" bIns="44450" anchor="t" anchorCtr="0">
            <a:spAutoFit/>
          </a:bodyPr>
          <a:p>
            <a:pPr algn="ctr" eaLnBrk="0" hangingPunct="0"/>
            <a:r>
              <a:rPr lang="zh-CN" altLang="en-US" sz="2800" dirty="0">
                <a:solidFill>
                  <a:srgbClr val="008000"/>
                </a:solidFill>
                <a:latin typeface="Arial Unicode MS" pitchFamily="34" charset="-122"/>
                <a:ea typeface="宋体" panose="02010600030101010101" pitchFamily="2" charset="-122"/>
              </a:rPr>
              <a:t>什么是</a:t>
            </a:r>
            <a:r>
              <a:rPr lang="en-US" altLang="zh-CN" sz="2800">
                <a:solidFill>
                  <a:srgbClr val="008000"/>
                </a:solidFill>
                <a:latin typeface="Arial Unicode MS" pitchFamily="34" charset="-122"/>
                <a:ea typeface="宋体" panose="02010600030101010101" pitchFamily="2" charset="-122"/>
              </a:rPr>
              <a:t>RCA?</a:t>
            </a:r>
            <a:endParaRPr lang="en-US" altLang="zh-CN" sz="2800">
              <a:solidFill>
                <a:srgbClr val="008000"/>
              </a:solidFill>
              <a:latin typeface="Arial Unicode MS" pitchFamily="34" charset="-122"/>
              <a:ea typeface="宋体" panose="02010600030101010101" pitchFamily="2" charset="-122"/>
            </a:endParaRPr>
          </a:p>
        </p:txBody>
      </p:sp>
      <p:sp>
        <p:nvSpPr>
          <p:cNvPr id="8" name="Rectangle 6"/>
          <p:cNvSpPr>
            <a:spLocks noChangeArrowheads="1"/>
          </p:cNvSpPr>
          <p:nvPr/>
        </p:nvSpPr>
        <p:spPr bwMode="auto">
          <a:xfrm>
            <a:off x="981075" y="1600200"/>
            <a:ext cx="7200900" cy="5067300"/>
          </a:xfrm>
          <a:prstGeom prst="rect">
            <a:avLst/>
          </a:prstGeom>
          <a:noFill/>
          <a:ln w="57150">
            <a:noFill/>
            <a:miter lim="800000"/>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每一个问题的发生都是有原因的 </a:t>
            </a:r>
            <a:endPar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任何问题都是一连串原因产生的结果（负面影响），例如：</a:t>
            </a:r>
            <a:endParaRPr kumimoji="0" lang="en-US"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0" lang="ru-RU"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根本原因分析（</a:t>
            </a:r>
            <a:r>
              <a:rPr kumimoji="0" lang="en-US" altLang="zh-CN" sz="24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RCA</a:t>
            </a:r>
            <a:r>
              <a:rPr kumimoji="0" lang="zh-CN" altLang="en-US" sz="2400" b="1"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a:t>
            </a: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就是一个方法帮助我们分析和找到那些造成超出我们期望结果或事件的原因。</a:t>
            </a:r>
            <a:endPar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通过采取措施处理这个</a:t>
            </a:r>
            <a:r>
              <a:rPr kumimoji="0" lang="en-US"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a:t>
            </a:r>
            <a:r>
              <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rPr>
              <a:t>这些原因能够避免事件再度发生或大大降低该事件发生的几率。</a:t>
            </a:r>
            <a:endParaRPr kumimoji="0" lang="zh-CN" altLang="en-US"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chemeClr val="tx1"/>
              </a:solidFill>
              <a:effectLst/>
              <a:uLnTx/>
              <a:uFillTx/>
              <a:latin typeface="Arial Unicode MS" pitchFamily="34" charset="-122"/>
              <a:ea typeface="宋体" panose="02010600030101010101" pitchFamily="2" charset="-122"/>
              <a:cs typeface="+mn-cs"/>
            </a:endParaRPr>
          </a:p>
        </p:txBody>
      </p:sp>
      <p:grpSp>
        <p:nvGrpSpPr>
          <p:cNvPr id="2" name="Group 57"/>
          <p:cNvGrpSpPr/>
          <p:nvPr/>
        </p:nvGrpSpPr>
        <p:grpSpPr>
          <a:xfrm>
            <a:off x="838200" y="2924175"/>
            <a:ext cx="7285038" cy="1317625"/>
            <a:chOff x="975" y="1825"/>
            <a:chExt cx="4589" cy="621"/>
          </a:xfrm>
        </p:grpSpPr>
        <p:sp>
          <p:nvSpPr>
            <p:cNvPr id="10245" name="Rectangle 42"/>
            <p:cNvSpPr/>
            <p:nvPr/>
          </p:nvSpPr>
          <p:spPr>
            <a:xfrm>
              <a:off x="975" y="1825"/>
              <a:ext cx="960" cy="167"/>
            </a:xfrm>
            <a:prstGeom prst="rect">
              <a:avLst/>
            </a:prstGeom>
            <a:noFill/>
            <a:ln w="19050" cap="flat" cmpd="sng">
              <a:solidFill>
                <a:schemeClr val="tx1"/>
              </a:solidFill>
              <a:prstDash val="solid"/>
              <a:miter/>
              <a:headEnd type="none" w="med" len="med"/>
              <a:tailEnd type="none" w="med" len="med"/>
            </a:ln>
          </p:spPr>
          <p:txBody>
            <a:bodyPr anchor="ctr" anchorCtr="0">
              <a:spAutoFit/>
            </a:bodyPr>
            <a:p>
              <a:pPr algn="ctr"/>
              <a:r>
                <a:rPr lang="zh-CN" altLang="en-US" sz="1600" b="0" dirty="0">
                  <a:solidFill>
                    <a:srgbClr val="FF0000"/>
                  </a:solidFill>
                  <a:latin typeface="Arial Unicode MS" pitchFamily="34" charset="-122"/>
                  <a:ea typeface="宋体" panose="02010600030101010101" pitchFamily="2" charset="-122"/>
                </a:rPr>
                <a:t>人员受伤</a:t>
              </a:r>
              <a:endParaRPr lang="zh-CN" altLang="en-US" sz="1600" b="0" dirty="0">
                <a:solidFill>
                  <a:srgbClr val="FF0000"/>
                </a:solidFill>
                <a:latin typeface="Arial Unicode MS" pitchFamily="34" charset="-122"/>
                <a:ea typeface="宋体" panose="02010600030101010101" pitchFamily="2" charset="-122"/>
              </a:endParaRPr>
            </a:p>
          </p:txBody>
        </p:sp>
        <p:sp>
          <p:nvSpPr>
            <p:cNvPr id="10246" name="Rectangle 43"/>
            <p:cNvSpPr/>
            <p:nvPr/>
          </p:nvSpPr>
          <p:spPr>
            <a:xfrm>
              <a:off x="2290" y="1825"/>
              <a:ext cx="726" cy="167"/>
            </a:xfrm>
            <a:prstGeom prst="rect">
              <a:avLst/>
            </a:prstGeom>
            <a:noFill/>
            <a:ln w="19050" cap="flat" cmpd="sng">
              <a:solidFill>
                <a:schemeClr val="tx1"/>
              </a:solidFill>
              <a:prstDash val="solid"/>
              <a:miter/>
              <a:headEnd type="none" w="med" len="med"/>
              <a:tailEnd type="none" w="med" len="med"/>
            </a:ln>
          </p:spPr>
          <p:txBody>
            <a:bodyPr anchor="ctr" anchorCtr="0">
              <a:spAutoFit/>
            </a:bodyPr>
            <a:p>
              <a:pPr algn="ctr"/>
              <a:r>
                <a:rPr lang="zh-CN" altLang="en-US" sz="1600" b="0" dirty="0">
                  <a:solidFill>
                    <a:srgbClr val="FF0000"/>
                  </a:solidFill>
                  <a:latin typeface="Arial Unicode MS" pitchFamily="34" charset="-122"/>
                  <a:ea typeface="宋体" panose="02010600030101010101" pitchFamily="2" charset="-122"/>
                </a:rPr>
                <a:t>摔倒</a:t>
              </a:r>
              <a:endParaRPr lang="zh-CN" altLang="en-US" sz="1600" b="0" dirty="0">
                <a:solidFill>
                  <a:srgbClr val="FF0000"/>
                </a:solidFill>
                <a:latin typeface="Arial Unicode MS" pitchFamily="34" charset="-122"/>
                <a:ea typeface="宋体" panose="02010600030101010101" pitchFamily="2" charset="-122"/>
              </a:endParaRPr>
            </a:p>
          </p:txBody>
        </p:sp>
        <p:sp>
          <p:nvSpPr>
            <p:cNvPr id="10247" name="Rectangle 44"/>
            <p:cNvSpPr/>
            <p:nvPr/>
          </p:nvSpPr>
          <p:spPr>
            <a:xfrm>
              <a:off x="3333" y="1825"/>
              <a:ext cx="960" cy="167"/>
            </a:xfrm>
            <a:prstGeom prst="rect">
              <a:avLst/>
            </a:prstGeom>
            <a:noFill/>
            <a:ln w="19050" cap="flat" cmpd="sng">
              <a:solidFill>
                <a:schemeClr val="tx1"/>
              </a:solidFill>
              <a:prstDash val="solid"/>
              <a:miter/>
              <a:headEnd type="none" w="med" len="med"/>
              <a:tailEnd type="none" w="med" len="med"/>
            </a:ln>
          </p:spPr>
          <p:txBody>
            <a:bodyPr anchor="ctr" anchorCtr="0">
              <a:spAutoFit/>
            </a:bodyPr>
            <a:p>
              <a:pPr algn="ctr"/>
              <a:r>
                <a:rPr lang="zh-CN" altLang="en-US" sz="1600" b="0" dirty="0">
                  <a:solidFill>
                    <a:srgbClr val="FF0000"/>
                  </a:solidFill>
                  <a:latin typeface="Arial Unicode MS" pitchFamily="34" charset="-122"/>
                  <a:ea typeface="宋体" panose="02010600030101010101" pitchFamily="2" charset="-122"/>
                </a:rPr>
                <a:t>地面湿</a:t>
              </a:r>
              <a:endParaRPr lang="zh-CN" altLang="en-US" sz="1600" b="0" dirty="0">
                <a:solidFill>
                  <a:srgbClr val="FF0000"/>
                </a:solidFill>
                <a:latin typeface="Arial Unicode MS" pitchFamily="34" charset="-122"/>
                <a:ea typeface="宋体" panose="02010600030101010101" pitchFamily="2" charset="-122"/>
              </a:endParaRPr>
            </a:p>
          </p:txBody>
        </p:sp>
        <p:sp>
          <p:nvSpPr>
            <p:cNvPr id="10248" name="Rectangle 45"/>
            <p:cNvSpPr/>
            <p:nvPr/>
          </p:nvSpPr>
          <p:spPr>
            <a:xfrm>
              <a:off x="4604" y="1825"/>
              <a:ext cx="960" cy="167"/>
            </a:xfrm>
            <a:prstGeom prst="rect">
              <a:avLst/>
            </a:prstGeom>
            <a:noFill/>
            <a:ln w="19050" cap="flat" cmpd="sng">
              <a:solidFill>
                <a:schemeClr val="tx1"/>
              </a:solidFill>
              <a:prstDash val="solid"/>
              <a:miter/>
              <a:headEnd type="none" w="med" len="med"/>
              <a:tailEnd type="none" w="med" len="med"/>
            </a:ln>
          </p:spPr>
          <p:txBody>
            <a:bodyPr anchor="ctr" anchorCtr="0">
              <a:spAutoFit/>
            </a:bodyPr>
            <a:p>
              <a:pPr algn="ctr"/>
              <a:r>
                <a:rPr lang="zh-CN" altLang="en-US" sz="1600" b="0" dirty="0">
                  <a:solidFill>
                    <a:srgbClr val="FF0000"/>
                  </a:solidFill>
                  <a:latin typeface="Arial Unicode MS" pitchFamily="34" charset="-122"/>
                  <a:ea typeface="宋体" panose="02010600030101010101" pitchFamily="2" charset="-122"/>
                </a:rPr>
                <a:t>阀门漏水</a:t>
              </a:r>
              <a:endParaRPr lang="zh-CN" altLang="en-US" sz="1600" b="0" dirty="0">
                <a:solidFill>
                  <a:srgbClr val="FF0000"/>
                </a:solidFill>
                <a:latin typeface="Arial Unicode MS" pitchFamily="34" charset="-122"/>
                <a:ea typeface="宋体" panose="02010600030101010101" pitchFamily="2" charset="-122"/>
              </a:endParaRPr>
            </a:p>
          </p:txBody>
        </p:sp>
        <p:sp>
          <p:nvSpPr>
            <p:cNvPr id="10249" name="Rectangle 46"/>
            <p:cNvSpPr/>
            <p:nvPr/>
          </p:nvSpPr>
          <p:spPr>
            <a:xfrm>
              <a:off x="4604" y="2278"/>
              <a:ext cx="960" cy="168"/>
            </a:xfrm>
            <a:prstGeom prst="rect">
              <a:avLst/>
            </a:prstGeom>
            <a:noFill/>
            <a:ln w="19050" cap="flat" cmpd="sng">
              <a:solidFill>
                <a:schemeClr val="tx1"/>
              </a:solidFill>
              <a:prstDash val="solid"/>
              <a:miter/>
              <a:headEnd type="none" w="med" len="med"/>
              <a:tailEnd type="none" w="med" len="med"/>
            </a:ln>
          </p:spPr>
          <p:txBody>
            <a:bodyPr anchor="ctr" anchorCtr="0">
              <a:spAutoFit/>
            </a:bodyPr>
            <a:p>
              <a:pPr algn="ctr"/>
              <a:r>
                <a:rPr lang="zh-CN" altLang="en-US" sz="1600" b="0" dirty="0">
                  <a:solidFill>
                    <a:srgbClr val="FF0000"/>
                  </a:solidFill>
                  <a:latin typeface="Arial Unicode MS" pitchFamily="34" charset="-122"/>
                  <a:ea typeface="宋体" panose="02010600030101010101" pitchFamily="2" charset="-122"/>
                </a:rPr>
                <a:t>密封失效</a:t>
              </a:r>
              <a:endParaRPr lang="zh-CN" altLang="en-US" sz="1600" b="0" dirty="0">
                <a:solidFill>
                  <a:srgbClr val="FF0000"/>
                </a:solidFill>
                <a:latin typeface="Arial Unicode MS" pitchFamily="34" charset="-122"/>
                <a:ea typeface="宋体" panose="02010600030101010101" pitchFamily="2" charset="-122"/>
              </a:endParaRPr>
            </a:p>
          </p:txBody>
        </p:sp>
        <p:sp>
          <p:nvSpPr>
            <p:cNvPr id="10250" name="Rectangle 47"/>
            <p:cNvSpPr/>
            <p:nvPr/>
          </p:nvSpPr>
          <p:spPr>
            <a:xfrm>
              <a:off x="3061" y="2278"/>
              <a:ext cx="1232" cy="168"/>
            </a:xfrm>
            <a:prstGeom prst="rect">
              <a:avLst/>
            </a:prstGeom>
            <a:noFill/>
            <a:ln w="19050" cap="flat" cmpd="sng">
              <a:solidFill>
                <a:schemeClr val="tx1"/>
              </a:solidFill>
              <a:prstDash val="solid"/>
              <a:miter/>
              <a:headEnd type="none" w="med" len="med"/>
              <a:tailEnd type="none" w="med" len="med"/>
            </a:ln>
          </p:spPr>
          <p:txBody>
            <a:bodyPr anchor="ctr" anchorCtr="0">
              <a:spAutoFit/>
            </a:bodyPr>
            <a:p>
              <a:pPr algn="ctr"/>
              <a:r>
                <a:rPr lang="zh-CN" altLang="en-US" sz="1600" b="0" dirty="0">
                  <a:solidFill>
                    <a:srgbClr val="FF0000"/>
                  </a:solidFill>
                  <a:latin typeface="Arial Unicode MS" pitchFamily="34" charset="-122"/>
                  <a:ea typeface="宋体" panose="02010600030101010101" pitchFamily="2" charset="-122"/>
                </a:rPr>
                <a:t>没有维修 </a:t>
              </a:r>
              <a:endParaRPr lang="zh-CN" altLang="en-US" sz="1600" b="0" dirty="0">
                <a:solidFill>
                  <a:srgbClr val="FF0000"/>
                </a:solidFill>
                <a:latin typeface="Arial Unicode MS" pitchFamily="34" charset="-122"/>
                <a:ea typeface="宋体" panose="02010600030101010101" pitchFamily="2" charset="-122"/>
              </a:endParaRPr>
            </a:p>
          </p:txBody>
        </p:sp>
        <p:cxnSp>
          <p:nvCxnSpPr>
            <p:cNvPr id="10251" name="AutoShape 51"/>
            <p:cNvCxnSpPr>
              <a:stCxn id="10246" idx="1"/>
              <a:endCxn id="10245" idx="3"/>
            </p:cNvCxnSpPr>
            <p:nvPr/>
          </p:nvCxnSpPr>
          <p:spPr>
            <a:xfrm flipH="1">
              <a:off x="1941" y="1909"/>
              <a:ext cx="343" cy="0"/>
            </a:xfrm>
            <a:prstGeom prst="straightConnector1">
              <a:avLst/>
            </a:prstGeom>
            <a:ln w="57150" cap="flat" cmpd="sng">
              <a:solidFill>
                <a:schemeClr val="bg2"/>
              </a:solidFill>
              <a:prstDash val="solid"/>
              <a:round/>
              <a:headEnd type="triangle" w="med" len="med"/>
              <a:tailEnd type="none" w="med" len="med"/>
            </a:ln>
          </p:spPr>
        </p:cxnSp>
        <p:cxnSp>
          <p:nvCxnSpPr>
            <p:cNvPr id="10252" name="AutoShape 52"/>
            <p:cNvCxnSpPr>
              <a:stCxn id="10247" idx="1"/>
              <a:endCxn id="10246" idx="3"/>
            </p:cNvCxnSpPr>
            <p:nvPr/>
          </p:nvCxnSpPr>
          <p:spPr>
            <a:xfrm flipH="1">
              <a:off x="3022" y="1909"/>
              <a:ext cx="305" cy="0"/>
            </a:xfrm>
            <a:prstGeom prst="straightConnector1">
              <a:avLst/>
            </a:prstGeom>
            <a:ln w="57150" cap="flat" cmpd="sng">
              <a:solidFill>
                <a:schemeClr val="bg2"/>
              </a:solidFill>
              <a:prstDash val="solid"/>
              <a:round/>
              <a:headEnd type="triangle" w="med" len="med"/>
              <a:tailEnd type="none" w="med" len="med"/>
            </a:ln>
          </p:spPr>
        </p:cxnSp>
        <p:cxnSp>
          <p:nvCxnSpPr>
            <p:cNvPr id="10253" name="AutoShape 53"/>
            <p:cNvCxnSpPr>
              <a:stCxn id="10248" idx="1"/>
              <a:endCxn id="10247" idx="3"/>
            </p:cNvCxnSpPr>
            <p:nvPr/>
          </p:nvCxnSpPr>
          <p:spPr>
            <a:xfrm flipH="1">
              <a:off x="4299" y="1909"/>
              <a:ext cx="299" cy="0"/>
            </a:xfrm>
            <a:prstGeom prst="straightConnector1">
              <a:avLst/>
            </a:prstGeom>
            <a:ln w="57150" cap="flat" cmpd="sng">
              <a:solidFill>
                <a:schemeClr val="bg2"/>
              </a:solidFill>
              <a:prstDash val="solid"/>
              <a:round/>
              <a:headEnd type="triangle" w="med" len="med"/>
              <a:tailEnd type="none" w="med" len="med"/>
            </a:ln>
          </p:spPr>
        </p:cxnSp>
        <p:cxnSp>
          <p:nvCxnSpPr>
            <p:cNvPr id="10254" name="AutoShape 54"/>
            <p:cNvCxnSpPr>
              <a:stCxn id="10249" idx="0"/>
              <a:endCxn id="10248" idx="2"/>
            </p:cNvCxnSpPr>
            <p:nvPr/>
          </p:nvCxnSpPr>
          <p:spPr>
            <a:xfrm flipV="1">
              <a:off x="5084" y="2027"/>
              <a:ext cx="0" cy="217"/>
            </a:xfrm>
            <a:prstGeom prst="straightConnector1">
              <a:avLst/>
            </a:prstGeom>
            <a:ln w="57150" cap="flat" cmpd="sng">
              <a:solidFill>
                <a:schemeClr val="bg2"/>
              </a:solidFill>
              <a:prstDash val="solid"/>
              <a:round/>
              <a:headEnd type="triangle" w="med" len="med"/>
              <a:tailEnd type="none" w="med" len="med"/>
            </a:ln>
          </p:spPr>
        </p:cxnSp>
        <p:cxnSp>
          <p:nvCxnSpPr>
            <p:cNvPr id="10255" name="AutoShape 55"/>
            <p:cNvCxnSpPr>
              <a:stCxn id="10250" idx="3"/>
              <a:endCxn id="10249" idx="1"/>
            </p:cNvCxnSpPr>
            <p:nvPr/>
          </p:nvCxnSpPr>
          <p:spPr>
            <a:xfrm>
              <a:off x="4299" y="2362"/>
              <a:ext cx="299" cy="0"/>
            </a:xfrm>
            <a:prstGeom prst="straightConnector1">
              <a:avLst/>
            </a:prstGeom>
            <a:ln w="57150" cap="flat" cmpd="sng">
              <a:solidFill>
                <a:schemeClr val="bg2"/>
              </a:solidFill>
              <a:prstDash val="solid"/>
              <a:round/>
              <a:headEnd type="triangle" w="med" len="med"/>
              <a:tailEnd type="none" w="med" len="med"/>
            </a:ln>
          </p:spPr>
        </p:cxnSp>
      </p:gr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charRg st="48" end="94"/>
                                            </p:txEl>
                                          </p:spTgt>
                                        </p:tgtEl>
                                        <p:attrNameLst>
                                          <p:attrName>style.visibility</p:attrName>
                                        </p:attrNameLst>
                                      </p:cBhvr>
                                      <p:to>
                                        <p:strVal val="visible"/>
                                      </p:to>
                                    </p:set>
                                    <p:animEffect transition="in" filter="blinds(horizontal)">
                                      <p:cBhvr>
                                        <p:cTn id="7" dur="500"/>
                                        <p:tgtEl>
                                          <p:spTgt spid="8">
                                            <p:txEl>
                                              <p:charRg st="48" end="9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8">
                                            <p:txEl>
                                              <p:charRg st="94" end="134"/>
                                            </p:txEl>
                                          </p:spTgt>
                                        </p:tgtEl>
                                        <p:attrNameLst>
                                          <p:attrName>style.visibility</p:attrName>
                                        </p:attrNameLst>
                                      </p:cBhvr>
                                      <p:to>
                                        <p:strVal val="visible"/>
                                      </p:to>
                                    </p:set>
                                    <p:animEffect transition="in" filter="blinds(horizontal)">
                                      <p:cBhvr>
                                        <p:cTn id="10" dur="500"/>
                                        <p:tgtEl>
                                          <p:spTgt spid="8">
                                            <p:txEl>
                                              <p:charRg st="94" end="13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heckerboard(across)">
                                      <p:cBhvr>
                                        <p:cTn id="15"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5" name="Rectangle 3"/>
          <p:cNvSpPr txBox="1"/>
          <p:nvPr/>
        </p:nvSpPr>
        <p:spPr>
          <a:xfrm>
            <a:off x="2057400" y="1955800"/>
            <a:ext cx="5149850" cy="3084513"/>
          </a:xfrm>
          <a:prstGeom prst="rect">
            <a:avLst/>
          </a:prstGeom>
          <a:noFill/>
          <a:ln w="9525">
            <a:noFill/>
          </a:ln>
        </p:spPr>
        <p:txBody>
          <a:bodyPr anchor="t" anchorCtr="0"/>
          <a:p>
            <a:pPr marL="342900" indent="-342900" eaLnBrk="0" hangingPunct="0">
              <a:spcBef>
                <a:spcPct val="20000"/>
              </a:spcBef>
              <a:buFont typeface="Wingdings" panose="05000000000000000000" pitchFamily="2" charset="2"/>
            </a:pPr>
            <a:endParaRPr lang="zh-CN" altLang="en-US" sz="2400" dirty="0">
              <a:solidFill>
                <a:schemeClr val="tx1"/>
              </a:solidFill>
              <a:latin typeface="Arial" panose="020B0604020202020204" pitchFamily="34" charset="0"/>
              <a:ea typeface="宋体" panose="02010600030101010101" pitchFamily="2" charset="-122"/>
            </a:endParaRPr>
          </a:p>
          <a:p>
            <a:pPr marL="342900" indent="-342900" eaLnBrk="0" hangingPunct="0">
              <a:lnSpc>
                <a:spcPct val="130000"/>
              </a:lnSpc>
              <a:spcBef>
                <a:spcPct val="20000"/>
              </a:spcBef>
              <a:buChar char="•"/>
            </a:pPr>
            <a:r>
              <a:rPr lang="zh-CN" altLang="en-US" sz="2400" dirty="0">
                <a:solidFill>
                  <a:schemeClr val="tx1"/>
                </a:solidFill>
                <a:latin typeface="Arial" panose="020B0604020202020204" pitchFamily="34" charset="0"/>
                <a:ea typeface="宋体" panose="02010600030101010101" pitchFamily="2" charset="-122"/>
              </a:rPr>
              <a:t>查清事故发生的所有根本原因</a:t>
            </a:r>
            <a:endParaRPr lang="en-US" altLang="zh-CN" sz="2400">
              <a:solidFill>
                <a:schemeClr val="tx1"/>
              </a:solidFill>
              <a:latin typeface="Arial" panose="020B0604020202020204" pitchFamily="34" charset="0"/>
              <a:ea typeface="宋体" panose="02010600030101010101" pitchFamily="2" charset="-122"/>
            </a:endParaRPr>
          </a:p>
          <a:p>
            <a:pPr marL="342900" indent="-342900" eaLnBrk="0" hangingPunct="0">
              <a:lnSpc>
                <a:spcPct val="130000"/>
              </a:lnSpc>
              <a:spcBef>
                <a:spcPct val="20000"/>
              </a:spcBef>
              <a:buChar char="•"/>
            </a:pPr>
            <a:r>
              <a:rPr lang="zh-CN" altLang="en-US" sz="2400" dirty="0">
                <a:solidFill>
                  <a:schemeClr val="tx1"/>
                </a:solidFill>
                <a:latin typeface="Arial" panose="020B0604020202020204" pitchFamily="34" charset="0"/>
                <a:ea typeface="宋体" panose="02010600030101010101" pitchFamily="2" charset="-122"/>
              </a:rPr>
              <a:t>提出并实施有效的整改措施</a:t>
            </a:r>
            <a:endParaRPr lang="zh-CN" altLang="en-US" sz="2400" dirty="0">
              <a:solidFill>
                <a:schemeClr val="tx1"/>
              </a:solidFill>
              <a:latin typeface="Arial" panose="020B0604020202020204" pitchFamily="34" charset="0"/>
              <a:ea typeface="宋体" panose="02010600030101010101" pitchFamily="2" charset="-122"/>
            </a:endParaRPr>
          </a:p>
          <a:p>
            <a:pPr marL="342900" indent="-342900" eaLnBrk="0" hangingPunct="0">
              <a:lnSpc>
                <a:spcPct val="130000"/>
              </a:lnSpc>
              <a:spcBef>
                <a:spcPct val="20000"/>
              </a:spcBef>
              <a:buChar char="•"/>
            </a:pPr>
            <a:r>
              <a:rPr lang="zh-CN" altLang="en-US" sz="2400" dirty="0">
                <a:solidFill>
                  <a:schemeClr val="tx1"/>
                </a:solidFill>
                <a:latin typeface="宋体" panose="02010600030101010101" pitchFamily="2" charset="-122"/>
                <a:ea typeface="Arial Unicode MS" pitchFamily="34" charset="-122"/>
              </a:rPr>
              <a:t>以避免问题再次出现。</a:t>
            </a:r>
            <a:endParaRPr lang="en-US" altLang="zh-CN" sz="2400">
              <a:solidFill>
                <a:schemeClr val="tx1"/>
              </a:solidFill>
              <a:latin typeface="宋体" panose="02010600030101010101" pitchFamily="2" charset="-122"/>
              <a:ea typeface="Arial Unicode MS" pitchFamily="34" charset="-122"/>
            </a:endParaRPr>
          </a:p>
          <a:p>
            <a:pPr marL="342900" indent="-342900" eaLnBrk="0" hangingPunct="0">
              <a:lnSpc>
                <a:spcPct val="130000"/>
              </a:lnSpc>
              <a:spcBef>
                <a:spcPct val="20000"/>
              </a:spcBef>
              <a:buChar char="•"/>
            </a:pPr>
            <a:r>
              <a:rPr lang="zh-CN" altLang="en-US" sz="2400" dirty="0">
                <a:solidFill>
                  <a:schemeClr val="tx1"/>
                </a:solidFill>
                <a:latin typeface="Arial" panose="020B0604020202020204" pitchFamily="34" charset="0"/>
                <a:ea typeface="宋体" panose="02010600030101010101" pitchFamily="2" charset="-122"/>
              </a:rPr>
              <a:t>改进管理系统</a:t>
            </a:r>
            <a:endParaRPr lang="zh-CN" altLang="en-US" sz="2400" dirty="0">
              <a:solidFill>
                <a:schemeClr val="tx1"/>
              </a:solidFill>
              <a:latin typeface="Arial" panose="020B0604020202020204" pitchFamily="34" charset="0"/>
              <a:ea typeface="宋体" panose="02010600030101010101" pitchFamily="2" charset="-122"/>
            </a:endParaRPr>
          </a:p>
          <a:p>
            <a:pPr marL="342900" indent="-342900" eaLnBrk="0" hangingPunct="0">
              <a:lnSpc>
                <a:spcPct val="130000"/>
              </a:lnSpc>
              <a:spcBef>
                <a:spcPct val="20000"/>
              </a:spcBef>
              <a:buChar char="•"/>
            </a:pPr>
            <a:r>
              <a:rPr lang="zh-CN" altLang="en-US" sz="2400" dirty="0">
                <a:solidFill>
                  <a:schemeClr val="tx1"/>
                </a:solidFill>
                <a:latin typeface="Arial" panose="020B0604020202020204" pitchFamily="34" charset="0"/>
                <a:ea typeface="宋体" panose="02010600030101010101" pitchFamily="2" charset="-122"/>
              </a:rPr>
              <a:t>提升安全文化</a:t>
            </a:r>
            <a:endParaRPr lang="zh-CN" altLang="en-US" sz="2400" dirty="0">
              <a:solidFill>
                <a:schemeClr val="tx1"/>
              </a:solidFill>
              <a:latin typeface="Arial" panose="020B0604020202020204" pitchFamily="34" charset="0"/>
              <a:ea typeface="宋体" panose="02010600030101010101" pitchFamily="2" charset="-122"/>
            </a:endParaRPr>
          </a:p>
        </p:txBody>
      </p:sp>
      <p:sp>
        <p:nvSpPr>
          <p:cNvPr id="11267" name="Rectangle 4"/>
          <p:cNvSpPr txBox="1"/>
          <p:nvPr/>
        </p:nvSpPr>
        <p:spPr>
          <a:xfrm>
            <a:off x="652463" y="1054100"/>
            <a:ext cx="7277100" cy="814388"/>
          </a:xfrm>
          <a:prstGeom prst="rect">
            <a:avLst/>
          </a:prstGeom>
          <a:noFill/>
          <a:ln w="9525">
            <a:noFill/>
          </a:ln>
        </p:spPr>
        <p:txBody>
          <a:bodyPr anchor="ctr" anchorCtr="0"/>
          <a:p>
            <a:pPr defTabSz="914400" eaLnBrk="0" hangingPunct="0"/>
            <a:r>
              <a:rPr lang="en-US" altLang="zh-CN" sz="3200" dirty="0">
                <a:solidFill>
                  <a:srgbClr val="006600"/>
                </a:solidFill>
                <a:latin typeface="Arial" panose="020B0604020202020204" pitchFamily="34" charset="0"/>
                <a:ea typeface="宋体" panose="02010600030101010101" pitchFamily="2" charset="-122"/>
              </a:rPr>
              <a:t>RCA</a:t>
            </a:r>
            <a:r>
              <a:rPr lang="zh-CN" altLang="en-US" sz="3200" dirty="0">
                <a:solidFill>
                  <a:srgbClr val="006600"/>
                </a:solidFill>
                <a:latin typeface="Arial" panose="020B0604020202020204" pitchFamily="34" charset="0"/>
                <a:ea typeface="宋体" panose="02010600030101010101" pitchFamily="2" charset="-122"/>
              </a:rPr>
              <a:t>目的</a:t>
            </a:r>
            <a:endParaRPr lang="zh-CN" altLang="en-US" sz="3200" dirty="0">
              <a:solidFill>
                <a:srgbClr val="006600"/>
              </a:solidFill>
              <a:latin typeface="Arial" panose="020B0604020202020204" pitchFamily="34" charset="0"/>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1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12290" name="Rectangle 2"/>
          <p:cNvSpPr>
            <a:spLocks noGrp="1"/>
          </p:cNvSpPr>
          <p:nvPr>
            <p:ph type="title"/>
          </p:nvPr>
        </p:nvSpPr>
        <p:spPr>
          <a:xfrm>
            <a:off x="1524000" y="228600"/>
            <a:ext cx="7124700" cy="647700"/>
          </a:xfrm>
        </p:spPr>
        <p:txBody>
          <a:bodyPr vert="horz" wrap="square" lIns="91440" tIns="45720" rIns="91440" bIns="45720" anchor="ctr" anchorCtr="0"/>
          <a:p>
            <a:r>
              <a:rPr lang="zh-CN" altLang="en-US" sz="2800" dirty="0">
                <a:solidFill>
                  <a:srgbClr val="008000"/>
                </a:solidFill>
                <a:latin typeface="Arial Unicode MS" pitchFamily="34" charset="-122"/>
                <a:ea typeface="Arial Unicode MS" pitchFamily="34" charset="-122"/>
              </a:rPr>
              <a:t>如何有效地解决问题 </a:t>
            </a:r>
            <a:r>
              <a:rPr lang="en-US" altLang="zh-CN" sz="2800">
                <a:solidFill>
                  <a:srgbClr val="008000"/>
                </a:solidFill>
                <a:latin typeface="Arial Unicode MS" pitchFamily="34" charset="-122"/>
                <a:ea typeface="Arial Unicode MS" pitchFamily="34" charset="-122"/>
              </a:rPr>
              <a:t>- RCA</a:t>
            </a:r>
            <a:endParaRPr lang="en-US" altLang="zh-CN" sz="2800">
              <a:solidFill>
                <a:srgbClr val="008000"/>
              </a:solidFill>
              <a:latin typeface="Arial Unicode MS" pitchFamily="34" charset="-122"/>
              <a:ea typeface="Arial Unicode MS" pitchFamily="34" charset="-122"/>
            </a:endParaRPr>
          </a:p>
        </p:txBody>
      </p:sp>
      <p:sp>
        <p:nvSpPr>
          <p:cNvPr id="8" name="Rectangle 3"/>
          <p:cNvSpPr txBox="1"/>
          <p:nvPr/>
        </p:nvSpPr>
        <p:spPr>
          <a:xfrm>
            <a:off x="1066800" y="1143000"/>
            <a:ext cx="7172325" cy="4940300"/>
          </a:xfrm>
          <a:prstGeom prst="rect">
            <a:avLst/>
          </a:prstGeom>
          <a:noFill/>
          <a:ln w="9525">
            <a:noFill/>
          </a:ln>
        </p:spPr>
        <p:txBody>
          <a:bodyPr anchor="t" anchorCtr="0"/>
          <a:p>
            <a:pPr marL="342900" indent="-342900" eaLnBrk="0" hangingPunct="0">
              <a:spcBef>
                <a:spcPct val="20000"/>
              </a:spcBef>
              <a:buChar char="•"/>
            </a:pPr>
            <a:r>
              <a:rPr lang="zh-CN" altLang="en-US" sz="2400" dirty="0">
                <a:solidFill>
                  <a:schemeClr val="tx1"/>
                </a:solidFill>
                <a:latin typeface="宋体" panose="02010600030101010101" pitchFamily="2" charset="-122"/>
                <a:ea typeface="Arial Unicode MS" pitchFamily="34" charset="-122"/>
              </a:rPr>
              <a:t>欣赏并理解他人的见解</a:t>
            </a:r>
            <a:endParaRPr lang="zh-CN" altLang="en-US" sz="2400" dirty="0">
              <a:solidFill>
                <a:schemeClr val="tx1"/>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A6A6A6"/>
                </a:solidFill>
                <a:latin typeface="宋体" panose="02010600030101010101" pitchFamily="2" charset="-122"/>
                <a:ea typeface="Arial Unicode MS" pitchFamily="34" charset="-122"/>
              </a:rPr>
              <a:t>别人的想法也同样有价值的</a:t>
            </a:r>
            <a:endParaRPr lang="zh-CN" altLang="en-US" sz="2000" b="0" dirty="0">
              <a:solidFill>
                <a:srgbClr val="A6A6A6"/>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A6A6A6"/>
                </a:solidFill>
                <a:latin typeface="宋体" panose="02010600030101010101" pitchFamily="2" charset="-122"/>
                <a:ea typeface="Arial Unicode MS" pitchFamily="34" charset="-122"/>
              </a:rPr>
              <a:t>不要认为有唯一正确答案－从同一个窗子可以看到不同的风景</a:t>
            </a:r>
            <a:endParaRPr lang="zh-CN" altLang="en-US" sz="2000" b="0" dirty="0">
              <a:solidFill>
                <a:srgbClr val="A6A6A6"/>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A6A6A6"/>
                </a:solidFill>
                <a:latin typeface="宋体" panose="02010600030101010101" pitchFamily="2" charset="-122"/>
                <a:ea typeface="Arial Unicode MS" pitchFamily="34" charset="-122"/>
              </a:rPr>
              <a:t>接受自己的无知－不要过于相信常识</a:t>
            </a:r>
            <a:endParaRPr lang="zh-CN" altLang="en-US" sz="2000" b="0" dirty="0">
              <a:solidFill>
                <a:srgbClr val="A6A6A6"/>
              </a:solidFill>
              <a:latin typeface="宋体" panose="02010600030101010101" pitchFamily="2" charset="-122"/>
              <a:ea typeface="Arial Unicode MS" pitchFamily="34" charset="-122"/>
            </a:endParaRPr>
          </a:p>
          <a:p>
            <a:pPr marL="342900" indent="-342900" eaLnBrk="0" hangingPunct="0">
              <a:spcBef>
                <a:spcPct val="20000"/>
              </a:spcBef>
              <a:buChar char="•"/>
            </a:pPr>
            <a:r>
              <a:rPr lang="zh-CN" altLang="en-US" sz="2400" dirty="0">
                <a:solidFill>
                  <a:schemeClr val="tx1"/>
                </a:solidFill>
                <a:latin typeface="宋体" panose="02010600030101010101" pitchFamily="2" charset="-122"/>
                <a:ea typeface="Arial Unicode MS" pitchFamily="34" charset="-122"/>
              </a:rPr>
              <a:t>明确我们的目的</a:t>
            </a:r>
            <a:r>
              <a:rPr lang="en-US" altLang="zh-CN" sz="2400">
                <a:solidFill>
                  <a:schemeClr val="tx1"/>
                </a:solidFill>
                <a:latin typeface="宋体" panose="02010600030101010101" pitchFamily="2" charset="-122"/>
                <a:ea typeface="Arial Unicode MS" pitchFamily="34" charset="-122"/>
              </a:rPr>
              <a:t>/</a:t>
            </a:r>
            <a:r>
              <a:rPr lang="zh-CN" altLang="en-US" sz="2400" dirty="0">
                <a:solidFill>
                  <a:schemeClr val="tx1"/>
                </a:solidFill>
                <a:latin typeface="宋体" panose="02010600030101010101" pitchFamily="2" charset="-122"/>
                <a:ea typeface="Arial Unicode MS" pitchFamily="34" charset="-122"/>
              </a:rPr>
              <a:t>在解决什么问题</a:t>
            </a:r>
            <a:endParaRPr lang="zh-CN" altLang="en-US" sz="2400" dirty="0">
              <a:solidFill>
                <a:schemeClr val="tx1"/>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A6A6A6"/>
                </a:solidFill>
                <a:latin typeface="宋体" panose="02010600030101010101" pitchFamily="2" charset="-122"/>
                <a:ea typeface="Arial Unicode MS" pitchFamily="34" charset="-122"/>
              </a:rPr>
              <a:t>对“问题”的界定达到共识</a:t>
            </a:r>
            <a:endParaRPr lang="zh-CN" altLang="en-US" sz="2000" b="0" dirty="0">
              <a:solidFill>
                <a:srgbClr val="A6A6A6"/>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A6A6A6"/>
                </a:solidFill>
                <a:latin typeface="宋体" panose="02010600030101010101" pitchFamily="2" charset="-122"/>
                <a:ea typeface="Arial Unicode MS" pitchFamily="34" charset="-122"/>
              </a:rPr>
              <a:t>意识到问题的价值</a:t>
            </a:r>
            <a:endParaRPr lang="zh-CN" altLang="en-US" sz="2000" b="0" dirty="0">
              <a:solidFill>
                <a:srgbClr val="A6A6A6"/>
              </a:solidFill>
              <a:latin typeface="宋体" panose="02010600030101010101" pitchFamily="2" charset="-122"/>
              <a:ea typeface="Arial Unicode MS" pitchFamily="34" charset="-122"/>
            </a:endParaRPr>
          </a:p>
          <a:p>
            <a:pPr marL="342900" indent="-342900" eaLnBrk="0" hangingPunct="0">
              <a:spcBef>
                <a:spcPct val="20000"/>
              </a:spcBef>
              <a:buChar char="•"/>
            </a:pPr>
            <a:r>
              <a:rPr lang="zh-CN" altLang="en-US" sz="2400" dirty="0">
                <a:solidFill>
                  <a:schemeClr val="tx1"/>
                </a:solidFill>
                <a:latin typeface="宋体" panose="02010600030101010101" pitchFamily="2" charset="-122"/>
                <a:ea typeface="Arial Unicode MS" pitchFamily="34" charset="-122"/>
              </a:rPr>
              <a:t>达成共识</a:t>
            </a:r>
            <a:endParaRPr lang="zh-CN" altLang="en-US" sz="2400" dirty="0">
              <a:solidFill>
                <a:schemeClr val="tx1"/>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A6A6A6"/>
                </a:solidFill>
                <a:latin typeface="宋体" panose="02010600030101010101" pitchFamily="2" charset="-122"/>
                <a:ea typeface="Arial Unicode MS" pitchFamily="34" charset="-122"/>
              </a:rPr>
              <a:t>避免武断的思维方式和权威性</a:t>
            </a:r>
            <a:endParaRPr lang="zh-CN" altLang="en-US" sz="2000" b="0" dirty="0">
              <a:solidFill>
                <a:srgbClr val="A6A6A6"/>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A6A6A6"/>
                </a:solidFill>
                <a:latin typeface="宋体" panose="02010600030101010101" pitchFamily="2" charset="-122"/>
                <a:ea typeface="Arial Unicode MS" pitchFamily="34" charset="-122"/>
              </a:rPr>
              <a:t>寻找证据</a:t>
            </a:r>
            <a:endParaRPr lang="zh-CN" altLang="en-US" sz="2000" b="0" dirty="0">
              <a:solidFill>
                <a:srgbClr val="A6A6A6"/>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A6A6A6"/>
                </a:solidFill>
                <a:latin typeface="宋体" panose="02010600030101010101" pitchFamily="2" charset="-122"/>
                <a:ea typeface="Arial Unicode MS" pitchFamily="34" charset="-122"/>
              </a:rPr>
              <a:t>分析因果关系－创建因果关系图</a:t>
            </a:r>
            <a:endParaRPr lang="zh-CN" altLang="en-US" sz="2000" b="0" dirty="0">
              <a:solidFill>
                <a:srgbClr val="A6A6A6"/>
              </a:solidFill>
              <a:latin typeface="宋体" panose="02010600030101010101" pitchFamily="2" charset="-122"/>
              <a:ea typeface="Arial Unicode MS" pitchFamily="34" charset="-122"/>
            </a:endParaRPr>
          </a:p>
          <a:p>
            <a:pPr marL="342900" indent="-342900" eaLnBrk="0" hangingPunct="0">
              <a:spcBef>
                <a:spcPct val="20000"/>
              </a:spcBef>
              <a:buChar char="•"/>
            </a:pPr>
            <a:r>
              <a:rPr lang="zh-CN" altLang="en-US" sz="2400" dirty="0">
                <a:solidFill>
                  <a:schemeClr val="tx1"/>
                </a:solidFill>
                <a:latin typeface="宋体" panose="02010600030101010101" pitchFamily="2" charset="-122"/>
                <a:ea typeface="Arial Unicode MS" pitchFamily="34" charset="-122"/>
              </a:rPr>
              <a:t>根据因果关系制定解决问题的行动计划</a:t>
            </a:r>
            <a:endParaRPr lang="zh-CN" altLang="en-US" sz="2400" dirty="0">
              <a:solidFill>
                <a:schemeClr val="tx1"/>
              </a:solidFill>
              <a:latin typeface="宋体" panose="02010600030101010101" pitchFamily="2" charset="-122"/>
              <a:ea typeface="Arial Unicode MS" pitchFamily="34" charset="-122"/>
            </a:endParaRPr>
          </a:p>
          <a:p>
            <a:pPr marL="742950" lvl="1" indent="-285750" eaLnBrk="0" hangingPunct="0">
              <a:spcBef>
                <a:spcPct val="20000"/>
              </a:spcBef>
              <a:buChar char="–"/>
            </a:pPr>
            <a:r>
              <a:rPr lang="zh-CN" altLang="en-US" sz="2000" b="0" dirty="0">
                <a:solidFill>
                  <a:srgbClr val="A6A6A6"/>
                </a:solidFill>
                <a:latin typeface="宋体" panose="02010600030101010101" pitchFamily="2" charset="-122"/>
                <a:ea typeface="Arial Unicode MS" pitchFamily="34" charset="-122"/>
              </a:rPr>
              <a:t>要解决造成问题的原因，采用行之有效的方法</a:t>
            </a:r>
            <a:endParaRPr lang="zh-CN" altLang="en-US" sz="2000" b="0" dirty="0">
              <a:solidFill>
                <a:srgbClr val="A6A6A6"/>
              </a:solidFill>
              <a:latin typeface="宋体" panose="02010600030101010101" pitchFamily="2" charset="-122"/>
              <a:ea typeface="Arial Unicode MS" pitchFamily="34" charset="-122"/>
            </a:endParaRPr>
          </a:p>
          <a:p>
            <a:pPr marL="742950" lvl="1" indent="-285750" eaLnBrk="0" hangingPunct="0">
              <a:spcBef>
                <a:spcPct val="20000"/>
              </a:spcBef>
            </a:pPr>
            <a:endParaRPr lang="zh-CN" altLang="en-US" sz="2000" b="0" dirty="0">
              <a:solidFill>
                <a:srgbClr val="A6A6A6"/>
              </a:solidFill>
              <a:latin typeface="宋体" panose="02010600030101010101" pitchFamily="2" charset="-122"/>
              <a:ea typeface="Arial Unicode MS" pitchFamily="34" charset="-122"/>
            </a:endParaRPr>
          </a:p>
        </p:txBody>
      </p:sp>
      <p:pic>
        <p:nvPicPr>
          <p:cNvPr id="12292" name="Picture 2" descr="E:\JYP工厂\安全\安全事故\事故分析理论\SIC RCA training\untitled.bmp"/>
          <p:cNvPicPr>
            <a:picLocks noChangeAspect="1"/>
          </p:cNvPicPr>
          <p:nvPr/>
        </p:nvPicPr>
        <p:blipFill>
          <a:blip r:embed="rId1"/>
          <a:stretch>
            <a:fillRect/>
          </a:stretch>
        </p:blipFill>
        <p:spPr>
          <a:xfrm>
            <a:off x="6705600" y="3276600"/>
            <a:ext cx="2209800" cy="2209800"/>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charRg st="0" end="11"/>
                                            </p:txEl>
                                          </p:spTgt>
                                        </p:tgtEl>
                                        <p:attrNameLst>
                                          <p:attrName>style.visibility</p:attrName>
                                        </p:attrNameLst>
                                      </p:cBhvr>
                                      <p:to>
                                        <p:strVal val="visible"/>
                                      </p:to>
                                    </p:set>
                                    <p:animEffect transition="in" filter="blinds(horizontal)">
                                      <p:cBhvr>
                                        <p:cTn id="7" dur="500"/>
                                        <p:tgtEl>
                                          <p:spTgt spid="8">
                                            <p:txEl>
                                              <p:charRg st="0"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charRg st="11" end="24"/>
                                            </p:txEl>
                                          </p:spTgt>
                                        </p:tgtEl>
                                        <p:attrNameLst>
                                          <p:attrName>style.visibility</p:attrName>
                                        </p:attrNameLst>
                                      </p:cBhvr>
                                      <p:to>
                                        <p:strVal val="visible"/>
                                      </p:to>
                                    </p:set>
                                    <p:animEffect transition="in" filter="blinds(horizontal)">
                                      <p:cBhvr>
                                        <p:cTn id="12" dur="500"/>
                                        <p:tgtEl>
                                          <p:spTgt spid="8">
                                            <p:txEl>
                                              <p:charRg st="11" end="2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
                                            <p:txEl>
                                              <p:charRg st="24" end="52"/>
                                            </p:txEl>
                                          </p:spTgt>
                                        </p:tgtEl>
                                        <p:attrNameLst>
                                          <p:attrName>style.visibility</p:attrName>
                                        </p:attrNameLst>
                                      </p:cBhvr>
                                      <p:to>
                                        <p:strVal val="visible"/>
                                      </p:to>
                                    </p:set>
                                    <p:animEffect transition="in" filter="blinds(horizontal)">
                                      <p:cBhvr>
                                        <p:cTn id="15" dur="500"/>
                                        <p:tgtEl>
                                          <p:spTgt spid="8">
                                            <p:txEl>
                                              <p:charRg st="24" end="5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8">
                                            <p:txEl>
                                              <p:charRg st="52" end="69"/>
                                            </p:txEl>
                                          </p:spTgt>
                                        </p:tgtEl>
                                        <p:attrNameLst>
                                          <p:attrName>style.visibility</p:attrName>
                                        </p:attrNameLst>
                                      </p:cBhvr>
                                      <p:to>
                                        <p:strVal val="visible"/>
                                      </p:to>
                                    </p:set>
                                    <p:animEffect transition="in" filter="blinds(horizontal)">
                                      <p:cBhvr>
                                        <p:cTn id="18" dur="500"/>
                                        <p:tgtEl>
                                          <p:spTgt spid="8">
                                            <p:txEl>
                                              <p:charRg st="52" end="6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
                                            <p:txEl>
                                              <p:charRg st="69" end="85"/>
                                            </p:txEl>
                                          </p:spTgt>
                                        </p:tgtEl>
                                        <p:attrNameLst>
                                          <p:attrName>style.visibility</p:attrName>
                                        </p:attrNameLst>
                                      </p:cBhvr>
                                      <p:to>
                                        <p:strVal val="visible"/>
                                      </p:to>
                                    </p:set>
                                    <p:animEffect transition="in" filter="blinds(horizontal)">
                                      <p:cBhvr>
                                        <p:cTn id="23" dur="500"/>
                                        <p:tgtEl>
                                          <p:spTgt spid="8">
                                            <p:txEl>
                                              <p:charRg st="69" end="85"/>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8">
                                            <p:txEl>
                                              <p:charRg st="85" end="98"/>
                                            </p:txEl>
                                          </p:spTgt>
                                        </p:tgtEl>
                                        <p:attrNameLst>
                                          <p:attrName>style.visibility</p:attrName>
                                        </p:attrNameLst>
                                      </p:cBhvr>
                                      <p:to>
                                        <p:strVal val="visible"/>
                                      </p:to>
                                    </p:set>
                                    <p:animEffect transition="in" filter="blinds(horizontal)">
                                      <p:cBhvr>
                                        <p:cTn id="26" dur="500"/>
                                        <p:tgtEl>
                                          <p:spTgt spid="8">
                                            <p:txEl>
                                              <p:charRg st="85" end="98"/>
                                            </p:txEl>
                                          </p:spTgt>
                                        </p:tgtEl>
                                      </p:cBhvr>
                                    </p:animEffect>
                                  </p:childTnLst>
                                </p:cTn>
                              </p:par>
                              <p:par>
                                <p:cTn id="27" presetID="3" presetClass="entr" presetSubtype="10" fill="hold" nodeType="withEffect">
                                  <p:stCondLst>
                                    <p:cond delay="0"/>
                                  </p:stCondLst>
                                  <p:childTnLst>
                                    <p:set>
                                      <p:cBhvr>
                                        <p:cTn id="28" dur="1" fill="hold">
                                          <p:stCondLst>
                                            <p:cond delay="0"/>
                                          </p:stCondLst>
                                        </p:cTn>
                                        <p:tgtEl>
                                          <p:spTgt spid="8">
                                            <p:txEl>
                                              <p:charRg st="98" end="107"/>
                                            </p:txEl>
                                          </p:spTgt>
                                        </p:tgtEl>
                                        <p:attrNameLst>
                                          <p:attrName>style.visibility</p:attrName>
                                        </p:attrNameLst>
                                      </p:cBhvr>
                                      <p:to>
                                        <p:strVal val="visible"/>
                                      </p:to>
                                    </p:set>
                                    <p:animEffect transition="in" filter="blinds(horizontal)">
                                      <p:cBhvr>
                                        <p:cTn id="29" dur="500"/>
                                        <p:tgtEl>
                                          <p:spTgt spid="8">
                                            <p:txEl>
                                              <p:charRg st="98" end="10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8">
                                            <p:txEl>
                                              <p:charRg st="107" end="112"/>
                                            </p:txEl>
                                          </p:spTgt>
                                        </p:tgtEl>
                                        <p:attrNameLst>
                                          <p:attrName>style.visibility</p:attrName>
                                        </p:attrNameLst>
                                      </p:cBhvr>
                                      <p:to>
                                        <p:strVal val="visible"/>
                                      </p:to>
                                    </p:set>
                                    <p:animEffect transition="in" filter="blinds(horizontal)">
                                      <p:cBhvr>
                                        <p:cTn id="34" dur="500"/>
                                        <p:tgtEl>
                                          <p:spTgt spid="8">
                                            <p:txEl>
                                              <p:charRg st="107" end="112"/>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8">
                                            <p:txEl>
                                              <p:charRg st="112" end="126"/>
                                            </p:txEl>
                                          </p:spTgt>
                                        </p:tgtEl>
                                        <p:attrNameLst>
                                          <p:attrName>style.visibility</p:attrName>
                                        </p:attrNameLst>
                                      </p:cBhvr>
                                      <p:to>
                                        <p:strVal val="visible"/>
                                      </p:to>
                                    </p:set>
                                    <p:animEffect transition="in" filter="blinds(horizontal)">
                                      <p:cBhvr>
                                        <p:cTn id="37" dur="500"/>
                                        <p:tgtEl>
                                          <p:spTgt spid="8">
                                            <p:txEl>
                                              <p:charRg st="112" end="126"/>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8">
                                            <p:txEl>
                                              <p:charRg st="126" end="131"/>
                                            </p:txEl>
                                          </p:spTgt>
                                        </p:tgtEl>
                                        <p:attrNameLst>
                                          <p:attrName>style.visibility</p:attrName>
                                        </p:attrNameLst>
                                      </p:cBhvr>
                                      <p:to>
                                        <p:strVal val="visible"/>
                                      </p:to>
                                    </p:set>
                                    <p:animEffect transition="in" filter="blinds(horizontal)">
                                      <p:cBhvr>
                                        <p:cTn id="40" dur="500"/>
                                        <p:tgtEl>
                                          <p:spTgt spid="8">
                                            <p:txEl>
                                              <p:charRg st="126" end="131"/>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8">
                                            <p:txEl>
                                              <p:charRg st="131" end="146"/>
                                            </p:txEl>
                                          </p:spTgt>
                                        </p:tgtEl>
                                        <p:attrNameLst>
                                          <p:attrName>style.visibility</p:attrName>
                                        </p:attrNameLst>
                                      </p:cBhvr>
                                      <p:to>
                                        <p:strVal val="visible"/>
                                      </p:to>
                                    </p:set>
                                    <p:animEffect transition="in" filter="blinds(horizontal)">
                                      <p:cBhvr>
                                        <p:cTn id="43" dur="500"/>
                                        <p:tgtEl>
                                          <p:spTgt spid="8">
                                            <p:txEl>
                                              <p:charRg st="131" end="14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8">
                                            <p:txEl>
                                              <p:charRg st="146" end="164"/>
                                            </p:txEl>
                                          </p:spTgt>
                                        </p:tgtEl>
                                        <p:attrNameLst>
                                          <p:attrName>style.visibility</p:attrName>
                                        </p:attrNameLst>
                                      </p:cBhvr>
                                      <p:to>
                                        <p:strVal val="visible"/>
                                      </p:to>
                                    </p:set>
                                    <p:animEffect transition="in" filter="blinds(horizontal)">
                                      <p:cBhvr>
                                        <p:cTn id="48" dur="500"/>
                                        <p:tgtEl>
                                          <p:spTgt spid="8">
                                            <p:txEl>
                                              <p:charRg st="146" end="164"/>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8">
                                            <p:txEl>
                                              <p:charRg st="164" end="185"/>
                                            </p:txEl>
                                          </p:spTgt>
                                        </p:tgtEl>
                                        <p:attrNameLst>
                                          <p:attrName>style.visibility</p:attrName>
                                        </p:attrNameLst>
                                      </p:cBhvr>
                                      <p:to>
                                        <p:strVal val="visible"/>
                                      </p:to>
                                    </p:set>
                                    <p:animEffect transition="in" filter="blinds(horizontal)">
                                      <p:cBhvr>
                                        <p:cTn id="51" dur="500"/>
                                        <p:tgtEl>
                                          <p:spTgt spid="8">
                                            <p:txEl>
                                              <p:charRg st="164" end="18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sp>
        <p:nvSpPr>
          <p:cNvPr id="13314" name="Rectangle 2"/>
          <p:cNvSpPr>
            <a:spLocks noGrp="1"/>
          </p:cNvSpPr>
          <p:nvPr>
            <p:ph type="title"/>
          </p:nvPr>
        </p:nvSpPr>
        <p:spPr>
          <a:xfrm>
            <a:off x="1624013" y="184150"/>
            <a:ext cx="7124700" cy="868363"/>
          </a:xfrm>
        </p:spPr>
        <p:txBody>
          <a:bodyPr vert="horz" wrap="square" lIns="91440" tIns="45720" rIns="91440" bIns="45720" anchor="ctr" anchorCtr="0"/>
          <a:p>
            <a:r>
              <a:rPr lang="en-US" altLang="zh-CN">
                <a:solidFill>
                  <a:srgbClr val="006600"/>
                </a:solidFill>
                <a:latin typeface="Arial Unicode MS" pitchFamily="34" charset="-122"/>
                <a:ea typeface="Arial Unicode MS" pitchFamily="34" charset="-122"/>
              </a:rPr>
              <a:t>RCA</a:t>
            </a:r>
            <a:r>
              <a:rPr lang="zh-CN" altLang="en-US" dirty="0">
                <a:solidFill>
                  <a:srgbClr val="006600"/>
                </a:solidFill>
                <a:latin typeface="Arial Unicode MS" pitchFamily="34" charset="-122"/>
                <a:ea typeface="Arial Unicode MS" pitchFamily="34" charset="-122"/>
              </a:rPr>
              <a:t>的主要步骤</a:t>
            </a:r>
            <a:endParaRPr lang="zh-CN" altLang="en-US" dirty="0">
              <a:solidFill>
                <a:srgbClr val="006600"/>
              </a:solidFill>
              <a:latin typeface="Arial Unicode MS" pitchFamily="34" charset="-122"/>
              <a:ea typeface="Arial Unicode MS" pitchFamily="34" charset="-122"/>
            </a:endParaRPr>
          </a:p>
        </p:txBody>
      </p:sp>
      <p:sp>
        <p:nvSpPr>
          <p:cNvPr id="6" name="Rectangle 3"/>
          <p:cNvSpPr txBox="1">
            <a:spLocks noChangeArrowheads="1"/>
          </p:cNvSpPr>
          <p:nvPr/>
        </p:nvSpPr>
        <p:spPr bwMode="auto">
          <a:xfrm>
            <a:off x="1619250" y="1125538"/>
            <a:ext cx="7273925" cy="5399088"/>
          </a:xfrm>
          <a:prstGeom prst="rect">
            <a:avLst/>
          </a:prstGeom>
          <a:noFill/>
          <a:ln w="9525">
            <a:noFill/>
            <a:miter lim="800000"/>
          </a:ln>
        </p:spPr>
        <p:txBody>
          <a:bodyPr/>
          <a:lstStyle/>
          <a:p>
            <a:pPr marL="342900" marR="0" indent="-342900" defTabSz="914400" eaLnBrk="0" hangingPunct="0">
              <a:spcBef>
                <a:spcPct val="20000"/>
              </a:spcBef>
              <a:buClrTx/>
              <a:buSzTx/>
              <a:buFontTx/>
              <a:buChar char="•"/>
              <a:defRPr/>
            </a:pPr>
            <a:r>
              <a:rPr kumimoji="0" lang="zh-CN" altLang="en-US" sz="2400" b="0" kern="0" cap="none" spc="0" normalizeH="0" baseline="0" noProof="0" dirty="0">
                <a:solidFill>
                  <a:schemeClr val="tx1"/>
                </a:solidFill>
                <a:latin typeface="Arial Unicode MS" pitchFamily="34" charset="-122"/>
                <a:ea typeface="Arial Unicode MS" pitchFamily="34" charset="-122"/>
                <a:cs typeface="Arial Unicode MS" pitchFamily="34" charset="-122"/>
              </a:rPr>
              <a:t>根据你的经验</a:t>
            </a:r>
            <a:r>
              <a:rPr kumimoji="0" lang="en-US" altLang="zh-CN" sz="2400" b="0" kern="0" cap="none" spc="0" normalizeH="0" baseline="0" noProof="0" dirty="0">
                <a:solidFill>
                  <a:schemeClr val="tx1"/>
                </a:solidFill>
                <a:latin typeface="Arial Unicode MS" pitchFamily="34" charset="-122"/>
                <a:ea typeface="Arial Unicode MS" pitchFamily="34" charset="-122"/>
                <a:cs typeface="Arial Unicode MS" pitchFamily="34" charset="-122"/>
              </a:rPr>
              <a:t>, </a:t>
            </a:r>
            <a:r>
              <a:rPr kumimoji="0" lang="zh-CN" altLang="en-US" sz="2400" b="0" kern="0" cap="none" spc="0" normalizeH="0" baseline="0" noProof="0" dirty="0">
                <a:solidFill>
                  <a:schemeClr val="tx1"/>
                </a:solidFill>
                <a:latin typeface="Arial Unicode MS" pitchFamily="34" charset="-122"/>
                <a:ea typeface="Arial Unicode MS" pitchFamily="34" charset="-122"/>
                <a:cs typeface="Arial Unicode MS" pitchFamily="34" charset="-122"/>
              </a:rPr>
              <a:t>执行</a:t>
            </a:r>
            <a:r>
              <a:rPr kumimoji="0" lang="en-US" altLang="zh-CN" sz="2400" b="0" kern="0" cap="none" spc="0" normalizeH="0" baseline="0" noProof="0" dirty="0">
                <a:solidFill>
                  <a:schemeClr val="tx1"/>
                </a:solidFill>
                <a:latin typeface="Arial Unicode MS" pitchFamily="34" charset="-122"/>
                <a:ea typeface="Arial Unicode MS" pitchFamily="34" charset="-122"/>
                <a:cs typeface="Arial Unicode MS" pitchFamily="34" charset="-122"/>
              </a:rPr>
              <a:t>RCA</a:t>
            </a:r>
            <a:r>
              <a:rPr kumimoji="0" lang="zh-CN" altLang="en-US" sz="2400" b="0" kern="0" cap="none" spc="0" normalizeH="0" baseline="0" noProof="0" dirty="0">
                <a:solidFill>
                  <a:schemeClr val="tx1"/>
                </a:solidFill>
                <a:latin typeface="Arial Unicode MS" pitchFamily="34" charset="-122"/>
                <a:ea typeface="Arial Unicode MS" pitchFamily="34" charset="-122"/>
                <a:cs typeface="Arial Unicode MS" pitchFamily="34" charset="-122"/>
              </a:rPr>
              <a:t>的主要步骤是什么？</a:t>
            </a:r>
            <a:endParaRPr kumimoji="0" lang="zh-CN" altLang="en-US" sz="2400" b="0" kern="0" cap="none" spc="0" normalizeH="0" baseline="0" noProof="0" dirty="0">
              <a:solidFill>
                <a:schemeClr val="tx1"/>
              </a:solidFill>
              <a:latin typeface="Arial Unicode MS" pitchFamily="34" charset="-122"/>
              <a:ea typeface="Arial Unicode MS" pitchFamily="34" charset="-122"/>
              <a:cs typeface="Arial Unicode MS" pitchFamily="34" charset="-122"/>
            </a:endParaRPr>
          </a:p>
          <a:p>
            <a:pPr marL="342900" marR="0" indent="-342900" defTabSz="914400" eaLnBrk="0" hangingPunct="0">
              <a:spcBef>
                <a:spcPct val="20000"/>
              </a:spcBef>
              <a:buClrTx/>
              <a:buSzTx/>
              <a:buFontTx/>
              <a:buChar char="•"/>
              <a:defRPr/>
            </a:pPr>
            <a:endParaRPr kumimoji="0" lang="en-US" altLang="zh-CN" sz="3200" b="0" kern="0" cap="none" spc="0" normalizeH="0" baseline="0" noProof="0" dirty="0">
              <a:solidFill>
                <a:schemeClr val="tx1"/>
              </a:solidFill>
              <a:latin typeface="Arial Unicode MS" pitchFamily="34" charset="-122"/>
              <a:ea typeface="Arial Unicode MS" pitchFamily="34" charset="-122"/>
              <a:cs typeface="Arial Unicode MS" pitchFamily="34" charset="-122"/>
            </a:endParaRPr>
          </a:p>
          <a:p>
            <a:pPr marL="342900" marR="0" indent="-342900" defTabSz="914400" eaLnBrk="0" hangingPunct="0">
              <a:spcBef>
                <a:spcPct val="30000"/>
              </a:spcBef>
              <a:buClrTx/>
              <a:buSzTx/>
              <a:buFontTx/>
              <a:buChar char="•"/>
              <a:defRPr/>
            </a:pPr>
            <a:r>
              <a:rPr kumimoji="0" lang="zh-CN" altLang="en-US" sz="2400" kern="0" cap="none" spc="0" normalizeH="0" baseline="0" noProof="0" dirty="0">
                <a:solidFill>
                  <a:schemeClr val="tx1"/>
                </a:solidFill>
                <a:latin typeface="Arial Unicode MS" pitchFamily="34" charset="-122"/>
                <a:ea typeface="Arial Unicode MS" pitchFamily="34" charset="-122"/>
                <a:cs typeface="Arial Unicode MS" pitchFamily="34" charset="-122"/>
              </a:rPr>
              <a:t>前提条件</a:t>
            </a:r>
            <a:endParaRPr kumimoji="0" lang="zh-CN" altLang="en-US" sz="2400" kern="0" cap="none" spc="0" normalizeH="0" baseline="0" noProof="0" dirty="0">
              <a:solidFill>
                <a:schemeClr val="tx1"/>
              </a:solidFill>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00000"/>
              </a:lnSpc>
              <a:spcBef>
                <a:spcPct val="3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指定一名负责人</a:t>
            </a:r>
            <a:r>
              <a:rPr kumimoji="0" 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 </a:t>
            </a:r>
            <a:endParaRPr kumimoji="0" 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00000"/>
              </a:lnSpc>
              <a:spcBef>
                <a:spcPct val="3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确定团队成员</a:t>
            </a:r>
            <a:endPar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00000"/>
              </a:lnSpc>
              <a:spcBef>
                <a:spcPct val="30000"/>
              </a:spcBef>
              <a:spcAft>
                <a:spcPct val="0"/>
              </a:spcAft>
              <a:buClrTx/>
              <a:buSzTx/>
              <a:buFontTx/>
              <a:buChar char="–"/>
              <a:defRPr/>
            </a:pPr>
            <a:endParaRPr kumimoji="0" lang="en-US" altLang="zh-CN" sz="28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342900" marR="0" indent="-342900" defTabSz="914400" eaLnBrk="0" hangingPunct="0">
              <a:spcBef>
                <a:spcPct val="30000"/>
              </a:spcBef>
              <a:buClrTx/>
              <a:buSzTx/>
              <a:buFontTx/>
              <a:buChar char="•"/>
              <a:defRPr/>
            </a:pPr>
            <a:r>
              <a:rPr kumimoji="0" lang="zh-CN" altLang="en-US" sz="2400" kern="0" cap="none" spc="0" normalizeH="0" baseline="0" noProof="0" dirty="0">
                <a:solidFill>
                  <a:schemeClr val="tx1"/>
                </a:solidFill>
                <a:latin typeface="Arial Unicode MS" pitchFamily="34" charset="-122"/>
                <a:ea typeface="Arial Unicode MS" pitchFamily="34" charset="-122"/>
                <a:cs typeface="Arial Unicode MS" pitchFamily="34" charset="-122"/>
              </a:rPr>
              <a:t>必要的步骤</a:t>
            </a:r>
            <a:endParaRPr kumimoji="0" lang="en-US" sz="2400" kern="0" cap="none" spc="0" normalizeH="0" baseline="0" noProof="0" dirty="0">
              <a:solidFill>
                <a:schemeClr val="tx1"/>
              </a:solidFill>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00000"/>
              </a:lnSpc>
              <a:spcBef>
                <a:spcPct val="3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步骤 </a:t>
            </a:r>
            <a:r>
              <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1: </a:t>
            </a: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定义问题</a:t>
            </a:r>
            <a:r>
              <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 </a:t>
            </a:r>
            <a:endPar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00000"/>
              </a:lnSpc>
              <a:spcBef>
                <a:spcPct val="3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步骤 </a:t>
            </a:r>
            <a:r>
              <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2: </a:t>
            </a: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分析并创建因果关系图</a:t>
            </a:r>
            <a:endPar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00000"/>
              </a:lnSpc>
              <a:spcBef>
                <a:spcPct val="3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步骤 </a:t>
            </a:r>
            <a:r>
              <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3: </a:t>
            </a: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找出根本原因</a:t>
            </a:r>
            <a:endPar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00000"/>
              </a:lnSpc>
              <a:spcBef>
                <a:spcPct val="3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步骤 </a:t>
            </a:r>
            <a:r>
              <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4: </a:t>
            </a: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确定解决方案</a:t>
            </a:r>
            <a:endPar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742950" marR="0" lvl="1" indent="-285750" algn="l" defTabSz="914400" rtl="0" eaLnBrk="0" fontAlgn="base" latinLnBrk="0" hangingPunct="0">
              <a:lnSpc>
                <a:spcPct val="100000"/>
              </a:lnSpc>
              <a:spcBef>
                <a:spcPct val="30000"/>
              </a:spcBef>
              <a:spcAft>
                <a:spcPct val="0"/>
              </a:spcAft>
              <a:buClrTx/>
              <a:buSzTx/>
              <a:buFontTx/>
              <a:buChar char="–"/>
              <a:defRPr/>
            </a:pP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步骤 </a:t>
            </a:r>
            <a:r>
              <a:rPr kumimoji="0" lang="en-US" altLang="zh-CN"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5: </a:t>
            </a:r>
            <a:r>
              <a:rPr kumimoji="0" lang="zh-CN" alt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rPr>
              <a:t>跟进实施效果</a:t>
            </a:r>
            <a:endParaRPr kumimoji="0" lang="en-US" sz="2000" b="0" i="0" u="none" strike="noStrike" kern="0" cap="none" spc="0" normalizeH="0" baseline="0" noProof="0" dirty="0">
              <a:ln>
                <a:noFill/>
              </a:ln>
              <a:solidFill>
                <a:schemeClr val="tx1"/>
              </a:solidFill>
              <a:effectLst/>
              <a:uLnTx/>
              <a:uFillTx/>
              <a:latin typeface="Arial Unicode MS" pitchFamily="34" charset="-122"/>
              <a:ea typeface="Arial Unicode MS" pitchFamily="34" charset="-122"/>
              <a:cs typeface="Arial Unicode MS" pitchFamily="34" charset="-122"/>
            </a:endParaRPr>
          </a:p>
          <a:p>
            <a:pPr marL="342900" marR="0" indent="-342900" defTabSz="914400" eaLnBrk="0" hangingPunct="0">
              <a:spcBef>
                <a:spcPct val="20000"/>
              </a:spcBef>
              <a:buClrTx/>
              <a:buSzTx/>
              <a:buFontTx/>
              <a:buChar char="•"/>
              <a:defRPr/>
            </a:pPr>
            <a:endParaRPr kumimoji="0" lang="en-US" altLang="zh-CN" sz="3200" b="0" kern="0" cap="none" spc="0" normalizeH="0" baseline="0" noProof="0" dirty="0">
              <a:solidFill>
                <a:schemeClr val="tx1"/>
              </a:solidFill>
              <a:latin typeface="Arial Unicode MS" pitchFamily="34" charset="-122"/>
              <a:ea typeface="Arial Unicode MS" pitchFamily="34" charset="-122"/>
              <a:cs typeface="Arial Unicode MS" pitchFamily="34" charset="-122"/>
            </a:endParaRPr>
          </a:p>
        </p:txBody>
      </p:sp>
      <p:pic>
        <p:nvPicPr>
          <p:cNvPr id="13316" name="Picture 4" descr="j0233312"/>
          <p:cNvPicPr>
            <a:picLocks noChangeAspect="1"/>
          </p:cNvPicPr>
          <p:nvPr/>
        </p:nvPicPr>
        <p:blipFill>
          <a:blip r:embed="rId1"/>
          <a:stretch>
            <a:fillRect/>
          </a:stretch>
        </p:blipFill>
        <p:spPr>
          <a:xfrm>
            <a:off x="6762750" y="4432300"/>
            <a:ext cx="2381250" cy="2425700"/>
          </a:xfrm>
          <a:prstGeom prst="rect">
            <a:avLst/>
          </a:prstGeom>
          <a:noFill/>
          <a:ln w="9525">
            <a:noFill/>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charRg st="24" end="29"/>
                                            </p:txEl>
                                          </p:spTgt>
                                        </p:tgtEl>
                                        <p:attrNameLst>
                                          <p:attrName>style.visibility</p:attrName>
                                        </p:attrNameLst>
                                      </p:cBhvr>
                                      <p:to>
                                        <p:strVal val="visible"/>
                                      </p:to>
                                    </p:set>
                                    <p:animEffect transition="in" filter="blinds(horizontal)">
                                      <p:cBhvr>
                                        <p:cTn id="7" dur="500"/>
                                        <p:tgtEl>
                                          <p:spTgt spid="6">
                                            <p:txEl>
                                              <p:charRg st="24" end="29"/>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charRg st="29" end="38"/>
                                            </p:txEl>
                                          </p:spTgt>
                                        </p:tgtEl>
                                        <p:attrNameLst>
                                          <p:attrName>style.visibility</p:attrName>
                                        </p:attrNameLst>
                                      </p:cBhvr>
                                      <p:to>
                                        <p:strVal val="visible"/>
                                      </p:to>
                                    </p:set>
                                    <p:animEffect transition="in" filter="blinds(horizontal)">
                                      <p:cBhvr>
                                        <p:cTn id="10" dur="500"/>
                                        <p:tgtEl>
                                          <p:spTgt spid="6">
                                            <p:txEl>
                                              <p:charRg st="29" end="3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charRg st="38" end="45"/>
                                            </p:txEl>
                                          </p:spTgt>
                                        </p:tgtEl>
                                        <p:attrNameLst>
                                          <p:attrName>style.visibility</p:attrName>
                                        </p:attrNameLst>
                                      </p:cBhvr>
                                      <p:to>
                                        <p:strVal val="visible"/>
                                      </p:to>
                                    </p:set>
                                    <p:animEffect transition="in" filter="blinds(horizontal)">
                                      <p:cBhvr>
                                        <p:cTn id="13" dur="500"/>
                                        <p:tgtEl>
                                          <p:spTgt spid="6">
                                            <p:txEl>
                                              <p:charRg st="38" end="4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6">
                                            <p:txEl>
                                              <p:charRg st="46" end="52"/>
                                            </p:txEl>
                                          </p:spTgt>
                                        </p:tgtEl>
                                        <p:attrNameLst>
                                          <p:attrName>style.visibility</p:attrName>
                                        </p:attrNameLst>
                                      </p:cBhvr>
                                      <p:to>
                                        <p:strVal val="visible"/>
                                      </p:to>
                                    </p:set>
                                    <p:animEffect transition="in" filter="blinds(horizontal)">
                                      <p:cBhvr>
                                        <p:cTn id="18" dur="500"/>
                                        <p:tgtEl>
                                          <p:spTgt spid="6">
                                            <p:txEl>
                                              <p:charRg st="46" end="52"/>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6">
                                            <p:txEl>
                                              <p:charRg st="52" end="64"/>
                                            </p:txEl>
                                          </p:spTgt>
                                        </p:tgtEl>
                                        <p:attrNameLst>
                                          <p:attrName>style.visibility</p:attrName>
                                        </p:attrNameLst>
                                      </p:cBhvr>
                                      <p:to>
                                        <p:strVal val="visible"/>
                                      </p:to>
                                    </p:set>
                                    <p:animEffect transition="in" filter="blinds(horizontal)">
                                      <p:cBhvr>
                                        <p:cTn id="21" dur="500"/>
                                        <p:tgtEl>
                                          <p:spTgt spid="6">
                                            <p:txEl>
                                              <p:charRg st="52" end="6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6">
                                            <p:txEl>
                                              <p:charRg st="64" end="81"/>
                                            </p:txEl>
                                          </p:spTgt>
                                        </p:tgtEl>
                                        <p:attrNameLst>
                                          <p:attrName>style.visibility</p:attrName>
                                        </p:attrNameLst>
                                      </p:cBhvr>
                                      <p:to>
                                        <p:strVal val="visible"/>
                                      </p:to>
                                    </p:set>
                                    <p:animEffect transition="in" filter="blinds(horizontal)">
                                      <p:cBhvr>
                                        <p:cTn id="24" dur="500"/>
                                        <p:tgtEl>
                                          <p:spTgt spid="6">
                                            <p:txEl>
                                              <p:charRg st="64" end="8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
                                            <p:txEl>
                                              <p:charRg st="81" end="94"/>
                                            </p:txEl>
                                          </p:spTgt>
                                        </p:tgtEl>
                                        <p:attrNameLst>
                                          <p:attrName>style.visibility</p:attrName>
                                        </p:attrNameLst>
                                      </p:cBhvr>
                                      <p:to>
                                        <p:strVal val="visible"/>
                                      </p:to>
                                    </p:set>
                                    <p:animEffect transition="in" filter="blinds(horizontal)">
                                      <p:cBhvr>
                                        <p:cTn id="27" dur="500"/>
                                        <p:tgtEl>
                                          <p:spTgt spid="6">
                                            <p:txEl>
                                              <p:charRg st="81" end="9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
                                            <p:txEl>
                                              <p:charRg st="94" end="107"/>
                                            </p:txEl>
                                          </p:spTgt>
                                        </p:tgtEl>
                                        <p:attrNameLst>
                                          <p:attrName>style.visibility</p:attrName>
                                        </p:attrNameLst>
                                      </p:cBhvr>
                                      <p:to>
                                        <p:strVal val="visible"/>
                                      </p:to>
                                    </p:set>
                                    <p:animEffect transition="in" filter="blinds(horizontal)">
                                      <p:cBhvr>
                                        <p:cTn id="30" dur="500"/>
                                        <p:tgtEl>
                                          <p:spTgt spid="6">
                                            <p:txEl>
                                              <p:charRg st="94" end="107"/>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
                                            <p:txEl>
                                              <p:charRg st="107" end="120"/>
                                            </p:txEl>
                                          </p:spTgt>
                                        </p:tgtEl>
                                        <p:attrNameLst>
                                          <p:attrName>style.visibility</p:attrName>
                                        </p:attrNameLst>
                                      </p:cBhvr>
                                      <p:to>
                                        <p:strVal val="visible"/>
                                      </p:to>
                                    </p:set>
                                    <p:animEffect transition="in" filter="blinds(horizontal)">
                                      <p:cBhvr>
                                        <p:cTn id="33" dur="500"/>
                                        <p:tgtEl>
                                          <p:spTgt spid="6">
                                            <p:txEl>
                                              <p:charRg st="107" end="1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灯片编号占位符 3"/>
          <p:cNvSpPr>
            <a:spLocks noGrp="1"/>
          </p:cNvSpPr>
          <p:nvPr>
            <p:ph type="sldNum" sz="quarter" idx="10"/>
          </p:nvPr>
        </p:nvSpPr>
        <p:spPr/>
        <p:txBody>
          <a:bodyPr wrap="square" lIns="91440" tIns="45720" rIns="91440" bIns="45720" anchor="t" anchorCtr="0"/>
          <a:lstStyle>
            <a:lvl1pPr marL="0" lvl="0"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Tx/>
              <a:buNone/>
              <a:defRPr sz="3600" b="1" i="0" u="none" kern="1200" baseline="0">
                <a:solidFill>
                  <a:schemeClr val="bg1"/>
                </a:solidFill>
                <a:latin typeface="Arial" panose="020B0604020202020204" pitchFamily="34" charset="0"/>
                <a:ea typeface="宋体" panose="02010600030101010101" pitchFamily="2" charset="-122"/>
                <a:cs typeface="+mn-cs"/>
              </a:defRPr>
            </a:lvl5pPr>
          </a:lstStyle>
          <a:p>
            <a:pPr lvl="0" indent="0" algn="r"/>
            <a:fld id="{9A0DB2DC-4C9A-4742-B13C-FB6460FD3503}" type="slidenum">
              <a:rPr lang="en-US" altLang="zh-CN" sz="1400">
                <a:solidFill>
                  <a:schemeClr val="tx1"/>
                </a:solidFill>
                <a:latin typeface="Arial Narrow" pitchFamily="34" charset="0"/>
              </a:rPr>
            </a:fld>
            <a:endParaRPr lang="en-US" altLang="zh-CN" sz="1400">
              <a:solidFill>
                <a:schemeClr val="tx1"/>
              </a:solidFill>
              <a:latin typeface="Arial Narrow" pitchFamily="34" charset="0"/>
            </a:endParaRPr>
          </a:p>
        </p:txBody>
      </p:sp>
      <p:pic>
        <p:nvPicPr>
          <p:cNvPr id="15362" name="Picture 6" descr="gif011"/>
          <p:cNvPicPr>
            <a:picLocks noChangeAspect="1"/>
          </p:cNvPicPr>
          <p:nvPr/>
        </p:nvPicPr>
        <p:blipFill>
          <a:blip r:embed="rId1"/>
          <a:stretch>
            <a:fillRect/>
          </a:stretch>
        </p:blipFill>
        <p:spPr>
          <a:xfrm>
            <a:off x="609600" y="3276600"/>
            <a:ext cx="3124200" cy="2981325"/>
          </a:xfrm>
          <a:prstGeom prst="rect">
            <a:avLst/>
          </a:prstGeom>
          <a:noFill/>
          <a:ln w="9525">
            <a:noFill/>
          </a:ln>
        </p:spPr>
      </p:pic>
      <p:sp>
        <p:nvSpPr>
          <p:cNvPr id="15363" name="Rectangle 7"/>
          <p:cNvSpPr/>
          <p:nvPr/>
        </p:nvSpPr>
        <p:spPr>
          <a:xfrm>
            <a:off x="1447800" y="1143000"/>
            <a:ext cx="4249738" cy="2012950"/>
          </a:xfrm>
          <a:prstGeom prst="rect">
            <a:avLst/>
          </a:prstGeom>
          <a:noFill/>
          <a:ln w="57150">
            <a:noFill/>
          </a:ln>
        </p:spPr>
        <p:txBody>
          <a:bodyPr anchor="t" anchorCtr="0">
            <a:spAutoFit/>
          </a:bodyPr>
          <a:p>
            <a:pPr>
              <a:spcBef>
                <a:spcPct val="20000"/>
              </a:spcBef>
              <a:buClr>
                <a:schemeClr val="accent1"/>
              </a:buClr>
              <a:buSzPct val="50000"/>
              <a:buFont typeface="Wingdings" panose="05000000000000000000" pitchFamily="2" charset="2"/>
            </a:pPr>
            <a:r>
              <a:rPr lang="zh-CN" altLang="en-US" sz="2400" dirty="0">
                <a:solidFill>
                  <a:srgbClr val="008000"/>
                </a:solidFill>
                <a:latin typeface="Arial Unicode MS" pitchFamily="34" charset="-122"/>
                <a:ea typeface="宋体" panose="02010600030101010101" pitchFamily="2" charset="-122"/>
              </a:rPr>
              <a:t>前提条件</a:t>
            </a:r>
            <a:r>
              <a:rPr lang="en-US" altLang="zh-CN" sz="2400">
                <a:solidFill>
                  <a:srgbClr val="008000"/>
                </a:solidFill>
                <a:latin typeface="Arial Unicode MS" pitchFamily="34" charset="-122"/>
                <a:ea typeface="宋体" panose="02010600030101010101" pitchFamily="2" charset="-122"/>
              </a:rPr>
              <a:t>: 1</a:t>
            </a:r>
            <a:endParaRPr lang="en-US" altLang="zh-CN" sz="2400">
              <a:solidFill>
                <a:srgbClr val="008000"/>
              </a:solidFill>
              <a:latin typeface="Arial Unicode MS" pitchFamily="34" charset="-122"/>
              <a:ea typeface="宋体" panose="02010600030101010101" pitchFamily="2" charset="-122"/>
            </a:endParaRPr>
          </a:p>
          <a:p>
            <a:pPr lvl="1" indent="0" eaLnBrk="1" hangingPunct="1">
              <a:spcBef>
                <a:spcPct val="20000"/>
              </a:spcBef>
              <a:buClr>
                <a:schemeClr val="accent1"/>
              </a:buClr>
              <a:buSzPct val="50000"/>
              <a:buFont typeface="Wingdings" panose="05000000000000000000" pitchFamily="2" charset="2"/>
              <a:buChar char="n"/>
            </a:pPr>
            <a:r>
              <a:rPr lang="en-US" altLang="zh-CN" sz="2400">
                <a:solidFill>
                  <a:schemeClr val="tx1"/>
                </a:solidFill>
                <a:latin typeface="Arial Unicode MS" pitchFamily="34" charset="-122"/>
                <a:ea typeface="宋体" panose="02010600030101010101" pitchFamily="2" charset="-122"/>
              </a:rPr>
              <a:t> </a:t>
            </a:r>
            <a:r>
              <a:rPr lang="zh-CN" altLang="en-US" sz="2000" dirty="0">
                <a:solidFill>
                  <a:schemeClr val="tx1"/>
                </a:solidFill>
                <a:latin typeface="Arial Unicode MS" pitchFamily="34" charset="-122"/>
                <a:ea typeface="宋体" panose="02010600030101010101" pitchFamily="2" charset="-122"/>
              </a:rPr>
              <a:t>指定负责人（召集人）</a:t>
            </a:r>
            <a:endParaRPr lang="zh-CN" altLang="en-US" sz="2000" dirty="0">
              <a:solidFill>
                <a:schemeClr val="tx1"/>
              </a:solidFill>
              <a:latin typeface="Arial Unicode MS" pitchFamily="34" charset="-122"/>
              <a:ea typeface="宋体" panose="02010600030101010101" pitchFamily="2" charset="-122"/>
            </a:endParaRPr>
          </a:p>
          <a:p>
            <a:pPr lvl="2" indent="0" eaLnBrk="1" hangingPunct="1">
              <a:spcBef>
                <a:spcPct val="20000"/>
              </a:spcBef>
              <a:buClr>
                <a:schemeClr val="accent1"/>
              </a:buClr>
              <a:buSzPct val="50000"/>
              <a:buFont typeface="Wingdings" panose="05000000000000000000" pitchFamily="2" charset="2"/>
              <a:buChar char="n"/>
            </a:pPr>
            <a:r>
              <a:rPr lang="de-AT" altLang="zh-CN" sz="200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为什么</a:t>
            </a:r>
            <a:r>
              <a:rPr lang="de-AT" altLang="zh-CN" sz="2000" b="0" dirty="0">
                <a:solidFill>
                  <a:schemeClr val="tx1"/>
                </a:solidFill>
                <a:latin typeface="Arial Unicode MS" pitchFamily="34" charset="-122"/>
                <a:ea typeface="宋体" panose="02010600030101010101" pitchFamily="2" charset="-122"/>
              </a:rPr>
              <a:t>? </a:t>
            </a:r>
            <a:endParaRPr lang="de-AT" altLang="zh-CN" sz="2000" b="0" dirty="0">
              <a:solidFill>
                <a:schemeClr val="tx1"/>
              </a:solidFill>
              <a:latin typeface="Arial Unicode MS" pitchFamily="34" charset="-122"/>
              <a:ea typeface="宋体" panose="02010600030101010101" pitchFamily="2" charset="-122"/>
            </a:endParaRPr>
          </a:p>
          <a:p>
            <a:pPr lvl="2" indent="0" eaLnBrk="1" hangingPunct="1">
              <a:spcBef>
                <a:spcPct val="20000"/>
              </a:spcBef>
              <a:buClr>
                <a:schemeClr val="accent1"/>
              </a:buClr>
              <a:buSzPct val="50000"/>
              <a:buFont typeface="Wingdings" panose="05000000000000000000" pitchFamily="2" charset="2"/>
              <a:buChar char="n"/>
            </a:pP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他是谁？</a:t>
            </a:r>
            <a:endParaRPr lang="zh-CN" altLang="de-AT" sz="2000" b="0" dirty="0">
              <a:solidFill>
                <a:schemeClr val="tx1"/>
              </a:solidFill>
              <a:latin typeface="Arial Unicode MS" pitchFamily="34" charset="-122"/>
              <a:ea typeface="宋体" panose="02010600030101010101" pitchFamily="2" charset="-122"/>
            </a:endParaRPr>
          </a:p>
          <a:p>
            <a:pPr lvl="2" indent="0" eaLnBrk="1" hangingPunct="1">
              <a:spcBef>
                <a:spcPct val="20000"/>
              </a:spcBef>
              <a:buClr>
                <a:schemeClr val="accent1"/>
              </a:buClr>
              <a:buSzPct val="50000"/>
              <a:buFont typeface="Wingdings" panose="05000000000000000000" pitchFamily="2" charset="2"/>
              <a:buChar char="n"/>
            </a:pPr>
            <a:r>
              <a:rPr lang="de-AT" altLang="zh-CN" sz="2000" b="0" dirty="0">
                <a:solidFill>
                  <a:schemeClr val="tx1"/>
                </a:solidFill>
                <a:latin typeface="Arial Unicode MS" pitchFamily="34" charset="-122"/>
                <a:ea typeface="宋体" panose="02010600030101010101" pitchFamily="2" charset="-122"/>
              </a:rPr>
              <a:t>  </a:t>
            </a:r>
            <a:r>
              <a:rPr lang="zh-CN" altLang="de-AT" sz="2000" b="0" dirty="0">
                <a:solidFill>
                  <a:schemeClr val="tx1"/>
                </a:solidFill>
                <a:latin typeface="Arial Unicode MS" pitchFamily="34" charset="-122"/>
                <a:ea typeface="宋体" panose="02010600030101010101" pitchFamily="2" charset="-122"/>
              </a:rPr>
              <a:t>他的角色是什么？</a:t>
            </a:r>
            <a:endParaRPr lang="en-US" altLang="zh-CN" sz="2000" b="0">
              <a:solidFill>
                <a:schemeClr val="tx1"/>
              </a:solidFill>
              <a:latin typeface="Arial Unicode MS" pitchFamily="34" charset="-122"/>
              <a:ea typeface="宋体" panose="02010600030101010101" pitchFamily="2" charset="-122"/>
            </a:endParaRPr>
          </a:p>
        </p:txBody>
      </p:sp>
      <p:sp>
        <p:nvSpPr>
          <p:cNvPr id="7" name="Text Box 10"/>
          <p:cNvSpPr txBox="1"/>
          <p:nvPr/>
        </p:nvSpPr>
        <p:spPr>
          <a:xfrm>
            <a:off x="4724400" y="2895600"/>
            <a:ext cx="3886200" cy="3781425"/>
          </a:xfrm>
          <a:prstGeom prst="rect">
            <a:avLst/>
          </a:prstGeom>
          <a:noFill/>
          <a:ln w="57150">
            <a:noFill/>
          </a:ln>
        </p:spPr>
        <p:txBody>
          <a:bodyPr anchor="t" anchorCtr="0">
            <a:spAutoFit/>
          </a:bodyPr>
          <a:p>
            <a:pPr>
              <a:lnSpc>
                <a:spcPct val="150000"/>
              </a:lnSpc>
            </a:pPr>
            <a:r>
              <a:rPr lang="zh-CN" altLang="en-US" sz="1800" dirty="0">
                <a:solidFill>
                  <a:schemeClr val="tx1"/>
                </a:solidFill>
                <a:latin typeface="Arial Unicode MS" pitchFamily="34" charset="-122"/>
                <a:ea typeface="宋体" panose="02010600030101010101" pitchFamily="2" charset="-122"/>
              </a:rPr>
              <a:t>为什么</a:t>
            </a:r>
            <a:r>
              <a:rPr lang="en-US" altLang="zh-CN" sz="1800">
                <a:solidFill>
                  <a:schemeClr val="tx1"/>
                </a:solidFill>
                <a:latin typeface="Arial Unicode MS" pitchFamily="34" charset="-122"/>
                <a:ea typeface="宋体" panose="02010600030101010101" pitchFamily="2" charset="-122"/>
              </a:rPr>
              <a:t>: </a:t>
            </a:r>
            <a:endParaRPr lang="en-US" altLang="zh-CN" sz="1800">
              <a:solidFill>
                <a:schemeClr val="tx1"/>
              </a:solidFill>
              <a:latin typeface="Arial Unicode MS" pitchFamily="34" charset="-122"/>
              <a:ea typeface="宋体" panose="02010600030101010101" pitchFamily="2" charset="-122"/>
            </a:endParaRPr>
          </a:p>
          <a:p>
            <a:pPr>
              <a:lnSpc>
                <a:spcPct val="150000"/>
              </a:lnSpc>
              <a:buChar char="•"/>
            </a:pPr>
            <a:r>
              <a:rPr lang="en-US" altLang="zh-CN" sz="1800" b="0">
                <a:solidFill>
                  <a:schemeClr val="tx1"/>
                </a:solidFill>
                <a:latin typeface="Arial Unicode MS" pitchFamily="34" charset="-122"/>
                <a:ea typeface="宋体" panose="02010600030101010101" pitchFamily="2" charset="-122"/>
              </a:rPr>
              <a:t> </a:t>
            </a:r>
            <a:r>
              <a:rPr lang="zh-CN" altLang="en-US" sz="1800" b="0" dirty="0">
                <a:solidFill>
                  <a:schemeClr val="tx1"/>
                </a:solidFill>
                <a:latin typeface="Arial Unicode MS" pitchFamily="34" charset="-122"/>
                <a:ea typeface="宋体" panose="02010600030101010101" pitchFamily="2" charset="-122"/>
              </a:rPr>
              <a:t>带领团队正确的执行</a:t>
            </a:r>
            <a:r>
              <a:rPr lang="en-US" altLang="zh-CN" sz="1800" b="0">
                <a:solidFill>
                  <a:schemeClr val="tx1"/>
                </a:solidFill>
                <a:latin typeface="Arial Unicode MS" pitchFamily="34" charset="-122"/>
                <a:ea typeface="宋体" panose="02010600030101010101" pitchFamily="2" charset="-122"/>
              </a:rPr>
              <a:t>RCA</a:t>
            </a:r>
            <a:endParaRPr lang="en-US" altLang="zh-CN" sz="1800" b="0">
              <a:solidFill>
                <a:schemeClr val="tx1"/>
              </a:solidFill>
              <a:latin typeface="Arial Unicode MS" pitchFamily="34" charset="-122"/>
              <a:ea typeface="宋体" panose="02010600030101010101" pitchFamily="2" charset="-122"/>
            </a:endParaRPr>
          </a:p>
          <a:p>
            <a:pPr>
              <a:lnSpc>
                <a:spcPct val="150000"/>
              </a:lnSpc>
            </a:pPr>
            <a:r>
              <a:rPr lang="zh-CN" altLang="en-US" sz="1800" dirty="0">
                <a:solidFill>
                  <a:schemeClr val="tx1"/>
                </a:solidFill>
                <a:latin typeface="Arial Unicode MS" pitchFamily="34" charset="-122"/>
                <a:ea typeface="宋体" panose="02010600030101010101" pitchFamily="2" charset="-122"/>
              </a:rPr>
              <a:t>谁</a:t>
            </a:r>
            <a:r>
              <a:rPr lang="en-US" altLang="zh-CN" sz="1800">
                <a:solidFill>
                  <a:schemeClr val="tx1"/>
                </a:solidFill>
                <a:latin typeface="Arial Unicode MS" pitchFamily="34" charset="-122"/>
                <a:ea typeface="宋体" panose="02010600030101010101" pitchFamily="2" charset="-122"/>
              </a:rPr>
              <a:t>:</a:t>
            </a:r>
            <a:r>
              <a:rPr lang="en-US" altLang="zh-CN" sz="1800" b="0">
                <a:solidFill>
                  <a:schemeClr val="tx1"/>
                </a:solidFill>
                <a:latin typeface="Arial Unicode MS" pitchFamily="34" charset="-122"/>
                <a:ea typeface="宋体" panose="02010600030101010101" pitchFamily="2" charset="-122"/>
              </a:rPr>
              <a:t>   </a:t>
            </a:r>
            <a:endParaRPr lang="en-US" altLang="zh-CN" sz="1800" b="0">
              <a:solidFill>
                <a:schemeClr val="tx1"/>
              </a:solidFill>
              <a:latin typeface="Arial Unicode MS" pitchFamily="34" charset="-122"/>
              <a:ea typeface="宋体" panose="02010600030101010101" pitchFamily="2" charset="-122"/>
            </a:endParaRPr>
          </a:p>
          <a:p>
            <a:pPr>
              <a:lnSpc>
                <a:spcPct val="150000"/>
              </a:lnSpc>
              <a:buChar char="•"/>
            </a:pPr>
            <a:r>
              <a:rPr lang="en-US" altLang="zh-CN" sz="1800" b="0">
                <a:solidFill>
                  <a:schemeClr val="tx1"/>
                </a:solidFill>
                <a:latin typeface="Arial Unicode MS" pitchFamily="34" charset="-122"/>
                <a:ea typeface="宋体" panose="02010600030101010101" pitchFamily="2" charset="-122"/>
              </a:rPr>
              <a:t> </a:t>
            </a:r>
            <a:r>
              <a:rPr lang="zh-CN" altLang="en-US" sz="1800" b="0" dirty="0">
                <a:solidFill>
                  <a:schemeClr val="tx1"/>
                </a:solidFill>
                <a:latin typeface="Arial Unicode MS" pitchFamily="34" charset="-122"/>
                <a:ea typeface="宋体" panose="02010600030101010101" pitchFamily="2" charset="-122"/>
              </a:rPr>
              <a:t>熟悉 </a:t>
            </a:r>
            <a:r>
              <a:rPr lang="en-US" altLang="zh-CN" sz="1800" b="0">
                <a:solidFill>
                  <a:schemeClr val="tx1"/>
                </a:solidFill>
                <a:latin typeface="Arial Unicode MS" pitchFamily="34" charset="-122"/>
                <a:ea typeface="宋体" panose="02010600030101010101" pitchFamily="2" charset="-122"/>
              </a:rPr>
              <a:t>RCA </a:t>
            </a:r>
            <a:r>
              <a:rPr lang="zh-CN" altLang="en-US" sz="1800" b="0" dirty="0">
                <a:solidFill>
                  <a:schemeClr val="tx1"/>
                </a:solidFill>
                <a:latin typeface="Arial Unicode MS" pitchFamily="34" charset="-122"/>
                <a:ea typeface="宋体" panose="02010600030101010101" pitchFamily="2" charset="-122"/>
              </a:rPr>
              <a:t>方法</a:t>
            </a:r>
            <a:endParaRPr lang="zh-CN" altLang="en-US" sz="1800" b="0" dirty="0">
              <a:solidFill>
                <a:schemeClr val="tx1"/>
              </a:solidFill>
              <a:latin typeface="Arial Unicode MS" pitchFamily="34" charset="-122"/>
              <a:ea typeface="宋体" panose="02010600030101010101" pitchFamily="2" charset="-122"/>
            </a:endParaRPr>
          </a:p>
          <a:p>
            <a:pPr>
              <a:lnSpc>
                <a:spcPct val="150000"/>
              </a:lnSpc>
              <a:buChar char="•"/>
            </a:pPr>
            <a:r>
              <a:rPr lang="en-US" altLang="zh-CN" sz="1800" b="0">
                <a:solidFill>
                  <a:schemeClr val="tx1"/>
                </a:solidFill>
                <a:latin typeface="Arial Unicode MS" pitchFamily="34" charset="-122"/>
                <a:ea typeface="宋体" panose="02010600030101010101" pitchFamily="2" charset="-122"/>
              </a:rPr>
              <a:t> </a:t>
            </a:r>
            <a:r>
              <a:rPr lang="zh-CN" altLang="en-US" sz="1800" b="0" dirty="0">
                <a:solidFill>
                  <a:schemeClr val="tx1"/>
                </a:solidFill>
                <a:latin typeface="Arial Unicode MS" pitchFamily="34" charset="-122"/>
                <a:ea typeface="宋体" panose="02010600030101010101" pitchFamily="2" charset="-122"/>
              </a:rPr>
              <a:t>没有必要是部门经理或某方面的专家</a:t>
            </a:r>
            <a:endParaRPr lang="en-US" altLang="zh-CN" sz="1800" b="0">
              <a:solidFill>
                <a:schemeClr val="tx1"/>
              </a:solidFill>
              <a:latin typeface="Arial Unicode MS" pitchFamily="34" charset="-122"/>
              <a:ea typeface="宋体" panose="02010600030101010101" pitchFamily="2" charset="-122"/>
            </a:endParaRPr>
          </a:p>
          <a:p>
            <a:pPr>
              <a:lnSpc>
                <a:spcPct val="150000"/>
              </a:lnSpc>
            </a:pPr>
            <a:r>
              <a:rPr lang="zh-CN" altLang="en-US" sz="1800" dirty="0">
                <a:solidFill>
                  <a:schemeClr val="tx1"/>
                </a:solidFill>
                <a:latin typeface="Arial Unicode MS" pitchFamily="34" charset="-122"/>
                <a:ea typeface="宋体" panose="02010600030101010101" pitchFamily="2" charset="-122"/>
              </a:rPr>
              <a:t>做什么</a:t>
            </a:r>
            <a:r>
              <a:rPr lang="en-US" altLang="zh-CN" sz="1800">
                <a:solidFill>
                  <a:schemeClr val="tx1"/>
                </a:solidFill>
                <a:latin typeface="Arial Unicode MS" pitchFamily="34" charset="-122"/>
                <a:ea typeface="宋体" panose="02010600030101010101" pitchFamily="2" charset="-122"/>
              </a:rPr>
              <a:t>: </a:t>
            </a:r>
            <a:endParaRPr lang="en-US" altLang="zh-CN" sz="1800">
              <a:solidFill>
                <a:schemeClr val="tx1"/>
              </a:solidFill>
              <a:latin typeface="Arial Unicode MS" pitchFamily="34" charset="-122"/>
              <a:ea typeface="宋体" panose="02010600030101010101" pitchFamily="2" charset="-122"/>
            </a:endParaRPr>
          </a:p>
          <a:p>
            <a:pPr>
              <a:lnSpc>
                <a:spcPct val="150000"/>
              </a:lnSpc>
              <a:buChar char="•"/>
            </a:pPr>
            <a:r>
              <a:rPr lang="en-US" altLang="zh-CN" sz="1800" b="0">
                <a:solidFill>
                  <a:schemeClr val="tx1"/>
                </a:solidFill>
                <a:latin typeface="Arial Unicode MS" pitchFamily="34" charset="-122"/>
                <a:ea typeface="宋体" panose="02010600030101010101" pitchFamily="2" charset="-122"/>
              </a:rPr>
              <a:t> </a:t>
            </a:r>
            <a:r>
              <a:rPr lang="zh-CN" altLang="en-US" sz="1800" b="0" dirty="0">
                <a:solidFill>
                  <a:schemeClr val="tx1"/>
                </a:solidFill>
                <a:latin typeface="Arial Unicode MS" pitchFamily="34" charset="-122"/>
                <a:ea typeface="宋体" panose="02010600030101010101" pitchFamily="2" charset="-122"/>
              </a:rPr>
              <a:t>带领团队使用正确的分析方法</a:t>
            </a:r>
            <a:endParaRPr lang="en-US" altLang="zh-CN" sz="1800" b="0">
              <a:solidFill>
                <a:schemeClr val="tx1"/>
              </a:solidFill>
              <a:latin typeface="Arial Unicode MS" pitchFamily="34" charset="-122"/>
              <a:ea typeface="宋体" panose="02010600030101010101" pitchFamily="2" charset="-122"/>
            </a:endParaRPr>
          </a:p>
          <a:p>
            <a:pPr>
              <a:lnSpc>
                <a:spcPct val="150000"/>
              </a:lnSpc>
              <a:buChar char="•"/>
            </a:pPr>
            <a:r>
              <a:rPr lang="en-US" altLang="zh-CN" sz="1800" b="0">
                <a:solidFill>
                  <a:schemeClr val="tx1"/>
                </a:solidFill>
                <a:latin typeface="Arial Unicode MS" pitchFamily="34" charset="-122"/>
                <a:ea typeface="宋体" panose="02010600030101010101" pitchFamily="2" charset="-122"/>
              </a:rPr>
              <a:t> </a:t>
            </a:r>
            <a:r>
              <a:rPr lang="zh-CN" altLang="en-US" sz="1800" b="0" dirty="0">
                <a:solidFill>
                  <a:schemeClr val="tx1"/>
                </a:solidFill>
                <a:latin typeface="Arial Unicode MS" pitchFamily="34" charset="-122"/>
                <a:ea typeface="宋体" panose="02010600030101010101" pitchFamily="2" charset="-122"/>
              </a:rPr>
              <a:t>确保团队能够做出一致的行动方案</a:t>
            </a:r>
            <a:endParaRPr lang="zh-CN" altLang="en-US" sz="1800" b="0" dirty="0">
              <a:solidFill>
                <a:schemeClr val="tx1"/>
              </a:solidFill>
              <a:latin typeface="Arial Unicode MS" pitchFamily="34" charset="-122"/>
              <a:ea typeface="宋体" panose="02010600030101010101" pitchFamily="2" charset="-122"/>
            </a:endParaRPr>
          </a:p>
        </p:txBody>
      </p:sp>
      <p:sp>
        <p:nvSpPr>
          <p:cNvPr id="15365" name="矩形 7"/>
          <p:cNvSpPr/>
          <p:nvPr/>
        </p:nvSpPr>
        <p:spPr>
          <a:xfrm>
            <a:off x="3657600" y="304800"/>
            <a:ext cx="1831975" cy="584200"/>
          </a:xfrm>
          <a:prstGeom prst="rect">
            <a:avLst/>
          </a:prstGeom>
          <a:noFill/>
          <a:ln w="9525">
            <a:noFill/>
          </a:ln>
        </p:spPr>
        <p:txBody>
          <a:bodyPr wrap="none" anchor="t" anchorCtr="0">
            <a:spAutoFit/>
          </a:bodyPr>
          <a:p>
            <a:pPr algn="ctr"/>
            <a:r>
              <a:rPr lang="zh-CN" altLang="en-US" sz="3200" dirty="0">
                <a:solidFill>
                  <a:srgbClr val="008000"/>
                </a:solidFill>
                <a:latin typeface="Arial Unicode MS" pitchFamily="34" charset="-122"/>
                <a:ea typeface="宋体" panose="02010600030101010101" pitchFamily="2" charset="-122"/>
              </a:rPr>
              <a:t>前提条件</a:t>
            </a:r>
            <a:endParaRPr lang="zh-CN" altLang="en-US" sz="3200" dirty="0">
              <a:solidFill>
                <a:srgbClr val="008000"/>
              </a:solidFill>
              <a:latin typeface="Arial Unicode MS" pitchFamily="34" charset="-122"/>
              <a:ea typeface="宋体" panose="02010600030101010101" pitchFamily="2" charset="-122"/>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rgbClr val="5068E2"/>
        </a:solidFill>
        <a:ln w="9525" cap="flat" cmpd="sng" algn="ctr">
          <a:solidFill>
            <a:srgbClr val="3399FF"/>
          </a:solidFill>
          <a:prstDash val="solid"/>
          <a:round/>
          <a:headEnd type="none" w="med" len="med"/>
          <a:tailEnd type="none" w="med" len="med"/>
        </a:ln>
      </a:spPr>
      <a:bodyPr vert="horz" wrap="square" lIns="91440" tIns="45720" rIns="91440" bIns="45720" numCol="1" anchor="ctr"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3600" b="1" i="0" u="none" strike="noStrike" cap="none" normalizeH="0" baseline="0" smtClean="0">
            <a:ln>
              <a:noFill/>
            </a:ln>
            <a:solidFill>
              <a:schemeClr val="bg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3276</Words>
  <Application>WPS 演示</Application>
  <PresentationFormat>在屏幕上显示</PresentationFormat>
  <Paragraphs>474</Paragraphs>
  <Slides>28</Slides>
  <Notes>8</Notes>
  <HiddenSlides>0</HiddenSlides>
  <MMClips>0</MMClips>
  <ScaleCrop>false</ScaleCrop>
  <HeadingPairs>
    <vt:vector size="8" baseType="variant">
      <vt:variant>
        <vt:lpstr>已用的字体</vt:lpstr>
      </vt:variant>
      <vt:variant>
        <vt:i4>12</vt:i4>
      </vt:variant>
      <vt:variant>
        <vt:lpstr>主题</vt:lpstr>
      </vt:variant>
      <vt:variant>
        <vt:i4>2</vt:i4>
      </vt:variant>
      <vt:variant>
        <vt:lpstr>嵌入 OLE 服务器</vt:lpstr>
      </vt:variant>
      <vt:variant>
        <vt:i4>3</vt:i4>
      </vt:variant>
      <vt:variant>
        <vt:lpstr>幻灯片标题</vt:lpstr>
      </vt:variant>
      <vt:variant>
        <vt:i4>28</vt:i4>
      </vt:variant>
    </vt:vector>
  </HeadingPairs>
  <TitlesOfParts>
    <vt:vector size="45" baseType="lpstr">
      <vt:lpstr>Arial</vt:lpstr>
      <vt:lpstr>宋体</vt:lpstr>
      <vt:lpstr>Wingdings</vt:lpstr>
      <vt:lpstr>Arial Narrow</vt:lpstr>
      <vt:lpstr>汉仪旗黑-85S</vt:lpstr>
      <vt:lpstr>黑体</vt:lpstr>
      <vt:lpstr>微软雅黑</vt:lpstr>
      <vt:lpstr>楷体</vt:lpstr>
      <vt:lpstr>Arial Unicode MS</vt:lpstr>
      <vt:lpstr>Arial Unicode MS</vt:lpstr>
      <vt:lpstr>Wingdings 3</vt:lpstr>
      <vt:lpstr>Symbol</vt:lpstr>
      <vt:lpstr>博富特</vt:lpstr>
      <vt:lpstr>2_默认设计模板</vt:lpstr>
      <vt:lpstr>MS_ClipArt_Gallery.2</vt:lpstr>
      <vt:lpstr>Paint.Picture</vt:lpstr>
      <vt:lpstr>Paint.Picture</vt:lpstr>
      <vt:lpstr>安全管理必备 工具--TPM概论</vt:lpstr>
      <vt:lpstr>PowerPoint 演示文稿</vt:lpstr>
      <vt:lpstr>安全提示</vt:lpstr>
      <vt:lpstr>需要达成的共识……</vt:lpstr>
      <vt:lpstr>PowerPoint 演示文稿</vt:lpstr>
      <vt:lpstr>PowerPoint 演示文稿</vt:lpstr>
      <vt:lpstr>如何有效地解决问题 - RCA</vt:lpstr>
      <vt:lpstr>RCA的主要步骤</vt:lpstr>
      <vt:lpstr>PowerPoint 演示文稿</vt:lpstr>
      <vt:lpstr>PowerPoint 演示文稿</vt:lpstr>
      <vt:lpstr>PowerPoint 演示文稿</vt:lpstr>
      <vt:lpstr>PowerPoint 演示文稿</vt:lpstr>
      <vt:lpstr>如何定义问题?</vt:lpstr>
      <vt:lpstr>步骤2 : 分析和创建因果图   </vt:lpstr>
      <vt:lpstr>假  设</vt:lpstr>
      <vt:lpstr>收集资料</vt:lpstr>
      <vt:lpstr>收集资料</vt:lpstr>
      <vt:lpstr>创建因果关系图</vt:lpstr>
      <vt:lpstr>因果关系的特性</vt:lpstr>
      <vt:lpstr>创建因果关系图</vt:lpstr>
      <vt:lpstr>创建因果关系图</vt:lpstr>
      <vt:lpstr>创建因果关系图</vt:lpstr>
      <vt:lpstr>步骤3 确定事故根本原因</vt:lpstr>
      <vt:lpstr>PowerPoint 演示文稿</vt:lpstr>
      <vt:lpstr>PowerPoint 演示文稿</vt:lpstr>
      <vt:lpstr>回 顾</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Training For Contractor</dc:title>
  <dc:creator/>
  <cp:lastModifiedBy>玲俐</cp:lastModifiedBy>
  <cp:revision>606</cp:revision>
  <dcterms:created xsi:type="dcterms:W3CDTF">2018-07-01T11:42:00Z</dcterms:created>
  <dcterms:modified xsi:type="dcterms:W3CDTF">2024-06-28T05:27:56Z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2052-12.1.0.16929</vt:lpwstr>
  </property>
  <property fmtid="{D5CDD505-2E9C-101B-9397-08002B2CF9AE}" pid="4" name="ICV">
    <vt:lpwstr>131E954BC83C4953AB9B8BFFB6937B73_13</vt:lpwstr>
  </property>
</Properties>
</file>