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 id="2147483692" r:id="rId5"/>
  </p:sldMasterIdLst>
  <p:notesMasterIdLst>
    <p:notesMasterId r:id="rId9"/>
  </p:notesMasterIdLst>
  <p:handoutMasterIdLst>
    <p:handoutMasterId r:id="rId46"/>
  </p:handoutMasterIdLst>
  <p:sldIdLst>
    <p:sldId id="435" r:id="rId6"/>
    <p:sldId id="436" r:id="rId7"/>
    <p:sldId id="397" r:id="rId8"/>
    <p:sldId id="259" r:id="rId10"/>
    <p:sldId id="260" r:id="rId11"/>
    <p:sldId id="261" r:id="rId12"/>
    <p:sldId id="314" r:id="rId13"/>
    <p:sldId id="315" r:id="rId14"/>
    <p:sldId id="262" r:id="rId15"/>
    <p:sldId id="316" r:id="rId16"/>
    <p:sldId id="317" r:id="rId17"/>
    <p:sldId id="318" r:id="rId18"/>
    <p:sldId id="266" r:id="rId19"/>
    <p:sldId id="267" r:id="rId20"/>
    <p:sldId id="268" r:id="rId21"/>
    <p:sldId id="367" r:id="rId22"/>
    <p:sldId id="369" r:id="rId23"/>
    <p:sldId id="269" r:id="rId24"/>
    <p:sldId id="370" r:id="rId25"/>
    <p:sldId id="371" r:id="rId26"/>
    <p:sldId id="271" r:id="rId27"/>
    <p:sldId id="373" r:id="rId28"/>
    <p:sldId id="374" r:id="rId29"/>
    <p:sldId id="375" r:id="rId30"/>
    <p:sldId id="376" r:id="rId31"/>
    <p:sldId id="377" r:id="rId32"/>
    <p:sldId id="378" r:id="rId33"/>
    <p:sldId id="379" r:id="rId34"/>
    <p:sldId id="380" r:id="rId35"/>
    <p:sldId id="381" r:id="rId36"/>
    <p:sldId id="382" r:id="rId37"/>
    <p:sldId id="383" r:id="rId38"/>
    <p:sldId id="384" r:id="rId39"/>
    <p:sldId id="385" r:id="rId40"/>
    <p:sldId id="388" r:id="rId41"/>
    <p:sldId id="390" r:id="rId42"/>
    <p:sldId id="391" r:id="rId43"/>
    <p:sldId id="392" r:id="rId44"/>
    <p:sldId id="437" r:id="rId45"/>
  </p:sldIdLst>
  <p:sldSz cx="12192000" cy="6858000"/>
  <p:notesSz cx="6858000" cy="9144000"/>
  <p:custDataLst>
    <p:tags r:id="rId51"/>
  </p:custDataLst>
  <p:defaultTextStyle>
    <a:lvl1pPr marL="0" indent="0" algn="l" defTabSz="914400" rtl="0">
      <a:buNone/>
      <a:defRPr lang="en-US" sz="1800" dirty="0" smtClean="0">
        <a:solidFill>
          <a:schemeClr val="tx1"/>
        </a:solidFill>
        <a:latin typeface="Calibri" panose="020F0502020204030204"/>
        <a:ea typeface="Calibri" panose="020F0502020204030204"/>
      </a:defRPr>
    </a:lvl1pPr>
    <a:lvl2pPr marL="457200" indent="0" algn="l" defTabSz="914400" rtl="0">
      <a:buNone/>
      <a:defRPr lang="en-US" sz="1800" dirty="0" smtClean="0">
        <a:solidFill>
          <a:schemeClr val="tx1"/>
        </a:solidFill>
        <a:latin typeface="Calibri" panose="020F0502020204030204"/>
        <a:ea typeface="Calibri" panose="020F0502020204030204"/>
      </a:defRPr>
    </a:lvl2pPr>
    <a:lvl3pPr marL="914400" indent="0" algn="l" defTabSz="914400" rtl="0">
      <a:buNone/>
      <a:defRPr lang="en-US" sz="1800" dirty="0" smtClean="0">
        <a:solidFill>
          <a:schemeClr val="tx1"/>
        </a:solidFill>
        <a:latin typeface="Calibri" panose="020F0502020204030204"/>
        <a:ea typeface="Calibri" panose="020F0502020204030204"/>
      </a:defRPr>
    </a:lvl3pPr>
    <a:lvl4pPr marL="1371600" indent="0" algn="l" defTabSz="914400" rtl="0">
      <a:buNone/>
      <a:defRPr lang="en-US" sz="1800" dirty="0" smtClean="0">
        <a:solidFill>
          <a:schemeClr val="tx1"/>
        </a:solidFill>
        <a:latin typeface="Calibri" panose="020F0502020204030204"/>
        <a:ea typeface="Calibri" panose="020F0502020204030204"/>
      </a:defRPr>
    </a:lvl4pPr>
    <a:lvl5pPr marL="1828800" indent="0" algn="l" defTabSz="914400" rtl="0">
      <a:buNone/>
      <a:defRPr lang="en-US" sz="1800" dirty="0" smtClean="0">
        <a:solidFill>
          <a:schemeClr val="tx1"/>
        </a:solidFill>
        <a:latin typeface="Calibri" panose="020F0502020204030204"/>
        <a:ea typeface="Calibri" panose="020F0502020204030204"/>
      </a:defRPr>
    </a:lvl5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光启" initials="光"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1" Type="http://schemas.openxmlformats.org/officeDocument/2006/relationships/tags" Target="tags/tag482.xml"/><Relationship Id="rId50" Type="http://schemas.openxmlformats.org/officeDocument/2006/relationships/commentAuthors" Target="commentAuthors.xml"/><Relationship Id="rId5" Type="http://schemas.openxmlformats.org/officeDocument/2006/relationships/slideMaster" Target="slideMasters/slideMaster4.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handoutMaster" Target="handoutMasters/handoutMaster1.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7D8E374D-6E28-41D4-B529-E46F9BB5955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p:sp>
      <p:sp>
        <p:nvSpPr>
          <p:cNvPr id="14338" name="备注占位符 2"/>
          <p:cNvSpPr>
            <a:spLocks noGrp="1"/>
          </p:cNvSpPr>
          <p:nvPr>
            <p:ph type="body"/>
          </p:nvPr>
        </p:nvSpPr>
        <p:spPr/>
        <p:txBody>
          <a:bodyPr lIns="91440" tIns="45720" rIns="91440" bIns="45720" anchor="t"/>
          <a:lstStyle/>
          <a:p>
            <a:pPr lvl="0"/>
            <a:endParaRPr lang="zh-CN" altLang="en-US"/>
          </a:p>
        </p:txBody>
      </p:sp>
      <p:sp>
        <p:nvSpPr>
          <p:cNvPr id="14339"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p:cNvSpPr>
          <p:nvPr>
            <p:ph type="sldImg"/>
          </p:nvPr>
        </p:nvSpPr>
        <p:spPr/>
      </p:sp>
      <p:sp>
        <p:nvSpPr>
          <p:cNvPr id="16386" name="备注占位符 2"/>
          <p:cNvSpPr>
            <a:spLocks noGrp="1"/>
          </p:cNvSpPr>
          <p:nvPr>
            <p:ph type="body"/>
          </p:nvPr>
        </p:nvSpPr>
        <p:spPr/>
        <p:txBody>
          <a:bodyPr lIns="91440" tIns="45720" rIns="91440" bIns="45720" anchor="t"/>
          <a:lstStyle/>
          <a:p>
            <a:pPr lvl="0"/>
            <a:endParaRPr lang="zh-CN" altLang="en-US"/>
          </a:p>
        </p:txBody>
      </p:sp>
      <p:sp>
        <p:nvSpPr>
          <p:cNvPr id="16387"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p:sp>
      <p:sp>
        <p:nvSpPr>
          <p:cNvPr id="22530" name="备注占位符 2"/>
          <p:cNvSpPr>
            <a:spLocks noGrp="1"/>
          </p:cNvSpPr>
          <p:nvPr>
            <p:ph type="body"/>
          </p:nvPr>
        </p:nvSpPr>
        <p:spPr/>
        <p:txBody>
          <a:bodyPr lIns="91440" tIns="45720" rIns="91440" bIns="45720" anchor="t"/>
          <a:lstStyle/>
          <a:p>
            <a:pPr lvl="0"/>
            <a:endParaRPr lang="zh-CN" altLang="en-US"/>
          </a:p>
        </p:txBody>
      </p:sp>
      <p:sp>
        <p:nvSpPr>
          <p:cNvPr id="22531"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7" Type="http://schemas.openxmlformats.org/officeDocument/2006/relationships/tags" Target="../tags/tag39.xml"/><Relationship Id="rId26" Type="http://schemas.openxmlformats.org/officeDocument/2006/relationships/tags" Target="../tags/tag38.xml"/><Relationship Id="rId25" Type="http://schemas.openxmlformats.org/officeDocument/2006/relationships/tags" Target="../tags/tag37.xml"/><Relationship Id="rId24" Type="http://schemas.openxmlformats.org/officeDocument/2006/relationships/tags" Target="../tags/tag36.xml"/><Relationship Id="rId23" Type="http://schemas.openxmlformats.org/officeDocument/2006/relationships/tags" Target="../tags/tag35.xml"/><Relationship Id="rId22" Type="http://schemas.openxmlformats.org/officeDocument/2006/relationships/tags" Target="../tags/tag34.xml"/><Relationship Id="rId21" Type="http://schemas.openxmlformats.org/officeDocument/2006/relationships/tags" Target="../tags/tag33.xml"/><Relationship Id="rId20" Type="http://schemas.openxmlformats.org/officeDocument/2006/relationships/tags" Target="../tags/tag32.xml"/><Relationship Id="rId2" Type="http://schemas.openxmlformats.org/officeDocument/2006/relationships/tags" Target="../tags/tag14.xml"/><Relationship Id="rId19" Type="http://schemas.openxmlformats.org/officeDocument/2006/relationships/tags" Target="../tags/tag31.xml"/><Relationship Id="rId18" Type="http://schemas.openxmlformats.org/officeDocument/2006/relationships/tags" Target="../tags/tag30.xml"/><Relationship Id="rId17" Type="http://schemas.openxmlformats.org/officeDocument/2006/relationships/tags" Target="../tags/tag29.xml"/><Relationship Id="rId16" Type="http://schemas.openxmlformats.org/officeDocument/2006/relationships/tags" Target="../tags/tag28.xml"/><Relationship Id="rId15" Type="http://schemas.openxmlformats.org/officeDocument/2006/relationships/tags" Target="../tags/tag27.xml"/><Relationship Id="rId14" Type="http://schemas.openxmlformats.org/officeDocument/2006/relationships/tags" Target="../tags/tag26.xml"/><Relationship Id="rId13" Type="http://schemas.openxmlformats.org/officeDocument/2006/relationships/tags" Target="../tags/tag25.xml"/><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2" Type="http://schemas.openxmlformats.org/officeDocument/2006/relationships/tags" Target="../tags/tag50.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4" Type="http://schemas.openxmlformats.org/officeDocument/2006/relationships/tags" Target="../tags/tag63.xml"/><Relationship Id="rId13" Type="http://schemas.openxmlformats.org/officeDocument/2006/relationships/tags" Target="../tags/tag62.xml"/><Relationship Id="rId12" Type="http://schemas.openxmlformats.org/officeDocument/2006/relationships/tags" Target="../tags/tag61.xml"/><Relationship Id="rId11" Type="http://schemas.openxmlformats.org/officeDocument/2006/relationships/tags" Target="../tags/tag60.xml"/><Relationship Id="rId10" Type="http://schemas.openxmlformats.org/officeDocument/2006/relationships/tags" Target="../tags/tag59.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5" Type="http://schemas.openxmlformats.org/officeDocument/2006/relationships/tags" Target="../tags/tag87.xml"/><Relationship Id="rId24" Type="http://schemas.openxmlformats.org/officeDocument/2006/relationships/tags" Target="../tags/tag86.xml"/><Relationship Id="rId23" Type="http://schemas.openxmlformats.org/officeDocument/2006/relationships/tags" Target="../tags/tag85.xml"/><Relationship Id="rId22" Type="http://schemas.openxmlformats.org/officeDocument/2006/relationships/tags" Target="../tags/tag84.xml"/><Relationship Id="rId21" Type="http://schemas.openxmlformats.org/officeDocument/2006/relationships/tags" Target="../tags/tag83.xml"/><Relationship Id="rId20" Type="http://schemas.openxmlformats.org/officeDocument/2006/relationships/tags" Target="../tags/tag82.xml"/><Relationship Id="rId2" Type="http://schemas.openxmlformats.org/officeDocument/2006/relationships/tags" Target="../tags/tag64.xml"/><Relationship Id="rId19" Type="http://schemas.openxmlformats.org/officeDocument/2006/relationships/tags" Target="../tags/tag81.xml"/><Relationship Id="rId18" Type="http://schemas.openxmlformats.org/officeDocument/2006/relationships/tags" Target="../tags/tag80.xml"/><Relationship Id="rId17" Type="http://schemas.openxmlformats.org/officeDocument/2006/relationships/tags" Target="../tags/tag79.xml"/><Relationship Id="rId16" Type="http://schemas.openxmlformats.org/officeDocument/2006/relationships/tags" Target="../tags/tag78.xml"/><Relationship Id="rId15" Type="http://schemas.openxmlformats.org/officeDocument/2006/relationships/tags" Target="../tags/tag77.xml"/><Relationship Id="rId14" Type="http://schemas.openxmlformats.org/officeDocument/2006/relationships/tags" Target="../tags/tag76.xml"/><Relationship Id="rId13" Type="http://schemas.openxmlformats.org/officeDocument/2006/relationships/tags" Target="../tags/tag75.xml"/><Relationship Id="rId12" Type="http://schemas.openxmlformats.org/officeDocument/2006/relationships/tags" Target="../tags/tag74.xml"/><Relationship Id="rId11" Type="http://schemas.openxmlformats.org/officeDocument/2006/relationships/tags" Target="../tags/tag73.xml"/><Relationship Id="rId10" Type="http://schemas.openxmlformats.org/officeDocument/2006/relationships/tags" Target="../tags/tag72.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2" Type="http://schemas.openxmlformats.org/officeDocument/2006/relationships/tags" Target="../tags/tag101.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09.xml"/><Relationship Id="rId8" Type="http://schemas.openxmlformats.org/officeDocument/2006/relationships/tags" Target="../tags/tag108.xml"/><Relationship Id="rId7" Type="http://schemas.openxmlformats.org/officeDocument/2006/relationships/tags" Target="../tags/tag107.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2" Type="http://schemas.openxmlformats.org/officeDocument/2006/relationships/tags" Target="../tags/tag112.xml"/><Relationship Id="rId11" Type="http://schemas.openxmlformats.org/officeDocument/2006/relationships/tags" Target="../tags/tag111.xml"/><Relationship Id="rId10" Type="http://schemas.openxmlformats.org/officeDocument/2006/relationships/tags" Target="../tags/tag110.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1" Type="http://schemas.openxmlformats.org/officeDocument/2006/relationships/tags" Target="../tags/tag122.xml"/><Relationship Id="rId10" Type="http://schemas.openxmlformats.org/officeDocument/2006/relationships/tags" Target="../tags/tag121.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7" Type="http://schemas.openxmlformats.org/officeDocument/2006/relationships/tags" Target="../tags/tag148.xml"/><Relationship Id="rId26" Type="http://schemas.openxmlformats.org/officeDocument/2006/relationships/tags" Target="../tags/tag147.xml"/><Relationship Id="rId25" Type="http://schemas.openxmlformats.org/officeDocument/2006/relationships/tags" Target="../tags/tag146.xml"/><Relationship Id="rId24" Type="http://schemas.openxmlformats.org/officeDocument/2006/relationships/tags" Target="../tags/tag145.xml"/><Relationship Id="rId23" Type="http://schemas.openxmlformats.org/officeDocument/2006/relationships/tags" Target="../tags/tag144.xml"/><Relationship Id="rId22" Type="http://schemas.openxmlformats.org/officeDocument/2006/relationships/tags" Target="../tags/tag143.xml"/><Relationship Id="rId21" Type="http://schemas.openxmlformats.org/officeDocument/2006/relationships/tags" Target="../tags/tag142.xml"/><Relationship Id="rId20" Type="http://schemas.openxmlformats.org/officeDocument/2006/relationships/tags" Target="../tags/tag141.xml"/><Relationship Id="rId2" Type="http://schemas.openxmlformats.org/officeDocument/2006/relationships/tags" Target="../tags/tag123.xml"/><Relationship Id="rId19" Type="http://schemas.openxmlformats.org/officeDocument/2006/relationships/tags" Target="../tags/tag140.xml"/><Relationship Id="rId18" Type="http://schemas.openxmlformats.org/officeDocument/2006/relationships/tags" Target="../tags/tag139.xml"/><Relationship Id="rId17" Type="http://schemas.openxmlformats.org/officeDocument/2006/relationships/tags" Target="../tags/tag138.xml"/><Relationship Id="rId16" Type="http://schemas.openxmlformats.org/officeDocument/2006/relationships/tags" Target="../tags/tag137.xml"/><Relationship Id="rId15" Type="http://schemas.openxmlformats.org/officeDocument/2006/relationships/tags" Target="../tags/tag136.xml"/><Relationship Id="rId14" Type="http://schemas.openxmlformats.org/officeDocument/2006/relationships/tags" Target="../tags/tag135.xml"/><Relationship Id="rId13" Type="http://schemas.openxmlformats.org/officeDocument/2006/relationships/tags" Target="../tags/tag134.xml"/><Relationship Id="rId12" Type="http://schemas.openxmlformats.org/officeDocument/2006/relationships/tags" Target="../tags/tag133.xml"/><Relationship Id="rId11" Type="http://schemas.openxmlformats.org/officeDocument/2006/relationships/tags" Target="../tags/tag132.xml"/><Relationship Id="rId10" Type="http://schemas.openxmlformats.org/officeDocument/2006/relationships/tags" Target="../tags/tag131.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156.xml"/><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0" Type="http://schemas.openxmlformats.org/officeDocument/2006/relationships/tags" Target="../tags/tag157.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tags" Target="../tags/tag164.xml"/><Relationship Id="rId7" Type="http://schemas.openxmlformats.org/officeDocument/2006/relationships/tags" Target="../tags/tag163.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2" Type="http://schemas.openxmlformats.org/officeDocument/2006/relationships/tags" Target="../tags/tag168.xml"/><Relationship Id="rId11" Type="http://schemas.openxmlformats.org/officeDocument/2006/relationships/tags" Target="../tags/tag167.xml"/><Relationship Id="rId10" Type="http://schemas.openxmlformats.org/officeDocument/2006/relationships/tags" Target="../tags/tag166.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176.xml"/><Relationship Id="rId8" Type="http://schemas.openxmlformats.org/officeDocument/2006/relationships/tags" Target="../tags/tag175.xml"/><Relationship Id="rId7" Type="http://schemas.openxmlformats.org/officeDocument/2006/relationships/tags" Target="../tags/tag174.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3" Type="http://schemas.openxmlformats.org/officeDocument/2006/relationships/tags" Target="../tags/tag180.xml"/><Relationship Id="rId12" Type="http://schemas.openxmlformats.org/officeDocument/2006/relationships/tags" Target="../tags/tag179.xml"/><Relationship Id="rId11" Type="http://schemas.openxmlformats.org/officeDocument/2006/relationships/tags" Target="../tags/tag178.xml"/><Relationship Id="rId10" Type="http://schemas.openxmlformats.org/officeDocument/2006/relationships/tags" Target="../tags/tag177.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tags" Target="../tags/tag187.xml"/><Relationship Id="rId7" Type="http://schemas.openxmlformats.org/officeDocument/2006/relationships/tags" Target="../tags/tag186.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3" Type="http://schemas.openxmlformats.org/officeDocument/2006/relationships/tags" Target="../tags/tag192.xml"/><Relationship Id="rId12" Type="http://schemas.openxmlformats.org/officeDocument/2006/relationships/tags" Target="../tags/tag191.xml"/><Relationship Id="rId11" Type="http://schemas.openxmlformats.org/officeDocument/2006/relationships/tags" Target="../tags/tag190.xml"/><Relationship Id="rId10" Type="http://schemas.openxmlformats.org/officeDocument/2006/relationships/tags" Target="../tags/tag189.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200.xml"/><Relationship Id="rId8" Type="http://schemas.openxmlformats.org/officeDocument/2006/relationships/tags" Target="../tags/tag199.xml"/><Relationship Id="rId7" Type="http://schemas.openxmlformats.org/officeDocument/2006/relationships/tags" Target="../tags/tag198.xml"/><Relationship Id="rId6" Type="http://schemas.openxmlformats.org/officeDocument/2006/relationships/tags" Target="../tags/tag197.xml"/><Relationship Id="rId5" Type="http://schemas.openxmlformats.org/officeDocument/2006/relationships/tags" Target="../tags/tag196.xml"/><Relationship Id="rId4" Type="http://schemas.openxmlformats.org/officeDocument/2006/relationships/tags" Target="../tags/tag195.xml"/><Relationship Id="rId3" Type="http://schemas.openxmlformats.org/officeDocument/2006/relationships/tags" Target="../tags/tag194.xml"/><Relationship Id="rId2" Type="http://schemas.openxmlformats.org/officeDocument/2006/relationships/tags" Target="../tags/tag193.xml"/><Relationship Id="rId13" Type="http://schemas.openxmlformats.org/officeDocument/2006/relationships/tags" Target="../tags/tag204.xml"/><Relationship Id="rId12" Type="http://schemas.openxmlformats.org/officeDocument/2006/relationships/tags" Target="../tags/tag203.xml"/><Relationship Id="rId11" Type="http://schemas.openxmlformats.org/officeDocument/2006/relationships/tags" Target="../tags/tag202.xml"/><Relationship Id="rId10" Type="http://schemas.openxmlformats.org/officeDocument/2006/relationships/tags" Target="../tags/tag201.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212.xml"/><Relationship Id="rId8" Type="http://schemas.openxmlformats.org/officeDocument/2006/relationships/tags" Target="../tags/tag211.xml"/><Relationship Id="rId7" Type="http://schemas.openxmlformats.org/officeDocument/2006/relationships/tags" Target="../tags/tag210.xml"/><Relationship Id="rId6" Type="http://schemas.openxmlformats.org/officeDocument/2006/relationships/tags" Target="../tags/tag209.xml"/><Relationship Id="rId5" Type="http://schemas.openxmlformats.org/officeDocument/2006/relationships/tags" Target="../tags/tag208.xml"/><Relationship Id="rId4" Type="http://schemas.openxmlformats.org/officeDocument/2006/relationships/tags" Target="../tags/tag207.xml"/><Relationship Id="rId3" Type="http://schemas.openxmlformats.org/officeDocument/2006/relationships/tags" Target="../tags/tag206.xml"/><Relationship Id="rId2" Type="http://schemas.openxmlformats.org/officeDocument/2006/relationships/tags" Target="../tags/tag205.xml"/><Relationship Id="rId15" Type="http://schemas.openxmlformats.org/officeDocument/2006/relationships/tags" Target="../tags/tag218.xml"/><Relationship Id="rId14" Type="http://schemas.openxmlformats.org/officeDocument/2006/relationships/tags" Target="../tags/tag217.xml"/><Relationship Id="rId13" Type="http://schemas.openxmlformats.org/officeDocument/2006/relationships/tags" Target="../tags/tag216.xml"/><Relationship Id="rId12" Type="http://schemas.openxmlformats.org/officeDocument/2006/relationships/tags" Target="../tags/tag215.xml"/><Relationship Id="rId11" Type="http://schemas.openxmlformats.org/officeDocument/2006/relationships/tags" Target="../tags/tag214.xml"/><Relationship Id="rId10" Type="http://schemas.openxmlformats.org/officeDocument/2006/relationships/tags" Target="../tags/tag213.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226.xml"/><Relationship Id="rId8" Type="http://schemas.openxmlformats.org/officeDocument/2006/relationships/tags" Target="../tags/tag225.xml"/><Relationship Id="rId7" Type="http://schemas.openxmlformats.org/officeDocument/2006/relationships/tags" Target="../tags/tag224.xml"/><Relationship Id="rId6" Type="http://schemas.openxmlformats.org/officeDocument/2006/relationships/tags" Target="../tags/tag223.xml"/><Relationship Id="rId5" Type="http://schemas.openxmlformats.org/officeDocument/2006/relationships/tags" Target="../tags/tag222.xml"/><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239.xml"/><Relationship Id="rId8" Type="http://schemas.openxmlformats.org/officeDocument/2006/relationships/tags" Target="../tags/tag238.xml"/><Relationship Id="rId7" Type="http://schemas.openxmlformats.org/officeDocument/2006/relationships/tags" Target="../tags/tag237.xml"/><Relationship Id="rId6" Type="http://schemas.openxmlformats.org/officeDocument/2006/relationships/image" Target="../media/image2.jpeg"/><Relationship Id="rId5" Type="http://schemas.openxmlformats.org/officeDocument/2006/relationships/tags" Target="../tags/tag236.xml"/><Relationship Id="rId4" Type="http://schemas.openxmlformats.org/officeDocument/2006/relationships/tags" Target="../tags/tag235.xml"/><Relationship Id="rId3" Type="http://schemas.openxmlformats.org/officeDocument/2006/relationships/tags" Target="../tags/tag234.xml"/><Relationship Id="rId2" Type="http://schemas.openxmlformats.org/officeDocument/2006/relationships/tags" Target="../tags/tag233.xml"/><Relationship Id="rId11" Type="http://schemas.openxmlformats.org/officeDocument/2006/relationships/tags" Target="../tags/tag241.xml"/><Relationship Id="rId10" Type="http://schemas.openxmlformats.org/officeDocument/2006/relationships/tags" Target="../tags/tag240.xml"/><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249.xml"/><Relationship Id="rId8" Type="http://schemas.openxmlformats.org/officeDocument/2006/relationships/tags" Target="../tags/tag248.xml"/><Relationship Id="rId7" Type="http://schemas.openxmlformats.org/officeDocument/2006/relationships/tags" Target="../tags/tag247.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tags" Target="../tags/tag242.xml"/><Relationship Id="rId17" Type="http://schemas.openxmlformats.org/officeDocument/2006/relationships/tags" Target="../tags/tag257.xml"/><Relationship Id="rId16" Type="http://schemas.openxmlformats.org/officeDocument/2006/relationships/tags" Target="../tags/tag256.xml"/><Relationship Id="rId15" Type="http://schemas.openxmlformats.org/officeDocument/2006/relationships/tags" Target="../tags/tag255.xml"/><Relationship Id="rId14" Type="http://schemas.openxmlformats.org/officeDocument/2006/relationships/tags" Target="../tags/tag254.xml"/><Relationship Id="rId13" Type="http://schemas.openxmlformats.org/officeDocument/2006/relationships/tags" Target="../tags/tag253.xml"/><Relationship Id="rId12" Type="http://schemas.openxmlformats.org/officeDocument/2006/relationships/tags" Target="../tags/tag252.xml"/><Relationship Id="rId11" Type="http://schemas.openxmlformats.org/officeDocument/2006/relationships/tags" Target="../tags/tag251.xml"/><Relationship Id="rId10" Type="http://schemas.openxmlformats.org/officeDocument/2006/relationships/tags" Target="../tags/tag250.xm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264.xml"/><Relationship Id="rId8" Type="http://schemas.openxmlformats.org/officeDocument/2006/relationships/tags" Target="../tags/tag263.xml"/><Relationship Id="rId7" Type="http://schemas.openxmlformats.org/officeDocument/2006/relationships/tags" Target="../tags/tag262.xml"/><Relationship Id="rId6" Type="http://schemas.openxmlformats.org/officeDocument/2006/relationships/tags" Target="../tags/tag261.xml"/><Relationship Id="rId5" Type="http://schemas.openxmlformats.org/officeDocument/2006/relationships/tags" Target="../tags/tag260.xml"/><Relationship Id="rId4" Type="http://schemas.openxmlformats.org/officeDocument/2006/relationships/image" Target="../media/image3.jpeg"/><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272.xml"/><Relationship Id="rId8" Type="http://schemas.openxmlformats.org/officeDocument/2006/relationships/tags" Target="../tags/tag271.xml"/><Relationship Id="rId7" Type="http://schemas.openxmlformats.org/officeDocument/2006/relationships/tags" Target="../tags/tag270.xml"/><Relationship Id="rId6" Type="http://schemas.openxmlformats.org/officeDocument/2006/relationships/tags" Target="../tags/tag269.xml"/><Relationship Id="rId5" Type="http://schemas.openxmlformats.org/officeDocument/2006/relationships/tags" Target="../tags/tag268.xml"/><Relationship Id="rId4" Type="http://schemas.openxmlformats.org/officeDocument/2006/relationships/tags" Target="../tags/tag267.xml"/><Relationship Id="rId3" Type="http://schemas.openxmlformats.org/officeDocument/2006/relationships/tags" Target="../tags/tag266.xml"/><Relationship Id="rId2" Type="http://schemas.openxmlformats.org/officeDocument/2006/relationships/tags" Target="../tags/tag265.xml"/><Relationship Id="rId19" Type="http://schemas.openxmlformats.org/officeDocument/2006/relationships/tags" Target="../tags/tag282.xml"/><Relationship Id="rId18" Type="http://schemas.openxmlformats.org/officeDocument/2006/relationships/tags" Target="../tags/tag281.xml"/><Relationship Id="rId17" Type="http://schemas.openxmlformats.org/officeDocument/2006/relationships/tags" Target="../tags/tag280.xml"/><Relationship Id="rId16" Type="http://schemas.openxmlformats.org/officeDocument/2006/relationships/tags" Target="../tags/tag279.xml"/><Relationship Id="rId15" Type="http://schemas.openxmlformats.org/officeDocument/2006/relationships/tags" Target="../tags/tag278.xml"/><Relationship Id="rId14" Type="http://schemas.openxmlformats.org/officeDocument/2006/relationships/tags" Target="../tags/tag277.xml"/><Relationship Id="rId13" Type="http://schemas.openxmlformats.org/officeDocument/2006/relationships/tags" Target="../tags/tag276.xml"/><Relationship Id="rId12" Type="http://schemas.openxmlformats.org/officeDocument/2006/relationships/tags" Target="../tags/tag275.xml"/><Relationship Id="rId11" Type="http://schemas.openxmlformats.org/officeDocument/2006/relationships/tags" Target="../tags/tag274.xml"/><Relationship Id="rId10" Type="http://schemas.openxmlformats.org/officeDocument/2006/relationships/tags" Target="../tags/tag273.xm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290.xml"/><Relationship Id="rId8" Type="http://schemas.openxmlformats.org/officeDocument/2006/relationships/tags" Target="../tags/tag289.xml"/><Relationship Id="rId7" Type="http://schemas.openxmlformats.org/officeDocument/2006/relationships/tags" Target="../tags/tag288.xml"/><Relationship Id="rId6" Type="http://schemas.openxmlformats.org/officeDocument/2006/relationships/tags" Target="../tags/tag287.xml"/><Relationship Id="rId5" Type="http://schemas.openxmlformats.org/officeDocument/2006/relationships/tags" Target="../tags/tag286.xml"/><Relationship Id="rId4" Type="http://schemas.openxmlformats.org/officeDocument/2006/relationships/tags" Target="../tags/tag285.xml"/><Relationship Id="rId3" Type="http://schemas.openxmlformats.org/officeDocument/2006/relationships/tags" Target="../tags/tag284.xml"/><Relationship Id="rId20" Type="http://schemas.openxmlformats.org/officeDocument/2006/relationships/tags" Target="../tags/tag301.xml"/><Relationship Id="rId2" Type="http://schemas.openxmlformats.org/officeDocument/2006/relationships/tags" Target="../tags/tag283.xml"/><Relationship Id="rId19" Type="http://schemas.openxmlformats.org/officeDocument/2006/relationships/tags" Target="../tags/tag300.xml"/><Relationship Id="rId18" Type="http://schemas.openxmlformats.org/officeDocument/2006/relationships/tags" Target="../tags/tag299.xml"/><Relationship Id="rId17" Type="http://schemas.openxmlformats.org/officeDocument/2006/relationships/tags" Target="../tags/tag298.xml"/><Relationship Id="rId16" Type="http://schemas.openxmlformats.org/officeDocument/2006/relationships/tags" Target="../tags/tag297.xml"/><Relationship Id="rId15" Type="http://schemas.openxmlformats.org/officeDocument/2006/relationships/tags" Target="../tags/tag296.xml"/><Relationship Id="rId14" Type="http://schemas.openxmlformats.org/officeDocument/2006/relationships/tags" Target="../tags/tag295.xml"/><Relationship Id="rId13" Type="http://schemas.openxmlformats.org/officeDocument/2006/relationships/tags" Target="../tags/tag294.xml"/><Relationship Id="rId12" Type="http://schemas.openxmlformats.org/officeDocument/2006/relationships/tags" Target="../tags/tag293.xml"/><Relationship Id="rId11" Type="http://schemas.openxmlformats.org/officeDocument/2006/relationships/tags" Target="../tags/tag292.xml"/><Relationship Id="rId10" Type="http://schemas.openxmlformats.org/officeDocument/2006/relationships/tags" Target="../tags/tag291.xml"/><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309.xml"/><Relationship Id="rId8" Type="http://schemas.openxmlformats.org/officeDocument/2006/relationships/tags" Target="../tags/tag308.xml"/><Relationship Id="rId7" Type="http://schemas.openxmlformats.org/officeDocument/2006/relationships/tags" Target="../tags/tag307.xml"/><Relationship Id="rId6" Type="http://schemas.openxmlformats.org/officeDocument/2006/relationships/tags" Target="../tags/tag306.xml"/><Relationship Id="rId5" Type="http://schemas.openxmlformats.org/officeDocument/2006/relationships/tags" Target="../tags/tag305.xml"/><Relationship Id="rId4" Type="http://schemas.openxmlformats.org/officeDocument/2006/relationships/tags" Target="../tags/tag304.xml"/><Relationship Id="rId3" Type="http://schemas.openxmlformats.org/officeDocument/2006/relationships/tags" Target="../tags/tag303.xml"/><Relationship Id="rId2" Type="http://schemas.openxmlformats.org/officeDocument/2006/relationships/tags" Target="../tags/tag302.xml"/><Relationship Id="rId16" Type="http://schemas.openxmlformats.org/officeDocument/2006/relationships/tags" Target="../tags/tag316.xml"/><Relationship Id="rId15" Type="http://schemas.openxmlformats.org/officeDocument/2006/relationships/tags" Target="../tags/tag315.xml"/><Relationship Id="rId14" Type="http://schemas.openxmlformats.org/officeDocument/2006/relationships/tags" Target="../tags/tag314.xml"/><Relationship Id="rId13" Type="http://schemas.openxmlformats.org/officeDocument/2006/relationships/tags" Target="../tags/tag313.xml"/><Relationship Id="rId12" Type="http://schemas.openxmlformats.org/officeDocument/2006/relationships/tags" Target="../tags/tag312.xml"/><Relationship Id="rId11" Type="http://schemas.openxmlformats.org/officeDocument/2006/relationships/tags" Target="../tags/tag311.xml"/><Relationship Id="rId10" Type="http://schemas.openxmlformats.org/officeDocument/2006/relationships/tags" Target="../tags/tag310.xml"/><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4" Type="http://schemas.openxmlformats.org/officeDocument/2006/relationships/tags" Target="../tags/tag319.xml"/><Relationship Id="rId3" Type="http://schemas.openxmlformats.org/officeDocument/2006/relationships/tags" Target="../tags/tag318.xml"/><Relationship Id="rId2" Type="http://schemas.openxmlformats.org/officeDocument/2006/relationships/tags" Target="../tags/tag317.xm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327.xml"/><Relationship Id="rId8" Type="http://schemas.openxmlformats.org/officeDocument/2006/relationships/tags" Target="../tags/tag326.xml"/><Relationship Id="rId7" Type="http://schemas.openxmlformats.org/officeDocument/2006/relationships/tags" Target="../tags/tag325.xml"/><Relationship Id="rId6" Type="http://schemas.openxmlformats.org/officeDocument/2006/relationships/tags" Target="../tags/tag324.xml"/><Relationship Id="rId5" Type="http://schemas.openxmlformats.org/officeDocument/2006/relationships/tags" Target="../tags/tag323.xml"/><Relationship Id="rId4" Type="http://schemas.openxmlformats.org/officeDocument/2006/relationships/tags" Target="../tags/tag322.xml"/><Relationship Id="rId3" Type="http://schemas.openxmlformats.org/officeDocument/2006/relationships/tags" Target="../tags/tag321.xml"/><Relationship Id="rId2" Type="http://schemas.openxmlformats.org/officeDocument/2006/relationships/tags" Target="../tags/tag320.xml"/><Relationship Id="rId18" Type="http://schemas.openxmlformats.org/officeDocument/2006/relationships/tags" Target="../tags/tag336.xml"/><Relationship Id="rId17" Type="http://schemas.openxmlformats.org/officeDocument/2006/relationships/tags" Target="../tags/tag335.xml"/><Relationship Id="rId16" Type="http://schemas.openxmlformats.org/officeDocument/2006/relationships/tags" Target="../tags/tag334.xml"/><Relationship Id="rId15" Type="http://schemas.openxmlformats.org/officeDocument/2006/relationships/tags" Target="../tags/tag333.xml"/><Relationship Id="rId14" Type="http://schemas.openxmlformats.org/officeDocument/2006/relationships/tags" Target="../tags/tag332.xml"/><Relationship Id="rId13" Type="http://schemas.openxmlformats.org/officeDocument/2006/relationships/tags" Target="../tags/tag331.xml"/><Relationship Id="rId12" Type="http://schemas.openxmlformats.org/officeDocument/2006/relationships/tags" Target="../tags/tag330.xml"/><Relationship Id="rId11" Type="http://schemas.openxmlformats.org/officeDocument/2006/relationships/tags" Target="../tags/tag329.xml"/><Relationship Id="rId10" Type="http://schemas.openxmlformats.org/officeDocument/2006/relationships/tags" Target="../tags/tag328.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344.xml"/><Relationship Id="rId8" Type="http://schemas.openxmlformats.org/officeDocument/2006/relationships/tags" Target="../tags/tag343.xml"/><Relationship Id="rId7" Type="http://schemas.openxmlformats.org/officeDocument/2006/relationships/tags" Target="../tags/tag342.xml"/><Relationship Id="rId6" Type="http://schemas.openxmlformats.org/officeDocument/2006/relationships/tags" Target="../tags/tag341.xml"/><Relationship Id="rId5" Type="http://schemas.openxmlformats.org/officeDocument/2006/relationships/tags" Target="../tags/tag340.xml"/><Relationship Id="rId4" Type="http://schemas.openxmlformats.org/officeDocument/2006/relationships/tags" Target="../tags/tag339.xml"/><Relationship Id="rId3" Type="http://schemas.openxmlformats.org/officeDocument/2006/relationships/tags" Target="../tags/tag338.xml"/><Relationship Id="rId2" Type="http://schemas.openxmlformats.org/officeDocument/2006/relationships/tags" Target="../tags/tag337.xml"/><Relationship Id="rId18" Type="http://schemas.openxmlformats.org/officeDocument/2006/relationships/tags" Target="../tags/tag353.xml"/><Relationship Id="rId17" Type="http://schemas.openxmlformats.org/officeDocument/2006/relationships/tags" Target="../tags/tag352.xml"/><Relationship Id="rId16" Type="http://schemas.openxmlformats.org/officeDocument/2006/relationships/tags" Target="../tags/tag351.xml"/><Relationship Id="rId15" Type="http://schemas.openxmlformats.org/officeDocument/2006/relationships/tags" Target="../tags/tag350.xml"/><Relationship Id="rId14" Type="http://schemas.openxmlformats.org/officeDocument/2006/relationships/tags" Target="../tags/tag349.xml"/><Relationship Id="rId13" Type="http://schemas.openxmlformats.org/officeDocument/2006/relationships/tags" Target="../tags/tag348.xml"/><Relationship Id="rId12" Type="http://schemas.openxmlformats.org/officeDocument/2006/relationships/tags" Target="../tags/tag347.xml"/><Relationship Id="rId11" Type="http://schemas.openxmlformats.org/officeDocument/2006/relationships/tags" Target="../tags/tag346.xml"/><Relationship Id="rId10" Type="http://schemas.openxmlformats.org/officeDocument/2006/relationships/tags" Target="../tags/tag345.xml"/><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361.xml"/><Relationship Id="rId8" Type="http://schemas.openxmlformats.org/officeDocument/2006/relationships/tags" Target="../tags/tag360.xml"/><Relationship Id="rId7" Type="http://schemas.openxmlformats.org/officeDocument/2006/relationships/tags" Target="../tags/tag359.xml"/><Relationship Id="rId6" Type="http://schemas.openxmlformats.org/officeDocument/2006/relationships/tags" Target="../tags/tag358.xml"/><Relationship Id="rId5" Type="http://schemas.openxmlformats.org/officeDocument/2006/relationships/tags" Target="../tags/tag357.xml"/><Relationship Id="rId4" Type="http://schemas.openxmlformats.org/officeDocument/2006/relationships/tags" Target="../tags/tag356.xml"/><Relationship Id="rId3" Type="http://schemas.openxmlformats.org/officeDocument/2006/relationships/tags" Target="../tags/tag355.xml"/><Relationship Id="rId2" Type="http://schemas.openxmlformats.org/officeDocument/2006/relationships/tags" Target="../tags/tag354.xml"/><Relationship Id="rId17" Type="http://schemas.openxmlformats.org/officeDocument/2006/relationships/tags" Target="../tags/tag369.xml"/><Relationship Id="rId16" Type="http://schemas.openxmlformats.org/officeDocument/2006/relationships/tags" Target="../tags/tag368.xml"/><Relationship Id="rId15" Type="http://schemas.openxmlformats.org/officeDocument/2006/relationships/tags" Target="../tags/tag367.xml"/><Relationship Id="rId14" Type="http://schemas.openxmlformats.org/officeDocument/2006/relationships/tags" Target="../tags/tag366.xml"/><Relationship Id="rId13" Type="http://schemas.openxmlformats.org/officeDocument/2006/relationships/tags" Target="../tags/tag365.xml"/><Relationship Id="rId12" Type="http://schemas.openxmlformats.org/officeDocument/2006/relationships/tags" Target="../tags/tag364.xml"/><Relationship Id="rId11" Type="http://schemas.openxmlformats.org/officeDocument/2006/relationships/tags" Target="../tags/tag363.xml"/><Relationship Id="rId10" Type="http://schemas.openxmlformats.org/officeDocument/2006/relationships/tags" Target="../tags/tag362.xml"/><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8" Type="http://schemas.openxmlformats.org/officeDocument/2006/relationships/tags" Target="../tags/tag375.xml"/><Relationship Id="rId7" Type="http://schemas.openxmlformats.org/officeDocument/2006/relationships/tags" Target="../tags/tag374.xml"/><Relationship Id="rId6" Type="http://schemas.openxmlformats.org/officeDocument/2006/relationships/tags" Target="../tags/tag373.xml"/><Relationship Id="rId5" Type="http://schemas.openxmlformats.org/officeDocument/2006/relationships/tags" Target="../tags/tag372.xml"/><Relationship Id="rId4" Type="http://schemas.openxmlformats.org/officeDocument/2006/relationships/tags" Target="../tags/tag371.xml"/><Relationship Id="rId3" Type="http://schemas.openxmlformats.org/officeDocument/2006/relationships/tags" Target="../tags/tag370.xml"/><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7" Type="http://schemas.openxmlformats.org/officeDocument/2006/relationships/tags" Target="../tags/tag381.xml"/><Relationship Id="rId6" Type="http://schemas.openxmlformats.org/officeDocument/2006/relationships/tags" Target="../tags/tag380.xml"/><Relationship Id="rId5" Type="http://schemas.openxmlformats.org/officeDocument/2006/relationships/tags" Target="../tags/tag379.xml"/><Relationship Id="rId4" Type="http://schemas.openxmlformats.org/officeDocument/2006/relationships/tags" Target="../tags/tag378.xml"/><Relationship Id="rId3" Type="http://schemas.openxmlformats.org/officeDocument/2006/relationships/tags" Target="../tags/tag377.xml"/><Relationship Id="rId2" Type="http://schemas.openxmlformats.org/officeDocument/2006/relationships/tags" Target="../tags/tag376.xml"/><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9" Type="http://schemas.openxmlformats.org/officeDocument/2006/relationships/tags" Target="../tags/tag389.xml"/><Relationship Id="rId8" Type="http://schemas.openxmlformats.org/officeDocument/2006/relationships/tags" Target="../tags/tag388.xml"/><Relationship Id="rId7" Type="http://schemas.openxmlformats.org/officeDocument/2006/relationships/tags" Target="../tags/tag387.xml"/><Relationship Id="rId6" Type="http://schemas.openxmlformats.org/officeDocument/2006/relationships/tags" Target="../tags/tag386.xml"/><Relationship Id="rId5" Type="http://schemas.openxmlformats.org/officeDocument/2006/relationships/tags" Target="../tags/tag385.xml"/><Relationship Id="rId4" Type="http://schemas.openxmlformats.org/officeDocument/2006/relationships/tags" Target="../tags/tag384.xml"/><Relationship Id="rId3" Type="http://schemas.openxmlformats.org/officeDocument/2006/relationships/tags" Target="../tags/tag383.xml"/><Relationship Id="rId2" Type="http://schemas.openxmlformats.org/officeDocument/2006/relationships/tags" Target="../tags/tag382.xml"/><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397.xml"/><Relationship Id="rId8" Type="http://schemas.openxmlformats.org/officeDocument/2006/relationships/tags" Target="../tags/tag396.xml"/><Relationship Id="rId7" Type="http://schemas.openxmlformats.org/officeDocument/2006/relationships/tags" Target="../tags/tag395.xml"/><Relationship Id="rId6" Type="http://schemas.openxmlformats.org/officeDocument/2006/relationships/tags" Target="../tags/tag394.xml"/><Relationship Id="rId5" Type="http://schemas.openxmlformats.org/officeDocument/2006/relationships/tags" Target="../tags/tag393.xml"/><Relationship Id="rId4" Type="http://schemas.openxmlformats.org/officeDocument/2006/relationships/tags" Target="../tags/tag392.xml"/><Relationship Id="rId3" Type="http://schemas.openxmlformats.org/officeDocument/2006/relationships/tags" Target="../tags/tag391.xml"/><Relationship Id="rId2" Type="http://schemas.openxmlformats.org/officeDocument/2006/relationships/tags" Target="../tags/tag390.xml"/><Relationship Id="rId10" Type="http://schemas.openxmlformats.org/officeDocument/2006/relationships/tags" Target="../tags/tag398.xml"/><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9" Type="http://schemas.openxmlformats.org/officeDocument/2006/relationships/tags" Target="../tags/tag406.xml"/><Relationship Id="rId8" Type="http://schemas.openxmlformats.org/officeDocument/2006/relationships/tags" Target="../tags/tag405.xml"/><Relationship Id="rId7" Type="http://schemas.openxmlformats.org/officeDocument/2006/relationships/tags" Target="../tags/tag404.xml"/><Relationship Id="rId6" Type="http://schemas.openxmlformats.org/officeDocument/2006/relationships/tags" Target="../tags/tag403.xml"/><Relationship Id="rId5" Type="http://schemas.openxmlformats.org/officeDocument/2006/relationships/tags" Target="../tags/tag402.xml"/><Relationship Id="rId4" Type="http://schemas.openxmlformats.org/officeDocument/2006/relationships/tags" Target="../tags/tag401.xml"/><Relationship Id="rId3" Type="http://schemas.openxmlformats.org/officeDocument/2006/relationships/tags" Target="../tags/tag400.xml"/><Relationship Id="rId2" Type="http://schemas.openxmlformats.org/officeDocument/2006/relationships/tags" Target="../tags/tag399.xml"/><Relationship Id="rId10" Type="http://schemas.openxmlformats.org/officeDocument/2006/relationships/tags" Target="../tags/tag407.xml"/><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9" Type="http://schemas.openxmlformats.org/officeDocument/2006/relationships/tags" Target="../tags/tag415.xml"/><Relationship Id="rId8" Type="http://schemas.openxmlformats.org/officeDocument/2006/relationships/tags" Target="../tags/tag414.xml"/><Relationship Id="rId7" Type="http://schemas.openxmlformats.org/officeDocument/2006/relationships/tags" Target="../tags/tag413.xml"/><Relationship Id="rId6" Type="http://schemas.openxmlformats.org/officeDocument/2006/relationships/tags" Target="../tags/tag412.xml"/><Relationship Id="rId5" Type="http://schemas.openxmlformats.org/officeDocument/2006/relationships/tags" Target="../tags/tag411.xml"/><Relationship Id="rId4" Type="http://schemas.openxmlformats.org/officeDocument/2006/relationships/tags" Target="../tags/tag410.xml"/><Relationship Id="rId3" Type="http://schemas.openxmlformats.org/officeDocument/2006/relationships/tags" Target="../tags/tag409.xml"/><Relationship Id="rId2" Type="http://schemas.openxmlformats.org/officeDocument/2006/relationships/tags" Target="../tags/tag408.xml"/><Relationship Id="rId10" Type="http://schemas.openxmlformats.org/officeDocument/2006/relationships/tags" Target="../tags/tag416.xml"/><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424.xml"/><Relationship Id="rId8" Type="http://schemas.openxmlformats.org/officeDocument/2006/relationships/tags" Target="../tags/tag423.xml"/><Relationship Id="rId7" Type="http://schemas.openxmlformats.org/officeDocument/2006/relationships/tags" Target="../tags/tag422.xml"/><Relationship Id="rId6" Type="http://schemas.openxmlformats.org/officeDocument/2006/relationships/tags" Target="../tags/tag421.xml"/><Relationship Id="rId5" Type="http://schemas.openxmlformats.org/officeDocument/2006/relationships/tags" Target="../tags/tag420.xml"/><Relationship Id="rId4" Type="http://schemas.openxmlformats.org/officeDocument/2006/relationships/tags" Target="../tags/tag419.xml"/><Relationship Id="rId3" Type="http://schemas.openxmlformats.org/officeDocument/2006/relationships/tags" Target="../tags/tag418.xml"/><Relationship Id="rId2" Type="http://schemas.openxmlformats.org/officeDocument/2006/relationships/tags" Target="../tags/tag417.xml"/><Relationship Id="rId12" Type="http://schemas.openxmlformats.org/officeDocument/2006/relationships/tags" Target="../tags/tag427.xml"/><Relationship Id="rId11" Type="http://schemas.openxmlformats.org/officeDocument/2006/relationships/tags" Target="../tags/tag426.xml"/><Relationship Id="rId10" Type="http://schemas.openxmlformats.org/officeDocument/2006/relationships/tags" Target="../tags/tag425.xml"/><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9" Type="http://schemas.openxmlformats.org/officeDocument/2006/relationships/tags" Target="../tags/tag435.xml"/><Relationship Id="rId8" Type="http://schemas.openxmlformats.org/officeDocument/2006/relationships/tags" Target="../tags/tag434.xml"/><Relationship Id="rId7" Type="http://schemas.openxmlformats.org/officeDocument/2006/relationships/tags" Target="../tags/tag433.xml"/><Relationship Id="rId6" Type="http://schemas.openxmlformats.org/officeDocument/2006/relationships/tags" Target="../tags/tag432.xml"/><Relationship Id="rId5" Type="http://schemas.openxmlformats.org/officeDocument/2006/relationships/tags" Target="../tags/tag431.xml"/><Relationship Id="rId4" Type="http://schemas.openxmlformats.org/officeDocument/2006/relationships/tags" Target="../tags/tag430.xml"/><Relationship Id="rId3" Type="http://schemas.openxmlformats.org/officeDocument/2006/relationships/tags" Target="../tags/tag429.xml"/><Relationship Id="rId2" Type="http://schemas.openxmlformats.org/officeDocument/2006/relationships/tags" Target="../tags/tag428.xml"/><Relationship Id="rId11" Type="http://schemas.openxmlformats.org/officeDocument/2006/relationships/tags" Target="../tags/tag437.xml"/><Relationship Id="rId10" Type="http://schemas.openxmlformats.org/officeDocument/2006/relationships/tags" Target="../tags/tag436.xm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numCol="1"/>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numCol="1"/>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C9600221-B624-45B7-9E68-D1D79752583D}"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US"/>
          </a:p>
        </p:txBody>
      </p:sp>
      <p:sp>
        <p:nvSpPr>
          <p:cNvPr id="3" name="Vertical Text Placeholder 2"/>
          <p:cNvSpPr>
            <a:spLocks noGrp="1"/>
          </p:cNvSpPr>
          <p:nvPr>
            <p:ph type="body" orient="vert" idx="1"/>
          </p:nvPr>
        </p:nvSpPr>
        <p:spPr/>
        <p:txBody>
          <a:bodyPr vert="eaVert" numCol="1"/>
          <a:lstStyle>
            <a:lvl2pPr>
              <a:defRPr>
                <a:latin typeface="微软雅黑" panose="020B0503020204020204" charset="-122"/>
                <a:ea typeface="微软雅黑" panose="020B0503020204020204" charset="-122"/>
              </a:defRPr>
            </a:lvl2pPr>
            <a:lvl3pPr>
              <a:defRPr>
                <a:latin typeface="微软雅黑" panose="020B0503020204020204" charset="-122"/>
                <a:ea typeface="微软雅黑" panose="020B0503020204020204" charset="-122"/>
              </a:defRPr>
            </a:lvl3pPr>
            <a:lvl4pPr>
              <a:defRPr>
                <a:latin typeface="微软雅黑" panose="020B0503020204020204" charset="-122"/>
                <a:ea typeface="微软雅黑" panose="020B0503020204020204" charset="-122"/>
              </a:defRPr>
            </a:lvl4pPr>
            <a:lvl5pPr>
              <a:defRPr>
                <a:latin typeface="微软雅黑" panose="020B0503020204020204" charset="-122"/>
                <a:ea typeface="微软雅黑" panose="020B0503020204020204" charset="-122"/>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C543D10D-1B83-4EE9-8835-AFAF7628ADB8}"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numCol="1"/>
          <a:lstStyle/>
          <a:p>
            <a:r>
              <a:rPr lang="en-US"/>
              <a:t>Click to edit Master title style</a:t>
            </a:r>
            <a:endParaRPr lang="en-US"/>
          </a:p>
        </p:txBody>
      </p:sp>
      <p:sp>
        <p:nvSpPr>
          <p:cNvPr id="3" name="Vertical Text Placeholder 2"/>
          <p:cNvSpPr>
            <a:spLocks noGrp="1"/>
          </p:cNvSpPr>
          <p:nvPr>
            <p:ph type="body" orient="vert" idx="1"/>
          </p:nvPr>
        </p:nvSpPr>
        <p:spPr>
          <a:xfrm>
            <a:off x="609600" y="274638"/>
            <a:ext cx="8026400" cy="5851525"/>
          </a:xfrm>
        </p:spPr>
        <p:txBody>
          <a:bodyPr vert="eaVert" numCol="1"/>
          <a:lstStyle>
            <a:lvl2pPr>
              <a:defRPr>
                <a:latin typeface="微软雅黑" panose="020B0503020204020204" charset="-122"/>
                <a:ea typeface="微软雅黑" panose="020B0503020204020204" charset="-122"/>
              </a:defRPr>
            </a:lvl2pPr>
            <a:lvl3pPr>
              <a:defRPr>
                <a:latin typeface="微软雅黑" panose="020B0503020204020204" charset="-122"/>
                <a:ea typeface="微软雅黑" panose="020B0503020204020204" charset="-122"/>
              </a:defRPr>
            </a:lvl3pPr>
            <a:lvl4pPr>
              <a:defRPr>
                <a:latin typeface="微软雅黑" panose="020B0503020204020204" charset="-122"/>
                <a:ea typeface="微软雅黑" panose="020B0503020204020204" charset="-122"/>
              </a:defRPr>
            </a:lvl4pPr>
            <a:lvl5pPr>
              <a:defRPr>
                <a:latin typeface="微软雅黑" panose="020B0503020204020204" charset="-122"/>
                <a:ea typeface="微软雅黑" panose="020B0503020204020204" charset="-122"/>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8A0F8399-60D2-4F5D-9CEE-64FA3803ED83}"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numCol="1"/>
          <a:lstStyle>
            <a:lvl1pPr>
              <a:defRPr>
                <a:latin typeface="微软雅黑" panose="020B0503020204020204" charset="-122"/>
                <a:ea typeface="微软雅黑" panose="020B0503020204020204" charset="-122"/>
              </a:defRPr>
            </a:lvl1p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numCol="1"/>
          <a:lstStyle>
            <a:lvl1pPr marL="0" indent="0" algn="ctr">
              <a:buNone/>
              <a:defRPr>
                <a:latin typeface="微软雅黑" panose="020B0503020204020204" charset="-122"/>
                <a:ea typeface="微软雅黑" panose="020B0503020204020204" charset="-122"/>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numCol="1"/>
          <a:lstStyle>
            <a:lvl1pPr>
              <a:defRPr>
                <a:latin typeface="微软雅黑" panose="020B0503020204020204" charset="-122"/>
                <a:ea typeface="微软雅黑" panose="020B0503020204020204" charset="-122"/>
              </a:defRPr>
            </a:lvl1pPr>
          </a:lstStyle>
          <a:p>
            <a:endParaRPr lang="en-US"/>
          </a:p>
        </p:txBody>
      </p:sp>
      <p:sp>
        <p:nvSpPr>
          <p:cNvPr id="5" name="Footer Placeholder 4"/>
          <p:cNvSpPr>
            <a:spLocks noGrp="1"/>
          </p:cNvSpPr>
          <p:nvPr>
            <p:ph type="ftr" sz="quarter" idx="11"/>
          </p:nvPr>
        </p:nvSpPr>
        <p:spPr/>
        <p:txBody>
          <a:bodyPr numCol="1"/>
          <a:lstStyle>
            <a:lvl1pPr>
              <a:defRPr>
                <a:latin typeface="微软雅黑" panose="020B0503020204020204" charset="-122"/>
                <a:ea typeface="微软雅黑" panose="020B0503020204020204" charset="-122"/>
              </a:defRPr>
            </a:lvl1pPr>
          </a:lstStyle>
          <a:p>
            <a:endParaRPr lang="en-US"/>
          </a:p>
        </p:txBody>
      </p:sp>
      <p:sp>
        <p:nvSpPr>
          <p:cNvPr id="6" name="Slide Number Placeholder 5"/>
          <p:cNvSpPr>
            <a:spLocks noGrp="1"/>
          </p:cNvSpPr>
          <p:nvPr>
            <p:ph type="sldNum" sz="quarter" idx="12"/>
          </p:nvPr>
        </p:nvSpPr>
        <p:spPr/>
        <p:txBody>
          <a:bodyPr numCol="1"/>
          <a:lstStyle>
            <a:lvl1pPr>
              <a:defRPr>
                <a:latin typeface="微软雅黑" panose="020B0503020204020204" charset="-122"/>
                <a:ea typeface="微软雅黑" panose="020B0503020204020204" charset="-122"/>
              </a:defRPr>
            </a:lvl1pPr>
          </a:lstStyle>
          <a:p>
            <a:fld id="{C9600221-B624-45B7-9E68-D1D79752583D}" type="slidenum">
              <a:rPr lang="en-US"/>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atin typeface="微软雅黑" panose="020B0503020204020204" charset="-122"/>
                <a:ea typeface="微软雅黑" panose="020B0503020204020204" charset="-122"/>
              </a:defRPr>
            </a:lvl1pPr>
          </a:lstStyle>
          <a:p>
            <a:r>
              <a:rPr lang="en-US"/>
              <a:t>Click to edit Master title style</a:t>
            </a:r>
            <a:endParaRPr lang="en-US"/>
          </a:p>
        </p:txBody>
      </p:sp>
      <p:sp>
        <p:nvSpPr>
          <p:cNvPr id="3" name="Content Placeholder 2"/>
          <p:cNvSpPr>
            <a:spLocks noGrp="1"/>
          </p:cNvSpPr>
          <p:nvPr>
            <p:ph idx="1"/>
          </p:nvPr>
        </p:nvSpPr>
        <p:spPr/>
        <p:txBody>
          <a:bodyPr numCol="1"/>
          <a:lstStyle>
            <a:lvl1pPr>
              <a:defRPr>
                <a:latin typeface="微软雅黑" panose="020B0503020204020204" charset="-122"/>
                <a:ea typeface="微软雅黑" panose="020B0503020204020204" charset="-122"/>
              </a:defRPr>
            </a:lvl1pPr>
            <a:lvl2pPr>
              <a:defRPr>
                <a:latin typeface="微软雅黑" panose="020B0503020204020204" charset="-122"/>
                <a:ea typeface="微软雅黑" panose="020B0503020204020204" charset="-122"/>
              </a:defRPr>
            </a:lvl2pPr>
            <a:lvl3pPr>
              <a:defRPr>
                <a:latin typeface="微软雅黑" panose="020B0503020204020204" charset="-122"/>
                <a:ea typeface="微软雅黑" panose="020B0503020204020204" charset="-122"/>
              </a:defRPr>
            </a:lvl3pPr>
            <a:lvl4pPr>
              <a:defRPr>
                <a:latin typeface="微软雅黑" panose="020B0503020204020204" charset="-122"/>
                <a:ea typeface="微软雅黑" panose="020B0503020204020204" charset="-122"/>
              </a:defRPr>
            </a:lvl4pPr>
            <a:lvl5pPr>
              <a:defRPr>
                <a:latin typeface="微软雅黑" panose="020B0503020204020204" charset="-122"/>
                <a:ea typeface="微软雅黑" panose="020B0503020204020204" charset="-122"/>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numCol="1"/>
          <a:lstStyle>
            <a:lvl1pPr>
              <a:defRPr>
                <a:latin typeface="微软雅黑" panose="020B0503020204020204" charset="-122"/>
                <a:ea typeface="微软雅黑" panose="020B0503020204020204" charset="-122"/>
              </a:defRPr>
            </a:lvl1pPr>
          </a:lstStyle>
          <a:p>
            <a:endParaRPr lang="en-US"/>
          </a:p>
        </p:txBody>
      </p:sp>
      <p:sp>
        <p:nvSpPr>
          <p:cNvPr id="5" name="Footer Placeholder 4"/>
          <p:cNvSpPr>
            <a:spLocks noGrp="1"/>
          </p:cNvSpPr>
          <p:nvPr>
            <p:ph type="ftr" sz="quarter" idx="11"/>
          </p:nvPr>
        </p:nvSpPr>
        <p:spPr/>
        <p:txBody>
          <a:bodyPr numCol="1"/>
          <a:lstStyle>
            <a:lvl1pPr>
              <a:defRPr>
                <a:latin typeface="微软雅黑" panose="020B0503020204020204" charset="-122"/>
                <a:ea typeface="微软雅黑" panose="020B0503020204020204" charset="-122"/>
              </a:defRPr>
            </a:lvl1pPr>
          </a:lstStyle>
          <a:p>
            <a:endParaRPr lang="en-US"/>
          </a:p>
        </p:txBody>
      </p:sp>
      <p:sp>
        <p:nvSpPr>
          <p:cNvPr id="6" name="Slide Number Placeholder 5"/>
          <p:cNvSpPr>
            <a:spLocks noGrp="1"/>
          </p:cNvSpPr>
          <p:nvPr>
            <p:ph type="sldNum" sz="quarter" idx="12"/>
          </p:nvPr>
        </p:nvSpPr>
        <p:spPr/>
        <p:txBody>
          <a:bodyPr numCol="1"/>
          <a:lstStyle>
            <a:lvl1pPr>
              <a:defRPr>
                <a:latin typeface="微软雅黑" panose="020B0503020204020204" charset="-122"/>
                <a:ea typeface="微软雅黑" panose="020B0503020204020204" charset="-122"/>
              </a:defRPr>
            </a:lvl1pPr>
          </a:lstStyle>
          <a:p>
            <a:fld id="{A5BC7F78-48E6-4BBC-B0E1-56BD2A17FC9C}" type="slidenum">
              <a:rPr lang="en-US"/>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numCol="1" anchor="t"/>
          <a:lstStyle>
            <a:lvl1pPr algn="l">
              <a:defRPr sz="4000" b="1" cap="all">
                <a:latin typeface="微软雅黑" panose="020B0503020204020204" charset="-122"/>
                <a:ea typeface="微软雅黑" panose="020B0503020204020204" charset="-122"/>
              </a:defRPr>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numCol="1" anchor="b"/>
          <a:lstStyle>
            <a:lvl1pPr marL="0" indent="0">
              <a:buNone/>
              <a:defRPr sz="2000">
                <a:solidFill>
                  <a:schemeClr val="tx1">
                    <a:tint val="75000"/>
                  </a:schemeClr>
                </a:solidFill>
                <a:latin typeface="微软雅黑" panose="020B0503020204020204" charset="-122"/>
                <a:ea typeface="微软雅黑" panose="020B0503020204020204"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numCol="1"/>
          <a:lstStyle>
            <a:lvl1pPr>
              <a:defRPr>
                <a:latin typeface="微软雅黑" panose="020B0503020204020204" charset="-122"/>
                <a:ea typeface="微软雅黑" panose="020B0503020204020204" charset="-122"/>
              </a:defRPr>
            </a:lvl1pPr>
          </a:lstStyle>
          <a:p>
            <a:fld id="{4E83BA4B-50FE-4B84-AE64-D7F085A2A31A}" type="datetimeFigureOut">
              <a:rPr lang="en-US" smtClean="0"/>
            </a:fld>
            <a:endParaRPr lang="en-US"/>
          </a:p>
        </p:txBody>
      </p:sp>
      <p:sp>
        <p:nvSpPr>
          <p:cNvPr id="5" name="Footer Placeholder 4"/>
          <p:cNvSpPr>
            <a:spLocks noGrp="1"/>
          </p:cNvSpPr>
          <p:nvPr>
            <p:ph type="ftr" sz="quarter" idx="11"/>
          </p:nvPr>
        </p:nvSpPr>
        <p:spPr/>
        <p:txBody>
          <a:bodyPr numCol="1"/>
          <a:lstStyle>
            <a:lvl1pPr>
              <a:defRPr>
                <a:latin typeface="微软雅黑" panose="020B0503020204020204" charset="-122"/>
                <a:ea typeface="微软雅黑" panose="020B0503020204020204" charset="-122"/>
              </a:defRPr>
            </a:lvl1pPr>
          </a:lstStyle>
          <a:p>
            <a:endParaRPr lang="en-US"/>
          </a:p>
        </p:txBody>
      </p:sp>
      <p:sp>
        <p:nvSpPr>
          <p:cNvPr id="6" name="Slide Number Placeholder 5"/>
          <p:cNvSpPr>
            <a:spLocks noGrp="1"/>
          </p:cNvSpPr>
          <p:nvPr>
            <p:ph type="sldNum" sz="quarter" idx="12"/>
          </p:nvPr>
        </p:nvSpPr>
        <p:spPr/>
        <p:txBody>
          <a:bodyPr numCol="1"/>
          <a:lstStyle>
            <a:lvl1pPr>
              <a:defRPr>
                <a:latin typeface="微软雅黑" panose="020B0503020204020204" charset="-122"/>
                <a:ea typeface="微软雅黑" panose="020B0503020204020204" charset="-122"/>
              </a:defRPr>
            </a:lvl1pPr>
          </a:lstStyle>
          <a:p>
            <a:fld id="{FD6B306A-339E-4A68-B601-FE88844A1F9D}" type="slidenum">
              <a:rPr lang="en-US" smtClean="0"/>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atin typeface="微软雅黑" panose="020B0503020204020204" charset="-122"/>
                <a:ea typeface="微软雅黑" panose="020B0503020204020204" charset="-122"/>
              </a:defRPr>
            </a:lvl1pPr>
          </a:lstStyle>
          <a:p>
            <a:r>
              <a:rPr lang="en-US"/>
              <a:t>Click to edit Master title style</a:t>
            </a:r>
            <a:endParaRPr lang="en-US"/>
          </a:p>
        </p:txBody>
      </p:sp>
      <p:sp>
        <p:nvSpPr>
          <p:cNvPr id="3" name="Content Placeholder 2"/>
          <p:cNvSpPr>
            <a:spLocks noGrp="1"/>
          </p:cNvSpPr>
          <p:nvPr>
            <p:ph sz="half" idx="1"/>
          </p:nvPr>
        </p:nvSpPr>
        <p:spPr>
          <a:xfrm>
            <a:off x="609600" y="1600200"/>
            <a:ext cx="5384800" cy="4525963"/>
          </a:xfrm>
        </p:spPr>
        <p:txBody>
          <a:bodyPr numCol="1"/>
          <a:lstStyle>
            <a:lvl1pPr>
              <a:defRPr sz="2800">
                <a:latin typeface="微软雅黑" panose="020B0503020204020204" charset="-122"/>
                <a:ea typeface="微软雅黑" panose="020B0503020204020204" charset="-122"/>
              </a:defRPr>
            </a:lvl1pPr>
            <a:lvl2pPr>
              <a:defRPr sz="2400">
                <a:latin typeface="微软雅黑" panose="020B0503020204020204" charset="-122"/>
                <a:ea typeface="微软雅黑" panose="020B0503020204020204" charset="-122"/>
              </a:defRPr>
            </a:lvl2pPr>
            <a:lvl3pPr>
              <a:defRPr sz="2000">
                <a:latin typeface="微软雅黑" panose="020B0503020204020204" charset="-122"/>
                <a:ea typeface="微软雅黑" panose="020B0503020204020204" charset="-122"/>
              </a:defRPr>
            </a:lvl3pPr>
            <a:lvl4pPr>
              <a:defRPr sz="1800">
                <a:latin typeface="微软雅黑" panose="020B0503020204020204" charset="-122"/>
                <a:ea typeface="微软雅黑" panose="020B0503020204020204" charset="-122"/>
              </a:defRPr>
            </a:lvl4pPr>
            <a:lvl5pPr>
              <a:defRPr sz="1800">
                <a:latin typeface="微软雅黑" panose="020B0503020204020204" charset="-122"/>
                <a:ea typeface="微软雅黑" panose="020B0503020204020204" charset="-122"/>
              </a:defRPr>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0"/>
            <a:ext cx="5384800" cy="4525963"/>
          </a:xfrm>
        </p:spPr>
        <p:txBody>
          <a:bodyPr numCol="1"/>
          <a:lstStyle>
            <a:lvl1pPr>
              <a:defRPr sz="2800">
                <a:latin typeface="微软雅黑" panose="020B0503020204020204" charset="-122"/>
                <a:ea typeface="微软雅黑" panose="020B0503020204020204" charset="-122"/>
              </a:defRPr>
            </a:lvl1pPr>
            <a:lvl2pPr>
              <a:defRPr sz="2400">
                <a:latin typeface="微软雅黑" panose="020B0503020204020204" charset="-122"/>
                <a:ea typeface="微软雅黑" panose="020B0503020204020204" charset="-122"/>
              </a:defRPr>
            </a:lvl2pPr>
            <a:lvl3pPr>
              <a:defRPr sz="2000">
                <a:latin typeface="微软雅黑" panose="020B0503020204020204" charset="-122"/>
                <a:ea typeface="微软雅黑" panose="020B0503020204020204" charset="-122"/>
              </a:defRPr>
            </a:lvl3pPr>
            <a:lvl4pPr>
              <a:defRPr sz="1800">
                <a:latin typeface="微软雅黑" panose="020B0503020204020204" charset="-122"/>
                <a:ea typeface="微软雅黑" panose="020B0503020204020204" charset="-122"/>
              </a:defRPr>
            </a:lvl4pPr>
            <a:lvl5pPr>
              <a:defRPr sz="1800">
                <a:latin typeface="微软雅黑" panose="020B0503020204020204" charset="-122"/>
                <a:ea typeface="微软雅黑" panose="020B0503020204020204" charset="-122"/>
              </a:defRPr>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numCol="1"/>
          <a:lstStyle>
            <a:lvl1pPr>
              <a:defRPr>
                <a:latin typeface="微软雅黑" panose="020B0503020204020204" charset="-122"/>
                <a:ea typeface="微软雅黑" panose="020B0503020204020204" charset="-122"/>
              </a:defRPr>
            </a:lvl1pPr>
          </a:lstStyle>
          <a:p>
            <a:endParaRPr lang="en-US"/>
          </a:p>
        </p:txBody>
      </p:sp>
      <p:sp>
        <p:nvSpPr>
          <p:cNvPr id="6" name="Footer Placeholder 5"/>
          <p:cNvSpPr>
            <a:spLocks noGrp="1"/>
          </p:cNvSpPr>
          <p:nvPr>
            <p:ph type="ftr" sz="quarter" idx="11"/>
          </p:nvPr>
        </p:nvSpPr>
        <p:spPr/>
        <p:txBody>
          <a:bodyPr numCol="1"/>
          <a:lstStyle>
            <a:lvl1pPr>
              <a:defRPr>
                <a:latin typeface="微软雅黑" panose="020B0503020204020204" charset="-122"/>
                <a:ea typeface="微软雅黑" panose="020B0503020204020204" charset="-122"/>
              </a:defRPr>
            </a:lvl1pPr>
          </a:lstStyle>
          <a:p>
            <a:endParaRPr lang="en-US"/>
          </a:p>
        </p:txBody>
      </p:sp>
      <p:sp>
        <p:nvSpPr>
          <p:cNvPr id="7" name="Slide Number Placeholder 6"/>
          <p:cNvSpPr>
            <a:spLocks noGrp="1"/>
          </p:cNvSpPr>
          <p:nvPr>
            <p:ph type="sldNum" sz="quarter" idx="12"/>
          </p:nvPr>
        </p:nvSpPr>
        <p:spPr/>
        <p:txBody>
          <a:bodyPr numCol="1"/>
          <a:lstStyle>
            <a:lvl1pPr>
              <a:defRPr>
                <a:latin typeface="微软雅黑" panose="020B0503020204020204" charset="-122"/>
                <a:ea typeface="微软雅黑" panose="020B0503020204020204" charset="-122"/>
              </a:defRPr>
            </a:lvl1pPr>
          </a:lstStyle>
          <a:p>
            <a:fld id="{146B05A8-4507-4941-A8ED-92C83DD237DC}" type="slidenum">
              <a:rPr lang="en-US"/>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atin typeface="微软雅黑" panose="020B0503020204020204" charset="-122"/>
                <a:ea typeface="微软雅黑" panose="020B0503020204020204" charset="-122"/>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numCol="1" anchor="b"/>
          <a:lstStyle>
            <a:lvl1pPr marL="0" indent="0">
              <a:buNone/>
              <a:defRPr sz="2400" b="1">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numCol="1"/>
          <a:lstStyle>
            <a:lvl1pPr>
              <a:defRPr sz="2400">
                <a:latin typeface="微软雅黑" panose="020B0503020204020204" charset="-122"/>
                <a:ea typeface="微软雅黑" panose="020B0503020204020204" charset="-122"/>
              </a:defRPr>
            </a:lvl1pPr>
            <a:lvl2pPr>
              <a:defRPr sz="2000">
                <a:latin typeface="微软雅黑" panose="020B0503020204020204" charset="-122"/>
                <a:ea typeface="微软雅黑" panose="020B0503020204020204" charset="-122"/>
              </a:defRPr>
            </a:lvl2pPr>
            <a:lvl3pPr>
              <a:defRPr sz="18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7" y="1535113"/>
            <a:ext cx="5389033" cy="639762"/>
          </a:xfrm>
        </p:spPr>
        <p:txBody>
          <a:bodyPr numCol="1" anchor="b"/>
          <a:lstStyle>
            <a:lvl1pPr marL="0" indent="0">
              <a:buNone/>
              <a:defRPr sz="2400" b="1">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7" y="2174875"/>
            <a:ext cx="5389033" cy="3951288"/>
          </a:xfrm>
        </p:spPr>
        <p:txBody>
          <a:bodyPr numCol="1"/>
          <a:lstStyle>
            <a:lvl1pPr>
              <a:defRPr sz="2400">
                <a:latin typeface="微软雅黑" panose="020B0503020204020204" charset="-122"/>
                <a:ea typeface="微软雅黑" panose="020B0503020204020204" charset="-122"/>
              </a:defRPr>
            </a:lvl1pPr>
            <a:lvl2pPr>
              <a:defRPr sz="2000">
                <a:latin typeface="微软雅黑" panose="020B0503020204020204" charset="-122"/>
                <a:ea typeface="微软雅黑" panose="020B0503020204020204" charset="-122"/>
              </a:defRPr>
            </a:lvl2pPr>
            <a:lvl3pPr>
              <a:defRPr sz="18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numCol="1"/>
          <a:lstStyle>
            <a:lvl1pPr>
              <a:defRPr>
                <a:latin typeface="微软雅黑" panose="020B0503020204020204" charset="-122"/>
                <a:ea typeface="微软雅黑" panose="020B0503020204020204" charset="-122"/>
              </a:defRPr>
            </a:lvl1pPr>
          </a:lstStyle>
          <a:p>
            <a:fld id="{4E83BA4B-50FE-4B84-AE64-D7F085A2A31A}" type="datetimeFigureOut">
              <a:rPr lang="en-US" smtClean="0"/>
            </a:fld>
            <a:endParaRPr lang="en-US"/>
          </a:p>
        </p:txBody>
      </p:sp>
      <p:sp>
        <p:nvSpPr>
          <p:cNvPr id="8" name="Footer Placeholder 7"/>
          <p:cNvSpPr>
            <a:spLocks noGrp="1"/>
          </p:cNvSpPr>
          <p:nvPr>
            <p:ph type="ftr" sz="quarter" idx="11"/>
          </p:nvPr>
        </p:nvSpPr>
        <p:spPr/>
        <p:txBody>
          <a:bodyPr numCol="1"/>
          <a:lstStyle>
            <a:lvl1pPr>
              <a:defRPr>
                <a:latin typeface="微软雅黑" panose="020B0503020204020204" charset="-122"/>
                <a:ea typeface="微软雅黑" panose="020B0503020204020204" charset="-122"/>
              </a:defRPr>
            </a:lvl1pPr>
          </a:lstStyle>
          <a:p>
            <a:endParaRPr lang="en-US"/>
          </a:p>
        </p:txBody>
      </p:sp>
      <p:sp>
        <p:nvSpPr>
          <p:cNvPr id="9" name="Slide Number Placeholder 8"/>
          <p:cNvSpPr>
            <a:spLocks noGrp="1"/>
          </p:cNvSpPr>
          <p:nvPr>
            <p:ph type="sldNum" sz="quarter" idx="12"/>
          </p:nvPr>
        </p:nvSpPr>
        <p:spPr/>
        <p:txBody>
          <a:bodyPr numCol="1"/>
          <a:lstStyle>
            <a:lvl1pPr>
              <a:defRPr>
                <a:latin typeface="微软雅黑" panose="020B0503020204020204" charset="-122"/>
                <a:ea typeface="微软雅黑" panose="020B0503020204020204" charset="-122"/>
              </a:defRPr>
            </a:lvl1pPr>
          </a:lstStyle>
          <a:p>
            <a:fld id="{FD6B306A-339E-4A68-B601-FE88844A1F9D}" type="slidenum">
              <a:rPr lang="en-US" smtClean="0"/>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atin typeface="微软雅黑" panose="020B0503020204020204" charset="-122"/>
                <a:ea typeface="微软雅黑" panose="020B0503020204020204" charset="-122"/>
              </a:defRPr>
            </a:lvl1pPr>
          </a:lstStyle>
          <a:p>
            <a:r>
              <a:rPr lang="en-US"/>
              <a:t>Click to edit Master title style</a:t>
            </a:r>
            <a:endParaRPr lang="en-US"/>
          </a:p>
        </p:txBody>
      </p:sp>
      <p:sp>
        <p:nvSpPr>
          <p:cNvPr id="3" name="Date Placeholder 2"/>
          <p:cNvSpPr>
            <a:spLocks noGrp="1"/>
          </p:cNvSpPr>
          <p:nvPr>
            <p:ph type="dt" sz="half" idx="10"/>
          </p:nvPr>
        </p:nvSpPr>
        <p:spPr/>
        <p:txBody>
          <a:bodyPr numCol="1"/>
          <a:lstStyle>
            <a:lvl1pPr>
              <a:defRPr>
                <a:latin typeface="微软雅黑" panose="020B0503020204020204" charset="-122"/>
                <a:ea typeface="微软雅黑" panose="020B0503020204020204" charset="-122"/>
              </a:defRPr>
            </a:lvl1pPr>
          </a:lstStyle>
          <a:p>
            <a:endParaRPr lang="en-US"/>
          </a:p>
        </p:txBody>
      </p:sp>
      <p:sp>
        <p:nvSpPr>
          <p:cNvPr id="4" name="Footer Placeholder 3"/>
          <p:cNvSpPr>
            <a:spLocks noGrp="1"/>
          </p:cNvSpPr>
          <p:nvPr>
            <p:ph type="ftr" sz="quarter" idx="11"/>
          </p:nvPr>
        </p:nvSpPr>
        <p:spPr/>
        <p:txBody>
          <a:bodyPr numCol="1"/>
          <a:lstStyle>
            <a:lvl1pPr>
              <a:defRPr>
                <a:latin typeface="微软雅黑" panose="020B0503020204020204" charset="-122"/>
                <a:ea typeface="微软雅黑" panose="020B0503020204020204" charset="-122"/>
              </a:defRPr>
            </a:lvl1pPr>
          </a:lstStyle>
          <a:p>
            <a:endParaRPr lang="en-US"/>
          </a:p>
        </p:txBody>
      </p:sp>
      <p:sp>
        <p:nvSpPr>
          <p:cNvPr id="5" name="Slide Number Placeholder 4"/>
          <p:cNvSpPr>
            <a:spLocks noGrp="1"/>
          </p:cNvSpPr>
          <p:nvPr>
            <p:ph type="sldNum" sz="quarter" idx="12"/>
          </p:nvPr>
        </p:nvSpPr>
        <p:spPr/>
        <p:txBody>
          <a:bodyPr numCol="1"/>
          <a:lstStyle>
            <a:lvl1pPr>
              <a:defRPr>
                <a:latin typeface="微软雅黑" panose="020B0503020204020204" charset="-122"/>
                <a:ea typeface="微软雅黑" panose="020B0503020204020204" charset="-122"/>
              </a:defRPr>
            </a:lvl1pPr>
          </a:lstStyle>
          <a:p>
            <a:fld id="{2D52B7B6-6F1B-4A62-B87E-81AD4998D87E}" type="slidenum">
              <a:rPr lang="en-US"/>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lvl1pPr>
              <a:defRPr>
                <a:latin typeface="微软雅黑" panose="020B0503020204020204" charset="-122"/>
                <a:ea typeface="微软雅黑" panose="020B0503020204020204" charset="-122"/>
              </a:defRPr>
            </a:lvl1pPr>
          </a:lstStyle>
          <a:p>
            <a:endParaRPr lang="en-US"/>
          </a:p>
        </p:txBody>
      </p:sp>
      <p:sp>
        <p:nvSpPr>
          <p:cNvPr id="3" name="Footer Placeholder 2"/>
          <p:cNvSpPr>
            <a:spLocks noGrp="1"/>
          </p:cNvSpPr>
          <p:nvPr>
            <p:ph type="ftr" sz="quarter" idx="11"/>
          </p:nvPr>
        </p:nvSpPr>
        <p:spPr/>
        <p:txBody>
          <a:bodyPr numCol="1"/>
          <a:lstStyle>
            <a:lvl1pPr>
              <a:defRPr>
                <a:latin typeface="微软雅黑" panose="020B0503020204020204" charset="-122"/>
                <a:ea typeface="微软雅黑" panose="020B0503020204020204" charset="-122"/>
              </a:defRPr>
            </a:lvl1pPr>
          </a:lstStyle>
          <a:p>
            <a:endParaRPr lang="en-US"/>
          </a:p>
        </p:txBody>
      </p:sp>
      <p:sp>
        <p:nvSpPr>
          <p:cNvPr id="4" name="Slide Number Placeholder 3"/>
          <p:cNvSpPr>
            <a:spLocks noGrp="1"/>
          </p:cNvSpPr>
          <p:nvPr>
            <p:ph type="sldNum" sz="quarter" idx="12"/>
          </p:nvPr>
        </p:nvSpPr>
        <p:spPr/>
        <p:txBody>
          <a:bodyPr numCol="1"/>
          <a:lstStyle>
            <a:lvl1pPr>
              <a:defRPr>
                <a:latin typeface="微软雅黑" panose="020B0503020204020204" charset="-122"/>
                <a:ea typeface="微软雅黑" panose="020B0503020204020204" charset="-122"/>
              </a:defRPr>
            </a:lvl1pPr>
          </a:lstStyle>
          <a:p>
            <a:fld id="{08F7B79A-4EA2-44AE-9F7F-F6A143AD2234}" type="slidenum">
              <a:rPr lang="en-US"/>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numCol="1" anchor="b"/>
          <a:lstStyle>
            <a:lvl1pPr algn="l">
              <a:defRPr sz="2000" b="1">
                <a:latin typeface="微软雅黑" panose="020B0503020204020204" charset="-122"/>
                <a:ea typeface="微软雅黑" panose="020B0503020204020204" charset="-122"/>
              </a:defRPr>
            </a:lvl1pPr>
          </a:lstStyle>
          <a:p>
            <a:r>
              <a:rPr lang="en-US"/>
              <a:t>Click to edit Master title style</a:t>
            </a:r>
            <a:endParaRPr lang="en-US"/>
          </a:p>
        </p:txBody>
      </p:sp>
      <p:sp>
        <p:nvSpPr>
          <p:cNvPr id="3" name="Content Placeholder 2"/>
          <p:cNvSpPr>
            <a:spLocks noGrp="1"/>
          </p:cNvSpPr>
          <p:nvPr>
            <p:ph idx="1"/>
          </p:nvPr>
        </p:nvSpPr>
        <p:spPr>
          <a:xfrm>
            <a:off x="4766733" y="273050"/>
            <a:ext cx="6815667" cy="5853113"/>
          </a:xfrm>
        </p:spPr>
        <p:txBody>
          <a:bodyPr numCol="1"/>
          <a:lstStyle>
            <a:lvl1pPr>
              <a:defRPr sz="3200">
                <a:latin typeface="微软雅黑" panose="020B0503020204020204" charset="-122"/>
                <a:ea typeface="微软雅黑" panose="020B0503020204020204" charset="-122"/>
              </a:defRPr>
            </a:lvl1pPr>
            <a:lvl2pPr>
              <a:defRPr sz="2800">
                <a:latin typeface="微软雅黑" panose="020B0503020204020204" charset="-122"/>
                <a:ea typeface="微软雅黑" panose="020B0503020204020204" charset="-122"/>
              </a:defRPr>
            </a:lvl2pPr>
            <a:lvl3pPr>
              <a:defRPr sz="2400">
                <a:latin typeface="微软雅黑" panose="020B0503020204020204" charset="-122"/>
                <a:ea typeface="微软雅黑" panose="020B0503020204020204" charset="-122"/>
              </a:defRPr>
            </a:lvl3pPr>
            <a:lvl4pPr>
              <a:defRPr sz="2000">
                <a:latin typeface="微软雅黑" panose="020B0503020204020204" charset="-122"/>
                <a:ea typeface="微软雅黑" panose="020B0503020204020204" charset="-122"/>
              </a:defRPr>
            </a:lvl4pPr>
            <a:lvl5pPr>
              <a:defRPr sz="2000">
                <a:latin typeface="微软雅黑" panose="020B0503020204020204" charset="-122"/>
                <a:ea typeface="微软雅黑" panose="020B0503020204020204" charset="-122"/>
              </a:defRPr>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0" y="1435100"/>
            <a:ext cx="4011084" cy="4691063"/>
          </a:xfrm>
        </p:spPr>
        <p:txBody>
          <a:bodyPr numCol="1"/>
          <a:lstStyle>
            <a:lvl1pPr marL="0" indent="0">
              <a:buNone/>
              <a:defRPr sz="1400">
                <a:latin typeface="微软雅黑" panose="020B0503020204020204" charset="-122"/>
                <a:ea typeface="微软雅黑" panose="020B050302020402020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numCol="1"/>
          <a:lstStyle>
            <a:lvl1pPr>
              <a:defRPr>
                <a:latin typeface="微软雅黑" panose="020B0503020204020204" charset="-122"/>
                <a:ea typeface="微软雅黑" panose="020B0503020204020204" charset="-122"/>
              </a:defRPr>
            </a:lvl1pPr>
          </a:lstStyle>
          <a:p>
            <a:fld id="{4E83BA4B-50FE-4B84-AE64-D7F085A2A31A}" type="datetimeFigureOut">
              <a:rPr lang="en-US" smtClean="0"/>
            </a:fld>
            <a:endParaRPr lang="en-US"/>
          </a:p>
        </p:txBody>
      </p:sp>
      <p:sp>
        <p:nvSpPr>
          <p:cNvPr id="6" name="Footer Placeholder 5"/>
          <p:cNvSpPr>
            <a:spLocks noGrp="1"/>
          </p:cNvSpPr>
          <p:nvPr>
            <p:ph type="ftr" sz="quarter" idx="11"/>
          </p:nvPr>
        </p:nvSpPr>
        <p:spPr/>
        <p:txBody>
          <a:bodyPr numCol="1"/>
          <a:lstStyle>
            <a:lvl1pPr>
              <a:defRPr>
                <a:latin typeface="微软雅黑" panose="020B0503020204020204" charset="-122"/>
                <a:ea typeface="微软雅黑" panose="020B0503020204020204" charset="-122"/>
              </a:defRPr>
            </a:lvl1pPr>
          </a:lstStyle>
          <a:p>
            <a:endParaRPr lang="en-US"/>
          </a:p>
        </p:txBody>
      </p:sp>
      <p:sp>
        <p:nvSpPr>
          <p:cNvPr id="7" name="Slide Number Placeholder 6"/>
          <p:cNvSpPr>
            <a:spLocks noGrp="1"/>
          </p:cNvSpPr>
          <p:nvPr>
            <p:ph type="sldNum" sz="quarter" idx="12"/>
          </p:nvPr>
        </p:nvSpPr>
        <p:spPr/>
        <p:txBody>
          <a:bodyPr numCol="1"/>
          <a:lstStyle>
            <a:lvl1pPr>
              <a:defRPr>
                <a:latin typeface="微软雅黑" panose="020B0503020204020204" charset="-122"/>
                <a:ea typeface="微软雅黑" panose="020B0503020204020204" charset="-122"/>
              </a:defRPr>
            </a:lvl1pPr>
          </a:lstStyle>
          <a:p>
            <a:fld id="{FD6B306A-339E-4A68-B601-FE88844A1F9D}" type="slidenum">
              <a:rPr lang="en-US" smtClean="0"/>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US"/>
          </a:p>
        </p:txBody>
      </p:sp>
      <p:sp>
        <p:nvSpPr>
          <p:cNvPr id="3" name="Content Placeholder 2"/>
          <p:cNvSpPr>
            <a:spLocks noGrp="1"/>
          </p:cNvSpPr>
          <p:nvPr>
            <p:ph idx="1"/>
          </p:nvPr>
        </p:nvSpPr>
        <p:spPr/>
        <p:txBody>
          <a:bodyPr numCol="1"/>
          <a:lstStyle>
            <a:lvl2pPr>
              <a:defRPr>
                <a:latin typeface="微软雅黑" panose="020B0503020204020204" charset="-122"/>
                <a:ea typeface="微软雅黑" panose="020B0503020204020204" charset="-122"/>
              </a:defRPr>
            </a:lvl2pPr>
            <a:lvl3pPr>
              <a:defRPr>
                <a:latin typeface="微软雅黑" panose="020B0503020204020204" charset="-122"/>
                <a:ea typeface="微软雅黑" panose="020B0503020204020204" charset="-122"/>
              </a:defRPr>
            </a:lvl3pPr>
            <a:lvl4pPr>
              <a:defRPr>
                <a:latin typeface="微软雅黑" panose="020B0503020204020204" charset="-122"/>
                <a:ea typeface="微软雅黑" panose="020B0503020204020204" charset="-122"/>
              </a:defRPr>
            </a:lvl4pPr>
            <a:lvl5pPr>
              <a:defRPr>
                <a:latin typeface="微软雅黑" panose="020B0503020204020204" charset="-122"/>
                <a:ea typeface="微软雅黑" panose="020B0503020204020204" charset="-122"/>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A5BC7F78-48E6-4BBC-B0E1-56BD2A17FC9C}" type="slidenum">
              <a:rPr lang="en-US"/>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numCol="1" anchor="b"/>
          <a:lstStyle>
            <a:lvl1pPr algn="l">
              <a:defRPr sz="2000" b="1">
                <a:latin typeface="微软雅黑" panose="020B0503020204020204" charset="-122"/>
                <a:ea typeface="微软雅黑" panose="020B0503020204020204" charset="-122"/>
              </a:defRPr>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numCol="1"/>
          <a:lstStyle>
            <a:lvl1pPr marL="0" indent="0">
              <a:buNone/>
              <a:defRPr sz="1400">
                <a:latin typeface="微软雅黑" panose="020B0503020204020204" charset="-122"/>
                <a:ea typeface="微软雅黑" panose="020B050302020402020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numCol="1"/>
          <a:lstStyle>
            <a:lvl1pPr>
              <a:defRPr>
                <a:latin typeface="微软雅黑" panose="020B0503020204020204" charset="-122"/>
                <a:ea typeface="微软雅黑" panose="020B0503020204020204" charset="-122"/>
              </a:defRPr>
            </a:lvl1pPr>
          </a:lstStyle>
          <a:p>
            <a:fld id="{4E83BA4B-50FE-4B84-AE64-D7F085A2A31A}" type="datetimeFigureOut">
              <a:rPr lang="en-US" smtClean="0"/>
            </a:fld>
            <a:endParaRPr lang="en-US"/>
          </a:p>
        </p:txBody>
      </p:sp>
      <p:sp>
        <p:nvSpPr>
          <p:cNvPr id="6" name="Footer Placeholder 5"/>
          <p:cNvSpPr>
            <a:spLocks noGrp="1"/>
          </p:cNvSpPr>
          <p:nvPr>
            <p:ph type="ftr" sz="quarter" idx="11"/>
          </p:nvPr>
        </p:nvSpPr>
        <p:spPr/>
        <p:txBody>
          <a:bodyPr numCol="1"/>
          <a:lstStyle>
            <a:lvl1pPr>
              <a:defRPr>
                <a:latin typeface="微软雅黑" panose="020B0503020204020204" charset="-122"/>
                <a:ea typeface="微软雅黑" panose="020B0503020204020204" charset="-122"/>
              </a:defRPr>
            </a:lvl1pPr>
          </a:lstStyle>
          <a:p>
            <a:endParaRPr lang="en-US"/>
          </a:p>
        </p:txBody>
      </p:sp>
      <p:sp>
        <p:nvSpPr>
          <p:cNvPr id="7" name="Slide Number Placeholder 6"/>
          <p:cNvSpPr>
            <a:spLocks noGrp="1"/>
          </p:cNvSpPr>
          <p:nvPr>
            <p:ph type="sldNum" sz="quarter" idx="12"/>
          </p:nvPr>
        </p:nvSpPr>
        <p:spPr/>
        <p:txBody>
          <a:bodyPr numCol="1"/>
          <a:lstStyle>
            <a:lvl1pPr>
              <a:defRPr>
                <a:latin typeface="微软雅黑" panose="020B0503020204020204" charset="-122"/>
                <a:ea typeface="微软雅黑" panose="020B0503020204020204" charset="-122"/>
              </a:defRPr>
            </a:lvl1pPr>
          </a:lstStyle>
          <a:p>
            <a:fld id="{FD6B306A-339E-4A68-B601-FE88844A1F9D}" type="slidenum">
              <a:rPr lang="en-US" smtClean="0"/>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atin typeface="微软雅黑" panose="020B0503020204020204" charset="-122"/>
                <a:ea typeface="微软雅黑" panose="020B0503020204020204" charset="-122"/>
              </a:defRPr>
            </a:lvl1p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numCol="1"/>
          <a:lstStyle>
            <a:lvl1pPr>
              <a:defRPr>
                <a:latin typeface="微软雅黑" panose="020B0503020204020204" charset="-122"/>
                <a:ea typeface="微软雅黑" panose="020B0503020204020204" charset="-122"/>
              </a:defRPr>
            </a:lvl1pPr>
            <a:lvl2pPr>
              <a:defRPr>
                <a:latin typeface="微软雅黑" panose="020B0503020204020204" charset="-122"/>
                <a:ea typeface="微软雅黑" panose="020B0503020204020204" charset="-122"/>
              </a:defRPr>
            </a:lvl2pPr>
            <a:lvl3pPr>
              <a:defRPr>
                <a:latin typeface="微软雅黑" panose="020B0503020204020204" charset="-122"/>
                <a:ea typeface="微软雅黑" panose="020B0503020204020204" charset="-122"/>
              </a:defRPr>
            </a:lvl3pPr>
            <a:lvl4pPr>
              <a:defRPr>
                <a:latin typeface="微软雅黑" panose="020B0503020204020204" charset="-122"/>
                <a:ea typeface="微软雅黑" panose="020B0503020204020204" charset="-122"/>
              </a:defRPr>
            </a:lvl4pPr>
            <a:lvl5pPr>
              <a:defRPr>
                <a:latin typeface="微软雅黑" panose="020B0503020204020204" charset="-122"/>
                <a:ea typeface="微软雅黑" panose="020B0503020204020204" charset="-122"/>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numCol="1"/>
          <a:lstStyle>
            <a:lvl1pPr>
              <a:defRPr>
                <a:latin typeface="微软雅黑" panose="020B0503020204020204" charset="-122"/>
                <a:ea typeface="微软雅黑" panose="020B0503020204020204" charset="-122"/>
              </a:defRPr>
            </a:lvl1pPr>
          </a:lstStyle>
          <a:p>
            <a:endParaRPr lang="en-US"/>
          </a:p>
        </p:txBody>
      </p:sp>
      <p:sp>
        <p:nvSpPr>
          <p:cNvPr id="5" name="Footer Placeholder 4"/>
          <p:cNvSpPr>
            <a:spLocks noGrp="1"/>
          </p:cNvSpPr>
          <p:nvPr>
            <p:ph type="ftr" sz="quarter" idx="11"/>
          </p:nvPr>
        </p:nvSpPr>
        <p:spPr/>
        <p:txBody>
          <a:bodyPr numCol="1"/>
          <a:lstStyle>
            <a:lvl1pPr>
              <a:defRPr>
                <a:latin typeface="微软雅黑" panose="020B0503020204020204" charset="-122"/>
                <a:ea typeface="微软雅黑" panose="020B0503020204020204" charset="-122"/>
              </a:defRPr>
            </a:lvl1pPr>
          </a:lstStyle>
          <a:p>
            <a:endParaRPr lang="en-US"/>
          </a:p>
        </p:txBody>
      </p:sp>
      <p:sp>
        <p:nvSpPr>
          <p:cNvPr id="6" name="Slide Number Placeholder 5"/>
          <p:cNvSpPr>
            <a:spLocks noGrp="1"/>
          </p:cNvSpPr>
          <p:nvPr>
            <p:ph type="sldNum" sz="quarter" idx="12"/>
          </p:nvPr>
        </p:nvSpPr>
        <p:spPr/>
        <p:txBody>
          <a:bodyPr numCol="1"/>
          <a:lstStyle>
            <a:lvl1pPr>
              <a:defRPr>
                <a:latin typeface="微软雅黑" panose="020B0503020204020204" charset="-122"/>
                <a:ea typeface="微软雅黑" panose="020B0503020204020204" charset="-122"/>
              </a:defRPr>
            </a:lvl1pPr>
          </a:lstStyle>
          <a:p>
            <a:fld id="{C543D10D-1B83-4EE9-8835-AFAF7628ADB8}" type="slidenum">
              <a:rPr lang="en-US"/>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numCol="1"/>
          <a:lstStyle>
            <a:lvl1pPr>
              <a:defRPr>
                <a:latin typeface="微软雅黑" panose="020B0503020204020204" charset="-122"/>
                <a:ea typeface="微软雅黑" panose="020B0503020204020204" charset="-122"/>
              </a:defRPr>
            </a:lvl1pPr>
          </a:lstStyle>
          <a:p>
            <a:r>
              <a:rPr lang="en-US"/>
              <a:t>Click to edit Master title style</a:t>
            </a:r>
            <a:endParaRPr lang="en-US"/>
          </a:p>
        </p:txBody>
      </p:sp>
      <p:sp>
        <p:nvSpPr>
          <p:cNvPr id="3" name="Vertical Text Placeholder 2"/>
          <p:cNvSpPr>
            <a:spLocks noGrp="1"/>
          </p:cNvSpPr>
          <p:nvPr>
            <p:ph type="body" orient="vert" idx="1"/>
          </p:nvPr>
        </p:nvSpPr>
        <p:spPr>
          <a:xfrm>
            <a:off x="609600" y="274638"/>
            <a:ext cx="8026400" cy="5851525"/>
          </a:xfrm>
        </p:spPr>
        <p:txBody>
          <a:bodyPr vert="eaVert" numCol="1"/>
          <a:lstStyle>
            <a:lvl1pPr>
              <a:defRPr>
                <a:latin typeface="微软雅黑" panose="020B0503020204020204" charset="-122"/>
                <a:ea typeface="微软雅黑" panose="020B0503020204020204" charset="-122"/>
              </a:defRPr>
            </a:lvl1pPr>
            <a:lvl2pPr>
              <a:defRPr>
                <a:latin typeface="微软雅黑" panose="020B0503020204020204" charset="-122"/>
                <a:ea typeface="微软雅黑" panose="020B0503020204020204" charset="-122"/>
              </a:defRPr>
            </a:lvl2pPr>
            <a:lvl3pPr>
              <a:defRPr>
                <a:latin typeface="微软雅黑" panose="020B0503020204020204" charset="-122"/>
                <a:ea typeface="微软雅黑" panose="020B0503020204020204" charset="-122"/>
              </a:defRPr>
            </a:lvl3pPr>
            <a:lvl4pPr>
              <a:defRPr>
                <a:latin typeface="微软雅黑" panose="020B0503020204020204" charset="-122"/>
                <a:ea typeface="微软雅黑" panose="020B0503020204020204" charset="-122"/>
              </a:defRPr>
            </a:lvl4pPr>
            <a:lvl5pPr>
              <a:defRPr>
                <a:latin typeface="微软雅黑" panose="020B0503020204020204" charset="-122"/>
                <a:ea typeface="微软雅黑" panose="020B0503020204020204" charset="-122"/>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numCol="1"/>
          <a:lstStyle>
            <a:lvl1pPr>
              <a:defRPr>
                <a:latin typeface="微软雅黑" panose="020B0503020204020204" charset="-122"/>
                <a:ea typeface="微软雅黑" panose="020B0503020204020204" charset="-122"/>
              </a:defRPr>
            </a:lvl1pPr>
          </a:lstStyle>
          <a:p>
            <a:endParaRPr lang="en-US"/>
          </a:p>
        </p:txBody>
      </p:sp>
      <p:sp>
        <p:nvSpPr>
          <p:cNvPr id="5" name="Footer Placeholder 4"/>
          <p:cNvSpPr>
            <a:spLocks noGrp="1"/>
          </p:cNvSpPr>
          <p:nvPr>
            <p:ph type="ftr" sz="quarter" idx="11"/>
          </p:nvPr>
        </p:nvSpPr>
        <p:spPr/>
        <p:txBody>
          <a:bodyPr numCol="1"/>
          <a:lstStyle>
            <a:lvl1pPr>
              <a:defRPr>
                <a:latin typeface="微软雅黑" panose="020B0503020204020204" charset="-122"/>
                <a:ea typeface="微软雅黑" panose="020B0503020204020204" charset="-122"/>
              </a:defRPr>
            </a:lvl1pPr>
          </a:lstStyle>
          <a:p>
            <a:endParaRPr lang="en-US"/>
          </a:p>
        </p:txBody>
      </p:sp>
      <p:sp>
        <p:nvSpPr>
          <p:cNvPr id="6" name="Slide Number Placeholder 5"/>
          <p:cNvSpPr>
            <a:spLocks noGrp="1"/>
          </p:cNvSpPr>
          <p:nvPr>
            <p:ph type="sldNum" sz="quarter" idx="12"/>
          </p:nvPr>
        </p:nvSpPr>
        <p:spPr/>
        <p:txBody>
          <a:bodyPr numCol="1"/>
          <a:lstStyle>
            <a:lvl1pPr>
              <a:defRPr>
                <a:latin typeface="微软雅黑" panose="020B0503020204020204" charset="-122"/>
                <a:ea typeface="微软雅黑" panose="020B0503020204020204" charset="-122"/>
              </a:defRPr>
            </a:lvl1pPr>
          </a:lstStyle>
          <a:p>
            <a:fld id="{8A0F8399-60D2-4F5D-9CEE-64FA3803ED83}" type="slidenum">
              <a:rPr lang="en-US"/>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822612" y="1273445"/>
            <a:ext cx="10531188" cy="2323253"/>
          </a:xfrm>
        </p:spPr>
        <p:txBody>
          <a:bodyPr/>
          <a:lstStyle>
            <a:lvl1pPr>
              <a:defRPr>
                <a:latin typeface="微软雅黑" panose="020B0503020204020204" charset="-122"/>
                <a:ea typeface="微软雅黑" panose="020B0503020204020204" charset="-122"/>
              </a:defRPr>
            </a:lvl1pPr>
            <a:lvl2pPr>
              <a:defRPr>
                <a:latin typeface="微软雅黑" panose="020B0503020204020204" charset="-122"/>
                <a:ea typeface="微软雅黑" panose="020B0503020204020204" charset="-122"/>
              </a:defRPr>
            </a:lvl2pPr>
            <a:lvl3pPr>
              <a:defRPr>
                <a:latin typeface="微软雅黑" panose="020B0503020204020204" charset="-122"/>
                <a:ea typeface="微软雅黑" panose="020B0503020204020204" charset="-122"/>
              </a:defRPr>
            </a:lvl3pPr>
            <a:lvl4pPr>
              <a:defRPr>
                <a:latin typeface="微软雅黑" panose="020B0503020204020204" charset="-122"/>
                <a:ea typeface="微软雅黑" panose="020B0503020204020204" charset="-122"/>
              </a:defRPr>
            </a:lvl4pPr>
            <a:lvl5pPr>
              <a:defRPr>
                <a:latin typeface="微软雅黑" panose="020B0503020204020204" charset="-122"/>
                <a:ea typeface="微软雅黑" panose="020B0503020204020204"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内容占位符 3"/>
          <p:cNvSpPr>
            <a:spLocks noGrp="1"/>
          </p:cNvSpPr>
          <p:nvPr>
            <p:ph sz="half" idx="2"/>
          </p:nvPr>
        </p:nvSpPr>
        <p:spPr>
          <a:xfrm>
            <a:off x="838200" y="3894667"/>
            <a:ext cx="10531188" cy="2323253"/>
          </a:xfrm>
        </p:spPr>
        <p:txBody>
          <a:bodyPr/>
          <a:lstStyle>
            <a:lvl1pPr>
              <a:defRPr>
                <a:latin typeface="微软雅黑" panose="020B0503020204020204" charset="-122"/>
                <a:ea typeface="微软雅黑" panose="020B0503020204020204" charset="-122"/>
              </a:defRPr>
            </a:lvl1pPr>
            <a:lvl2pPr>
              <a:defRPr>
                <a:latin typeface="微软雅黑" panose="020B0503020204020204" charset="-122"/>
                <a:ea typeface="微软雅黑" panose="020B0503020204020204" charset="-122"/>
              </a:defRPr>
            </a:lvl2pPr>
            <a:lvl3pPr>
              <a:defRPr>
                <a:latin typeface="微软雅黑" panose="020B0503020204020204" charset="-122"/>
                <a:ea typeface="微软雅黑" panose="020B0503020204020204" charset="-122"/>
              </a:defRPr>
            </a:lvl3pPr>
            <a:lvl4pPr>
              <a:defRPr>
                <a:latin typeface="微软雅黑" panose="020B0503020204020204" charset="-122"/>
                <a:ea typeface="微软雅黑" panose="020B0503020204020204" charset="-122"/>
              </a:defRPr>
            </a:lvl4pPr>
            <a:lvl5pPr>
              <a:defRPr>
                <a:latin typeface="微软雅黑" panose="020B0503020204020204" charset="-122"/>
                <a:ea typeface="微软雅黑" panose="020B0503020204020204"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8" name="标题 7"/>
          <p:cNvSpPr>
            <a:spLocks noGrp="1"/>
          </p:cNvSpPr>
          <p:nvPr>
            <p:ph type="title"/>
          </p:nvPr>
        </p:nvSpPr>
        <p:spPr>
          <a:xfrm>
            <a:off x="0" y="0"/>
            <a:ext cx="8016213" cy="823913"/>
          </a:xfrm>
        </p:spPr>
        <p:txBody>
          <a:bodyPr/>
          <a:lstStyle>
            <a:lvl1pPr>
              <a:defRPr>
                <a:latin typeface="微软雅黑" panose="020B0503020204020204" charset="-122"/>
                <a:ea typeface="微软雅黑" panose="020B0503020204020204" charset="-122"/>
              </a:defRPr>
            </a:lvl1pPr>
          </a:lstStyle>
          <a:p>
            <a:pPr fontAlgn="auto"/>
            <a:r>
              <a:rPr lang="zh-CN" altLang="en-US" strike="noStrike" noProof="1"/>
              <a:t>单击此处编辑母版标题样式</a:t>
            </a:r>
            <a:endParaRPr lang="zh-CN" altLang="en-US" strike="noStrike" noProof="1"/>
          </a:p>
        </p:txBody>
      </p:sp>
      <p:sp>
        <p:nvSpPr>
          <p:cNvPr id="2" name="Date Placeholder 1"/>
          <p:cNvSpPr>
            <a:spLocks noGrp="1"/>
          </p:cNvSpPr>
          <p:nvPr>
            <p:ph type="dt" sz="half" idx="10"/>
          </p:nvPr>
        </p:nvSpPr>
        <p:spPr>
          <a:xfrm>
            <a:off x="838200" y="6356350"/>
            <a:ext cx="2743200" cy="365125"/>
          </a:xfrm>
        </p:spPr>
        <p:txBody>
          <a:bodyPr/>
          <a:lstStyle>
            <a:lvl1pPr>
              <a:defRPr>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fontAlgn="base"/>
            <a:fld id="{C0969DF5-CE6F-460D-85D3-AC9F3B21A050}" type="datetimeFigureOut">
              <a:rPr lang="zh-CN" altLang="en-US" strike="noStrike" noProof="1" smtClean="0"/>
            </a:fld>
            <a:endParaRPr lang="zh-CN" altLang="en-US" strike="noStrike" noProof="1"/>
          </a:p>
        </p:txBody>
      </p:sp>
      <p:sp>
        <p:nvSpPr>
          <p:cNvPr id="5" name="Footer Placeholder 4"/>
          <p:cNvSpPr>
            <a:spLocks noGrp="1"/>
          </p:cNvSpPr>
          <p:nvPr>
            <p:ph type="ftr" sz="quarter" idx="11"/>
          </p:nvPr>
        </p:nvSpPr>
        <p:spPr>
          <a:xfrm>
            <a:off x="4038600" y="6356350"/>
            <a:ext cx="4114800" cy="365125"/>
          </a:xfrm>
        </p:spPr>
        <p:txBody>
          <a:bodyPr/>
          <a:lstStyle>
            <a:lvl1pPr>
              <a:defRPr>
                <a:latin typeface="微软雅黑" panose="020B0503020204020204" charset="-122"/>
                <a:ea typeface="微软雅黑" panose="020B0503020204020204" charset="-122"/>
              </a:defRPr>
            </a:lvl1pPr>
          </a:lstStyle>
          <a:p>
            <a:pPr fontAlgn="base"/>
            <a:endParaRPr lang="zh-CN" altLang="en-US" strike="noStrike" noProof="1"/>
          </a:p>
        </p:txBody>
      </p:sp>
      <p:sp>
        <p:nvSpPr>
          <p:cNvPr id="6" name="Slide Number Placeholder 5"/>
          <p:cNvSpPr>
            <a:spLocks noGrp="1"/>
          </p:cNvSpPr>
          <p:nvPr>
            <p:ph type="sldNum" sz="quarter" idx="12"/>
          </p:nvPr>
        </p:nvSpPr>
        <p:spPr>
          <a:xfrm>
            <a:off x="8610600" y="6356350"/>
            <a:ext cx="2743200" cy="365125"/>
          </a:xfrm>
        </p:spPr>
        <p:txBody>
          <a:bodyPr/>
          <a:lstStyle>
            <a:lvl1pPr>
              <a:defRPr>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fontAlgn="base"/>
            <a:fld id="{4F7F28AF-5BE0-4465-9148-1AC3FCF059DB}" type="slidenum">
              <a:rPr lang="zh-CN" altLang="en-US" strike="noStrike" noProof="1" smtClean="0"/>
            </a:fld>
            <a:endParaRPr lang="zh-CN" altLang="en-US" strike="noStrike" noProof="1"/>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p:txBody>
          <a:bodyPr/>
          <a:lstStyle/>
          <a:p>
            <a:endParaRPr lang="zh-CN" altLang="en-US" dirty="0"/>
          </a:p>
        </p:txBody>
      </p:sp>
      <p:sp>
        <p:nvSpPr>
          <p:cNvPr id="18" name="灯片编号占位符 17"/>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57619" y="443230"/>
            <a:ext cx="11674475" cy="6414770"/>
            <a:chOff x="157618" y="443230"/>
            <a:chExt cx="11674475" cy="6414770"/>
          </a:xfrm>
        </p:grpSpPr>
        <p:grpSp>
          <p:nvGrpSpPr>
            <p:cNvPr id="8" name="组合 7"/>
            <p:cNvGrpSpPr/>
            <p:nvPr userDrawn="1"/>
          </p:nvGrpSpPr>
          <p:grpSpPr>
            <a:xfrm>
              <a:off x="11310600" y="443230"/>
              <a:ext cx="521493" cy="428627"/>
              <a:chOff x="383382" y="4958557"/>
              <a:chExt cx="521493" cy="428627"/>
            </a:xfrm>
          </p:grpSpPr>
          <p:cxnSp>
            <p:nvCxnSpPr>
              <p:cNvPr id="10" name="直接连接符 9"/>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9" name="任意多边形: 形状 8"/>
            <p:cNvSpPr/>
            <p:nvPr userDrawn="1">
              <p:custDataLst>
                <p:tags r:id="rId6"/>
              </p:custDataLst>
            </p:nvPr>
          </p:nvSpPr>
          <p:spPr>
            <a:xfrm rot="10800000">
              <a:off x="157618" y="61540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grpSp>
      <p:sp>
        <p:nvSpPr>
          <p:cNvPr id="2" name="标题 1"/>
          <p:cNvSpPr>
            <a:spLocks noGrp="1"/>
          </p:cNvSpPr>
          <p:nvPr>
            <p:ph type="title"/>
            <p:custDataLst>
              <p:tags r:id="rId7"/>
            </p:custDataLst>
          </p:nvPr>
        </p:nvSpPr>
        <p:spPr>
          <a:xfrm>
            <a:off x="669883"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8"/>
            </p:custDataLst>
          </p:nvPr>
        </p:nvSpPr>
        <p:spPr>
          <a:xfrm>
            <a:off x="669883"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p>
            <a:endParaRPr lang="zh-CN" altLang="en-US"/>
          </a:p>
        </p:txBody>
      </p:sp>
      <p:sp>
        <p:nvSpPr>
          <p:cNvPr id="6" name="灯片编号占位符 5"/>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383383" y="0"/>
            <a:ext cx="10860880" cy="6868160"/>
            <a:chOff x="383382" y="0"/>
            <a:chExt cx="10860880" cy="6868160"/>
          </a:xfrm>
        </p:grpSpPr>
        <p:grpSp>
          <p:nvGrpSpPr>
            <p:cNvPr id="10" name="组合 9"/>
            <p:cNvGrpSpPr/>
            <p:nvPr userDrawn="1"/>
          </p:nvGrpSpPr>
          <p:grpSpPr>
            <a:xfrm>
              <a:off x="1074934" y="0"/>
              <a:ext cx="10169328" cy="6868160"/>
              <a:chOff x="1074934" y="0"/>
              <a:chExt cx="10169328" cy="6868160"/>
            </a:xfrm>
          </p:grpSpPr>
          <p:sp>
            <p:nvSpPr>
              <p:cNvPr id="31" name="任意多边形: 形状 30"/>
              <p:cNvSpPr/>
              <p:nvPr userDrawn="1">
                <p:custDataLst>
                  <p:tags r:id="rId3"/>
                </p:custDataLst>
              </p:nvPr>
            </p:nvSpPr>
            <p:spPr>
              <a:xfrm>
                <a:off x="6471729" y="0"/>
                <a:ext cx="4498061" cy="2192408"/>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32" name="任意多边形: 形状 31"/>
              <p:cNvSpPr/>
              <p:nvPr userDrawn="1">
                <p:custDataLst>
                  <p:tags r:id="rId4"/>
                </p:custDataLst>
              </p:nvPr>
            </p:nvSpPr>
            <p:spPr>
              <a:xfrm>
                <a:off x="1465625" y="5164237"/>
                <a:ext cx="3559491" cy="1693763"/>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cs typeface="微软雅黑" panose="020B0503020204020204" charset="-122"/>
                </a:endParaRPr>
              </a:p>
            </p:txBody>
          </p:sp>
          <p:sp>
            <p:nvSpPr>
              <p:cNvPr id="33" name="矩形 32"/>
              <p:cNvSpPr/>
              <p:nvPr userDrawn="1">
                <p:custDataLst>
                  <p:tags r:id="rId5"/>
                </p:custDataLst>
              </p:nvPr>
            </p:nvSpPr>
            <p:spPr>
              <a:xfrm>
                <a:off x="1074934" y="0"/>
                <a:ext cx="2379466" cy="1660525"/>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34" name="矩形 33"/>
              <p:cNvSpPr/>
              <p:nvPr userDrawn="1">
                <p:custDataLst>
                  <p:tags r:id="rId6"/>
                </p:custDataLst>
              </p:nvPr>
            </p:nvSpPr>
            <p:spPr>
              <a:xfrm>
                <a:off x="8075999" y="5283200"/>
                <a:ext cx="3168263" cy="158496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grpSp>
        <p:grpSp>
          <p:nvGrpSpPr>
            <p:cNvPr id="11" name="组合 10"/>
            <p:cNvGrpSpPr/>
            <p:nvPr userDrawn="1"/>
          </p:nvGrpSpPr>
          <p:grpSpPr>
            <a:xfrm>
              <a:off x="383382" y="4958557"/>
              <a:ext cx="521493" cy="428627"/>
              <a:chOff x="383382" y="4958557"/>
              <a:chExt cx="521493" cy="428627"/>
            </a:xfrm>
          </p:grpSpPr>
          <p:cxnSp>
            <p:nvCxnSpPr>
              <p:cNvPr id="28" name="直接连接符 27"/>
              <p:cNvCxnSpPr/>
              <p:nvPr userDrawn="1">
                <p:custDataLst>
                  <p:tags r:id="rId7"/>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userDrawn="1">
                <p:custDataLst>
                  <p:tags r:id="rId8"/>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custDataLst>
                  <p:tags r:id="rId9"/>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userDrawn="1"/>
          </p:nvGrpSpPr>
          <p:grpSpPr>
            <a:xfrm rot="5400000">
              <a:off x="7319943" y="6431755"/>
              <a:ext cx="423862" cy="428627"/>
              <a:chOff x="383382" y="4958557"/>
              <a:chExt cx="521493" cy="428627"/>
            </a:xfrm>
          </p:grpSpPr>
          <p:cxnSp>
            <p:nvCxnSpPr>
              <p:cNvPr id="25" name="直接连接符 24"/>
              <p:cNvCxnSpPr/>
              <p:nvPr userDrawn="1">
                <p:custDataLst>
                  <p:tags r:id="rId10"/>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11"/>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custDataLst>
                  <p:tags r:id="rId12"/>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userDrawn="1"/>
          </p:nvGrpSpPr>
          <p:grpSpPr>
            <a:xfrm rot="5400000">
              <a:off x="5744084" y="14288"/>
              <a:ext cx="457202" cy="428627"/>
              <a:chOff x="383382" y="4958557"/>
              <a:chExt cx="521493" cy="428627"/>
            </a:xfrm>
          </p:grpSpPr>
          <p:cxnSp>
            <p:nvCxnSpPr>
              <p:cNvPr id="22" name="直接连接符 21"/>
              <p:cNvCxnSpPr/>
              <p:nvPr userDrawn="1">
                <p:custDataLst>
                  <p:tags r:id="rId1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custDataLst>
                  <p:tags r:id="rId1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custDataLst>
                  <p:tags r:id="rId1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userDrawn="1"/>
          </p:nvGrpSpPr>
          <p:grpSpPr>
            <a:xfrm>
              <a:off x="1844952" y="1028704"/>
              <a:ext cx="8494436" cy="1579353"/>
              <a:chOff x="1844952" y="1028704"/>
              <a:chExt cx="8494436" cy="1579353"/>
            </a:xfrm>
          </p:grpSpPr>
          <p:cxnSp>
            <p:nvCxnSpPr>
              <p:cNvPr id="19" name="直接连接符 18"/>
              <p:cNvCxnSpPr/>
              <p:nvPr userDrawn="1">
                <p:custDataLst>
                  <p:tags r:id="rId16"/>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custDataLst>
                  <p:tags r:id="rId17"/>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custDataLst>
                  <p:tags r:id="rId18"/>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userDrawn="1"/>
          </p:nvGrpSpPr>
          <p:grpSpPr>
            <a:xfrm flipV="1">
              <a:off x="1844952" y="4074976"/>
              <a:ext cx="8494436" cy="1975897"/>
              <a:chOff x="1844952" y="1028704"/>
              <a:chExt cx="8494436" cy="1579353"/>
            </a:xfrm>
          </p:grpSpPr>
          <p:cxnSp>
            <p:nvCxnSpPr>
              <p:cNvPr id="16" name="直接连接符 15"/>
              <p:cNvCxnSpPr/>
              <p:nvPr userDrawn="1">
                <p:custDataLst>
                  <p:tags r:id="rId19"/>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custDataLst>
                  <p:tags r:id="rId20"/>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custDataLst>
                  <p:tags r:id="rId21"/>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sp>
        <p:nvSpPr>
          <p:cNvPr id="4" name="日期占位符 3"/>
          <p:cNvSpPr>
            <a:spLocks noGrp="1"/>
          </p:cNvSpPr>
          <p:nvPr>
            <p:ph type="dt" sz="half" idx="10"/>
            <p:custDataLst>
              <p:tags r:id="rId2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23"/>
            </p:custDataLst>
          </p:nvPr>
        </p:nvSpPr>
        <p:spPr/>
        <p:txBody>
          <a:bodyPr/>
          <a:lstStyle/>
          <a:p>
            <a:endParaRPr lang="zh-CN" altLang="en-US"/>
          </a:p>
        </p:txBody>
      </p:sp>
      <p:sp>
        <p:nvSpPr>
          <p:cNvPr id="6" name="灯片编号占位符 5"/>
          <p:cNvSpPr>
            <a:spLocks noGrp="1"/>
          </p:cNvSpPr>
          <p:nvPr>
            <p:ph type="sldNum" sz="quarter" idx="12"/>
            <p:custDataLst>
              <p:tags r:id="rId2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25"/>
            </p:custDataLst>
          </p:nvPr>
        </p:nvSpPr>
        <p:spPr>
          <a:xfrm>
            <a:off x="3002280" y="2973705"/>
            <a:ext cx="6187440" cy="985520"/>
          </a:xfrm>
        </p:spPr>
        <p:txBody>
          <a:bodyPr lIns="90170" tIns="46990" rIns="90170" bIns="46990" anchor="b" anchorCtr="0">
            <a:normAutofit/>
          </a:bodyPr>
          <a:lstStyle>
            <a:lvl1pPr algn="ctr">
              <a:defRPr sz="4400" u="none" strike="noStrike" kern="1200" cap="none" spc="300" normalizeH="0" baseline="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26"/>
            </p:custDataLst>
          </p:nvPr>
        </p:nvSpPr>
        <p:spPr>
          <a:xfrm>
            <a:off x="3002280" y="4211320"/>
            <a:ext cx="6187440" cy="805180"/>
          </a:xfrm>
        </p:spPr>
        <p:txBody>
          <a:bodyPr lIns="90170" tIns="46990" rIns="90170" bIns="46990">
            <a:normAutofit/>
          </a:bodyPr>
          <a:lstStyle>
            <a:lvl1pPr marL="0" indent="0" algn="ctr" eaLnBrk="1" fontAlgn="auto" latinLnBrk="0" hangingPunct="1">
              <a:buNone/>
              <a:defRPr kumimoji="0" lang="zh-CN" altLang="en-US" sz="2000" b="0" i="0" u="none" strike="noStrike" kern="1200" cap="none" spc="150" normalizeH="0" baseline="0" noProof="1">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cxnSp>
        <p:nvCxnSpPr>
          <p:cNvPr id="35" name="直接连接符 34"/>
          <p:cNvCxnSpPr/>
          <p:nvPr userDrawn="1">
            <p:custDataLst>
              <p:tags r:id="rId27"/>
            </p:custDataLst>
          </p:nvPr>
        </p:nvCxnSpPr>
        <p:spPr>
          <a:xfrm>
            <a:off x="5538533" y="4074977"/>
            <a:ext cx="1114935"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21" name="组合 20"/>
          <p:cNvGrpSpPr/>
          <p:nvPr userDrawn="1">
            <p:custDataLst>
              <p:tags r:id="rId2"/>
            </p:custDataLst>
          </p:nvPr>
        </p:nvGrpSpPr>
        <p:grpSpPr>
          <a:xfrm>
            <a:off x="157619" y="443230"/>
            <a:ext cx="11674475" cy="6414770"/>
            <a:chOff x="157618" y="443230"/>
            <a:chExt cx="11674475" cy="6414770"/>
          </a:xfrm>
        </p:grpSpPr>
        <p:grpSp>
          <p:nvGrpSpPr>
            <p:cNvPr id="22" name="组合 21"/>
            <p:cNvGrpSpPr/>
            <p:nvPr userDrawn="1"/>
          </p:nvGrpSpPr>
          <p:grpSpPr>
            <a:xfrm>
              <a:off x="11310600" y="443230"/>
              <a:ext cx="521493" cy="428627"/>
              <a:chOff x="383382" y="4958557"/>
              <a:chExt cx="521493" cy="428627"/>
            </a:xfrm>
          </p:grpSpPr>
          <p:cxnSp>
            <p:nvCxnSpPr>
              <p:cNvPr id="24" name="直接连接符 23"/>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3" name="任意多边形: 形状 22"/>
            <p:cNvSpPr/>
            <p:nvPr userDrawn="1">
              <p:custDataLst>
                <p:tags r:id="rId6"/>
              </p:custDataLst>
            </p:nvPr>
          </p:nvSpPr>
          <p:spPr>
            <a:xfrm rot="10800000">
              <a:off x="157618" y="61540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grpSp>
      <p:sp>
        <p:nvSpPr>
          <p:cNvPr id="2" name="标题 1"/>
          <p:cNvSpPr>
            <a:spLocks noGrp="1"/>
          </p:cNvSpPr>
          <p:nvPr>
            <p:ph type="title"/>
            <p:custDataLst>
              <p:tags r:id="rId7"/>
            </p:custDataLst>
          </p:nvPr>
        </p:nvSpPr>
        <p:spPr>
          <a:xfrm>
            <a:off x="669883"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8"/>
            </p:custDataLst>
          </p:nvPr>
        </p:nvSpPr>
        <p:spPr>
          <a:xfrm>
            <a:off x="669931" y="952508"/>
            <a:ext cx="5283243"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9"/>
            </p:custDataLst>
          </p:nvPr>
        </p:nvSpPr>
        <p:spPr>
          <a:xfrm>
            <a:off x="6238877" y="952508"/>
            <a:ext cx="5283243" cy="5388907"/>
          </a:xfrm>
        </p:spPr>
        <p:txBody>
          <a:bodyPr>
            <a:noAutofit/>
          </a:bodyPr>
          <a:lstStyle>
            <a:lvl1pPr>
              <a:defRPr sz="1400" baseline="0">
                <a:solidFill>
                  <a:schemeClr val="tx1">
                    <a:lumMod val="85000"/>
                    <a:lumOff val="15000"/>
                  </a:schemeClr>
                </a:solidFill>
                <a:latin typeface="微软雅黑" panose="020B0503020204020204" charset="-122"/>
                <a:ea typeface="微软雅黑" panose="020B0503020204020204" charset="-122"/>
              </a:defRPr>
            </a:lvl1pPr>
            <a:lvl2pPr>
              <a:defRPr sz="1400" baseline="0">
                <a:solidFill>
                  <a:schemeClr val="tx1">
                    <a:lumMod val="85000"/>
                    <a:lumOff val="15000"/>
                  </a:schemeClr>
                </a:solidFill>
                <a:latin typeface="微软雅黑" panose="020B0503020204020204" charset="-122"/>
                <a:ea typeface="微软雅黑" panose="020B0503020204020204" charset="-122"/>
              </a:defRPr>
            </a:lvl2pPr>
            <a:lvl3pPr>
              <a:defRPr sz="1400" baseline="0">
                <a:solidFill>
                  <a:schemeClr val="tx1">
                    <a:lumMod val="85000"/>
                    <a:lumOff val="15000"/>
                  </a:schemeClr>
                </a:solidFill>
                <a:latin typeface="微软雅黑" panose="020B0503020204020204" charset="-122"/>
                <a:ea typeface="微软雅黑" panose="020B0503020204020204" charset="-122"/>
              </a:defRPr>
            </a:lvl3pPr>
            <a:lvl4pPr>
              <a:defRPr sz="1400" baseline="0">
                <a:solidFill>
                  <a:schemeClr val="tx1">
                    <a:lumMod val="85000"/>
                    <a:lumOff val="15000"/>
                  </a:schemeClr>
                </a:solidFill>
                <a:latin typeface="微软雅黑" panose="020B0503020204020204" charset="-122"/>
                <a:ea typeface="微软雅黑" panose="020B0503020204020204" charset="-122"/>
              </a:defRPr>
            </a:lvl4pPr>
            <a:lvl5pPr>
              <a:defRPr sz="1400" baseline="0">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1"/>
            </p:custDataLst>
          </p:nvPr>
        </p:nvSpPr>
        <p:spPr/>
        <p:txBody>
          <a:bodyPr/>
          <a:lstStyle/>
          <a:p>
            <a:endParaRPr lang="zh-CN" altLang="en-US"/>
          </a:p>
        </p:txBody>
      </p:sp>
      <p:sp>
        <p:nvSpPr>
          <p:cNvPr id="7" name="灯片编号占位符 6"/>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23" name="组合 22"/>
          <p:cNvGrpSpPr/>
          <p:nvPr userDrawn="1">
            <p:custDataLst>
              <p:tags r:id="rId2"/>
            </p:custDataLst>
          </p:nvPr>
        </p:nvGrpSpPr>
        <p:grpSpPr>
          <a:xfrm>
            <a:off x="157619" y="443230"/>
            <a:ext cx="11674475" cy="6414770"/>
            <a:chOff x="157618" y="443230"/>
            <a:chExt cx="11674475" cy="6414770"/>
          </a:xfrm>
        </p:grpSpPr>
        <p:grpSp>
          <p:nvGrpSpPr>
            <p:cNvPr id="24" name="组合 23"/>
            <p:cNvGrpSpPr/>
            <p:nvPr userDrawn="1"/>
          </p:nvGrpSpPr>
          <p:grpSpPr>
            <a:xfrm>
              <a:off x="11310600" y="443230"/>
              <a:ext cx="521493" cy="428627"/>
              <a:chOff x="383382" y="4958557"/>
              <a:chExt cx="521493" cy="428627"/>
            </a:xfrm>
          </p:grpSpPr>
          <p:cxnSp>
            <p:nvCxnSpPr>
              <p:cNvPr id="26" name="直接连接符 25"/>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5" name="任意多边形: 形状 24"/>
            <p:cNvSpPr/>
            <p:nvPr userDrawn="1">
              <p:custDataLst>
                <p:tags r:id="rId6"/>
              </p:custDataLst>
            </p:nvPr>
          </p:nvSpPr>
          <p:spPr>
            <a:xfrm rot="10800000">
              <a:off x="157618" y="61540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grpSp>
      <p:sp>
        <p:nvSpPr>
          <p:cNvPr id="2" name="标题 1"/>
          <p:cNvSpPr>
            <a:spLocks noGrp="1"/>
          </p:cNvSpPr>
          <p:nvPr>
            <p:ph type="title"/>
            <p:custDataLst>
              <p:tags r:id="rId7"/>
            </p:custDataLst>
          </p:nvPr>
        </p:nvSpPr>
        <p:spPr>
          <a:xfrm>
            <a:off x="669883"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8"/>
            </p:custDataLst>
          </p:nvPr>
        </p:nvSpPr>
        <p:spPr>
          <a:xfrm>
            <a:off x="669931" y="952508"/>
            <a:ext cx="5283243"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9"/>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0"/>
            </p:custDataLst>
          </p:nvPr>
        </p:nvSpPr>
        <p:spPr>
          <a:xfrm>
            <a:off x="6235751" y="952508"/>
            <a:ext cx="5283243"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1"/>
            </p:custDataLst>
          </p:nvPr>
        </p:nvSpPr>
        <p:spPr>
          <a:xfrm>
            <a:off x="6235751" y="1406525"/>
            <a:ext cx="5283243"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3"/>
            </p:custDataLst>
          </p:nvPr>
        </p:nvSpPr>
        <p:spPr/>
        <p:txBody>
          <a:bodyPr/>
          <a:lstStyle/>
          <a:p>
            <a:endParaRPr lang="zh-CN" altLang="en-US"/>
          </a:p>
        </p:txBody>
      </p:sp>
      <p:sp>
        <p:nvSpPr>
          <p:cNvPr id="9" name="灯片编号占位符 8"/>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20" name="组合 19"/>
          <p:cNvGrpSpPr/>
          <p:nvPr userDrawn="1">
            <p:custDataLst>
              <p:tags r:id="rId2"/>
            </p:custDataLst>
          </p:nvPr>
        </p:nvGrpSpPr>
        <p:grpSpPr>
          <a:xfrm>
            <a:off x="383383" y="0"/>
            <a:ext cx="10860880" cy="6868160"/>
            <a:chOff x="383382" y="0"/>
            <a:chExt cx="10860880" cy="6868160"/>
          </a:xfrm>
        </p:grpSpPr>
        <p:grpSp>
          <p:nvGrpSpPr>
            <p:cNvPr id="21" name="组合 20"/>
            <p:cNvGrpSpPr/>
            <p:nvPr userDrawn="1"/>
          </p:nvGrpSpPr>
          <p:grpSpPr>
            <a:xfrm>
              <a:off x="1074934" y="0"/>
              <a:ext cx="10169328" cy="6868160"/>
              <a:chOff x="1074934" y="0"/>
              <a:chExt cx="10169328" cy="6868160"/>
            </a:xfrm>
          </p:grpSpPr>
          <p:sp>
            <p:nvSpPr>
              <p:cNvPr id="42" name="任意多边形: 形状 41"/>
              <p:cNvSpPr/>
              <p:nvPr userDrawn="1">
                <p:custDataLst>
                  <p:tags r:id="rId3"/>
                </p:custDataLst>
              </p:nvPr>
            </p:nvSpPr>
            <p:spPr>
              <a:xfrm>
                <a:off x="6471729" y="0"/>
                <a:ext cx="4498061" cy="2192408"/>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43" name="任意多边形: 形状 42"/>
              <p:cNvSpPr/>
              <p:nvPr userDrawn="1">
                <p:custDataLst>
                  <p:tags r:id="rId4"/>
                </p:custDataLst>
              </p:nvPr>
            </p:nvSpPr>
            <p:spPr>
              <a:xfrm>
                <a:off x="1465625" y="5164237"/>
                <a:ext cx="3559491" cy="1693763"/>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cs typeface="微软雅黑" panose="020B0503020204020204" charset="-122"/>
                </a:endParaRPr>
              </a:p>
            </p:txBody>
          </p:sp>
          <p:sp>
            <p:nvSpPr>
              <p:cNvPr id="44" name="矩形 43"/>
              <p:cNvSpPr/>
              <p:nvPr userDrawn="1">
                <p:custDataLst>
                  <p:tags r:id="rId5"/>
                </p:custDataLst>
              </p:nvPr>
            </p:nvSpPr>
            <p:spPr>
              <a:xfrm>
                <a:off x="1074934" y="0"/>
                <a:ext cx="2379466" cy="1660525"/>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45" name="矩形 44"/>
              <p:cNvSpPr/>
              <p:nvPr userDrawn="1">
                <p:custDataLst>
                  <p:tags r:id="rId6"/>
                </p:custDataLst>
              </p:nvPr>
            </p:nvSpPr>
            <p:spPr>
              <a:xfrm>
                <a:off x="8075999" y="5283200"/>
                <a:ext cx="3168263" cy="158496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grpSp>
        <p:grpSp>
          <p:nvGrpSpPr>
            <p:cNvPr id="22" name="组合 21"/>
            <p:cNvGrpSpPr/>
            <p:nvPr userDrawn="1"/>
          </p:nvGrpSpPr>
          <p:grpSpPr>
            <a:xfrm>
              <a:off x="383382" y="4958557"/>
              <a:ext cx="521493" cy="428627"/>
              <a:chOff x="383382" y="4958557"/>
              <a:chExt cx="521493" cy="428627"/>
            </a:xfrm>
          </p:grpSpPr>
          <p:cxnSp>
            <p:nvCxnSpPr>
              <p:cNvPr id="39" name="直接连接符 38"/>
              <p:cNvCxnSpPr/>
              <p:nvPr userDrawn="1">
                <p:custDataLst>
                  <p:tags r:id="rId7"/>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userDrawn="1">
                <p:custDataLst>
                  <p:tags r:id="rId8"/>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userDrawn="1">
                <p:custDataLst>
                  <p:tags r:id="rId9"/>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userDrawn="1"/>
          </p:nvGrpSpPr>
          <p:grpSpPr>
            <a:xfrm rot="5400000">
              <a:off x="7319943" y="6431755"/>
              <a:ext cx="423862" cy="428627"/>
              <a:chOff x="383382" y="4958557"/>
              <a:chExt cx="521493" cy="428627"/>
            </a:xfrm>
          </p:grpSpPr>
          <p:cxnSp>
            <p:nvCxnSpPr>
              <p:cNvPr id="36" name="直接连接符 35"/>
              <p:cNvCxnSpPr/>
              <p:nvPr userDrawn="1">
                <p:custDataLst>
                  <p:tags r:id="rId10"/>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userDrawn="1">
                <p:custDataLst>
                  <p:tags r:id="rId11"/>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userDrawn="1">
                <p:custDataLst>
                  <p:tags r:id="rId12"/>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userDrawn="1"/>
          </p:nvGrpSpPr>
          <p:grpSpPr>
            <a:xfrm rot="5400000">
              <a:off x="5744084" y="14288"/>
              <a:ext cx="457202" cy="428627"/>
              <a:chOff x="383382" y="4958557"/>
              <a:chExt cx="521493" cy="428627"/>
            </a:xfrm>
          </p:grpSpPr>
          <p:cxnSp>
            <p:nvCxnSpPr>
              <p:cNvPr id="33" name="直接连接符 32"/>
              <p:cNvCxnSpPr/>
              <p:nvPr userDrawn="1">
                <p:custDataLst>
                  <p:tags r:id="rId1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custDataLst>
                  <p:tags r:id="rId1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userDrawn="1">
                <p:custDataLst>
                  <p:tags r:id="rId1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userDrawn="1"/>
          </p:nvGrpSpPr>
          <p:grpSpPr>
            <a:xfrm>
              <a:off x="1844952" y="1028704"/>
              <a:ext cx="8494436" cy="1579353"/>
              <a:chOff x="1844952" y="1028704"/>
              <a:chExt cx="8494436" cy="1579353"/>
            </a:xfrm>
          </p:grpSpPr>
          <p:cxnSp>
            <p:nvCxnSpPr>
              <p:cNvPr id="30" name="直接连接符 29"/>
              <p:cNvCxnSpPr/>
              <p:nvPr userDrawn="1">
                <p:custDataLst>
                  <p:tags r:id="rId16"/>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custDataLst>
                  <p:tags r:id="rId17"/>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userDrawn="1">
                <p:custDataLst>
                  <p:tags r:id="rId18"/>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userDrawn="1"/>
          </p:nvGrpSpPr>
          <p:grpSpPr>
            <a:xfrm flipV="1">
              <a:off x="1844952" y="4074976"/>
              <a:ext cx="8494436" cy="1975897"/>
              <a:chOff x="1844952" y="1028704"/>
              <a:chExt cx="8494436" cy="1579353"/>
            </a:xfrm>
          </p:grpSpPr>
          <p:cxnSp>
            <p:nvCxnSpPr>
              <p:cNvPr id="27" name="直接连接符 26"/>
              <p:cNvCxnSpPr/>
              <p:nvPr userDrawn="1">
                <p:custDataLst>
                  <p:tags r:id="rId19"/>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custDataLst>
                  <p:tags r:id="rId20"/>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userDrawn="1">
                <p:custDataLst>
                  <p:tags r:id="rId21"/>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sp>
        <p:nvSpPr>
          <p:cNvPr id="2" name="标题 1"/>
          <p:cNvSpPr>
            <a:spLocks noGrp="1"/>
          </p:cNvSpPr>
          <p:nvPr>
            <p:ph type="title"/>
            <p:custDataLst>
              <p:tags r:id="rId2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2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4"/>
            </p:custDataLst>
          </p:nvPr>
        </p:nvSpPr>
        <p:spPr/>
        <p:txBody>
          <a:bodyPr/>
          <a:lstStyle/>
          <a:p>
            <a:endParaRPr lang="zh-CN" altLang="en-US"/>
          </a:p>
        </p:txBody>
      </p:sp>
      <p:sp>
        <p:nvSpPr>
          <p:cNvPr id="5" name="灯片编号占位符 4"/>
          <p:cNvSpPr>
            <a:spLocks noGrp="1"/>
          </p:cNvSpPr>
          <p:nvPr>
            <p:ph type="sldNum" sz="quarter" idx="12"/>
            <p:custDataLst>
              <p:tags r:id="rId2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numCol="1"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numCol="1"/>
          <a:lstStyle/>
          <a:p>
            <a:fld id="{4E83BA4B-50FE-4B84-AE64-D7F085A2A31A}" type="datetimeFigureOut">
              <a:rPr lang="en-US" smtClean="0"/>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FD6B306A-339E-4A68-B601-FE88844A1F9D}"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21" name="组合 20"/>
          <p:cNvGrpSpPr/>
          <p:nvPr userDrawn="1">
            <p:custDataLst>
              <p:tags r:id="rId2"/>
            </p:custDataLst>
          </p:nvPr>
        </p:nvGrpSpPr>
        <p:grpSpPr>
          <a:xfrm>
            <a:off x="157619" y="443230"/>
            <a:ext cx="11674475" cy="6414770"/>
            <a:chOff x="157618" y="443230"/>
            <a:chExt cx="11674475" cy="6414770"/>
          </a:xfrm>
        </p:grpSpPr>
        <p:grpSp>
          <p:nvGrpSpPr>
            <p:cNvPr id="22" name="组合 21"/>
            <p:cNvGrpSpPr/>
            <p:nvPr userDrawn="1"/>
          </p:nvGrpSpPr>
          <p:grpSpPr>
            <a:xfrm>
              <a:off x="11310600" y="443230"/>
              <a:ext cx="521493" cy="428627"/>
              <a:chOff x="383382" y="4958557"/>
              <a:chExt cx="521493" cy="428627"/>
            </a:xfrm>
          </p:grpSpPr>
          <p:cxnSp>
            <p:nvCxnSpPr>
              <p:cNvPr id="24" name="直接连接符 23"/>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3" name="任意多边形: 形状 22"/>
            <p:cNvSpPr/>
            <p:nvPr userDrawn="1">
              <p:custDataLst>
                <p:tags r:id="rId6"/>
              </p:custDataLst>
            </p:nvPr>
          </p:nvSpPr>
          <p:spPr>
            <a:xfrm rot="10800000">
              <a:off x="157618" y="61540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grpSp>
      <p:sp>
        <p:nvSpPr>
          <p:cNvPr id="2" name="标题 1"/>
          <p:cNvSpPr>
            <a:spLocks noGrp="1"/>
          </p:cNvSpPr>
          <p:nvPr>
            <p:ph type="title"/>
            <p:custDataLst>
              <p:tags r:id="rId7"/>
            </p:custDataLst>
          </p:nvPr>
        </p:nvSpPr>
        <p:spPr>
          <a:xfrm>
            <a:off x="669931"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8"/>
            </p:custDataLst>
          </p:nvPr>
        </p:nvSpPr>
        <p:spPr>
          <a:xfrm>
            <a:off x="669931" y="952508"/>
            <a:ext cx="5283243"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9"/>
            </p:custDataLst>
          </p:nvPr>
        </p:nvSpPr>
        <p:spPr>
          <a:xfrm>
            <a:off x="6238925" y="952508"/>
            <a:ext cx="5283243"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0"/>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1"/>
            </p:custDataLst>
          </p:nvPr>
        </p:nvSpPr>
        <p:spPr/>
        <p:txBody>
          <a:bodyPr/>
          <a:lstStyle/>
          <a:p>
            <a:endParaRPr lang="zh-CN" altLang="en-US" dirty="0"/>
          </a:p>
        </p:txBody>
      </p:sp>
      <p:sp>
        <p:nvSpPr>
          <p:cNvPr id="7" name="灯片编号占位符 6"/>
          <p:cNvSpPr>
            <a:spLocks noGrp="1"/>
          </p:cNvSpPr>
          <p:nvPr>
            <p:ph type="sldNum" sz="quarter" idx="12"/>
            <p:custDataLst>
              <p:tags r:id="rId12"/>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33" name="组合 32"/>
          <p:cNvGrpSpPr/>
          <p:nvPr userDrawn="1">
            <p:custDataLst>
              <p:tags r:id="rId2"/>
            </p:custDataLst>
          </p:nvPr>
        </p:nvGrpSpPr>
        <p:grpSpPr>
          <a:xfrm>
            <a:off x="292800" y="304200"/>
            <a:ext cx="11606400" cy="6249600"/>
            <a:chOff x="292800" y="304200"/>
            <a:chExt cx="11606400" cy="6249600"/>
          </a:xfrm>
        </p:grpSpPr>
        <p:sp>
          <p:nvSpPr>
            <p:cNvPr id="34" name="矩形 33"/>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grpSp>
          <p:nvGrpSpPr>
            <p:cNvPr id="35" name="组合 34"/>
            <p:cNvGrpSpPr/>
            <p:nvPr userDrawn="1"/>
          </p:nvGrpSpPr>
          <p:grpSpPr>
            <a:xfrm>
              <a:off x="11407368" y="450850"/>
              <a:ext cx="379005" cy="311513"/>
              <a:chOff x="383382" y="4958557"/>
              <a:chExt cx="521493" cy="428627"/>
            </a:xfrm>
          </p:grpSpPr>
          <p:cxnSp>
            <p:nvCxnSpPr>
              <p:cNvPr id="37" name="直接连接符 36"/>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36" name="任意多边形: 形状 35"/>
            <p:cNvSpPr/>
            <p:nvPr userDrawn="1">
              <p:custDataLst>
                <p:tags r:id="rId7"/>
              </p:custDataLst>
            </p:nvPr>
          </p:nvSpPr>
          <p:spPr>
            <a:xfrm rot="10800000">
              <a:off x="398278" y="58498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grpSp>
      <p:sp>
        <p:nvSpPr>
          <p:cNvPr id="2" name="竖排标题 1"/>
          <p:cNvSpPr>
            <a:spLocks noGrp="1"/>
          </p:cNvSpPr>
          <p:nvPr>
            <p:ph type="title" orient="vert"/>
            <p:custDataLst>
              <p:tags r:id="rId8"/>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微软雅黑" panose="020B0503020204020204" charset="-122"/>
                <a:ea typeface="微软雅黑" panose="020B0503020204020204" charset="-122"/>
              </a:defRPr>
            </a:lvl1pPr>
            <a:lvl2pPr indent="0" eaLnBrk="1" fontAlgn="auto" latinLnBrk="0" hangingPunct="1">
              <a:defRPr baseline="0">
                <a:solidFill>
                  <a:schemeClr val="tx1">
                    <a:lumMod val="85000"/>
                    <a:lumOff val="15000"/>
                  </a:schemeClr>
                </a:solidFill>
                <a:latin typeface="微软雅黑" panose="020B0503020204020204" charset="-122"/>
                <a:ea typeface="微软雅黑" panose="020B0503020204020204" charset="-122"/>
              </a:defRPr>
            </a:lvl2pPr>
            <a:lvl3pPr indent="0" eaLnBrk="1" fontAlgn="auto" latinLnBrk="0" hangingPunct="1">
              <a:defRPr baseline="0">
                <a:solidFill>
                  <a:schemeClr val="tx1">
                    <a:lumMod val="85000"/>
                    <a:lumOff val="15000"/>
                  </a:schemeClr>
                </a:solidFill>
                <a:latin typeface="微软雅黑" panose="020B0503020204020204" charset="-122"/>
                <a:ea typeface="微软雅黑" panose="020B0503020204020204" charset="-122"/>
              </a:defRPr>
            </a:lvl3pPr>
            <a:lvl4pPr indent="0" eaLnBrk="1" fontAlgn="auto" latinLnBrk="0" hangingPunct="1">
              <a:defRPr baseline="0">
                <a:solidFill>
                  <a:schemeClr val="tx1">
                    <a:lumMod val="85000"/>
                    <a:lumOff val="15000"/>
                  </a:schemeClr>
                </a:solidFill>
                <a:latin typeface="微软雅黑" panose="020B0503020204020204" charset="-122"/>
                <a:ea typeface="微软雅黑" panose="020B0503020204020204" charset="-122"/>
              </a:defRPr>
            </a:lvl4pPr>
            <a:lvl5pPr indent="0" eaLnBrk="1" fontAlgn="auto" latinLnBrk="0" hangingPunct="1">
              <a:defRPr baseline="0">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20" name="组合 19"/>
          <p:cNvGrpSpPr/>
          <p:nvPr userDrawn="1">
            <p:custDataLst>
              <p:tags r:id="rId2"/>
            </p:custDataLst>
          </p:nvPr>
        </p:nvGrpSpPr>
        <p:grpSpPr>
          <a:xfrm>
            <a:off x="292800" y="304200"/>
            <a:ext cx="11606400" cy="6249600"/>
            <a:chOff x="292800" y="304200"/>
            <a:chExt cx="11606400" cy="6249600"/>
          </a:xfrm>
        </p:grpSpPr>
        <p:sp>
          <p:nvSpPr>
            <p:cNvPr id="21" name="矩形 20"/>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grpSp>
          <p:nvGrpSpPr>
            <p:cNvPr id="22" name="组合 21"/>
            <p:cNvGrpSpPr/>
            <p:nvPr userDrawn="1"/>
          </p:nvGrpSpPr>
          <p:grpSpPr>
            <a:xfrm>
              <a:off x="11407368" y="450850"/>
              <a:ext cx="379005" cy="311513"/>
              <a:chOff x="383382" y="4958557"/>
              <a:chExt cx="521493" cy="428627"/>
            </a:xfrm>
          </p:grpSpPr>
          <p:cxnSp>
            <p:nvCxnSpPr>
              <p:cNvPr id="24" name="直接连接符 23"/>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3" name="任意多边形: 形状 22"/>
            <p:cNvSpPr/>
            <p:nvPr userDrawn="1">
              <p:custDataLst>
                <p:tags r:id="rId7"/>
              </p:custDataLst>
            </p:nvPr>
          </p:nvSpPr>
          <p:spPr>
            <a:xfrm rot="10800000">
              <a:off x="398278" y="58498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gr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1" y="952508"/>
            <a:ext cx="10852237" cy="5388907"/>
          </a:xfrm>
        </p:spPr>
        <p:txBody>
          <a:bodyPr/>
          <a:lstStyle>
            <a:lvl1pPr>
              <a:defRPr baseline="0">
                <a:solidFill>
                  <a:schemeClr val="tx1">
                    <a:lumMod val="85000"/>
                    <a:lumOff val="15000"/>
                  </a:schemeClr>
                </a:solidFill>
                <a:latin typeface="微软雅黑" panose="020B0503020204020204" charset="-122"/>
              </a:defRPr>
            </a:lvl1pPr>
            <a:lvl2pPr>
              <a:defRPr baseline="0">
                <a:solidFill>
                  <a:schemeClr val="tx1">
                    <a:lumMod val="85000"/>
                    <a:lumOff val="15000"/>
                  </a:schemeClr>
                </a:solidFill>
                <a:latin typeface="微软雅黑" panose="020B0503020204020204" charset="-122"/>
              </a:defRPr>
            </a:lvl2pPr>
            <a:lvl3pPr>
              <a:defRPr baseline="0">
                <a:solidFill>
                  <a:schemeClr val="tx1">
                    <a:lumMod val="85000"/>
                    <a:lumOff val="15000"/>
                  </a:schemeClr>
                </a:solidFill>
                <a:latin typeface="微软雅黑" panose="020B0503020204020204" charset="-122"/>
              </a:defRPr>
            </a:lvl3pPr>
            <a:lvl4pPr>
              <a:defRPr baseline="0">
                <a:solidFill>
                  <a:schemeClr val="tx1">
                    <a:lumMod val="85000"/>
                    <a:lumOff val="15000"/>
                  </a:schemeClr>
                </a:solidFill>
                <a:latin typeface="微软雅黑" panose="020B0503020204020204" charset="-122"/>
              </a:defRPr>
            </a:lvl4pPr>
            <a:lvl5pPr>
              <a:defRPr baseline="0">
                <a:solidFill>
                  <a:schemeClr val="tx1">
                    <a:lumMod val="85000"/>
                    <a:lumOff val="15000"/>
                  </a:schemeClr>
                </a:solidFill>
                <a:latin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cxnSp>
        <p:nvCxnSpPr>
          <p:cNvPr id="36" name="直接连接符 35"/>
          <p:cNvCxnSpPr/>
          <p:nvPr userDrawn="1">
            <p:custDataLst>
              <p:tags r:id="rId2"/>
            </p:custDataLst>
          </p:nvPr>
        </p:nvCxnSpPr>
        <p:spPr>
          <a:xfrm>
            <a:off x="5538533" y="4074977"/>
            <a:ext cx="1114935"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custDataLst>
              <p:tags r:id="rId3"/>
            </p:custDataLst>
          </p:nvPr>
        </p:nvGrpSpPr>
        <p:grpSpPr>
          <a:xfrm>
            <a:off x="383383" y="0"/>
            <a:ext cx="10860880" cy="6868160"/>
            <a:chOff x="383382" y="0"/>
            <a:chExt cx="10860880" cy="6868160"/>
          </a:xfrm>
        </p:grpSpPr>
        <p:grpSp>
          <p:nvGrpSpPr>
            <p:cNvPr id="11" name="组合 10"/>
            <p:cNvGrpSpPr/>
            <p:nvPr userDrawn="1"/>
          </p:nvGrpSpPr>
          <p:grpSpPr>
            <a:xfrm>
              <a:off x="1074934" y="0"/>
              <a:ext cx="10169328" cy="6868160"/>
              <a:chOff x="1074934" y="0"/>
              <a:chExt cx="10169328" cy="6868160"/>
            </a:xfrm>
          </p:grpSpPr>
          <p:sp>
            <p:nvSpPr>
              <p:cNvPr id="32" name="任意多边形: 形状 31"/>
              <p:cNvSpPr/>
              <p:nvPr userDrawn="1">
                <p:custDataLst>
                  <p:tags r:id="rId4"/>
                </p:custDataLst>
              </p:nvPr>
            </p:nvSpPr>
            <p:spPr>
              <a:xfrm>
                <a:off x="6471729" y="0"/>
                <a:ext cx="4498061" cy="2192408"/>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33" name="任意多边形: 形状 32"/>
              <p:cNvSpPr/>
              <p:nvPr userDrawn="1">
                <p:custDataLst>
                  <p:tags r:id="rId5"/>
                </p:custDataLst>
              </p:nvPr>
            </p:nvSpPr>
            <p:spPr>
              <a:xfrm>
                <a:off x="1465625" y="5164237"/>
                <a:ext cx="3559491" cy="1693763"/>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cs typeface="微软雅黑" panose="020B0503020204020204" charset="-122"/>
                </a:endParaRPr>
              </a:p>
            </p:txBody>
          </p:sp>
          <p:sp>
            <p:nvSpPr>
              <p:cNvPr id="34" name="矩形 33"/>
              <p:cNvSpPr/>
              <p:nvPr userDrawn="1">
                <p:custDataLst>
                  <p:tags r:id="rId6"/>
                </p:custDataLst>
              </p:nvPr>
            </p:nvSpPr>
            <p:spPr>
              <a:xfrm>
                <a:off x="1074934" y="0"/>
                <a:ext cx="2379466" cy="1660525"/>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35" name="矩形 34"/>
              <p:cNvSpPr/>
              <p:nvPr userDrawn="1">
                <p:custDataLst>
                  <p:tags r:id="rId7"/>
                </p:custDataLst>
              </p:nvPr>
            </p:nvSpPr>
            <p:spPr>
              <a:xfrm>
                <a:off x="8075999" y="5283200"/>
                <a:ext cx="3168263" cy="158496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grpSp>
        <p:grpSp>
          <p:nvGrpSpPr>
            <p:cNvPr id="12" name="组合 11"/>
            <p:cNvGrpSpPr/>
            <p:nvPr userDrawn="1"/>
          </p:nvGrpSpPr>
          <p:grpSpPr>
            <a:xfrm>
              <a:off x="383382" y="4958557"/>
              <a:ext cx="521493" cy="428627"/>
              <a:chOff x="383382" y="4958557"/>
              <a:chExt cx="521493" cy="428627"/>
            </a:xfrm>
          </p:grpSpPr>
          <p:cxnSp>
            <p:nvCxnSpPr>
              <p:cNvPr id="29" name="直接连接符 28"/>
              <p:cNvCxnSpPr/>
              <p:nvPr userDrawn="1">
                <p:custDataLst>
                  <p:tags r:id="rId8"/>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custDataLst>
                  <p:tags r:id="rId9"/>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custDataLst>
                  <p:tags r:id="rId10"/>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userDrawn="1"/>
          </p:nvGrpSpPr>
          <p:grpSpPr>
            <a:xfrm rot="5400000">
              <a:off x="7319943" y="6431755"/>
              <a:ext cx="423862" cy="428627"/>
              <a:chOff x="383382" y="4958557"/>
              <a:chExt cx="521493" cy="428627"/>
            </a:xfrm>
          </p:grpSpPr>
          <p:cxnSp>
            <p:nvCxnSpPr>
              <p:cNvPr id="26" name="直接连接符 25"/>
              <p:cNvCxnSpPr/>
              <p:nvPr userDrawn="1">
                <p:custDataLst>
                  <p:tags r:id="rId11"/>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custDataLst>
                  <p:tags r:id="rId12"/>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custDataLst>
                  <p:tags r:id="rId13"/>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userDrawn="1"/>
          </p:nvGrpSpPr>
          <p:grpSpPr>
            <a:xfrm rot="5400000">
              <a:off x="5744084" y="14288"/>
              <a:ext cx="457202" cy="428627"/>
              <a:chOff x="383382" y="4958557"/>
              <a:chExt cx="521493" cy="428627"/>
            </a:xfrm>
          </p:grpSpPr>
          <p:cxnSp>
            <p:nvCxnSpPr>
              <p:cNvPr id="23" name="直接连接符 22"/>
              <p:cNvCxnSpPr/>
              <p:nvPr userDrawn="1">
                <p:custDataLst>
                  <p:tags r:id="rId1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custDataLst>
                  <p:tags r:id="rId1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1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userDrawn="1"/>
          </p:nvGrpSpPr>
          <p:grpSpPr>
            <a:xfrm>
              <a:off x="1844952" y="1028704"/>
              <a:ext cx="8494436" cy="1579353"/>
              <a:chOff x="1844952" y="1028704"/>
              <a:chExt cx="8494436" cy="1579353"/>
            </a:xfrm>
          </p:grpSpPr>
          <p:cxnSp>
            <p:nvCxnSpPr>
              <p:cNvPr id="20" name="直接连接符 19"/>
              <p:cNvCxnSpPr/>
              <p:nvPr userDrawn="1">
                <p:custDataLst>
                  <p:tags r:id="rId17"/>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custDataLst>
                  <p:tags r:id="rId18"/>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custDataLst>
                  <p:tags r:id="rId19"/>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flipV="1">
              <a:off x="1844952" y="4074976"/>
              <a:ext cx="8494436" cy="1975897"/>
              <a:chOff x="1844952" y="1028704"/>
              <a:chExt cx="8494436" cy="1579353"/>
            </a:xfrm>
          </p:grpSpPr>
          <p:cxnSp>
            <p:nvCxnSpPr>
              <p:cNvPr id="17" name="直接连接符 16"/>
              <p:cNvCxnSpPr/>
              <p:nvPr userDrawn="1">
                <p:custDataLst>
                  <p:tags r:id="rId20"/>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custDataLst>
                  <p:tags r:id="rId21"/>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custDataLst>
                  <p:tags r:id="rId22"/>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sp>
        <p:nvSpPr>
          <p:cNvPr id="3" name="日期占位符 2"/>
          <p:cNvSpPr>
            <a:spLocks noGrp="1"/>
          </p:cNvSpPr>
          <p:nvPr>
            <p:ph type="dt" sz="half" idx="10"/>
            <p:custDataLst>
              <p:tags r:id="rId2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4"/>
            </p:custDataLst>
          </p:nvPr>
        </p:nvSpPr>
        <p:spPr/>
        <p:txBody>
          <a:bodyPr/>
          <a:lstStyle/>
          <a:p>
            <a:endParaRPr lang="zh-CN" altLang="en-US"/>
          </a:p>
        </p:txBody>
      </p:sp>
      <p:sp>
        <p:nvSpPr>
          <p:cNvPr id="5" name="灯片编号占位符 4"/>
          <p:cNvSpPr>
            <a:spLocks noGrp="1"/>
          </p:cNvSpPr>
          <p:nvPr>
            <p:ph type="sldNum" sz="quarter" idx="12"/>
            <p:custDataLst>
              <p:tags r:id="rId25"/>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26"/>
            </p:custDataLst>
          </p:nvPr>
        </p:nvSpPr>
        <p:spPr>
          <a:xfrm>
            <a:off x="2815573" y="2943093"/>
            <a:ext cx="6560820" cy="1014730"/>
          </a:xfrm>
        </p:spPr>
        <p:txBody>
          <a:bodyPr vert="horz" lIns="90170" tIns="46990" rIns="90170" bIns="4699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1pPr>
          </a:lstStyle>
          <a:p>
            <a:pPr lvl="0"/>
            <a:r>
              <a:rPr dirty="0">
                <a:sym typeface="+mn-ea"/>
              </a:rPr>
              <a:t>单击此处编辑标题</a:t>
            </a:r>
            <a:endParaRPr dirty="0">
              <a:sym typeface="+mn-ea"/>
            </a:endParaRPr>
          </a:p>
        </p:txBody>
      </p:sp>
      <p:sp>
        <p:nvSpPr>
          <p:cNvPr id="9" name="文本占位符 8"/>
          <p:cNvSpPr>
            <a:spLocks noGrp="1"/>
          </p:cNvSpPr>
          <p:nvPr>
            <p:ph type="body" sz="quarter" idx="13"/>
            <p:custDataLst>
              <p:tags r:id="rId27"/>
            </p:custDataLst>
          </p:nvPr>
        </p:nvSpPr>
        <p:spPr>
          <a:xfrm>
            <a:off x="2815573" y="4232960"/>
            <a:ext cx="6560820" cy="803497"/>
          </a:xfrm>
        </p:spPr>
        <p:txBody>
          <a:bodyPr lIns="90170" tIns="46990" rIns="90170" bIns="46990">
            <a:normAutofit/>
          </a:bodyPr>
          <a:lstStyle>
            <a:lvl1pPr marL="0" indent="0" algn="ctr">
              <a:buNone/>
              <a:defRPr sz="2000" baseline="0">
                <a:solidFill>
                  <a:schemeClr val="tx1">
                    <a:lumMod val="85000"/>
                    <a:lumOff val="15000"/>
                  </a:schemeClr>
                </a:solidFill>
                <a:latin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11310620" y="443230"/>
            <a:ext cx="521335" cy="428625"/>
            <a:chOff x="383382" y="4958557"/>
            <a:chExt cx="521493" cy="428627"/>
          </a:xfrm>
        </p:grpSpPr>
        <p:cxnSp>
          <p:nvCxnSpPr>
            <p:cNvPr id="15" name="直接连接符 14"/>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8" name="任意多边形: 形状 17"/>
          <p:cNvSpPr/>
          <p:nvPr userDrawn="1">
            <p:custDataLst>
              <p:tags r:id="rId6"/>
            </p:custDataLst>
          </p:nvPr>
        </p:nvSpPr>
        <p:spPr>
          <a:xfrm rot="10800000">
            <a:off x="157480" y="6153785"/>
            <a:ext cx="1443991"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2" name="标题 1"/>
          <p:cNvSpPr>
            <a:spLocks noGrp="1"/>
          </p:cNvSpPr>
          <p:nvPr>
            <p:ph type="title"/>
            <p:custDataLst>
              <p:tags r:id="rId7"/>
            </p:custDataLst>
          </p:nvPr>
        </p:nvSpPr>
        <p:spPr/>
        <p:txBody>
          <a:bodyPr>
            <a:normAutofit/>
          </a:bodyPr>
          <a:lstStyle>
            <a:lvl1pPr>
              <a:defRPr baseline="0">
                <a:solidFill>
                  <a:schemeClr val="tx1">
                    <a:lumMod val="85000"/>
                    <a:lumOff val="15000"/>
                  </a:schemeClr>
                </a:solidFill>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735" y="304165"/>
            <a:ext cx="11606531" cy="6249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grpSp>
        <p:nvGrpSpPr>
          <p:cNvPr id="22" name="组合 21"/>
          <p:cNvGrpSpPr/>
          <p:nvPr userDrawn="1">
            <p:custDataLst>
              <p:tags r:id="rId3"/>
            </p:custDataLst>
          </p:nvPr>
        </p:nvGrpSpPr>
        <p:grpSpPr>
          <a:xfrm>
            <a:off x="11407140" y="450850"/>
            <a:ext cx="379095" cy="311785"/>
            <a:chOff x="383382" y="4958557"/>
            <a:chExt cx="521493" cy="428627"/>
          </a:xfrm>
        </p:grpSpPr>
        <p:cxnSp>
          <p:nvCxnSpPr>
            <p:cNvPr id="24" name="直接连接符 23"/>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3" name="任意多边形: 形状 22"/>
          <p:cNvSpPr/>
          <p:nvPr userDrawn="1">
            <p:custDataLst>
              <p:tags r:id="rId7"/>
            </p:custDataLst>
          </p:nvPr>
        </p:nvSpPr>
        <p:spPr>
          <a:xfrm rot="10800000">
            <a:off x="398145" y="5849620"/>
            <a:ext cx="1443991"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2" name="标题 1"/>
          <p:cNvSpPr>
            <a:spLocks noGrp="1"/>
          </p:cNvSpPr>
          <p:nvPr userDrawn="1">
            <p:ph type="title" hasCustomPrompt="1"/>
            <p:custDataLst>
              <p:tags r:id="rId8"/>
            </p:custDataLst>
          </p:nvPr>
        </p:nvSpPr>
        <p:spPr>
          <a:xfrm>
            <a:off x="1281600" y="1249200"/>
            <a:ext cx="9626400" cy="723600"/>
          </a:xfrm>
        </p:spPr>
        <p:txBody>
          <a:bodyPr anchor="ctr">
            <a:normAutofit/>
          </a:bodyPr>
          <a:lstStyle>
            <a:lvl1pPr>
              <a:defRPr sz="3200" baseline="0">
                <a:solidFill>
                  <a:schemeClr val="tx1">
                    <a:lumMod val="85000"/>
                    <a:lumOff val="15000"/>
                  </a:schemeClr>
                </a:solidFill>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userDrawn="1">
            <p:ph sz="quarter" idx="13"/>
            <p:custDataLst>
              <p:tags r:id="rId9"/>
            </p:custDataLst>
          </p:nvPr>
        </p:nvSpPr>
        <p:spPr>
          <a:xfrm>
            <a:off x="1281113" y="2163600"/>
            <a:ext cx="9626600" cy="3445200"/>
          </a:xfrm>
        </p:spPr>
        <p:txBody>
          <a:bodyPr>
            <a:normAutofit/>
          </a:bodyPr>
          <a:lstStyle>
            <a:lvl1pPr>
              <a:defRPr baseline="0">
                <a:solidFill>
                  <a:schemeClr val="tx1">
                    <a:lumMod val="85000"/>
                    <a:lumOff val="15000"/>
                  </a:schemeClr>
                </a:solidFill>
                <a:latin typeface="微软雅黑" panose="020B0503020204020204" charset="-122"/>
                <a:ea typeface="微软雅黑" panose="020B0503020204020204" charset="-122"/>
              </a:defRPr>
            </a:lvl1pPr>
            <a:lvl2pPr>
              <a:defRPr baseline="0">
                <a:solidFill>
                  <a:schemeClr val="tx1">
                    <a:lumMod val="85000"/>
                    <a:lumOff val="15000"/>
                  </a:schemeClr>
                </a:solidFill>
                <a:latin typeface="微软雅黑" panose="020B0503020204020204" charset="-122"/>
                <a:ea typeface="微软雅黑" panose="020B0503020204020204" charset="-122"/>
              </a:defRPr>
            </a:lvl2pPr>
            <a:lvl3pPr>
              <a:defRPr baseline="0">
                <a:solidFill>
                  <a:schemeClr val="tx1">
                    <a:lumMod val="85000"/>
                    <a:lumOff val="15000"/>
                  </a:schemeClr>
                </a:solidFill>
                <a:latin typeface="微软雅黑" panose="020B0503020204020204" charset="-122"/>
                <a:ea typeface="微软雅黑" panose="020B0503020204020204" charset="-122"/>
              </a:defRPr>
            </a:lvl3pPr>
            <a:lvl4pPr>
              <a:defRPr baseline="0">
                <a:solidFill>
                  <a:schemeClr val="tx1">
                    <a:lumMod val="85000"/>
                    <a:lumOff val="15000"/>
                  </a:schemeClr>
                </a:solidFill>
                <a:latin typeface="微软雅黑" panose="020B0503020204020204" charset="-122"/>
                <a:ea typeface="微软雅黑" panose="020B0503020204020204" charset="-122"/>
              </a:defRPr>
            </a:lvl4pPr>
            <a:lvl5pPr>
              <a:defRPr baseline="0">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userDrawn="1">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1"/>
            </p:custDataLst>
          </p:nvPr>
        </p:nvSpPr>
        <p:spPr/>
        <p:txBody>
          <a:bodyPr/>
          <a:lstStyle/>
          <a:p>
            <a:endParaRPr lang="zh-CN" altLang="en-US" dirty="0"/>
          </a:p>
        </p:txBody>
      </p:sp>
      <p:sp>
        <p:nvSpPr>
          <p:cNvPr id="5" name="灯片编号占位符 4"/>
          <p:cNvSpPr>
            <a:spLocks noGrp="1"/>
          </p:cNvSpPr>
          <p:nvPr userDrawn="1">
            <p:ph type="sldNum" sz="quarter" idx="12"/>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dirty="0">
              <a:cs typeface="微软雅黑" panose="020B0503020204020204" charset="-122"/>
              <a:sym typeface="+mn-ea"/>
            </a:endParaRPr>
          </a:p>
        </p:txBody>
      </p:sp>
      <p:grpSp>
        <p:nvGrpSpPr>
          <p:cNvPr id="24" name="组合 23"/>
          <p:cNvGrpSpPr/>
          <p:nvPr userDrawn="1">
            <p:custDataLst>
              <p:tags r:id="rId3"/>
            </p:custDataLst>
          </p:nvPr>
        </p:nvGrpSpPr>
        <p:grpSpPr>
          <a:xfrm>
            <a:off x="11310620" y="443230"/>
            <a:ext cx="521335" cy="428625"/>
            <a:chOff x="383382" y="4958557"/>
            <a:chExt cx="521493" cy="428627"/>
          </a:xfrm>
        </p:grpSpPr>
        <p:cxnSp>
          <p:nvCxnSpPr>
            <p:cNvPr id="26" name="直接连接符 25"/>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5" name="任意多边形: 形状 24"/>
          <p:cNvSpPr/>
          <p:nvPr userDrawn="1">
            <p:custDataLst>
              <p:tags r:id="rId7"/>
            </p:custDataLst>
          </p:nvPr>
        </p:nvSpPr>
        <p:spPr>
          <a:xfrm rot="10800000">
            <a:off x="157480" y="6153785"/>
            <a:ext cx="1443991"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2" name="标题 1"/>
          <p:cNvSpPr>
            <a:spLocks noGrp="1"/>
          </p:cNvSpPr>
          <p:nvPr userDrawn="1">
            <p:ph type="title" hasCustomPrompt="1"/>
            <p:custDataLst>
              <p:tags r:id="rId8"/>
            </p:custDataLst>
          </p:nvPr>
        </p:nvSpPr>
        <p:spPr>
          <a:xfrm>
            <a:off x="583200" y="770400"/>
            <a:ext cx="3960000" cy="882000"/>
          </a:xfrm>
        </p:spPr>
        <p:txBody>
          <a:bodyPr anchor="ctr">
            <a:normAutofit/>
          </a:bodyPr>
          <a:lstStyle>
            <a:lvl1pPr>
              <a:defRPr sz="3600" baseline="0">
                <a:solidFill>
                  <a:schemeClr val="tx1">
                    <a:lumMod val="85000"/>
                    <a:lumOff val="15000"/>
                  </a:schemeClr>
                </a:solidFill>
                <a:latin typeface="微软雅黑" panose="020B0503020204020204" charset="-122"/>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userDrawn="1">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0"/>
            </p:custDataLst>
          </p:nvPr>
        </p:nvSpPr>
        <p:spPr/>
        <p:txBody>
          <a:bodyPr/>
          <a:lstStyle/>
          <a:p>
            <a:endParaRPr lang="zh-CN" altLang="en-US" dirty="0"/>
          </a:p>
        </p:txBody>
      </p:sp>
      <p:sp>
        <p:nvSpPr>
          <p:cNvPr id="5" name="灯片编号占位符 4"/>
          <p:cNvSpPr>
            <a:spLocks noGrp="1"/>
          </p:cNvSpPr>
          <p:nvPr userDrawn="1">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12"/>
            </p:custDataLst>
          </p:nvPr>
        </p:nvSpPr>
        <p:spPr>
          <a:xfrm>
            <a:off x="586800" y="1764000"/>
            <a:ext cx="3956400" cy="4093200"/>
          </a:xfrm>
        </p:spPr>
        <p:txBody>
          <a:bodyPr>
            <a:normAutofit/>
          </a:bodyPr>
          <a:lstStyle>
            <a:lvl1pPr>
              <a:defRPr baseline="0">
                <a:solidFill>
                  <a:schemeClr val="tx1">
                    <a:lumMod val="85000"/>
                    <a:lumOff val="15000"/>
                  </a:schemeClr>
                </a:solidFill>
                <a:latin typeface="微软雅黑" panose="020B0503020204020204" charset="-122"/>
                <a:ea typeface="微软雅黑" panose="020B0503020204020204" charset="-122"/>
              </a:defRPr>
            </a:lvl1pPr>
            <a:lvl2pPr>
              <a:defRPr baseline="0">
                <a:solidFill>
                  <a:schemeClr val="tx1">
                    <a:lumMod val="85000"/>
                    <a:lumOff val="15000"/>
                  </a:schemeClr>
                </a:solidFill>
                <a:latin typeface="微软雅黑" panose="020B0503020204020204" charset="-122"/>
                <a:ea typeface="微软雅黑" panose="020B0503020204020204" charset="-122"/>
              </a:defRPr>
            </a:lvl2pPr>
            <a:lvl3pPr>
              <a:defRPr baseline="0">
                <a:solidFill>
                  <a:schemeClr val="tx1">
                    <a:lumMod val="85000"/>
                    <a:lumOff val="15000"/>
                  </a:schemeClr>
                </a:solidFill>
                <a:latin typeface="微软雅黑" panose="020B0503020204020204" charset="-122"/>
                <a:ea typeface="微软雅黑" panose="020B0503020204020204" charset="-122"/>
              </a:defRPr>
            </a:lvl3pPr>
            <a:lvl4pPr>
              <a:defRPr baseline="0">
                <a:solidFill>
                  <a:schemeClr val="tx1">
                    <a:lumMod val="85000"/>
                    <a:lumOff val="15000"/>
                  </a:schemeClr>
                </a:solidFill>
                <a:latin typeface="微软雅黑" panose="020B0503020204020204" charset="-122"/>
                <a:ea typeface="微软雅黑" panose="020B0503020204020204" charset="-122"/>
              </a:defRPr>
            </a:lvl4pPr>
            <a:lvl5pPr>
              <a:defRPr baseline="0">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userDrawn="1">
            <p:ph sz="quarter" idx="14"/>
            <p:custDataLst>
              <p:tags r:id="rId13"/>
            </p:custDataLst>
          </p:nvPr>
        </p:nvSpPr>
        <p:spPr>
          <a:xfrm>
            <a:off x="5101200" y="769938"/>
            <a:ext cx="6480000" cy="5087937"/>
          </a:xfrm>
        </p:spPr>
        <p:txBody>
          <a:bodyPr>
            <a:normAutofit/>
          </a:bodyPr>
          <a:lstStyle>
            <a:lvl1pPr>
              <a:defRPr baseline="0">
                <a:solidFill>
                  <a:schemeClr val="tx1">
                    <a:lumMod val="85000"/>
                    <a:lumOff val="15000"/>
                  </a:schemeClr>
                </a:solidFill>
                <a:latin typeface="微软雅黑" panose="020B0503020204020204" charset="-122"/>
                <a:ea typeface="微软雅黑" panose="020B0503020204020204" charset="-122"/>
              </a:defRPr>
            </a:lvl1pPr>
            <a:lvl2pPr>
              <a:defRPr baseline="0">
                <a:solidFill>
                  <a:schemeClr val="tx1">
                    <a:lumMod val="85000"/>
                    <a:lumOff val="15000"/>
                  </a:schemeClr>
                </a:solidFill>
                <a:latin typeface="微软雅黑" panose="020B0503020204020204" charset="-122"/>
                <a:ea typeface="微软雅黑" panose="020B0503020204020204" charset="-122"/>
              </a:defRPr>
            </a:lvl2pPr>
            <a:lvl3pPr>
              <a:defRPr baseline="0">
                <a:solidFill>
                  <a:schemeClr val="tx1">
                    <a:lumMod val="85000"/>
                    <a:lumOff val="15000"/>
                  </a:schemeClr>
                </a:solidFill>
                <a:latin typeface="微软雅黑" panose="020B0503020204020204" charset="-122"/>
                <a:ea typeface="微软雅黑" panose="020B0503020204020204" charset="-122"/>
              </a:defRPr>
            </a:lvl3pPr>
            <a:lvl4pPr>
              <a:defRPr baseline="0">
                <a:solidFill>
                  <a:schemeClr val="tx1">
                    <a:lumMod val="85000"/>
                    <a:lumOff val="15000"/>
                  </a:schemeClr>
                </a:solidFill>
                <a:latin typeface="微软雅黑" panose="020B0503020204020204" charset="-122"/>
                <a:ea typeface="微软雅黑" panose="020B0503020204020204" charset="-122"/>
              </a:defRPr>
            </a:lvl4pPr>
            <a:lvl5pPr>
              <a:defRPr baseline="0">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cs typeface="微软雅黑" panose="020B0503020204020204" charset="-122"/>
              <a:sym typeface="+mn-ea"/>
            </a:endParaRPr>
          </a:p>
        </p:txBody>
      </p:sp>
      <p:grpSp>
        <p:nvGrpSpPr>
          <p:cNvPr id="12" name="组合 11"/>
          <p:cNvGrpSpPr/>
          <p:nvPr userDrawn="1">
            <p:custDataLst>
              <p:tags r:id="rId3"/>
            </p:custDataLst>
          </p:nvPr>
        </p:nvGrpSpPr>
        <p:grpSpPr>
          <a:xfrm>
            <a:off x="11310620" y="443230"/>
            <a:ext cx="521335" cy="428625"/>
            <a:chOff x="383382" y="4958557"/>
            <a:chExt cx="521493" cy="428627"/>
          </a:xfrm>
        </p:grpSpPr>
        <p:cxnSp>
          <p:nvCxnSpPr>
            <p:cNvPr id="14" name="直接连接符 13"/>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3" name="任意多边形: 形状 12"/>
          <p:cNvSpPr/>
          <p:nvPr userDrawn="1">
            <p:custDataLst>
              <p:tags r:id="rId7"/>
            </p:custDataLst>
          </p:nvPr>
        </p:nvSpPr>
        <p:spPr>
          <a:xfrm rot="10800000">
            <a:off x="157480" y="6153785"/>
            <a:ext cx="1443991"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cs typeface="微软雅黑" panose="020B0503020204020204" charset="-122"/>
            </a:endParaRPr>
          </a:p>
        </p:txBody>
      </p:sp>
      <p:sp>
        <p:nvSpPr>
          <p:cNvPr id="2" name="标题 1"/>
          <p:cNvSpPr>
            <a:spLocks noGrp="1"/>
          </p:cNvSpPr>
          <p:nvPr>
            <p:ph type="title"/>
            <p:custDataLst>
              <p:tags r:id="rId8"/>
            </p:custDataLst>
          </p:nvPr>
        </p:nvSpPr>
        <p:spPr>
          <a:xfrm>
            <a:off x="612000" y="781200"/>
            <a:ext cx="10976400" cy="626400"/>
          </a:xfrm>
        </p:spPr>
        <p:txBody>
          <a:bodyPr anchor="ctr">
            <a:normAutofit/>
          </a:bodyPr>
          <a:lstStyle>
            <a:lvl1pPr algn="ctr">
              <a:defRPr sz="3600" baseline="0">
                <a:solidFill>
                  <a:schemeClr val="tx1">
                    <a:lumMod val="85000"/>
                    <a:lumOff val="15000"/>
                  </a:schemeClr>
                </a:solidFill>
                <a:latin typeface="微软雅黑" panose="020B0503020204020204" charset="-122"/>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612000" y="1659600"/>
            <a:ext cx="10975975" cy="828000"/>
          </a:xfrm>
        </p:spPr>
        <p:txBody>
          <a:bodyPr>
            <a:normAutofit/>
          </a:bodyPr>
          <a:lstStyle>
            <a:lvl1pPr algn="ctr">
              <a:defRPr baseline="0">
                <a:solidFill>
                  <a:schemeClr val="tx1">
                    <a:lumMod val="85000"/>
                    <a:lumOff val="15000"/>
                  </a:schemeClr>
                </a:solidFill>
                <a:latin typeface="微软雅黑" panose="020B0503020204020204" charset="-122"/>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3"/>
            </p:custDataLst>
          </p:nvPr>
        </p:nvSpPr>
        <p:spPr>
          <a:xfrm>
            <a:off x="612775" y="2808000"/>
            <a:ext cx="10965600" cy="3430800"/>
          </a:xfrm>
        </p:spPr>
        <p:txBody>
          <a:bodyPr/>
          <a:lstStyle>
            <a:lvl1pPr>
              <a:defRPr baseline="0">
                <a:latin typeface="微软雅黑" panose="020B0503020204020204" charset="-122"/>
                <a:ea typeface="微软雅黑" panose="020B0503020204020204" charset="-122"/>
              </a:defRPr>
            </a:lvl1pPr>
            <a:lvl2pPr>
              <a:defRPr baseline="0">
                <a:latin typeface="微软雅黑" panose="020B0503020204020204" charset="-122"/>
                <a:ea typeface="微软雅黑" panose="020B0503020204020204" charset="-122"/>
              </a:defRPr>
            </a:lvl2pPr>
            <a:lvl3pPr>
              <a:defRPr baseline="0">
                <a:latin typeface="微软雅黑" panose="020B0503020204020204" charset="-122"/>
                <a:ea typeface="微软雅黑" panose="020B0503020204020204" charset="-122"/>
              </a:defRPr>
            </a:lvl3pPr>
            <a:lvl4pPr>
              <a:defRPr baseline="0">
                <a:latin typeface="微软雅黑" panose="020B0503020204020204" charset="-122"/>
                <a:ea typeface="微软雅黑" panose="020B0503020204020204" charset="-122"/>
              </a:defRPr>
            </a:lvl4pPr>
            <a:lvl5pPr>
              <a:defRPr baseline="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cs typeface="微软雅黑" panose="020B0503020204020204" charset="-122"/>
              <a:sym typeface="+mn-ea"/>
            </a:endParaRPr>
          </a:p>
        </p:txBody>
      </p:sp>
      <p:grpSp>
        <p:nvGrpSpPr>
          <p:cNvPr id="30" name="组合 29"/>
          <p:cNvGrpSpPr/>
          <p:nvPr userDrawn="1">
            <p:custDataLst>
              <p:tags r:id="rId3"/>
            </p:custDataLst>
          </p:nvPr>
        </p:nvGrpSpPr>
        <p:grpSpPr>
          <a:xfrm>
            <a:off x="11310620" y="443230"/>
            <a:ext cx="521335" cy="428625"/>
            <a:chOff x="383382" y="4958557"/>
            <a:chExt cx="521493" cy="428627"/>
          </a:xfrm>
        </p:grpSpPr>
        <p:cxnSp>
          <p:nvCxnSpPr>
            <p:cNvPr id="32" name="直接连接符 31"/>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31" name="任意多边形: 形状 30"/>
          <p:cNvSpPr/>
          <p:nvPr userDrawn="1">
            <p:custDataLst>
              <p:tags r:id="rId7"/>
            </p:custDataLst>
          </p:nvPr>
        </p:nvSpPr>
        <p:spPr>
          <a:xfrm rot="10800000">
            <a:off x="157480" y="6153785"/>
            <a:ext cx="1443991"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2" name="标题 1"/>
          <p:cNvSpPr>
            <a:spLocks noGrp="1"/>
          </p:cNvSpPr>
          <p:nvPr userDrawn="1">
            <p:ph type="title"/>
            <p:custDataLst>
              <p:tags r:id="rId8"/>
            </p:custDataLst>
          </p:nvPr>
        </p:nvSpPr>
        <p:spPr>
          <a:xfrm>
            <a:off x="604800" y="669600"/>
            <a:ext cx="10976400" cy="565200"/>
          </a:xfrm>
        </p:spPr>
        <p:txBody>
          <a:bodyPr anchor="ctr">
            <a:normAutofit/>
          </a:bodyPr>
          <a:lstStyle>
            <a:lvl1pPr algn="ctr">
              <a:defRPr sz="3200" baseline="0">
                <a:solidFill>
                  <a:schemeClr val="tx1">
                    <a:lumMod val="85000"/>
                    <a:lumOff val="15000"/>
                  </a:schemeClr>
                </a:solidFill>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0"/>
            </p:custDataLst>
          </p:nvPr>
        </p:nvSpPr>
        <p:spPr/>
        <p:txBody>
          <a:bodyPr/>
          <a:lstStyle/>
          <a:p>
            <a:endParaRPr lang="zh-CN" altLang="en-US" dirty="0"/>
          </a:p>
        </p:txBody>
      </p:sp>
      <p:sp>
        <p:nvSpPr>
          <p:cNvPr id="5" name="灯片编号占位符 4"/>
          <p:cNvSpPr>
            <a:spLocks noGrp="1"/>
          </p:cNvSpPr>
          <p:nvPr userDrawn="1">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userDrawn="1">
            <p:ph sz="quarter" idx="13"/>
            <p:custDataLst>
              <p:tags r:id="rId12"/>
            </p:custDataLst>
          </p:nvPr>
        </p:nvSpPr>
        <p:spPr>
          <a:xfrm>
            <a:off x="604837" y="1681200"/>
            <a:ext cx="10990800" cy="3211200"/>
          </a:xfrm>
        </p:spPr>
        <p:txBody>
          <a:bodyPr>
            <a:normAutofit/>
          </a:bodyPr>
          <a:lstStyle>
            <a:lvl1pPr>
              <a:defRPr baseline="0">
                <a:solidFill>
                  <a:schemeClr val="tx1">
                    <a:lumMod val="85000"/>
                    <a:lumOff val="15000"/>
                  </a:schemeClr>
                </a:solidFill>
                <a:latin typeface="微软雅黑" panose="020B0503020204020204" charset="-122"/>
                <a:ea typeface="微软雅黑" panose="020B0503020204020204" charset="-122"/>
              </a:defRPr>
            </a:lvl1pPr>
            <a:lvl2pPr>
              <a:defRPr baseline="0">
                <a:solidFill>
                  <a:schemeClr val="tx1">
                    <a:lumMod val="85000"/>
                    <a:lumOff val="15000"/>
                  </a:schemeClr>
                </a:solidFill>
                <a:latin typeface="微软雅黑" panose="020B0503020204020204" charset="-122"/>
                <a:ea typeface="微软雅黑" panose="020B0503020204020204" charset="-122"/>
              </a:defRPr>
            </a:lvl2pPr>
            <a:lvl3pPr>
              <a:defRPr baseline="0">
                <a:solidFill>
                  <a:schemeClr val="tx1">
                    <a:lumMod val="85000"/>
                    <a:lumOff val="15000"/>
                  </a:schemeClr>
                </a:solidFill>
                <a:latin typeface="微软雅黑" panose="020B0503020204020204" charset="-122"/>
                <a:ea typeface="微软雅黑" panose="020B0503020204020204" charset="-122"/>
              </a:defRPr>
            </a:lvl3pPr>
            <a:lvl4pPr>
              <a:defRPr baseline="0">
                <a:solidFill>
                  <a:schemeClr val="tx1">
                    <a:lumMod val="85000"/>
                    <a:lumOff val="15000"/>
                  </a:schemeClr>
                </a:solidFill>
                <a:latin typeface="微软雅黑" panose="020B0503020204020204" charset="-122"/>
                <a:ea typeface="微软雅黑" panose="020B0503020204020204" charset="-122"/>
              </a:defRPr>
            </a:lvl4pPr>
            <a:lvl5pPr>
              <a:defRPr baseline="0">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userDrawn="1">
            <p:ph type="body" sz="quarter" idx="14"/>
            <p:custDataLst>
              <p:tags r:id="rId13"/>
            </p:custDataLst>
          </p:nvPr>
        </p:nvSpPr>
        <p:spPr>
          <a:xfrm>
            <a:off x="594000" y="5180400"/>
            <a:ext cx="11001600" cy="1011600"/>
          </a:xfrm>
        </p:spPr>
        <p:txBody>
          <a:bodyPr>
            <a:normAutofit/>
          </a:bodyPr>
          <a:lstStyle>
            <a:lvl1pPr>
              <a:defRPr baseline="0">
                <a:solidFill>
                  <a:schemeClr val="tx1">
                    <a:lumMod val="85000"/>
                    <a:lumOff val="15000"/>
                  </a:schemeClr>
                </a:solidFill>
                <a:latin typeface="微软雅黑" panose="020B0503020204020204" charset="-122"/>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US"/>
          </a:p>
        </p:txBody>
      </p:sp>
      <p:sp>
        <p:nvSpPr>
          <p:cNvPr id="3" name="Content Placeholder 2"/>
          <p:cNvSpPr>
            <a:spLocks noGrp="1"/>
          </p:cNvSpPr>
          <p:nvPr>
            <p:ph sz="half" idx="1"/>
          </p:nvPr>
        </p:nvSpPr>
        <p:spPr>
          <a:xfrm>
            <a:off x="609600" y="1600200"/>
            <a:ext cx="5384800" cy="4525963"/>
          </a:xfrm>
        </p:spPr>
        <p:txBody>
          <a:bodyPr numCol="1"/>
          <a:lstStyle>
            <a:lvl1pPr>
              <a:defRPr sz="2800"/>
            </a:lvl1pPr>
            <a:lvl2pPr>
              <a:defRPr sz="2400">
                <a:latin typeface="微软雅黑" panose="020B0503020204020204" charset="-122"/>
                <a:ea typeface="微软雅黑" panose="020B0503020204020204" charset="-122"/>
              </a:defRPr>
            </a:lvl2pPr>
            <a:lvl3pPr>
              <a:defRPr sz="2000">
                <a:latin typeface="微软雅黑" panose="020B0503020204020204" charset="-122"/>
                <a:ea typeface="微软雅黑" panose="020B0503020204020204" charset="-122"/>
              </a:defRPr>
            </a:lvl3pPr>
            <a:lvl4pPr>
              <a:defRPr sz="1800">
                <a:latin typeface="微软雅黑" panose="020B0503020204020204" charset="-122"/>
                <a:ea typeface="微软雅黑" panose="020B0503020204020204" charset="-122"/>
              </a:defRPr>
            </a:lvl4pPr>
            <a:lvl5pPr>
              <a:defRPr sz="1800">
                <a:latin typeface="微软雅黑" panose="020B0503020204020204" charset="-122"/>
                <a:ea typeface="微软雅黑" panose="020B0503020204020204" charset="-122"/>
              </a:defRPr>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0"/>
            <a:ext cx="5384800" cy="4525963"/>
          </a:xfrm>
        </p:spPr>
        <p:txBody>
          <a:bodyPr numCol="1"/>
          <a:lstStyle>
            <a:lvl1pPr>
              <a:defRPr sz="2800"/>
            </a:lvl1pPr>
            <a:lvl2pPr>
              <a:defRPr sz="2400">
                <a:latin typeface="微软雅黑" panose="020B0503020204020204" charset="-122"/>
                <a:ea typeface="微软雅黑" panose="020B0503020204020204" charset="-122"/>
              </a:defRPr>
            </a:lvl2pPr>
            <a:lvl3pPr>
              <a:defRPr sz="2000">
                <a:latin typeface="微软雅黑" panose="020B0503020204020204" charset="-122"/>
                <a:ea typeface="微软雅黑" panose="020B0503020204020204" charset="-122"/>
              </a:defRPr>
            </a:lvl3pPr>
            <a:lvl4pPr>
              <a:defRPr sz="1800">
                <a:latin typeface="微软雅黑" panose="020B0503020204020204" charset="-122"/>
                <a:ea typeface="微软雅黑" panose="020B0503020204020204" charset="-122"/>
              </a:defRPr>
            </a:lvl4pPr>
            <a:lvl5pPr>
              <a:defRPr sz="1800">
                <a:latin typeface="微软雅黑" panose="020B0503020204020204" charset="-122"/>
                <a:ea typeface="微软雅黑" panose="020B0503020204020204" charset="-122"/>
              </a:defRPr>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numCol="1"/>
          <a:lstStyle>
            <a:lvl1pPr>
              <a:defRPr/>
            </a:lvl1pPr>
          </a:lstStyle>
          <a:p>
            <a:endParaRPr lang="en-US"/>
          </a:p>
        </p:txBody>
      </p:sp>
      <p:sp>
        <p:nvSpPr>
          <p:cNvPr id="6" name="Footer Placeholder 5"/>
          <p:cNvSpPr>
            <a:spLocks noGrp="1"/>
          </p:cNvSpPr>
          <p:nvPr>
            <p:ph type="ftr" sz="quarter" idx="11"/>
          </p:nvPr>
        </p:nvSpPr>
        <p:spPr/>
        <p:txBody>
          <a:bodyPr numCol="1"/>
          <a:lstStyle>
            <a:lvl1pPr>
              <a:defRPr/>
            </a:lvl1pPr>
          </a:lstStyle>
          <a:p>
            <a:endParaRPr lang="en-US"/>
          </a:p>
        </p:txBody>
      </p:sp>
      <p:sp>
        <p:nvSpPr>
          <p:cNvPr id="7" name="Slide Number Placeholder 6"/>
          <p:cNvSpPr>
            <a:spLocks noGrp="1"/>
          </p:cNvSpPr>
          <p:nvPr>
            <p:ph type="sldNum" sz="quarter" idx="12"/>
          </p:nvPr>
        </p:nvSpPr>
        <p:spPr/>
        <p:txBody>
          <a:bodyPr numCol="1"/>
          <a:lstStyle>
            <a:lvl1pPr>
              <a:defRPr/>
            </a:lvl1pPr>
          </a:lstStyle>
          <a:p>
            <a:fld id="{146B05A8-4507-4941-A8ED-92C83DD237DC}" type="slidenum">
              <a:rPr lang="en-US"/>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cs typeface="微软雅黑" panose="020B0503020204020204" charset="-122"/>
              <a:sym typeface="+mn-ea"/>
            </a:endParaRPr>
          </a:p>
        </p:txBody>
      </p:sp>
      <p:sp>
        <p:nvSpPr>
          <p:cNvPr id="2" name="标题 1"/>
          <p:cNvSpPr>
            <a:spLocks noGrp="1"/>
          </p:cNvSpPr>
          <p:nvPr userDrawn="1">
            <p:ph type="title"/>
            <p:custDataLst>
              <p:tags r:id="rId3"/>
            </p:custDataLst>
          </p:nvPr>
        </p:nvSpPr>
        <p:spPr>
          <a:xfrm>
            <a:off x="579600" y="237600"/>
            <a:ext cx="11037600" cy="441964"/>
          </a:xfrm>
        </p:spPr>
        <p:txBody>
          <a:bodyPr>
            <a:normAutofit/>
          </a:bodyPr>
          <a:lstStyle>
            <a:lvl1pPr>
              <a:defRPr baseline="0">
                <a:solidFill>
                  <a:schemeClr val="tx1">
                    <a:lumMod val="85000"/>
                    <a:lumOff val="15000"/>
                  </a:schemeClr>
                </a:solidFill>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5"/>
            </p:custDataLst>
          </p:nvPr>
        </p:nvSpPr>
        <p:spPr/>
        <p:txBody>
          <a:bodyPr/>
          <a:lstStyle/>
          <a:p>
            <a:endParaRPr lang="zh-CN" altLang="en-US" dirty="0"/>
          </a:p>
        </p:txBody>
      </p:sp>
      <p:sp>
        <p:nvSpPr>
          <p:cNvPr id="5" name="灯片编号占位符 4"/>
          <p:cNvSpPr>
            <a:spLocks noGrp="1"/>
          </p:cNvSpPr>
          <p:nvPr userDrawn="1">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userDrawn="1">
            <p:ph sz="quarter" idx="13"/>
            <p:custDataLst>
              <p:tags r:id="rId7"/>
            </p:custDataLst>
          </p:nvPr>
        </p:nvSpPr>
        <p:spPr>
          <a:xfrm>
            <a:off x="579600" y="1663200"/>
            <a:ext cx="5342400" cy="2894400"/>
          </a:xfrm>
        </p:spPr>
        <p:txBody>
          <a:bodyPr>
            <a:normAutofit/>
          </a:bodyPr>
          <a:lstStyle>
            <a:lvl1pPr>
              <a:defRPr baseline="0">
                <a:solidFill>
                  <a:schemeClr val="tx1">
                    <a:lumMod val="85000"/>
                    <a:lumOff val="15000"/>
                  </a:schemeClr>
                </a:solidFill>
                <a:latin typeface="微软雅黑" panose="020B0503020204020204" charset="-122"/>
                <a:ea typeface="微软雅黑" panose="020B0503020204020204" charset="-122"/>
              </a:defRPr>
            </a:lvl1pPr>
            <a:lvl2pPr>
              <a:defRPr baseline="0">
                <a:solidFill>
                  <a:schemeClr val="tx1">
                    <a:lumMod val="85000"/>
                    <a:lumOff val="15000"/>
                  </a:schemeClr>
                </a:solidFill>
                <a:latin typeface="微软雅黑" panose="020B0503020204020204" charset="-122"/>
                <a:ea typeface="微软雅黑" panose="020B0503020204020204" charset="-122"/>
              </a:defRPr>
            </a:lvl2pPr>
            <a:lvl3pPr>
              <a:defRPr baseline="0">
                <a:solidFill>
                  <a:schemeClr val="tx1">
                    <a:lumMod val="85000"/>
                    <a:lumOff val="15000"/>
                  </a:schemeClr>
                </a:solidFill>
                <a:latin typeface="微软雅黑" panose="020B0503020204020204" charset="-122"/>
                <a:ea typeface="微软雅黑" panose="020B0503020204020204" charset="-122"/>
              </a:defRPr>
            </a:lvl3pPr>
            <a:lvl4pPr>
              <a:defRPr baseline="0">
                <a:solidFill>
                  <a:schemeClr val="tx1">
                    <a:lumMod val="85000"/>
                    <a:lumOff val="15000"/>
                  </a:schemeClr>
                </a:solidFill>
                <a:latin typeface="微软雅黑" panose="020B0503020204020204" charset="-122"/>
                <a:ea typeface="微软雅黑" panose="020B0503020204020204" charset="-122"/>
              </a:defRPr>
            </a:lvl4pPr>
            <a:lvl5pPr>
              <a:defRPr baseline="0">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userDrawn="1">
            <p:ph sz="quarter" idx="14"/>
            <p:custDataLst>
              <p:tags r:id="rId8"/>
            </p:custDataLst>
          </p:nvPr>
        </p:nvSpPr>
        <p:spPr>
          <a:xfrm>
            <a:off x="6242400" y="1663200"/>
            <a:ext cx="5367600" cy="2894400"/>
          </a:xfrm>
        </p:spPr>
        <p:txBody>
          <a:bodyPr>
            <a:normAutofit/>
          </a:bodyPr>
          <a:lstStyle>
            <a:lvl1pPr>
              <a:defRPr baseline="0">
                <a:solidFill>
                  <a:schemeClr val="tx1">
                    <a:lumMod val="85000"/>
                    <a:lumOff val="15000"/>
                  </a:schemeClr>
                </a:solidFill>
                <a:latin typeface="微软雅黑" panose="020B0503020204020204" charset="-122"/>
                <a:ea typeface="微软雅黑" panose="020B0503020204020204" charset="-122"/>
              </a:defRPr>
            </a:lvl1pPr>
            <a:lvl2pPr>
              <a:defRPr baseline="0">
                <a:solidFill>
                  <a:schemeClr val="tx1">
                    <a:lumMod val="85000"/>
                    <a:lumOff val="15000"/>
                  </a:schemeClr>
                </a:solidFill>
                <a:latin typeface="微软雅黑" panose="020B0503020204020204" charset="-122"/>
                <a:ea typeface="微软雅黑" panose="020B0503020204020204" charset="-122"/>
              </a:defRPr>
            </a:lvl2pPr>
            <a:lvl3pPr>
              <a:defRPr baseline="0">
                <a:solidFill>
                  <a:schemeClr val="tx1">
                    <a:lumMod val="85000"/>
                    <a:lumOff val="15000"/>
                  </a:schemeClr>
                </a:solidFill>
                <a:latin typeface="微软雅黑" panose="020B0503020204020204" charset="-122"/>
                <a:ea typeface="微软雅黑" panose="020B0503020204020204" charset="-122"/>
              </a:defRPr>
            </a:lvl3pPr>
            <a:lvl4pPr>
              <a:defRPr baseline="0">
                <a:solidFill>
                  <a:schemeClr val="tx1">
                    <a:lumMod val="85000"/>
                    <a:lumOff val="15000"/>
                  </a:schemeClr>
                </a:solidFill>
                <a:latin typeface="微软雅黑" panose="020B0503020204020204" charset="-122"/>
                <a:ea typeface="微软雅黑" panose="020B0503020204020204" charset="-122"/>
              </a:defRPr>
            </a:lvl4pPr>
            <a:lvl5pPr>
              <a:defRPr baseline="0">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userDrawn="1">
            <p:ph type="body" sz="quarter" idx="15"/>
            <p:custDataLst>
              <p:tags r:id="rId9"/>
            </p:custDataLst>
          </p:nvPr>
        </p:nvSpPr>
        <p:spPr>
          <a:xfrm>
            <a:off x="572400" y="4816800"/>
            <a:ext cx="5342400" cy="781200"/>
          </a:xfrm>
        </p:spPr>
        <p:txBody>
          <a:bodyPr>
            <a:normAutofit/>
          </a:bodyPr>
          <a:lstStyle>
            <a:lvl1pPr>
              <a:defRPr baseline="0">
                <a:solidFill>
                  <a:schemeClr val="tx1">
                    <a:lumMod val="85000"/>
                    <a:lumOff val="15000"/>
                  </a:schemeClr>
                </a:solidFill>
                <a:latin typeface="微软雅黑" panose="020B0503020204020204" charset="-122"/>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userDrawn="1">
            <p:ph type="body" sz="quarter" idx="16"/>
            <p:custDataLst>
              <p:tags r:id="rId10"/>
            </p:custDataLst>
          </p:nvPr>
        </p:nvSpPr>
        <p:spPr>
          <a:xfrm>
            <a:off x="6253200" y="4813200"/>
            <a:ext cx="5367600" cy="781200"/>
          </a:xfrm>
        </p:spPr>
        <p:txBody>
          <a:bodyPr>
            <a:normAutofit/>
          </a:bodyPr>
          <a:lstStyle>
            <a:lvl1pPr>
              <a:defRPr baseline="0">
                <a:solidFill>
                  <a:schemeClr val="tx1">
                    <a:lumMod val="85000"/>
                    <a:lumOff val="15000"/>
                  </a:schemeClr>
                </a:solidFill>
                <a:latin typeface="微软雅黑" panose="020B0503020204020204" charset="-122"/>
                <a:ea typeface="微软雅黑" panose="020B0503020204020204" charset="-122"/>
              </a:defRPr>
            </a:lvl1pPr>
          </a:lstStyle>
          <a:p>
            <a:pPr lvl="0"/>
            <a:r>
              <a:rPr lang="zh-CN" altLang="en-US" dirty="0"/>
              <a:t>单击此处编辑母版文本样式</a:t>
            </a:r>
            <a:endParaRPr lang="zh-CN" altLang="en-US" dirty="0"/>
          </a:p>
        </p:txBody>
      </p:sp>
      <p:grpSp>
        <p:nvGrpSpPr>
          <p:cNvPr id="23" name="组合 22"/>
          <p:cNvGrpSpPr/>
          <p:nvPr userDrawn="1">
            <p:custDataLst>
              <p:tags r:id="rId11"/>
            </p:custDataLst>
          </p:nvPr>
        </p:nvGrpSpPr>
        <p:grpSpPr>
          <a:xfrm>
            <a:off x="11310620" y="443230"/>
            <a:ext cx="521335" cy="428625"/>
            <a:chOff x="383382" y="4958557"/>
            <a:chExt cx="521493" cy="428627"/>
          </a:xfrm>
        </p:grpSpPr>
        <p:cxnSp>
          <p:nvCxnSpPr>
            <p:cNvPr id="25" name="直接连接符 24"/>
            <p:cNvCxnSpPr/>
            <p:nvPr userDrawn="1">
              <p:custDataLst>
                <p:tags r:id="rId12"/>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13"/>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custDataLst>
                <p:tags r:id="rId14"/>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4" name="任意多边形: 形状 23"/>
          <p:cNvSpPr/>
          <p:nvPr userDrawn="1">
            <p:custDataLst>
              <p:tags r:id="rId15"/>
            </p:custDataLst>
          </p:nvPr>
        </p:nvSpPr>
        <p:spPr>
          <a:xfrm rot="10800000">
            <a:off x="157480" y="6153785"/>
            <a:ext cx="1443991"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63" name="任意多边形: 形状 62"/>
          <p:cNvSpPr/>
          <p:nvPr userDrawn="1">
            <p:custDataLst>
              <p:tags r:id="rId2"/>
            </p:custDataLst>
          </p:nvPr>
        </p:nvSpPr>
        <p:spPr>
          <a:xfrm>
            <a:off x="6471920" y="0"/>
            <a:ext cx="4498340" cy="219265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64" name="任意多边形: 形状 63"/>
          <p:cNvSpPr/>
          <p:nvPr userDrawn="1">
            <p:custDataLst>
              <p:tags r:id="rId3"/>
            </p:custDataLst>
          </p:nvPr>
        </p:nvSpPr>
        <p:spPr>
          <a:xfrm>
            <a:off x="1465580" y="5164455"/>
            <a:ext cx="3559175" cy="1693545"/>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cs typeface="微软雅黑" panose="020B0503020204020204" charset="-122"/>
            </a:endParaRPr>
          </a:p>
        </p:txBody>
      </p:sp>
      <p:sp>
        <p:nvSpPr>
          <p:cNvPr id="10" name="矩形 9"/>
          <p:cNvSpPr/>
          <p:nvPr userDrawn="1">
            <p:custDataLst>
              <p:tags r:id="rId4"/>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cs typeface="微软雅黑" panose="020B0503020204020204" charset="-122"/>
              <a:sym typeface="+mn-ea"/>
            </a:endParaRPr>
          </a:p>
        </p:txBody>
      </p:sp>
      <p:sp>
        <p:nvSpPr>
          <p:cNvPr id="2" name="标题 1"/>
          <p:cNvSpPr>
            <a:spLocks noGrp="1"/>
          </p:cNvSpPr>
          <p:nvPr userDrawn="1">
            <p:ph type="title" hasCustomPrompt="1"/>
            <p:custDataLst>
              <p:tags r:id="rId5"/>
            </p:custDataLst>
          </p:nvPr>
        </p:nvSpPr>
        <p:spPr>
          <a:xfrm>
            <a:off x="1522800" y="1339200"/>
            <a:ext cx="9144000" cy="2386800"/>
          </a:xfrm>
        </p:spPr>
        <p:txBody>
          <a:bodyPr anchor="b">
            <a:normAutofit/>
          </a:bodyPr>
          <a:lstStyle>
            <a:lvl1pPr algn="ctr">
              <a:defRPr sz="6000" baseline="0">
                <a:solidFill>
                  <a:schemeClr val="tx1">
                    <a:lumMod val="85000"/>
                    <a:lumOff val="15000"/>
                  </a:schemeClr>
                </a:solidFill>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userDrawn="1">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7"/>
            </p:custDataLst>
          </p:nvPr>
        </p:nvSpPr>
        <p:spPr/>
        <p:txBody>
          <a:bodyPr/>
          <a:lstStyle/>
          <a:p>
            <a:endParaRPr lang="zh-CN" altLang="en-US" dirty="0"/>
          </a:p>
        </p:txBody>
      </p:sp>
      <p:sp>
        <p:nvSpPr>
          <p:cNvPr id="5" name="灯片编号占位符 4"/>
          <p:cNvSpPr>
            <a:spLocks noGrp="1"/>
          </p:cNvSpPr>
          <p:nvPr userDrawn="1">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9"/>
            </p:custDataLst>
          </p:nvPr>
        </p:nvSpPr>
        <p:spPr>
          <a:xfrm>
            <a:off x="1522413" y="3862800"/>
            <a:ext cx="9144000" cy="1656000"/>
          </a:xfrm>
        </p:spPr>
        <p:txBody>
          <a:bodyPr>
            <a:normAutofit/>
          </a:bodyPr>
          <a:lstStyle>
            <a:lvl1pPr algn="ctr">
              <a:defRPr baseline="0">
                <a:solidFill>
                  <a:schemeClr val="tx1">
                    <a:lumMod val="85000"/>
                    <a:lumOff val="15000"/>
                  </a:schemeClr>
                </a:solidFill>
                <a:latin typeface="微软雅黑" panose="020B0503020204020204" charset="-122"/>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16" name="任意多边形: 形状 15"/>
          <p:cNvSpPr/>
          <p:nvPr>
            <p:custDataLst>
              <p:tags r:id="rId2"/>
            </p:custDataLst>
          </p:nvPr>
        </p:nvSpPr>
        <p:spPr bwMode="auto">
          <a:xfrm flipH="1">
            <a:off x="6902411" y="1440180"/>
            <a:ext cx="5289591" cy="5417820"/>
          </a:xfrm>
          <a:custGeom>
            <a:avLst/>
            <a:gdLst>
              <a:gd name="connsiteX0" fmla="*/ 2457313 w 5289590"/>
              <a:gd name="connsiteY0" fmla="*/ 0 h 5417820"/>
              <a:gd name="connsiteX1" fmla="*/ 0 w 5289590"/>
              <a:gd name="connsiteY1" fmla="*/ 0 h 5417820"/>
              <a:gd name="connsiteX2" fmla="*/ 0 w 5289590"/>
              <a:gd name="connsiteY2" fmla="*/ 5414923 h 5417820"/>
              <a:gd name="connsiteX3" fmla="*/ 249555 w 5289590"/>
              <a:gd name="connsiteY3" fmla="*/ 5415147 h 5417820"/>
              <a:gd name="connsiteX4" fmla="*/ 3224275 w 5289590"/>
              <a:gd name="connsiteY4" fmla="*/ 5417820 h 5417820"/>
              <a:gd name="connsiteX5" fmla="*/ 4957241 w 5289590"/>
              <a:gd name="connsiteY5" fmla="*/ 3815354 h 5417820"/>
              <a:gd name="connsiteX6" fmla="*/ 4957241 w 5289590"/>
              <a:gd name="connsiteY6" fmla="*/ 2308011 h 5417820"/>
              <a:gd name="connsiteX7" fmla="*/ 2522345 w 5289590"/>
              <a:gd name="connsiteY7" fmla="*/ 60040 h 541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9590" h="5417820">
                <a:moveTo>
                  <a:pt x="2457313" y="0"/>
                </a:moveTo>
                <a:lnTo>
                  <a:pt x="0" y="0"/>
                </a:lnTo>
                <a:lnTo>
                  <a:pt x="0" y="5414923"/>
                </a:lnTo>
                <a:lnTo>
                  <a:pt x="249555" y="5415147"/>
                </a:lnTo>
                <a:cubicBezTo>
                  <a:pt x="1095202" y="5415907"/>
                  <a:pt x="2079227" y="5416792"/>
                  <a:pt x="3224275" y="5417820"/>
                </a:cubicBezTo>
                <a:cubicBezTo>
                  <a:pt x="3224275" y="5417820"/>
                  <a:pt x="3224275" y="5417820"/>
                  <a:pt x="4957241" y="3815354"/>
                </a:cubicBezTo>
                <a:cubicBezTo>
                  <a:pt x="5400373" y="3398273"/>
                  <a:pt x="5400373" y="2725091"/>
                  <a:pt x="4957241" y="2308011"/>
                </a:cubicBezTo>
                <a:cubicBezTo>
                  <a:pt x="4957241" y="2308011"/>
                  <a:pt x="4957241" y="2308011"/>
                  <a:pt x="2522345" y="60040"/>
                </a:cubicBezTo>
                <a:close/>
              </a:path>
            </a:pathLst>
          </a:custGeom>
          <a:solidFill>
            <a:schemeClr val="bg1">
              <a:lumMod val="95000"/>
            </a:schemeClr>
          </a:solidFill>
          <a:ln>
            <a:noFill/>
          </a:ln>
        </p:spPr>
        <p:txBody>
          <a:bodyPr vert="horz" wrap="square" lIns="68580" tIns="34290" rIns="68580" bIns="34290" numCol="1" anchor="t" anchorCtr="0" compatLnSpc="1">
            <a:noAutofit/>
          </a:bodyPr>
          <a:lstStyle/>
          <a:p>
            <a:endParaRPr lang="zh-CN" altLang="en-US" sz="1350">
              <a:latin typeface="微软雅黑" panose="020B0503020204020204" charset="-122"/>
              <a:ea typeface="微软雅黑" panose="020B0503020204020204" charset="-122"/>
            </a:endParaRPr>
          </a:p>
        </p:txBody>
      </p:sp>
      <p:sp>
        <p:nvSpPr>
          <p:cNvPr id="21" name="任意多边形: 形状 20"/>
          <p:cNvSpPr/>
          <p:nvPr>
            <p:custDataLst>
              <p:tags r:id="rId3"/>
            </p:custDataLst>
          </p:nvPr>
        </p:nvSpPr>
        <p:spPr bwMode="auto">
          <a:xfrm>
            <a:off x="5713391" y="1"/>
            <a:ext cx="6478609" cy="6858000"/>
          </a:xfrm>
          <a:custGeom>
            <a:avLst/>
            <a:gdLst>
              <a:gd name="connsiteX0" fmla="*/ 6468068 w 6478609"/>
              <a:gd name="connsiteY0" fmla="*/ 3674209 h 6858000"/>
              <a:gd name="connsiteX1" fmla="*/ 6478609 w 6478609"/>
              <a:gd name="connsiteY1" fmla="*/ 6858000 h 6858000"/>
              <a:gd name="connsiteX2" fmla="*/ 6418877 w 6478609"/>
              <a:gd name="connsiteY2" fmla="*/ 6847469 h 6858000"/>
              <a:gd name="connsiteX3" fmla="*/ 6316981 w 6478609"/>
              <a:gd name="connsiteY3" fmla="*/ 6780775 h 6858000"/>
              <a:gd name="connsiteX4" fmla="*/ 5009905 w 6478609"/>
              <a:gd name="connsiteY4" fmla="*/ 5474964 h 6858000"/>
              <a:gd name="connsiteX5" fmla="*/ 5009905 w 6478609"/>
              <a:gd name="connsiteY5" fmla="*/ 5050225 h 6858000"/>
              <a:gd name="connsiteX6" fmla="*/ 6309954 w 6478609"/>
              <a:gd name="connsiteY6" fmla="*/ 3751434 h 6858000"/>
              <a:gd name="connsiteX7" fmla="*/ 6408336 w 6478609"/>
              <a:gd name="connsiteY7" fmla="*/ 3684740 h 6858000"/>
              <a:gd name="connsiteX8" fmla="*/ 2028882 w 6478609"/>
              <a:gd name="connsiteY8" fmla="*/ 0 h 6858000"/>
              <a:gd name="connsiteX9" fmla="*/ 5254187 w 6478609"/>
              <a:gd name="connsiteY9" fmla="*/ 2486 h 6858000"/>
              <a:gd name="connsiteX10" fmla="*/ 5254188 w 6478609"/>
              <a:gd name="connsiteY10" fmla="*/ 2487 h 6858000"/>
              <a:gd name="connsiteX11" fmla="*/ 5253400 w 6478609"/>
              <a:gd name="connsiteY11" fmla="*/ 2486 h 6858000"/>
              <a:gd name="connsiteX12" fmla="*/ 2028883 w 6478609"/>
              <a:gd name="connsiteY12" fmla="*/ 1 h 6858000"/>
              <a:gd name="connsiteX13" fmla="*/ 199717 w 6478609"/>
              <a:gd name="connsiteY13" fmla="*/ 1827184 h 6858000"/>
              <a:gd name="connsiteX14" fmla="*/ 49931 w 6478609"/>
              <a:gd name="connsiteY14" fmla="*/ 2566214 h 6858000"/>
              <a:gd name="connsiteX15" fmla="*/ 112342 w 6478609"/>
              <a:gd name="connsiteY15" fmla="*/ 2684832 h 6858000"/>
              <a:gd name="connsiteX16" fmla="*/ 112341 w 6478609"/>
              <a:gd name="connsiteY16" fmla="*/ 2684831 h 6858000"/>
              <a:gd name="connsiteX17" fmla="*/ 199716 w 6478609"/>
              <a:gd name="connsiteY17" fmla="*/ 18271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78609" h="6858000">
                <a:moveTo>
                  <a:pt x="6468068" y="3674209"/>
                </a:moveTo>
                <a:cubicBezTo>
                  <a:pt x="6478609" y="6858000"/>
                  <a:pt x="6478609" y="6858000"/>
                  <a:pt x="6478609" y="6858000"/>
                </a:cubicBezTo>
                <a:cubicBezTo>
                  <a:pt x="6418877" y="6847469"/>
                  <a:pt x="6418877" y="6847469"/>
                  <a:pt x="6418877" y="6847469"/>
                </a:cubicBezTo>
                <a:cubicBezTo>
                  <a:pt x="6380227" y="6833428"/>
                  <a:pt x="6348604" y="6812367"/>
                  <a:pt x="6316981" y="6780775"/>
                </a:cubicBezTo>
                <a:cubicBezTo>
                  <a:pt x="5009905" y="5474964"/>
                  <a:pt x="5009905" y="5474964"/>
                  <a:pt x="5009905" y="5474964"/>
                </a:cubicBezTo>
                <a:cubicBezTo>
                  <a:pt x="4893955" y="5355616"/>
                  <a:pt x="4890441" y="5166063"/>
                  <a:pt x="5009905" y="5050225"/>
                </a:cubicBezTo>
                <a:cubicBezTo>
                  <a:pt x="6309954" y="3751434"/>
                  <a:pt x="6309954" y="3751434"/>
                  <a:pt x="6309954" y="3751434"/>
                </a:cubicBezTo>
                <a:cubicBezTo>
                  <a:pt x="6338063" y="3719842"/>
                  <a:pt x="6373200" y="3698781"/>
                  <a:pt x="6408336" y="3684740"/>
                </a:cubicBezTo>
                <a:close/>
                <a:moveTo>
                  <a:pt x="2028882" y="0"/>
                </a:moveTo>
                <a:cubicBezTo>
                  <a:pt x="5254187" y="2486"/>
                  <a:pt x="5254187" y="2486"/>
                  <a:pt x="5254187" y="2486"/>
                </a:cubicBezTo>
                <a:lnTo>
                  <a:pt x="5254188" y="2487"/>
                </a:lnTo>
                <a:lnTo>
                  <a:pt x="5253400" y="2486"/>
                </a:lnTo>
                <a:cubicBezTo>
                  <a:pt x="5241589" y="2477"/>
                  <a:pt x="5052606" y="2332"/>
                  <a:pt x="2028883" y="1"/>
                </a:cubicBezTo>
                <a:lnTo>
                  <a:pt x="199717" y="1827184"/>
                </a:lnTo>
                <a:cubicBezTo>
                  <a:pt x="2" y="2026683"/>
                  <a:pt x="-49927" y="2319871"/>
                  <a:pt x="49931" y="2566214"/>
                </a:cubicBezTo>
                <a:lnTo>
                  <a:pt x="112342" y="2684832"/>
                </a:lnTo>
                <a:lnTo>
                  <a:pt x="112341" y="2684831"/>
                </a:lnTo>
                <a:cubicBezTo>
                  <a:pt x="-62410" y="2420202"/>
                  <a:pt x="-33285" y="2059932"/>
                  <a:pt x="199716" y="1827183"/>
                </a:cubicBezTo>
                <a:close/>
              </a:path>
            </a:pathLst>
          </a:custGeom>
          <a:solidFill>
            <a:schemeClr val="accent1"/>
          </a:solidFill>
          <a:ln>
            <a:noFill/>
          </a:ln>
        </p:spPr>
        <p:txBody>
          <a:bodyPr vert="horz" wrap="square" lIns="68580" tIns="34290" rIns="68580" bIns="34290" numCol="1" anchor="t" anchorCtr="0" compatLnSpc="1">
            <a:noAutofit/>
          </a:bodyPr>
          <a:lstStyle/>
          <a:p>
            <a:endParaRPr lang="zh-CN" altLang="en-US" sz="1350">
              <a:latin typeface="微软雅黑" panose="020B0503020204020204" charset="-122"/>
              <a:ea typeface="微软雅黑" panose="020B0503020204020204" charset="-122"/>
            </a:endParaRPr>
          </a:p>
        </p:txBody>
      </p:sp>
      <p:sp>
        <p:nvSpPr>
          <p:cNvPr id="8" name="Freeform 6"/>
          <p:cNvSpPr/>
          <p:nvPr>
            <p:custDataLst>
              <p:tags r:id="rId4"/>
            </p:custDataLst>
          </p:nvPr>
        </p:nvSpPr>
        <p:spPr bwMode="auto">
          <a:xfrm flipV="1">
            <a:off x="5713391" y="2371"/>
            <a:ext cx="5384395" cy="3737557"/>
          </a:xfrm>
          <a:custGeom>
            <a:avLst/>
            <a:gdLst>
              <a:gd name="T0" fmla="*/ 790 w 1580"/>
              <a:gd name="T1" fmla="*/ 0 h 1098"/>
              <a:gd name="T2" fmla="*/ 893 w 1580"/>
              <a:gd name="T3" fmla="*/ 43 h 1098"/>
              <a:gd name="T4" fmla="*/ 1524 w 1580"/>
              <a:gd name="T5" fmla="*/ 673 h 1098"/>
              <a:gd name="T6" fmla="*/ 1524 w 1580"/>
              <a:gd name="T7" fmla="*/ 879 h 1098"/>
              <a:gd name="T8" fmla="*/ 1305 w 1580"/>
              <a:gd name="T9" fmla="*/ 1098 h 1098"/>
              <a:gd name="T10" fmla="*/ 276 w 1580"/>
              <a:gd name="T11" fmla="*/ 1097 h 1098"/>
              <a:gd name="T12" fmla="*/ 57 w 1580"/>
              <a:gd name="T13" fmla="*/ 878 h 1098"/>
              <a:gd name="T14" fmla="*/ 57 w 1580"/>
              <a:gd name="T15" fmla="*/ 673 h 1098"/>
              <a:gd name="T16" fmla="*/ 687 w 1580"/>
              <a:gd name="T17" fmla="*/ 43 h 1098"/>
              <a:gd name="T18" fmla="*/ 790 w 1580"/>
              <a:gd name="T19"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0" h="1098">
                <a:moveTo>
                  <a:pt x="790" y="0"/>
                </a:moveTo>
                <a:cubicBezTo>
                  <a:pt x="827" y="0"/>
                  <a:pt x="864" y="14"/>
                  <a:pt x="893" y="43"/>
                </a:cubicBezTo>
                <a:cubicBezTo>
                  <a:pt x="1524" y="673"/>
                  <a:pt x="1524" y="673"/>
                  <a:pt x="1524" y="673"/>
                </a:cubicBezTo>
                <a:cubicBezTo>
                  <a:pt x="1580" y="730"/>
                  <a:pt x="1580" y="822"/>
                  <a:pt x="1524" y="879"/>
                </a:cubicBezTo>
                <a:cubicBezTo>
                  <a:pt x="1305" y="1098"/>
                  <a:pt x="1305" y="1098"/>
                  <a:pt x="1305" y="1098"/>
                </a:cubicBezTo>
                <a:cubicBezTo>
                  <a:pt x="276" y="1097"/>
                  <a:pt x="276" y="1097"/>
                  <a:pt x="276" y="1097"/>
                </a:cubicBezTo>
                <a:cubicBezTo>
                  <a:pt x="57" y="878"/>
                  <a:pt x="57" y="878"/>
                  <a:pt x="57" y="878"/>
                </a:cubicBezTo>
                <a:cubicBezTo>
                  <a:pt x="0" y="821"/>
                  <a:pt x="0" y="729"/>
                  <a:pt x="57" y="673"/>
                </a:cubicBezTo>
                <a:cubicBezTo>
                  <a:pt x="687" y="43"/>
                  <a:pt x="687" y="43"/>
                  <a:pt x="687" y="43"/>
                </a:cubicBezTo>
                <a:cubicBezTo>
                  <a:pt x="716" y="14"/>
                  <a:pt x="753" y="0"/>
                  <a:pt x="790" y="0"/>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bg1">
                  <a:lumMod val="75000"/>
                </a:schemeClr>
              </a:solidFill>
              <a:latin typeface="微软雅黑" panose="020B0503020204020204" charset="-122"/>
              <a:ea typeface="微软雅黑" panose="020B0503020204020204" charset="-122"/>
            </a:endParaRPr>
          </a:p>
        </p:txBody>
      </p:sp>
      <p:sp>
        <p:nvSpPr>
          <p:cNvPr id="18" name="任意多边形: 形状 17"/>
          <p:cNvSpPr/>
          <p:nvPr>
            <p:custDataLst>
              <p:tags r:id="rId5"/>
            </p:custDataLst>
          </p:nvPr>
        </p:nvSpPr>
        <p:spPr bwMode="auto">
          <a:xfrm>
            <a:off x="5713392" y="2"/>
            <a:ext cx="6478608" cy="5949531"/>
          </a:xfrm>
          <a:custGeom>
            <a:avLst/>
            <a:gdLst>
              <a:gd name="connsiteX0" fmla="*/ 2028882 w 6478608"/>
              <a:gd name="connsiteY0" fmla="*/ 0 h 5949531"/>
              <a:gd name="connsiteX1" fmla="*/ 5254187 w 6478608"/>
              <a:gd name="connsiteY1" fmla="*/ 2486 h 5949531"/>
              <a:gd name="connsiteX2" fmla="*/ 6478608 w 6478608"/>
              <a:gd name="connsiteY2" fmla="*/ 1225580 h 5949531"/>
              <a:gd name="connsiteX3" fmla="*/ 6478608 w 6478608"/>
              <a:gd name="connsiteY3" fmla="*/ 3400798 h 5949531"/>
              <a:gd name="connsiteX4" fmla="*/ 4126823 w 6478608"/>
              <a:gd name="connsiteY4" fmla="*/ 5750033 h 5949531"/>
              <a:gd name="connsiteX5" fmla="*/ 3161223 w 6478608"/>
              <a:gd name="connsiteY5" fmla="*/ 5750033 h 5949531"/>
              <a:gd name="connsiteX6" fmla="*/ 199716 w 6478608"/>
              <a:gd name="connsiteY6" fmla="*/ 2791737 h 5949531"/>
              <a:gd name="connsiteX7" fmla="*/ 199716 w 6478608"/>
              <a:gd name="connsiteY7" fmla="*/ 1827183 h 59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8608" h="5949531">
                <a:moveTo>
                  <a:pt x="2028882" y="0"/>
                </a:moveTo>
                <a:cubicBezTo>
                  <a:pt x="5254187" y="2486"/>
                  <a:pt x="5254187" y="2486"/>
                  <a:pt x="5254187" y="2486"/>
                </a:cubicBezTo>
                <a:cubicBezTo>
                  <a:pt x="6478608" y="1225580"/>
                  <a:pt x="6478608" y="1225580"/>
                  <a:pt x="6478608" y="1225580"/>
                </a:cubicBezTo>
                <a:cubicBezTo>
                  <a:pt x="6478608" y="3400798"/>
                  <a:pt x="6478608" y="3400798"/>
                  <a:pt x="6478608" y="3400798"/>
                </a:cubicBezTo>
                <a:cubicBezTo>
                  <a:pt x="4126823" y="5750033"/>
                  <a:pt x="4126823" y="5750033"/>
                  <a:pt x="4126823" y="5750033"/>
                </a:cubicBezTo>
                <a:cubicBezTo>
                  <a:pt x="3860537" y="6016031"/>
                  <a:pt x="3427509" y="6016031"/>
                  <a:pt x="3161223" y="5750033"/>
                </a:cubicBezTo>
                <a:cubicBezTo>
                  <a:pt x="199716" y="2791737"/>
                  <a:pt x="199716" y="2791737"/>
                  <a:pt x="199716" y="2791737"/>
                </a:cubicBezTo>
                <a:cubicBezTo>
                  <a:pt x="-66571" y="2525738"/>
                  <a:pt x="-66571" y="2093181"/>
                  <a:pt x="199716" y="1827183"/>
                </a:cubicBezTo>
                <a:close/>
              </a:path>
            </a:pathLst>
          </a:custGeom>
          <a:blipFill>
            <a:blip r:embed="rId6" cstate="email"/>
            <a:srcRect/>
            <a:stretch>
              <a:fillRect/>
            </a:stretch>
          </a:blipFill>
          <a:ln>
            <a:noFill/>
          </a:ln>
        </p:spPr>
        <p:txBody>
          <a:bodyPr vert="horz" wrap="square" lIns="68580" tIns="34290" rIns="68580" bIns="34290" numCol="1" anchor="t" anchorCtr="0" compatLnSpc="1">
            <a:noAutofit/>
          </a:bodyPr>
          <a:lstStyle/>
          <a:p>
            <a:endParaRPr lang="zh-CN" altLang="en-US" sz="1350">
              <a:latin typeface="微软雅黑" panose="020B0503020204020204" charset="-122"/>
              <a:ea typeface="微软雅黑" panose="020B0503020204020204" charset="-122"/>
            </a:endParaRPr>
          </a:p>
        </p:txBody>
      </p:sp>
      <p:sp>
        <p:nvSpPr>
          <p:cNvPr id="2" name="日期占位符 1"/>
          <p:cNvSpPr>
            <a:spLocks noGrp="1"/>
          </p:cNvSpPr>
          <p:nvPr>
            <p:ph type="dt" sz="half" idx="12"/>
            <p:custDataLst>
              <p:tags r:id="rId7"/>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3"/>
            <p:custDataLst>
              <p:tags r:id="rId8"/>
            </p:custDataLst>
          </p:nvPr>
        </p:nvSpPr>
        <p:spPr/>
        <p:txBody>
          <a:bodyPr/>
          <a:lstStyle/>
          <a:p>
            <a:endParaRPr lang="zh-CN" altLang="en-US" dirty="0"/>
          </a:p>
        </p:txBody>
      </p:sp>
      <p:sp>
        <p:nvSpPr>
          <p:cNvPr id="4" name="灯片编号占位符 3"/>
          <p:cNvSpPr>
            <a:spLocks noGrp="1"/>
          </p:cNvSpPr>
          <p:nvPr>
            <p:ph type="sldNum" sz="quarter" idx="14"/>
            <p:custDataLst>
              <p:tags r:id="rId9"/>
            </p:custDataLst>
          </p:nvPr>
        </p:nvSpPr>
        <p:spPr/>
        <p:txBody>
          <a:bodyPr/>
          <a:lstStyle/>
          <a:p>
            <a:fld id="{49AE70B2-8BF9-45C0-BB95-33D1B9D3A854}" type="slidenum">
              <a:rPr lang="zh-CN" altLang="en-US" smtClean="0"/>
            </a:fld>
            <a:endParaRPr lang="zh-CN" altLang="en-US" dirty="0"/>
          </a:p>
        </p:txBody>
      </p:sp>
      <p:sp>
        <p:nvSpPr>
          <p:cNvPr id="9801" name="副标题 2"/>
          <p:cNvSpPr>
            <a:spLocks noGrp="1"/>
          </p:cNvSpPr>
          <p:nvPr>
            <p:ph type="subTitle" idx="1" hasCustomPrompt="1"/>
            <p:custDataLst>
              <p:tags r:id="rId10"/>
            </p:custDataLst>
          </p:nvPr>
        </p:nvSpPr>
        <p:spPr>
          <a:xfrm>
            <a:off x="673099" y="5021821"/>
            <a:ext cx="4822011" cy="558799"/>
          </a:xfrm>
        </p:spPr>
        <p:txBody>
          <a:bodyPr anchor="t" anchorCtr="0">
            <a:normAutofit/>
          </a:bodyPr>
          <a:lstStyle>
            <a:lvl1pPr marL="0" indent="0" algn="l">
              <a:buNone/>
              <a:defRPr sz="1800" u="none" strike="noStrike" kern="1200" cap="none" spc="200" normalizeH="0" baseline="0">
                <a:solidFill>
                  <a:schemeClr val="accent1"/>
                </a:solidFill>
                <a:uFillTx/>
                <a:latin typeface="微软雅黑" panose="020B0503020204020204" charset="-122"/>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en-US" dirty="0"/>
          </a:p>
        </p:txBody>
      </p:sp>
      <p:sp>
        <p:nvSpPr>
          <p:cNvPr id="9802" name="标题 1"/>
          <p:cNvSpPr>
            <a:spLocks noGrp="1"/>
          </p:cNvSpPr>
          <p:nvPr>
            <p:ph type="ctrTitle" hasCustomPrompt="1"/>
            <p:custDataLst>
              <p:tags r:id="rId11"/>
            </p:custDataLst>
          </p:nvPr>
        </p:nvSpPr>
        <p:spPr>
          <a:xfrm>
            <a:off x="673097" y="3558929"/>
            <a:ext cx="7318379" cy="1372514"/>
          </a:xfrm>
        </p:spPr>
        <p:txBody>
          <a:bodyPr lIns="36000" anchor="b" anchorCtr="0">
            <a:normAutofit/>
          </a:bodyPr>
          <a:lstStyle>
            <a:lvl1pPr algn="l">
              <a:defRPr sz="8000" u="none" strike="noStrike" kern="1200" cap="none" spc="200" normalizeH="0" baseline="0">
                <a:solidFill>
                  <a:schemeClr val="accent1"/>
                </a:solidFill>
                <a:uFillTx/>
                <a:latin typeface="微软雅黑" panose="020B0503020204020204" charset="-122"/>
                <a:ea typeface="微软雅黑" panose="020B0503020204020204" charset="-122"/>
              </a:defRPr>
            </a:lvl1pPr>
          </a:lstStyle>
          <a:p>
            <a:r>
              <a:rPr lang="zh-CN" altLang="en-US" dirty="0"/>
              <a:t>单击编辑标题</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201572" y="222248"/>
            <a:ext cx="11768097" cy="6435609"/>
            <a:chOff x="201572" y="222248"/>
            <a:chExt cx="11768097" cy="6435609"/>
          </a:xfrm>
        </p:grpSpPr>
        <p:grpSp>
          <p:nvGrpSpPr>
            <p:cNvPr id="13" name="组合 12"/>
            <p:cNvGrpSpPr/>
            <p:nvPr userDrawn="1"/>
          </p:nvGrpSpPr>
          <p:grpSpPr>
            <a:xfrm>
              <a:off x="11628863" y="222248"/>
              <a:ext cx="340806" cy="336552"/>
              <a:chOff x="6187165" y="2056953"/>
              <a:chExt cx="2517670" cy="2486241"/>
            </a:xfrm>
          </p:grpSpPr>
          <p:sp>
            <p:nvSpPr>
              <p:cNvPr id="15" name="矩形: 圆角 14"/>
              <p:cNvSpPr/>
              <p:nvPr userDrawn="1">
                <p:custDataLst>
                  <p:tags r:id="rId3"/>
                </p:custDataLst>
              </p:nvPr>
            </p:nvSpPr>
            <p:spPr>
              <a:xfrm rot="2700000">
                <a:off x="6187165"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16" name="矩形: 圆角 15"/>
              <p:cNvSpPr/>
              <p:nvPr userDrawn="1">
                <p:custDataLst>
                  <p:tags r:id="rId4"/>
                </p:custDataLst>
              </p:nvPr>
            </p:nvSpPr>
            <p:spPr>
              <a:xfrm rot="2700000">
                <a:off x="7224289"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17" name="矩形: 圆角 16"/>
              <p:cNvSpPr/>
              <p:nvPr userDrawn="1">
                <p:custDataLst>
                  <p:tags r:id="rId5"/>
                </p:custDataLst>
              </p:nvPr>
            </p:nvSpPr>
            <p:spPr>
              <a:xfrm rot="2700000">
                <a:off x="8261413"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18" name="矩形: 圆角 17"/>
              <p:cNvSpPr/>
              <p:nvPr userDrawn="1">
                <p:custDataLst>
                  <p:tags r:id="rId6"/>
                </p:custDataLst>
              </p:nvPr>
            </p:nvSpPr>
            <p:spPr>
              <a:xfrm rot="2700000">
                <a:off x="6187165"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19" name="矩形: 圆角 18"/>
              <p:cNvSpPr/>
              <p:nvPr userDrawn="1">
                <p:custDataLst>
                  <p:tags r:id="rId7"/>
                </p:custDataLst>
              </p:nvPr>
            </p:nvSpPr>
            <p:spPr>
              <a:xfrm rot="2700000">
                <a:off x="7224289"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20" name="矩形: 圆角 19"/>
              <p:cNvSpPr/>
              <p:nvPr userDrawn="1">
                <p:custDataLst>
                  <p:tags r:id="rId8"/>
                </p:custDataLst>
              </p:nvPr>
            </p:nvSpPr>
            <p:spPr>
              <a:xfrm rot="2700000">
                <a:off x="8261413"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21" name="矩形: 圆角 20"/>
              <p:cNvSpPr/>
              <p:nvPr userDrawn="1">
                <p:custDataLst>
                  <p:tags r:id="rId9"/>
                </p:custDataLst>
              </p:nvPr>
            </p:nvSpPr>
            <p:spPr>
              <a:xfrm rot="2700000">
                <a:off x="6187171"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22" name="矩形: 圆角 21"/>
              <p:cNvSpPr/>
              <p:nvPr userDrawn="1">
                <p:custDataLst>
                  <p:tags r:id="rId10"/>
                </p:custDataLst>
              </p:nvPr>
            </p:nvSpPr>
            <p:spPr>
              <a:xfrm rot="2700000">
                <a:off x="7224296"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23" name="矩形: 圆角 22"/>
              <p:cNvSpPr/>
              <p:nvPr userDrawn="1">
                <p:custDataLst>
                  <p:tags r:id="rId11"/>
                </p:custDataLst>
              </p:nvPr>
            </p:nvSpPr>
            <p:spPr>
              <a:xfrm rot="2700000">
                <a:off x="8261420"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grpSp>
        <p:sp>
          <p:nvSpPr>
            <p:cNvPr id="14" name="矩形: 圆角 13"/>
            <p:cNvSpPr/>
            <p:nvPr userDrawn="1">
              <p:custDataLst>
                <p:tags r:id="rId12"/>
              </p:custDataLst>
            </p:nvPr>
          </p:nvSpPr>
          <p:spPr>
            <a:xfrm rot="2700000">
              <a:off x="201572" y="6301459"/>
              <a:ext cx="356398" cy="3563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grpSp>
      <p:sp>
        <p:nvSpPr>
          <p:cNvPr id="2" name="标题 1"/>
          <p:cNvSpPr>
            <a:spLocks noGrp="1"/>
          </p:cNvSpPr>
          <p:nvPr>
            <p:ph type="title"/>
            <p:custDataLst>
              <p:tags r:id="rId13"/>
            </p:custDataLst>
          </p:nvPr>
        </p:nvSpPr>
        <p:spPr>
          <a:xfrm>
            <a:off x="669883" y="443234"/>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4"/>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5"/>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6"/>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7"/>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userDrawn="1">
  <p:cSld name="节标题">
    <p:bg>
      <p:bgPr>
        <a:solidFill>
          <a:schemeClr val="bg2"/>
        </a:solidFill>
        <a:effectLst/>
      </p:bgPr>
    </p:bg>
    <p:spTree>
      <p:nvGrpSpPr>
        <p:cNvPr id="1" name=""/>
        <p:cNvGrpSpPr/>
        <p:nvPr/>
      </p:nvGrpSpPr>
      <p:grpSpPr>
        <a:xfrm>
          <a:off x="0" y="0"/>
          <a:ext cx="0" cy="0"/>
          <a:chOff x="0" y="0"/>
          <a:chExt cx="0" cy="0"/>
        </a:xfrm>
      </p:grpSpPr>
      <p:sp>
        <p:nvSpPr>
          <p:cNvPr id="2" name="圆角矩形 1"/>
          <p:cNvSpPr/>
          <p:nvPr>
            <p:custDataLst>
              <p:tags r:id="rId2"/>
            </p:custDataLst>
          </p:nvPr>
        </p:nvSpPr>
        <p:spPr>
          <a:xfrm rot="2700000">
            <a:off x="1179347" y="1114928"/>
            <a:ext cx="2518611" cy="251861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5" name="Freeform 6_1"/>
          <p:cNvSpPr/>
          <p:nvPr>
            <p:custDataLst>
              <p:tags r:id="rId3"/>
            </p:custDataLst>
          </p:nvPr>
        </p:nvSpPr>
        <p:spPr bwMode="auto">
          <a:xfrm>
            <a:off x="0" y="2374233"/>
            <a:ext cx="6459401" cy="4483768"/>
          </a:xfrm>
          <a:custGeom>
            <a:avLst/>
            <a:gdLst>
              <a:gd name="T0" fmla="*/ 790 w 1580"/>
              <a:gd name="T1" fmla="*/ 0 h 1098"/>
              <a:gd name="T2" fmla="*/ 893 w 1580"/>
              <a:gd name="T3" fmla="*/ 43 h 1098"/>
              <a:gd name="T4" fmla="*/ 1524 w 1580"/>
              <a:gd name="T5" fmla="*/ 673 h 1098"/>
              <a:gd name="T6" fmla="*/ 1524 w 1580"/>
              <a:gd name="T7" fmla="*/ 879 h 1098"/>
              <a:gd name="T8" fmla="*/ 1305 w 1580"/>
              <a:gd name="T9" fmla="*/ 1098 h 1098"/>
              <a:gd name="T10" fmla="*/ 276 w 1580"/>
              <a:gd name="T11" fmla="*/ 1097 h 1098"/>
              <a:gd name="T12" fmla="*/ 57 w 1580"/>
              <a:gd name="T13" fmla="*/ 878 h 1098"/>
              <a:gd name="T14" fmla="*/ 57 w 1580"/>
              <a:gd name="T15" fmla="*/ 673 h 1098"/>
              <a:gd name="T16" fmla="*/ 687 w 1580"/>
              <a:gd name="T17" fmla="*/ 43 h 1098"/>
              <a:gd name="T18" fmla="*/ 790 w 1580"/>
              <a:gd name="T19"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0" h="1098">
                <a:moveTo>
                  <a:pt x="790" y="0"/>
                </a:moveTo>
                <a:cubicBezTo>
                  <a:pt x="827" y="0"/>
                  <a:pt x="864" y="14"/>
                  <a:pt x="893" y="43"/>
                </a:cubicBezTo>
                <a:cubicBezTo>
                  <a:pt x="1524" y="673"/>
                  <a:pt x="1524" y="673"/>
                  <a:pt x="1524" y="673"/>
                </a:cubicBezTo>
                <a:cubicBezTo>
                  <a:pt x="1580" y="730"/>
                  <a:pt x="1580" y="822"/>
                  <a:pt x="1524" y="879"/>
                </a:cubicBezTo>
                <a:cubicBezTo>
                  <a:pt x="1305" y="1098"/>
                  <a:pt x="1305" y="1098"/>
                  <a:pt x="1305" y="1098"/>
                </a:cubicBezTo>
                <a:cubicBezTo>
                  <a:pt x="276" y="1097"/>
                  <a:pt x="276" y="1097"/>
                  <a:pt x="276" y="1097"/>
                </a:cubicBezTo>
                <a:cubicBezTo>
                  <a:pt x="57" y="878"/>
                  <a:pt x="57" y="878"/>
                  <a:pt x="57" y="878"/>
                </a:cubicBezTo>
                <a:cubicBezTo>
                  <a:pt x="0" y="821"/>
                  <a:pt x="0" y="729"/>
                  <a:pt x="57" y="673"/>
                </a:cubicBezTo>
                <a:cubicBezTo>
                  <a:pt x="687" y="43"/>
                  <a:pt x="687" y="43"/>
                  <a:pt x="687" y="43"/>
                </a:cubicBezTo>
                <a:cubicBezTo>
                  <a:pt x="716" y="14"/>
                  <a:pt x="753" y="0"/>
                  <a:pt x="790" y="0"/>
                </a:cubicBezTo>
                <a:close/>
              </a:path>
            </a:pathLst>
          </a:custGeom>
          <a:blipFill>
            <a:blip r:embed="rId4" cstate="email"/>
            <a:srcRect/>
            <a:stretch>
              <a:fillRect/>
            </a:stretch>
          </a:blipFill>
          <a:ln>
            <a:noFill/>
          </a:ln>
        </p:spPr>
        <p:txBody>
          <a:bodyPr vert="horz" wrap="square" lIns="68580" tIns="34290" rIns="68580" bIns="34290" numCol="1" anchor="t" anchorCtr="0" compatLnSpc="1"/>
          <a:lstStyle/>
          <a:p>
            <a:endParaRPr lang="zh-CN" altLang="en-US" sz="1350">
              <a:latin typeface="微软雅黑" panose="020B0503020204020204" charset="-122"/>
              <a:ea typeface="微软雅黑" panose="020B0503020204020204" charset="-122"/>
            </a:endParaRPr>
          </a:p>
        </p:txBody>
      </p:sp>
      <p:sp>
        <p:nvSpPr>
          <p:cNvPr id="20" name="标题 1"/>
          <p:cNvSpPr>
            <a:spLocks noGrp="1"/>
          </p:cNvSpPr>
          <p:nvPr>
            <p:ph type="title" hasCustomPrompt="1"/>
            <p:custDataLst>
              <p:tags r:id="rId5"/>
            </p:custDataLst>
          </p:nvPr>
        </p:nvSpPr>
        <p:spPr>
          <a:xfrm>
            <a:off x="5659455" y="2915693"/>
            <a:ext cx="5603243" cy="895350"/>
          </a:xfrm>
        </p:spPr>
        <p:txBody>
          <a:bodyPr anchor="b">
            <a:normAutofit/>
          </a:bodyPr>
          <a:lstStyle>
            <a:lvl1pPr algn="l">
              <a:defRPr sz="4400" b="1" u="none" strike="noStrike" kern="1200" cap="none" spc="200" normalizeH="0" baseline="0">
                <a:solidFill>
                  <a:schemeClr val="accent1"/>
                </a:solidFill>
                <a:uFillTx/>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21" name="文本占位符 2"/>
          <p:cNvSpPr>
            <a:spLocks noGrp="1"/>
          </p:cNvSpPr>
          <p:nvPr>
            <p:ph type="body" idx="1" hasCustomPrompt="1"/>
            <p:custDataLst>
              <p:tags r:id="rId6"/>
            </p:custDataLst>
          </p:nvPr>
        </p:nvSpPr>
        <p:spPr>
          <a:xfrm>
            <a:off x="5660571" y="3876361"/>
            <a:ext cx="5603243" cy="557598"/>
          </a:xfrm>
        </p:spPr>
        <p:txBody>
          <a:bodyPr anchor="t">
            <a:normAutofit/>
          </a:bodyPr>
          <a:lstStyle>
            <a:lvl1pPr marL="0" indent="0" algn="l">
              <a:lnSpc>
                <a:spcPct val="100000"/>
              </a:lnSpc>
              <a:buNone/>
              <a:defRPr sz="2400" u="none" strike="noStrike" kern="1200" cap="none" spc="150" normalizeH="0" baseline="0">
                <a:solidFill>
                  <a:schemeClr val="accent1"/>
                </a:solidFill>
                <a:uFillTx/>
                <a:latin typeface="微软雅黑" panose="020B0503020204020204" charset="-122"/>
                <a:ea typeface="微软雅黑" panose="020B050302020402020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6" name="灯片编号占位符 5"/>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201572" y="222248"/>
            <a:ext cx="11768097" cy="6435609"/>
            <a:chOff x="201572" y="222248"/>
            <a:chExt cx="11768097" cy="6435609"/>
          </a:xfrm>
        </p:grpSpPr>
        <p:grpSp>
          <p:nvGrpSpPr>
            <p:cNvPr id="12" name="组合 11"/>
            <p:cNvGrpSpPr/>
            <p:nvPr userDrawn="1"/>
          </p:nvGrpSpPr>
          <p:grpSpPr>
            <a:xfrm>
              <a:off x="11628863" y="222248"/>
              <a:ext cx="340806" cy="336552"/>
              <a:chOff x="6187165" y="2056953"/>
              <a:chExt cx="2517670" cy="2486241"/>
            </a:xfrm>
          </p:grpSpPr>
          <p:sp>
            <p:nvSpPr>
              <p:cNvPr id="14" name="矩形: 圆角 13"/>
              <p:cNvSpPr/>
              <p:nvPr userDrawn="1">
                <p:custDataLst>
                  <p:tags r:id="rId3"/>
                </p:custDataLst>
              </p:nvPr>
            </p:nvSpPr>
            <p:spPr>
              <a:xfrm rot="2700000">
                <a:off x="6187165"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15" name="矩形: 圆角 14"/>
              <p:cNvSpPr/>
              <p:nvPr userDrawn="1">
                <p:custDataLst>
                  <p:tags r:id="rId4"/>
                </p:custDataLst>
              </p:nvPr>
            </p:nvSpPr>
            <p:spPr>
              <a:xfrm rot="2700000">
                <a:off x="7224289"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16" name="矩形: 圆角 15"/>
              <p:cNvSpPr/>
              <p:nvPr userDrawn="1">
                <p:custDataLst>
                  <p:tags r:id="rId5"/>
                </p:custDataLst>
              </p:nvPr>
            </p:nvSpPr>
            <p:spPr>
              <a:xfrm rot="2700000">
                <a:off x="8261413"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17" name="矩形: 圆角 16"/>
              <p:cNvSpPr/>
              <p:nvPr userDrawn="1">
                <p:custDataLst>
                  <p:tags r:id="rId6"/>
                </p:custDataLst>
              </p:nvPr>
            </p:nvSpPr>
            <p:spPr>
              <a:xfrm rot="2700000">
                <a:off x="6187165"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18" name="矩形: 圆角 17"/>
              <p:cNvSpPr/>
              <p:nvPr userDrawn="1">
                <p:custDataLst>
                  <p:tags r:id="rId7"/>
                </p:custDataLst>
              </p:nvPr>
            </p:nvSpPr>
            <p:spPr>
              <a:xfrm rot="2700000">
                <a:off x="7224289"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19" name="矩形: 圆角 18"/>
              <p:cNvSpPr/>
              <p:nvPr userDrawn="1">
                <p:custDataLst>
                  <p:tags r:id="rId8"/>
                </p:custDataLst>
              </p:nvPr>
            </p:nvSpPr>
            <p:spPr>
              <a:xfrm rot="2700000">
                <a:off x="8261413"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20" name="矩形: 圆角 19"/>
              <p:cNvSpPr/>
              <p:nvPr userDrawn="1">
                <p:custDataLst>
                  <p:tags r:id="rId9"/>
                </p:custDataLst>
              </p:nvPr>
            </p:nvSpPr>
            <p:spPr>
              <a:xfrm rot="2700000">
                <a:off x="6187171"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21" name="矩形: 圆角 20"/>
              <p:cNvSpPr/>
              <p:nvPr userDrawn="1">
                <p:custDataLst>
                  <p:tags r:id="rId10"/>
                </p:custDataLst>
              </p:nvPr>
            </p:nvSpPr>
            <p:spPr>
              <a:xfrm rot="2700000">
                <a:off x="7224296"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22" name="矩形: 圆角 21"/>
              <p:cNvSpPr/>
              <p:nvPr userDrawn="1">
                <p:custDataLst>
                  <p:tags r:id="rId11"/>
                </p:custDataLst>
              </p:nvPr>
            </p:nvSpPr>
            <p:spPr>
              <a:xfrm rot="2700000">
                <a:off x="8261420"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grpSp>
        <p:sp>
          <p:nvSpPr>
            <p:cNvPr id="13" name="矩形: 圆角 12"/>
            <p:cNvSpPr/>
            <p:nvPr userDrawn="1">
              <p:custDataLst>
                <p:tags r:id="rId12"/>
              </p:custDataLst>
            </p:nvPr>
          </p:nvSpPr>
          <p:spPr>
            <a:xfrm rot="2700000">
              <a:off x="201572" y="6301459"/>
              <a:ext cx="356398" cy="3563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grpSp>
      <p:sp>
        <p:nvSpPr>
          <p:cNvPr id="9" name="任意多边形: 形状 2"/>
          <p:cNvSpPr/>
          <p:nvPr userDrawn="1">
            <p:custDataLst>
              <p:tags r:id="rId13"/>
            </p:custDataLst>
          </p:nvPr>
        </p:nvSpPr>
        <p:spPr bwMode="auto">
          <a:xfrm flipH="1">
            <a:off x="0" y="3873501"/>
            <a:ext cx="2819395" cy="2984500"/>
          </a:xfrm>
          <a:custGeom>
            <a:avLst/>
            <a:gdLst>
              <a:gd name="connsiteX0" fmla="*/ 6468068 w 6478609"/>
              <a:gd name="connsiteY0" fmla="*/ 3674209 h 6858000"/>
              <a:gd name="connsiteX1" fmla="*/ 6478609 w 6478609"/>
              <a:gd name="connsiteY1" fmla="*/ 6858000 h 6858000"/>
              <a:gd name="connsiteX2" fmla="*/ 6418877 w 6478609"/>
              <a:gd name="connsiteY2" fmla="*/ 6847469 h 6858000"/>
              <a:gd name="connsiteX3" fmla="*/ 6316981 w 6478609"/>
              <a:gd name="connsiteY3" fmla="*/ 6780775 h 6858000"/>
              <a:gd name="connsiteX4" fmla="*/ 5009905 w 6478609"/>
              <a:gd name="connsiteY4" fmla="*/ 5474964 h 6858000"/>
              <a:gd name="connsiteX5" fmla="*/ 5009905 w 6478609"/>
              <a:gd name="connsiteY5" fmla="*/ 5050225 h 6858000"/>
              <a:gd name="connsiteX6" fmla="*/ 6309954 w 6478609"/>
              <a:gd name="connsiteY6" fmla="*/ 3751434 h 6858000"/>
              <a:gd name="connsiteX7" fmla="*/ 6408336 w 6478609"/>
              <a:gd name="connsiteY7" fmla="*/ 3684740 h 6858000"/>
              <a:gd name="connsiteX8" fmla="*/ 2028882 w 6478609"/>
              <a:gd name="connsiteY8" fmla="*/ 0 h 6858000"/>
              <a:gd name="connsiteX9" fmla="*/ 5254187 w 6478609"/>
              <a:gd name="connsiteY9" fmla="*/ 2486 h 6858000"/>
              <a:gd name="connsiteX10" fmla="*/ 5254188 w 6478609"/>
              <a:gd name="connsiteY10" fmla="*/ 2487 h 6858000"/>
              <a:gd name="connsiteX11" fmla="*/ 5253400 w 6478609"/>
              <a:gd name="connsiteY11" fmla="*/ 2486 h 6858000"/>
              <a:gd name="connsiteX12" fmla="*/ 2028883 w 6478609"/>
              <a:gd name="connsiteY12" fmla="*/ 1 h 6858000"/>
              <a:gd name="connsiteX13" fmla="*/ 199717 w 6478609"/>
              <a:gd name="connsiteY13" fmla="*/ 1827184 h 6858000"/>
              <a:gd name="connsiteX14" fmla="*/ 49931 w 6478609"/>
              <a:gd name="connsiteY14" fmla="*/ 2566214 h 6858000"/>
              <a:gd name="connsiteX15" fmla="*/ 112342 w 6478609"/>
              <a:gd name="connsiteY15" fmla="*/ 2684832 h 6858000"/>
              <a:gd name="connsiteX16" fmla="*/ 112341 w 6478609"/>
              <a:gd name="connsiteY16" fmla="*/ 2684831 h 6858000"/>
              <a:gd name="connsiteX17" fmla="*/ 199716 w 6478609"/>
              <a:gd name="connsiteY17" fmla="*/ 18271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78609" h="6858000">
                <a:moveTo>
                  <a:pt x="6468068" y="3674209"/>
                </a:moveTo>
                <a:cubicBezTo>
                  <a:pt x="6478609" y="6858000"/>
                  <a:pt x="6478609" y="6858000"/>
                  <a:pt x="6478609" y="6858000"/>
                </a:cubicBezTo>
                <a:cubicBezTo>
                  <a:pt x="6418877" y="6847469"/>
                  <a:pt x="6418877" y="6847469"/>
                  <a:pt x="6418877" y="6847469"/>
                </a:cubicBezTo>
                <a:cubicBezTo>
                  <a:pt x="6380227" y="6833428"/>
                  <a:pt x="6348604" y="6812367"/>
                  <a:pt x="6316981" y="6780775"/>
                </a:cubicBezTo>
                <a:cubicBezTo>
                  <a:pt x="5009905" y="5474964"/>
                  <a:pt x="5009905" y="5474964"/>
                  <a:pt x="5009905" y="5474964"/>
                </a:cubicBezTo>
                <a:cubicBezTo>
                  <a:pt x="4893955" y="5355616"/>
                  <a:pt x="4890441" y="5166063"/>
                  <a:pt x="5009905" y="5050225"/>
                </a:cubicBezTo>
                <a:cubicBezTo>
                  <a:pt x="6309954" y="3751434"/>
                  <a:pt x="6309954" y="3751434"/>
                  <a:pt x="6309954" y="3751434"/>
                </a:cubicBezTo>
                <a:cubicBezTo>
                  <a:pt x="6338063" y="3719842"/>
                  <a:pt x="6373200" y="3698781"/>
                  <a:pt x="6408336" y="3684740"/>
                </a:cubicBezTo>
                <a:close/>
                <a:moveTo>
                  <a:pt x="2028882" y="0"/>
                </a:moveTo>
                <a:cubicBezTo>
                  <a:pt x="5254187" y="2486"/>
                  <a:pt x="5254187" y="2486"/>
                  <a:pt x="5254187" y="2486"/>
                </a:cubicBezTo>
                <a:lnTo>
                  <a:pt x="5254188" y="2487"/>
                </a:lnTo>
                <a:lnTo>
                  <a:pt x="5253400" y="2486"/>
                </a:lnTo>
                <a:cubicBezTo>
                  <a:pt x="5241589" y="2477"/>
                  <a:pt x="5052606" y="2332"/>
                  <a:pt x="2028883" y="1"/>
                </a:cubicBezTo>
                <a:lnTo>
                  <a:pt x="199717" y="1827184"/>
                </a:lnTo>
                <a:cubicBezTo>
                  <a:pt x="2" y="2026683"/>
                  <a:pt x="-49927" y="2319871"/>
                  <a:pt x="49931" y="2566214"/>
                </a:cubicBezTo>
                <a:lnTo>
                  <a:pt x="112342" y="2684832"/>
                </a:lnTo>
                <a:lnTo>
                  <a:pt x="112341" y="2684831"/>
                </a:lnTo>
                <a:cubicBezTo>
                  <a:pt x="-62410" y="2420202"/>
                  <a:pt x="-33285" y="2059932"/>
                  <a:pt x="199716" y="1827183"/>
                </a:cubicBezTo>
                <a:close/>
              </a:path>
            </a:pathLst>
          </a:custGeom>
          <a:solidFill>
            <a:schemeClr val="bg1">
              <a:lumMod val="95000"/>
            </a:schemeClr>
          </a:solidFill>
          <a:ln>
            <a:noFill/>
          </a:ln>
        </p:spPr>
        <p:txBody>
          <a:bodyPr vert="horz" wrap="square" lIns="68580" tIns="34290" rIns="68580" bIns="34290" numCol="1" anchor="t" anchorCtr="0" compatLnSpc="1">
            <a:noAutofit/>
          </a:bodyPr>
          <a:lstStyle/>
          <a:p>
            <a:endParaRPr lang="zh-CN" altLang="en-US" sz="1350">
              <a:latin typeface="微软雅黑" panose="020B0503020204020204" charset="-122"/>
              <a:ea typeface="微软雅黑" panose="020B0503020204020204" charset="-122"/>
            </a:endParaRPr>
          </a:p>
        </p:txBody>
      </p:sp>
      <p:sp>
        <p:nvSpPr>
          <p:cNvPr id="2" name="标题 1"/>
          <p:cNvSpPr>
            <a:spLocks noGrp="1"/>
          </p:cNvSpPr>
          <p:nvPr>
            <p:ph type="title"/>
            <p:custDataLst>
              <p:tags r:id="rId14"/>
            </p:custDataLst>
          </p:nvPr>
        </p:nvSpPr>
        <p:spPr>
          <a:xfrm>
            <a:off x="669883"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15"/>
            </p:custDataLst>
          </p:nvPr>
        </p:nvSpPr>
        <p:spPr>
          <a:xfrm>
            <a:off x="669931" y="952508"/>
            <a:ext cx="5283243"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6"/>
            </p:custDataLst>
          </p:nvPr>
        </p:nvSpPr>
        <p:spPr>
          <a:xfrm>
            <a:off x="6238877" y="952508"/>
            <a:ext cx="5283243" cy="5388907"/>
          </a:xfrm>
        </p:spPr>
        <p:txBody>
          <a:bodyPr>
            <a:noAutofit/>
          </a:bodyPr>
          <a:lstStyle>
            <a:lvl1pPr>
              <a:defRPr sz="1600"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1pPr>
            <a:lvl2pPr>
              <a:defRPr sz="1600"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2pPr>
            <a:lvl3pPr>
              <a:defRPr sz="1600"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3pPr>
            <a:lvl4pPr>
              <a:defRPr sz="1600"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4pPr>
            <a:lvl5pPr>
              <a:defRPr sz="1600"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7"/>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8"/>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9"/>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201572" y="222248"/>
            <a:ext cx="11768097" cy="6435609"/>
            <a:chOff x="201572" y="222248"/>
            <a:chExt cx="11768097" cy="6435609"/>
          </a:xfrm>
        </p:grpSpPr>
        <p:grpSp>
          <p:nvGrpSpPr>
            <p:cNvPr id="13" name="组合 12"/>
            <p:cNvGrpSpPr/>
            <p:nvPr userDrawn="1"/>
          </p:nvGrpSpPr>
          <p:grpSpPr>
            <a:xfrm>
              <a:off x="11628863" y="222248"/>
              <a:ext cx="340806" cy="336552"/>
              <a:chOff x="6187165" y="2056953"/>
              <a:chExt cx="2517670" cy="2486241"/>
            </a:xfrm>
          </p:grpSpPr>
          <p:sp>
            <p:nvSpPr>
              <p:cNvPr id="15" name="矩形: 圆角 14"/>
              <p:cNvSpPr/>
              <p:nvPr userDrawn="1">
                <p:custDataLst>
                  <p:tags r:id="rId3"/>
                </p:custDataLst>
              </p:nvPr>
            </p:nvSpPr>
            <p:spPr>
              <a:xfrm rot="2700000">
                <a:off x="6187165"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16" name="矩形: 圆角 15"/>
              <p:cNvSpPr/>
              <p:nvPr userDrawn="1">
                <p:custDataLst>
                  <p:tags r:id="rId4"/>
                </p:custDataLst>
              </p:nvPr>
            </p:nvSpPr>
            <p:spPr>
              <a:xfrm rot="2700000">
                <a:off x="7224289"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17" name="矩形: 圆角 16"/>
              <p:cNvSpPr/>
              <p:nvPr userDrawn="1">
                <p:custDataLst>
                  <p:tags r:id="rId5"/>
                </p:custDataLst>
              </p:nvPr>
            </p:nvSpPr>
            <p:spPr>
              <a:xfrm rot="2700000">
                <a:off x="8261413"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18" name="矩形: 圆角 17"/>
              <p:cNvSpPr/>
              <p:nvPr userDrawn="1">
                <p:custDataLst>
                  <p:tags r:id="rId6"/>
                </p:custDataLst>
              </p:nvPr>
            </p:nvSpPr>
            <p:spPr>
              <a:xfrm rot="2700000">
                <a:off x="6187165"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19" name="矩形: 圆角 18"/>
              <p:cNvSpPr/>
              <p:nvPr userDrawn="1">
                <p:custDataLst>
                  <p:tags r:id="rId7"/>
                </p:custDataLst>
              </p:nvPr>
            </p:nvSpPr>
            <p:spPr>
              <a:xfrm rot="2700000">
                <a:off x="7224289"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20" name="矩形: 圆角 19"/>
              <p:cNvSpPr/>
              <p:nvPr userDrawn="1">
                <p:custDataLst>
                  <p:tags r:id="rId8"/>
                </p:custDataLst>
              </p:nvPr>
            </p:nvSpPr>
            <p:spPr>
              <a:xfrm rot="2700000">
                <a:off x="8261413"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21" name="矩形: 圆角 20"/>
              <p:cNvSpPr/>
              <p:nvPr userDrawn="1">
                <p:custDataLst>
                  <p:tags r:id="rId9"/>
                </p:custDataLst>
              </p:nvPr>
            </p:nvSpPr>
            <p:spPr>
              <a:xfrm rot="2700000">
                <a:off x="6187171"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22" name="矩形: 圆角 21"/>
              <p:cNvSpPr/>
              <p:nvPr userDrawn="1">
                <p:custDataLst>
                  <p:tags r:id="rId10"/>
                </p:custDataLst>
              </p:nvPr>
            </p:nvSpPr>
            <p:spPr>
              <a:xfrm rot="2700000">
                <a:off x="7224296"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23" name="矩形: 圆角 22"/>
              <p:cNvSpPr/>
              <p:nvPr userDrawn="1">
                <p:custDataLst>
                  <p:tags r:id="rId11"/>
                </p:custDataLst>
              </p:nvPr>
            </p:nvSpPr>
            <p:spPr>
              <a:xfrm rot="2700000">
                <a:off x="8261420"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grpSp>
        <p:sp>
          <p:nvSpPr>
            <p:cNvPr id="14" name="矩形: 圆角 13"/>
            <p:cNvSpPr/>
            <p:nvPr userDrawn="1">
              <p:custDataLst>
                <p:tags r:id="rId12"/>
              </p:custDataLst>
            </p:nvPr>
          </p:nvSpPr>
          <p:spPr>
            <a:xfrm rot="2700000">
              <a:off x="201572" y="6301459"/>
              <a:ext cx="356398" cy="3563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grpSp>
      <p:sp>
        <p:nvSpPr>
          <p:cNvPr id="2" name="标题 1"/>
          <p:cNvSpPr>
            <a:spLocks noGrp="1"/>
          </p:cNvSpPr>
          <p:nvPr>
            <p:ph type="title"/>
            <p:custDataLst>
              <p:tags r:id="rId13"/>
            </p:custDataLst>
          </p:nvPr>
        </p:nvSpPr>
        <p:spPr>
          <a:xfrm>
            <a:off x="669883"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4"/>
            </p:custDataLst>
          </p:nvPr>
        </p:nvSpPr>
        <p:spPr>
          <a:xfrm>
            <a:off x="669931" y="952508"/>
            <a:ext cx="5283243"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5"/>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6"/>
            </p:custDataLst>
          </p:nvPr>
        </p:nvSpPr>
        <p:spPr>
          <a:xfrm>
            <a:off x="6235751" y="952508"/>
            <a:ext cx="5283243"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7"/>
            </p:custDataLst>
          </p:nvPr>
        </p:nvSpPr>
        <p:spPr>
          <a:xfrm>
            <a:off x="6235751" y="1406525"/>
            <a:ext cx="5283243"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8"/>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9"/>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20"/>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13" name="组合 12"/>
          <p:cNvGrpSpPr/>
          <p:nvPr userDrawn="1">
            <p:custDataLst>
              <p:tags r:id="rId2"/>
            </p:custDataLst>
          </p:nvPr>
        </p:nvGrpSpPr>
        <p:grpSpPr>
          <a:xfrm>
            <a:off x="201572" y="222248"/>
            <a:ext cx="11768097" cy="6435609"/>
            <a:chOff x="201572" y="222248"/>
            <a:chExt cx="11768097" cy="6435609"/>
          </a:xfrm>
        </p:grpSpPr>
        <p:grpSp>
          <p:nvGrpSpPr>
            <p:cNvPr id="14" name="组合 13"/>
            <p:cNvGrpSpPr/>
            <p:nvPr userDrawn="1"/>
          </p:nvGrpSpPr>
          <p:grpSpPr>
            <a:xfrm>
              <a:off x="11628863" y="222248"/>
              <a:ext cx="340806" cy="336552"/>
              <a:chOff x="6187165" y="2056953"/>
              <a:chExt cx="2517670" cy="2486241"/>
            </a:xfrm>
          </p:grpSpPr>
          <p:sp>
            <p:nvSpPr>
              <p:cNvPr id="16" name="矩形: 圆角 15"/>
              <p:cNvSpPr/>
              <p:nvPr userDrawn="1">
                <p:custDataLst>
                  <p:tags r:id="rId3"/>
                </p:custDataLst>
              </p:nvPr>
            </p:nvSpPr>
            <p:spPr>
              <a:xfrm rot="2700000">
                <a:off x="6187165"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17" name="矩形: 圆角 16"/>
              <p:cNvSpPr/>
              <p:nvPr userDrawn="1">
                <p:custDataLst>
                  <p:tags r:id="rId4"/>
                </p:custDataLst>
              </p:nvPr>
            </p:nvSpPr>
            <p:spPr>
              <a:xfrm rot="2700000">
                <a:off x="7224289"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18" name="矩形: 圆角 17"/>
              <p:cNvSpPr/>
              <p:nvPr userDrawn="1">
                <p:custDataLst>
                  <p:tags r:id="rId5"/>
                </p:custDataLst>
              </p:nvPr>
            </p:nvSpPr>
            <p:spPr>
              <a:xfrm rot="2700000">
                <a:off x="8261413"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19" name="矩形: 圆角 18"/>
              <p:cNvSpPr/>
              <p:nvPr userDrawn="1">
                <p:custDataLst>
                  <p:tags r:id="rId6"/>
                </p:custDataLst>
              </p:nvPr>
            </p:nvSpPr>
            <p:spPr>
              <a:xfrm rot="2700000">
                <a:off x="6187165"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20" name="矩形: 圆角 19"/>
              <p:cNvSpPr/>
              <p:nvPr userDrawn="1">
                <p:custDataLst>
                  <p:tags r:id="rId7"/>
                </p:custDataLst>
              </p:nvPr>
            </p:nvSpPr>
            <p:spPr>
              <a:xfrm rot="2700000">
                <a:off x="7224289"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21" name="矩形: 圆角 20"/>
              <p:cNvSpPr/>
              <p:nvPr userDrawn="1">
                <p:custDataLst>
                  <p:tags r:id="rId8"/>
                </p:custDataLst>
              </p:nvPr>
            </p:nvSpPr>
            <p:spPr>
              <a:xfrm rot="2700000">
                <a:off x="8261413"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22" name="矩形: 圆角 21"/>
              <p:cNvSpPr/>
              <p:nvPr userDrawn="1">
                <p:custDataLst>
                  <p:tags r:id="rId9"/>
                </p:custDataLst>
              </p:nvPr>
            </p:nvSpPr>
            <p:spPr>
              <a:xfrm rot="2700000">
                <a:off x="6187171"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23" name="矩形: 圆角 22"/>
              <p:cNvSpPr/>
              <p:nvPr userDrawn="1">
                <p:custDataLst>
                  <p:tags r:id="rId10"/>
                </p:custDataLst>
              </p:nvPr>
            </p:nvSpPr>
            <p:spPr>
              <a:xfrm rot="2700000">
                <a:off x="7224296"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24" name="矩形: 圆角 23"/>
              <p:cNvSpPr/>
              <p:nvPr userDrawn="1">
                <p:custDataLst>
                  <p:tags r:id="rId11"/>
                </p:custDataLst>
              </p:nvPr>
            </p:nvSpPr>
            <p:spPr>
              <a:xfrm rot="2700000">
                <a:off x="8261420"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grpSp>
        <p:sp>
          <p:nvSpPr>
            <p:cNvPr id="15" name="矩形: 圆角 14"/>
            <p:cNvSpPr/>
            <p:nvPr userDrawn="1">
              <p:custDataLst>
                <p:tags r:id="rId12"/>
              </p:custDataLst>
            </p:nvPr>
          </p:nvSpPr>
          <p:spPr>
            <a:xfrm rot="2700000">
              <a:off x="201572" y="6301459"/>
              <a:ext cx="356398" cy="3563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grpSp>
      <p:sp>
        <p:nvSpPr>
          <p:cNvPr id="2" name="标题 1"/>
          <p:cNvSpPr>
            <a:spLocks noGrp="1"/>
          </p:cNvSpPr>
          <p:nvPr>
            <p:ph type="title"/>
            <p:custDataLst>
              <p:tags r:id="rId13"/>
            </p:custDataLst>
          </p:nvPr>
        </p:nvSpPr>
        <p:spPr>
          <a:xfrm>
            <a:off x="669883" y="443230"/>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14"/>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6"/>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201572" y="222248"/>
            <a:ext cx="11768097" cy="6435609"/>
            <a:chOff x="201572" y="222248"/>
            <a:chExt cx="11768097" cy="6435609"/>
          </a:xfrm>
        </p:grpSpPr>
        <p:grpSp>
          <p:nvGrpSpPr>
            <p:cNvPr id="12" name="组合 11"/>
            <p:cNvGrpSpPr/>
            <p:nvPr userDrawn="1"/>
          </p:nvGrpSpPr>
          <p:grpSpPr>
            <a:xfrm>
              <a:off x="11628863" y="222248"/>
              <a:ext cx="340806" cy="336552"/>
              <a:chOff x="6187165" y="2056953"/>
              <a:chExt cx="2517670" cy="2486241"/>
            </a:xfrm>
          </p:grpSpPr>
          <p:sp>
            <p:nvSpPr>
              <p:cNvPr id="14" name="矩形: 圆角 13"/>
              <p:cNvSpPr/>
              <p:nvPr userDrawn="1">
                <p:custDataLst>
                  <p:tags r:id="rId3"/>
                </p:custDataLst>
              </p:nvPr>
            </p:nvSpPr>
            <p:spPr>
              <a:xfrm rot="2700000">
                <a:off x="6187165"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15" name="矩形: 圆角 14"/>
              <p:cNvSpPr/>
              <p:nvPr userDrawn="1">
                <p:custDataLst>
                  <p:tags r:id="rId4"/>
                </p:custDataLst>
              </p:nvPr>
            </p:nvSpPr>
            <p:spPr>
              <a:xfrm rot="2700000">
                <a:off x="7224289"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16" name="矩形: 圆角 15"/>
              <p:cNvSpPr/>
              <p:nvPr userDrawn="1">
                <p:custDataLst>
                  <p:tags r:id="rId5"/>
                </p:custDataLst>
              </p:nvPr>
            </p:nvSpPr>
            <p:spPr>
              <a:xfrm rot="2700000">
                <a:off x="8261413"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17" name="矩形: 圆角 16"/>
              <p:cNvSpPr/>
              <p:nvPr userDrawn="1">
                <p:custDataLst>
                  <p:tags r:id="rId6"/>
                </p:custDataLst>
              </p:nvPr>
            </p:nvSpPr>
            <p:spPr>
              <a:xfrm rot="2700000">
                <a:off x="6187165"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18" name="矩形: 圆角 17"/>
              <p:cNvSpPr/>
              <p:nvPr userDrawn="1">
                <p:custDataLst>
                  <p:tags r:id="rId7"/>
                </p:custDataLst>
              </p:nvPr>
            </p:nvSpPr>
            <p:spPr>
              <a:xfrm rot="2700000">
                <a:off x="7224289"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19" name="矩形: 圆角 18"/>
              <p:cNvSpPr/>
              <p:nvPr userDrawn="1">
                <p:custDataLst>
                  <p:tags r:id="rId8"/>
                </p:custDataLst>
              </p:nvPr>
            </p:nvSpPr>
            <p:spPr>
              <a:xfrm rot="2700000">
                <a:off x="8261413"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20" name="矩形: 圆角 19"/>
              <p:cNvSpPr/>
              <p:nvPr userDrawn="1">
                <p:custDataLst>
                  <p:tags r:id="rId9"/>
                </p:custDataLst>
              </p:nvPr>
            </p:nvSpPr>
            <p:spPr>
              <a:xfrm rot="2700000">
                <a:off x="6187171"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21" name="矩形: 圆角 20"/>
              <p:cNvSpPr/>
              <p:nvPr userDrawn="1">
                <p:custDataLst>
                  <p:tags r:id="rId10"/>
                </p:custDataLst>
              </p:nvPr>
            </p:nvSpPr>
            <p:spPr>
              <a:xfrm rot="2700000">
                <a:off x="7224296"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22" name="矩形: 圆角 21"/>
              <p:cNvSpPr/>
              <p:nvPr userDrawn="1">
                <p:custDataLst>
                  <p:tags r:id="rId11"/>
                </p:custDataLst>
              </p:nvPr>
            </p:nvSpPr>
            <p:spPr>
              <a:xfrm rot="2700000">
                <a:off x="8261420"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grpSp>
        <p:sp>
          <p:nvSpPr>
            <p:cNvPr id="13" name="矩形: 圆角 12"/>
            <p:cNvSpPr/>
            <p:nvPr userDrawn="1">
              <p:custDataLst>
                <p:tags r:id="rId12"/>
              </p:custDataLst>
            </p:nvPr>
          </p:nvSpPr>
          <p:spPr>
            <a:xfrm rot="2700000">
              <a:off x="201572" y="6301459"/>
              <a:ext cx="356398" cy="3563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grpSp>
      <p:sp>
        <p:nvSpPr>
          <p:cNvPr id="2" name="标题 1"/>
          <p:cNvSpPr>
            <a:spLocks noGrp="1"/>
          </p:cNvSpPr>
          <p:nvPr>
            <p:ph type="title"/>
            <p:custDataLst>
              <p:tags r:id="rId13"/>
            </p:custDataLst>
          </p:nvPr>
        </p:nvSpPr>
        <p:spPr>
          <a:xfrm>
            <a:off x="669931"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4"/>
            </p:custDataLst>
          </p:nvPr>
        </p:nvSpPr>
        <p:spPr>
          <a:xfrm>
            <a:off x="669931" y="952508"/>
            <a:ext cx="5283243"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5"/>
            </p:custDataLst>
          </p:nvPr>
        </p:nvSpPr>
        <p:spPr>
          <a:xfrm>
            <a:off x="6238925" y="952508"/>
            <a:ext cx="5283243"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6"/>
            </p:custDataLst>
          </p:nvPr>
        </p:nvSpPr>
        <p:spPr/>
        <p:txBody>
          <a:bodyPr/>
          <a:lstStyle>
            <a:lvl1pPr>
              <a:defRPr>
                <a:latin typeface="微软雅黑" panose="020B0503020204020204" charset="-122"/>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7"/>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8"/>
            </p:custDataLst>
          </p:nvPr>
        </p:nvSpPr>
        <p:spPr/>
        <p:txBody>
          <a:bodyPr/>
          <a:lstStyle>
            <a:lvl1pPr>
              <a:defRPr>
                <a:latin typeface="微软雅黑" panose="020B0503020204020204" charset="-122"/>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numCol="1"/>
          <a:lstStyle>
            <a:lvl1pPr>
              <a:defRPr sz="2400"/>
            </a:lvl1pPr>
            <a:lvl2pPr>
              <a:defRPr sz="2000">
                <a:latin typeface="微软雅黑" panose="020B0503020204020204" charset="-122"/>
                <a:ea typeface="微软雅黑" panose="020B0503020204020204" charset="-122"/>
              </a:defRPr>
            </a:lvl2pPr>
            <a:lvl3pPr>
              <a:defRPr sz="18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7" y="1535113"/>
            <a:ext cx="5389033"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7" y="2174875"/>
            <a:ext cx="5389033" cy="3951288"/>
          </a:xfrm>
        </p:spPr>
        <p:txBody>
          <a:bodyPr numCol="1"/>
          <a:lstStyle>
            <a:lvl1pPr>
              <a:defRPr sz="2400"/>
            </a:lvl1pPr>
            <a:lvl2pPr>
              <a:defRPr sz="2000">
                <a:latin typeface="微软雅黑" panose="020B0503020204020204" charset="-122"/>
                <a:ea typeface="微软雅黑" panose="020B0503020204020204" charset="-122"/>
              </a:defRPr>
            </a:lvl2pPr>
            <a:lvl3pPr>
              <a:defRPr sz="18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numCol="1"/>
          <a:lstStyle/>
          <a:p>
            <a:fld id="{4E83BA4B-50FE-4B84-AE64-D7F085A2A31A}" type="datetimeFigureOut">
              <a:rPr lang="en-US" smtClean="0"/>
            </a:fld>
            <a:endParaRPr lang="en-US"/>
          </a:p>
        </p:txBody>
      </p:sp>
      <p:sp>
        <p:nvSpPr>
          <p:cNvPr id="8" name="Footer Placeholder 7"/>
          <p:cNvSpPr>
            <a:spLocks noGrp="1"/>
          </p:cNvSpPr>
          <p:nvPr>
            <p:ph type="ftr" sz="quarter" idx="11"/>
          </p:nvPr>
        </p:nvSpPr>
        <p:spPr/>
        <p:txBody>
          <a:bodyPr numCol="1"/>
          <a:lstStyle/>
          <a:p>
            <a:endParaRPr lang="en-US"/>
          </a:p>
        </p:txBody>
      </p:sp>
      <p:sp>
        <p:nvSpPr>
          <p:cNvPr id="9" name="Slide Number Placeholder 8"/>
          <p:cNvSpPr>
            <a:spLocks noGrp="1"/>
          </p:cNvSpPr>
          <p:nvPr>
            <p:ph type="sldNum" sz="quarter" idx="12"/>
          </p:nvPr>
        </p:nvSpPr>
        <p:spPr/>
        <p:txBody>
          <a:bodyPr numCol="1"/>
          <a:lstStyle/>
          <a:p>
            <a:fld id="{FD6B306A-339E-4A68-B601-FE88844A1F9D}" type="slidenum">
              <a:rPr lang="en-US" smtClean="0"/>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292800" y="222248"/>
            <a:ext cx="11676869" cy="6331552"/>
            <a:chOff x="292800" y="222248"/>
            <a:chExt cx="11676869" cy="6331552"/>
          </a:xfrm>
        </p:grpSpPr>
        <p:sp>
          <p:nvSpPr>
            <p:cNvPr id="11" name="矩形: 圆角 10"/>
            <p:cNvSpPr/>
            <p:nvPr userDrawn="1">
              <p:custDataLst>
                <p:tags r:id="rId3"/>
              </p:custDataLst>
            </p:nvPr>
          </p:nvSpPr>
          <p:spPr>
            <a:xfrm>
              <a:off x="292800" y="304200"/>
              <a:ext cx="11606400" cy="6249600"/>
            </a:xfrm>
            <a:prstGeom prst="roundRect">
              <a:avLst>
                <a:gd name="adj" fmla="val 24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grpSp>
          <p:nvGrpSpPr>
            <p:cNvPr id="12" name="组合 11"/>
            <p:cNvGrpSpPr/>
            <p:nvPr userDrawn="1"/>
          </p:nvGrpSpPr>
          <p:grpSpPr>
            <a:xfrm>
              <a:off x="11628863" y="222248"/>
              <a:ext cx="340806" cy="336552"/>
              <a:chOff x="6187165" y="2056953"/>
              <a:chExt cx="2517670" cy="2486241"/>
            </a:xfrm>
          </p:grpSpPr>
          <p:sp>
            <p:nvSpPr>
              <p:cNvPr id="14" name="矩形: 圆角 13"/>
              <p:cNvSpPr/>
              <p:nvPr userDrawn="1">
                <p:custDataLst>
                  <p:tags r:id="rId4"/>
                </p:custDataLst>
              </p:nvPr>
            </p:nvSpPr>
            <p:spPr>
              <a:xfrm rot="2700000">
                <a:off x="6187165"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15" name="矩形: 圆角 14"/>
              <p:cNvSpPr/>
              <p:nvPr userDrawn="1">
                <p:custDataLst>
                  <p:tags r:id="rId5"/>
                </p:custDataLst>
              </p:nvPr>
            </p:nvSpPr>
            <p:spPr>
              <a:xfrm rot="2700000">
                <a:off x="7224289"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16" name="矩形: 圆角 15"/>
              <p:cNvSpPr/>
              <p:nvPr userDrawn="1">
                <p:custDataLst>
                  <p:tags r:id="rId6"/>
                </p:custDataLst>
              </p:nvPr>
            </p:nvSpPr>
            <p:spPr>
              <a:xfrm rot="2700000">
                <a:off x="8261413"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17" name="矩形: 圆角 16"/>
              <p:cNvSpPr/>
              <p:nvPr userDrawn="1">
                <p:custDataLst>
                  <p:tags r:id="rId7"/>
                </p:custDataLst>
              </p:nvPr>
            </p:nvSpPr>
            <p:spPr>
              <a:xfrm rot="2700000">
                <a:off x="6187165"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18" name="矩形: 圆角 17"/>
              <p:cNvSpPr/>
              <p:nvPr userDrawn="1">
                <p:custDataLst>
                  <p:tags r:id="rId8"/>
                </p:custDataLst>
              </p:nvPr>
            </p:nvSpPr>
            <p:spPr>
              <a:xfrm rot="2700000">
                <a:off x="7224289"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19" name="矩形: 圆角 18"/>
              <p:cNvSpPr/>
              <p:nvPr userDrawn="1">
                <p:custDataLst>
                  <p:tags r:id="rId9"/>
                </p:custDataLst>
              </p:nvPr>
            </p:nvSpPr>
            <p:spPr>
              <a:xfrm rot="2700000">
                <a:off x="8261413"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20" name="矩形: 圆角 19"/>
              <p:cNvSpPr/>
              <p:nvPr userDrawn="1">
                <p:custDataLst>
                  <p:tags r:id="rId10"/>
                </p:custDataLst>
              </p:nvPr>
            </p:nvSpPr>
            <p:spPr>
              <a:xfrm rot="2700000">
                <a:off x="6187171"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21" name="矩形: 圆角 20"/>
              <p:cNvSpPr/>
              <p:nvPr userDrawn="1">
                <p:custDataLst>
                  <p:tags r:id="rId11"/>
                </p:custDataLst>
              </p:nvPr>
            </p:nvSpPr>
            <p:spPr>
              <a:xfrm rot="2700000">
                <a:off x="7224296"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22" name="矩形: 圆角 21"/>
              <p:cNvSpPr/>
              <p:nvPr userDrawn="1">
                <p:custDataLst>
                  <p:tags r:id="rId12"/>
                </p:custDataLst>
              </p:nvPr>
            </p:nvSpPr>
            <p:spPr>
              <a:xfrm rot="2700000">
                <a:off x="8261420"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grpSp>
        <p:sp>
          <p:nvSpPr>
            <p:cNvPr id="13" name="矩形: 圆角 12"/>
            <p:cNvSpPr/>
            <p:nvPr userDrawn="1">
              <p:custDataLst>
                <p:tags r:id="rId13"/>
              </p:custDataLst>
            </p:nvPr>
          </p:nvSpPr>
          <p:spPr>
            <a:xfrm rot="2700000">
              <a:off x="429913" y="6054994"/>
              <a:ext cx="356398" cy="3563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grpSp>
      <p:sp>
        <p:nvSpPr>
          <p:cNvPr id="2" name="竖排标题 1"/>
          <p:cNvSpPr>
            <a:spLocks noGrp="1"/>
          </p:cNvSpPr>
          <p:nvPr>
            <p:ph type="title" orient="vert"/>
            <p:custDataLst>
              <p:tags r:id="rId14"/>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5"/>
            </p:custDataLst>
          </p:nvPr>
        </p:nvSpPr>
        <p:spPr>
          <a:xfrm>
            <a:off x="669925" y="952500"/>
            <a:ext cx="9828101" cy="5388907"/>
          </a:xfrm>
        </p:spPr>
        <p:txBody>
          <a:bodyPr vert="eaVert"/>
          <a:lstStyle>
            <a:lvl1pPr indent="0" eaLnBrk="1" fontAlgn="auto" latinLnBrk="0" hangingPunct="1">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1pPr>
            <a:lvl2pPr indent="0" eaLnBrk="1" fontAlgn="auto" latinLnBrk="0" hangingPunct="1">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2pPr>
            <a:lvl3pPr indent="0" eaLnBrk="1" fontAlgn="auto" latinLnBrk="0" hangingPunct="1">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3pPr>
            <a:lvl4pPr indent="0" eaLnBrk="1" fontAlgn="auto" latinLnBrk="0" hangingPunct="1">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4pPr>
            <a:lvl5pPr indent="0" eaLnBrk="1" fontAlgn="auto" latinLnBrk="0" hangingPunct="1">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6"/>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7"/>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8"/>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292800" y="222248"/>
            <a:ext cx="11676869" cy="6331552"/>
            <a:chOff x="292800" y="222248"/>
            <a:chExt cx="11676869" cy="6331552"/>
          </a:xfrm>
        </p:grpSpPr>
        <p:sp>
          <p:nvSpPr>
            <p:cNvPr id="10" name="矩形: 圆角 9"/>
            <p:cNvSpPr/>
            <p:nvPr userDrawn="1">
              <p:custDataLst>
                <p:tags r:id="rId3"/>
              </p:custDataLst>
            </p:nvPr>
          </p:nvSpPr>
          <p:spPr>
            <a:xfrm>
              <a:off x="292800" y="304200"/>
              <a:ext cx="11606400" cy="6249600"/>
            </a:xfrm>
            <a:prstGeom prst="roundRect">
              <a:avLst>
                <a:gd name="adj" fmla="val 24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grpSp>
          <p:nvGrpSpPr>
            <p:cNvPr id="11" name="组合 10"/>
            <p:cNvGrpSpPr/>
            <p:nvPr userDrawn="1"/>
          </p:nvGrpSpPr>
          <p:grpSpPr>
            <a:xfrm>
              <a:off x="11628863" y="222248"/>
              <a:ext cx="340806" cy="336552"/>
              <a:chOff x="6187165" y="2056953"/>
              <a:chExt cx="2517670" cy="2486241"/>
            </a:xfrm>
          </p:grpSpPr>
          <p:sp>
            <p:nvSpPr>
              <p:cNvPr id="13" name="矩形: 圆角 12"/>
              <p:cNvSpPr/>
              <p:nvPr userDrawn="1">
                <p:custDataLst>
                  <p:tags r:id="rId4"/>
                </p:custDataLst>
              </p:nvPr>
            </p:nvSpPr>
            <p:spPr>
              <a:xfrm rot="2700000">
                <a:off x="6187165"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14" name="矩形: 圆角 13"/>
              <p:cNvSpPr/>
              <p:nvPr userDrawn="1">
                <p:custDataLst>
                  <p:tags r:id="rId5"/>
                </p:custDataLst>
              </p:nvPr>
            </p:nvSpPr>
            <p:spPr>
              <a:xfrm rot="2700000">
                <a:off x="7224289"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15" name="矩形: 圆角 14"/>
              <p:cNvSpPr/>
              <p:nvPr userDrawn="1">
                <p:custDataLst>
                  <p:tags r:id="rId6"/>
                </p:custDataLst>
              </p:nvPr>
            </p:nvSpPr>
            <p:spPr>
              <a:xfrm rot="2700000">
                <a:off x="8261413"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16" name="矩形: 圆角 15"/>
              <p:cNvSpPr/>
              <p:nvPr userDrawn="1">
                <p:custDataLst>
                  <p:tags r:id="rId7"/>
                </p:custDataLst>
              </p:nvPr>
            </p:nvSpPr>
            <p:spPr>
              <a:xfrm rot="2700000">
                <a:off x="6187165"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17" name="矩形: 圆角 16"/>
              <p:cNvSpPr/>
              <p:nvPr userDrawn="1">
                <p:custDataLst>
                  <p:tags r:id="rId8"/>
                </p:custDataLst>
              </p:nvPr>
            </p:nvSpPr>
            <p:spPr>
              <a:xfrm rot="2700000">
                <a:off x="7224289"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18" name="矩形: 圆角 17"/>
              <p:cNvSpPr/>
              <p:nvPr userDrawn="1">
                <p:custDataLst>
                  <p:tags r:id="rId9"/>
                </p:custDataLst>
              </p:nvPr>
            </p:nvSpPr>
            <p:spPr>
              <a:xfrm rot="2700000">
                <a:off x="8261413"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19" name="矩形: 圆角 18"/>
              <p:cNvSpPr/>
              <p:nvPr userDrawn="1">
                <p:custDataLst>
                  <p:tags r:id="rId10"/>
                </p:custDataLst>
              </p:nvPr>
            </p:nvSpPr>
            <p:spPr>
              <a:xfrm rot="2700000">
                <a:off x="6187171"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20" name="矩形: 圆角 19"/>
              <p:cNvSpPr/>
              <p:nvPr userDrawn="1">
                <p:custDataLst>
                  <p:tags r:id="rId11"/>
                </p:custDataLst>
              </p:nvPr>
            </p:nvSpPr>
            <p:spPr>
              <a:xfrm rot="2700000">
                <a:off x="7224296"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21" name="矩形: 圆角 20"/>
              <p:cNvSpPr/>
              <p:nvPr userDrawn="1">
                <p:custDataLst>
                  <p:tags r:id="rId12"/>
                </p:custDataLst>
              </p:nvPr>
            </p:nvSpPr>
            <p:spPr>
              <a:xfrm rot="2700000">
                <a:off x="8261420"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grpSp>
        <p:sp>
          <p:nvSpPr>
            <p:cNvPr id="12" name="矩形: 圆角 11"/>
            <p:cNvSpPr/>
            <p:nvPr userDrawn="1">
              <p:custDataLst>
                <p:tags r:id="rId13"/>
              </p:custDataLst>
            </p:nvPr>
          </p:nvSpPr>
          <p:spPr>
            <a:xfrm rot="2700000">
              <a:off x="429913" y="6054994"/>
              <a:ext cx="356398" cy="3563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grpSp>
      <p:sp>
        <p:nvSpPr>
          <p:cNvPr id="3" name="日期占位符 2"/>
          <p:cNvSpPr>
            <a:spLocks noGrp="1"/>
          </p:cNvSpPr>
          <p:nvPr>
            <p:ph type="dt" sz="half" idx="10"/>
            <p:custDataLst>
              <p:tags r:id="rId14"/>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6"/>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7"/>
            </p:custDataLst>
          </p:nvPr>
        </p:nvSpPr>
        <p:spPr>
          <a:xfrm>
            <a:off x="669931" y="952508"/>
            <a:ext cx="10852237" cy="5388907"/>
          </a:xfrm>
        </p:spPr>
        <p:txBody>
          <a:bodyPr/>
          <a:lstStyle>
            <a:lvl1pPr>
              <a:defRPr u="none" strike="noStrike" kern="1200" cap="none" spc="150" normalizeH="0">
                <a:solidFill>
                  <a:schemeClr val="tx1">
                    <a:lumMod val="85000"/>
                    <a:lumOff val="15000"/>
                  </a:schemeClr>
                </a:solidFill>
                <a:uFillTx/>
                <a:latin typeface="微软雅黑" panose="020B0503020204020204" charset="-122"/>
                <a:ea typeface="微软雅黑" panose="020B0503020204020204" charset="-122"/>
              </a:defRPr>
            </a:lvl1pPr>
            <a:lvl2pPr>
              <a:defRPr u="none" strike="noStrike" kern="1200" cap="none" spc="150" normalizeH="0">
                <a:solidFill>
                  <a:schemeClr val="tx1">
                    <a:lumMod val="85000"/>
                    <a:lumOff val="15000"/>
                  </a:schemeClr>
                </a:solidFill>
                <a:uFillTx/>
                <a:latin typeface="微软雅黑" panose="020B0503020204020204" charset="-122"/>
                <a:ea typeface="微软雅黑" panose="020B0503020204020204" charset="-122"/>
              </a:defRPr>
            </a:lvl2pPr>
            <a:lvl3pPr>
              <a:defRPr u="none" strike="noStrike" kern="1200" cap="none" spc="150" normalizeH="0">
                <a:solidFill>
                  <a:schemeClr val="tx1">
                    <a:lumMod val="85000"/>
                    <a:lumOff val="15000"/>
                  </a:schemeClr>
                </a:solidFill>
                <a:uFillTx/>
                <a:latin typeface="微软雅黑" panose="020B0503020204020204" charset="-122"/>
                <a:ea typeface="微软雅黑" panose="020B0503020204020204" charset="-122"/>
              </a:defRPr>
            </a:lvl3pPr>
            <a:lvl4pPr>
              <a:defRPr u="none" strike="noStrike" kern="1200" cap="none" spc="150" normalizeH="0">
                <a:solidFill>
                  <a:schemeClr val="tx1">
                    <a:lumMod val="85000"/>
                    <a:lumOff val="15000"/>
                  </a:schemeClr>
                </a:solidFill>
                <a:uFillTx/>
                <a:latin typeface="微软雅黑" panose="020B0503020204020204" charset="-122"/>
                <a:ea typeface="微软雅黑" panose="020B0503020204020204" charset="-122"/>
              </a:defRPr>
            </a:lvl4pPr>
            <a:lvl5pPr>
              <a:defRPr u="none" strike="noStrike" kern="1200" cap="none" spc="150" normalizeH="0">
                <a:solidFill>
                  <a:schemeClr val="tx1">
                    <a:lumMod val="85000"/>
                    <a:lumOff val="15000"/>
                  </a:schemeClr>
                </a:solidFill>
                <a:uFillTx/>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任意多边形 4"/>
          <p:cNvSpPr/>
          <p:nvPr>
            <p:custDataLst>
              <p:tags r:id="rId3"/>
            </p:custDataLst>
          </p:nvPr>
        </p:nvSpPr>
        <p:spPr bwMode="auto">
          <a:xfrm flipH="1">
            <a:off x="0" y="1"/>
            <a:ext cx="6478609" cy="6858000"/>
          </a:xfrm>
          <a:custGeom>
            <a:avLst/>
            <a:gdLst>
              <a:gd name="connsiteX0" fmla="*/ 6468068 w 6478609"/>
              <a:gd name="connsiteY0" fmla="*/ 3674208 h 6857999"/>
              <a:gd name="connsiteX1" fmla="*/ 6478609 w 6478609"/>
              <a:gd name="connsiteY1" fmla="*/ 6857999 h 6857999"/>
              <a:gd name="connsiteX2" fmla="*/ 6418877 w 6478609"/>
              <a:gd name="connsiteY2" fmla="*/ 6847468 h 6857999"/>
              <a:gd name="connsiteX3" fmla="*/ 6316981 w 6478609"/>
              <a:gd name="connsiteY3" fmla="*/ 6780774 h 6857999"/>
              <a:gd name="connsiteX4" fmla="*/ 5009905 w 6478609"/>
              <a:gd name="connsiteY4" fmla="*/ 5474963 h 6857999"/>
              <a:gd name="connsiteX5" fmla="*/ 5009905 w 6478609"/>
              <a:gd name="connsiteY5" fmla="*/ 5050224 h 6857999"/>
              <a:gd name="connsiteX6" fmla="*/ 6309954 w 6478609"/>
              <a:gd name="connsiteY6" fmla="*/ 3751433 h 6857999"/>
              <a:gd name="connsiteX7" fmla="*/ 6408336 w 6478609"/>
              <a:gd name="connsiteY7" fmla="*/ 3684739 h 6857999"/>
              <a:gd name="connsiteX8" fmla="*/ 2028882 w 6478609"/>
              <a:gd name="connsiteY8" fmla="*/ 0 h 6857999"/>
              <a:gd name="connsiteX9" fmla="*/ 5254187 w 6478609"/>
              <a:gd name="connsiteY9" fmla="*/ 2486 h 6857999"/>
              <a:gd name="connsiteX10" fmla="*/ 6478608 w 6478609"/>
              <a:gd name="connsiteY10" fmla="*/ 1225580 h 6857999"/>
              <a:gd name="connsiteX11" fmla="*/ 6478608 w 6478609"/>
              <a:gd name="connsiteY11" fmla="*/ 3400797 h 6857999"/>
              <a:gd name="connsiteX12" fmla="*/ 4126823 w 6478609"/>
              <a:gd name="connsiteY12" fmla="*/ 5750032 h 6857999"/>
              <a:gd name="connsiteX13" fmla="*/ 3161223 w 6478609"/>
              <a:gd name="connsiteY13" fmla="*/ 5750032 h 6857999"/>
              <a:gd name="connsiteX14" fmla="*/ 199716 w 6478609"/>
              <a:gd name="connsiteY14" fmla="*/ 2791736 h 6857999"/>
              <a:gd name="connsiteX15" fmla="*/ 199716 w 6478609"/>
              <a:gd name="connsiteY15" fmla="*/ 1827183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78609" h="6857999">
                <a:moveTo>
                  <a:pt x="6468068" y="3674208"/>
                </a:moveTo>
                <a:cubicBezTo>
                  <a:pt x="6478609" y="6857999"/>
                  <a:pt x="6478609" y="6857999"/>
                  <a:pt x="6478609" y="6857999"/>
                </a:cubicBezTo>
                <a:cubicBezTo>
                  <a:pt x="6418877" y="6847468"/>
                  <a:pt x="6418877" y="6847468"/>
                  <a:pt x="6418877" y="6847468"/>
                </a:cubicBezTo>
                <a:cubicBezTo>
                  <a:pt x="6380227" y="6833427"/>
                  <a:pt x="6348604" y="6812366"/>
                  <a:pt x="6316981" y="6780774"/>
                </a:cubicBezTo>
                <a:cubicBezTo>
                  <a:pt x="5009905" y="5474963"/>
                  <a:pt x="5009905" y="5474963"/>
                  <a:pt x="5009905" y="5474963"/>
                </a:cubicBezTo>
                <a:cubicBezTo>
                  <a:pt x="4893955" y="5355615"/>
                  <a:pt x="4890441" y="5166062"/>
                  <a:pt x="5009905" y="5050224"/>
                </a:cubicBezTo>
                <a:cubicBezTo>
                  <a:pt x="6309954" y="3751433"/>
                  <a:pt x="6309954" y="3751433"/>
                  <a:pt x="6309954" y="3751433"/>
                </a:cubicBezTo>
                <a:cubicBezTo>
                  <a:pt x="6338063" y="3719841"/>
                  <a:pt x="6373200" y="3698780"/>
                  <a:pt x="6408336" y="3684739"/>
                </a:cubicBezTo>
                <a:close/>
                <a:moveTo>
                  <a:pt x="2028882" y="0"/>
                </a:moveTo>
                <a:cubicBezTo>
                  <a:pt x="5254187" y="2486"/>
                  <a:pt x="5254187" y="2486"/>
                  <a:pt x="5254187" y="2486"/>
                </a:cubicBezTo>
                <a:cubicBezTo>
                  <a:pt x="6478608" y="1225580"/>
                  <a:pt x="6478608" y="1225580"/>
                  <a:pt x="6478608" y="1225580"/>
                </a:cubicBezTo>
                <a:cubicBezTo>
                  <a:pt x="6478608" y="3400797"/>
                  <a:pt x="6478608" y="3400797"/>
                  <a:pt x="6478608" y="3400797"/>
                </a:cubicBezTo>
                <a:cubicBezTo>
                  <a:pt x="4126823" y="5750032"/>
                  <a:pt x="4126823" y="5750032"/>
                  <a:pt x="4126823" y="5750032"/>
                </a:cubicBezTo>
                <a:cubicBezTo>
                  <a:pt x="3860537" y="6016030"/>
                  <a:pt x="3427509" y="6016030"/>
                  <a:pt x="3161223" y="5750032"/>
                </a:cubicBezTo>
                <a:cubicBezTo>
                  <a:pt x="199716" y="2791736"/>
                  <a:pt x="199716" y="2791736"/>
                  <a:pt x="199716" y="2791736"/>
                </a:cubicBezTo>
                <a:cubicBezTo>
                  <a:pt x="-66571" y="2525738"/>
                  <a:pt x="-66571" y="2093181"/>
                  <a:pt x="199716" y="1827183"/>
                </a:cubicBezTo>
                <a:close/>
              </a:path>
            </a:pathLst>
          </a:custGeom>
          <a:solidFill>
            <a:schemeClr val="bg1">
              <a:alpha val="90000"/>
            </a:schemeClr>
          </a:solidFill>
          <a:ln>
            <a:noFill/>
          </a:ln>
        </p:spPr>
        <p:txBody>
          <a:bodyPr vert="horz" wrap="square" lIns="68580" tIns="34290" rIns="68580" bIns="34290" numCol="1" anchor="t" anchorCtr="0" compatLnSpc="1">
            <a:noAutofit/>
          </a:bodyPr>
          <a:lstStyle/>
          <a:p>
            <a:endParaRPr lang="zh-CN" altLang="en-US" sz="1350" dirty="0">
              <a:latin typeface="微软雅黑" panose="020B0503020204020204" charset="-122"/>
              <a:ea typeface="微软雅黑" panose="020B0503020204020204" charset="-122"/>
            </a:endParaRPr>
          </a:p>
        </p:txBody>
      </p:sp>
      <p:sp>
        <p:nvSpPr>
          <p:cNvPr id="13" name="标题 1"/>
          <p:cNvSpPr>
            <a:spLocks noGrp="1"/>
          </p:cNvSpPr>
          <p:nvPr>
            <p:ph type="ctrTitle" hasCustomPrompt="1"/>
            <p:custDataLst>
              <p:tags r:id="rId4"/>
            </p:custDataLst>
          </p:nvPr>
        </p:nvSpPr>
        <p:spPr>
          <a:xfrm>
            <a:off x="1046079" y="1604211"/>
            <a:ext cx="4962835" cy="1946445"/>
          </a:xfrm>
        </p:spPr>
        <p:txBody>
          <a:bodyPr anchor="ctr">
            <a:normAutofit/>
          </a:bodyPr>
          <a:lstStyle>
            <a:lvl1pPr marL="0" indent="0" algn="l">
              <a:buFont typeface="Arial" panose="020B0604020202020204" pitchFamily="34" charset="0"/>
              <a:buNone/>
              <a:defRPr sz="8000" baseline="0">
                <a:solidFill>
                  <a:schemeClr val="accent1"/>
                </a:solidFill>
                <a:latin typeface="微软雅黑" panose="020B0503020204020204" charset="-122"/>
                <a:ea typeface="微软雅黑" panose="020B0503020204020204" charset="-122"/>
              </a:defRPr>
            </a:lvl1pPr>
          </a:lstStyle>
          <a:p>
            <a:r>
              <a:rPr lang="zh-CN" altLang="en-US" dirty="0"/>
              <a:t>编辑标题</a:t>
            </a:r>
            <a:endParaRPr lang="zh-CN" altLang="en-US" dirty="0"/>
          </a:p>
        </p:txBody>
      </p:sp>
      <p:sp>
        <p:nvSpPr>
          <p:cNvPr id="7" name="任意多边形 6"/>
          <p:cNvSpPr/>
          <p:nvPr>
            <p:custDataLst>
              <p:tags r:id="rId5"/>
            </p:custDataLst>
          </p:nvPr>
        </p:nvSpPr>
        <p:spPr bwMode="auto">
          <a:xfrm flipH="1">
            <a:off x="9464843" y="3030581"/>
            <a:ext cx="2727159" cy="3827420"/>
          </a:xfrm>
          <a:custGeom>
            <a:avLst/>
            <a:gdLst>
              <a:gd name="connsiteX0" fmla="*/ 26861 w 3837611"/>
              <a:gd name="connsiteY0" fmla="*/ 0 h 5385882"/>
              <a:gd name="connsiteX1" fmla="*/ 532669 w 3837611"/>
              <a:gd name="connsiteY1" fmla="*/ 210923 h 5385882"/>
              <a:gd name="connsiteX2" fmla="*/ 3631360 w 3837611"/>
              <a:gd name="connsiteY2" fmla="*/ 3301183 h 5385882"/>
              <a:gd name="connsiteX3" fmla="*/ 3631360 w 3837611"/>
              <a:gd name="connsiteY3" fmla="*/ 4311649 h 5385882"/>
              <a:gd name="connsiteX4" fmla="*/ 2555903 w 3837611"/>
              <a:gd name="connsiteY4" fmla="*/ 5385882 h 5385882"/>
              <a:gd name="connsiteX5" fmla="*/ 213135 w 3837611"/>
              <a:gd name="connsiteY5" fmla="*/ 5383608 h 5385882"/>
              <a:gd name="connsiteX6" fmla="*/ 0 w 3837611"/>
              <a:gd name="connsiteY6" fmla="*/ 5383401 h 5385882"/>
              <a:gd name="connsiteX7" fmla="*/ 0 w 3837611"/>
              <a:gd name="connsiteY7" fmla="*/ 2565 h 538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7611" h="5385882">
                <a:moveTo>
                  <a:pt x="26861" y="0"/>
                </a:moveTo>
                <a:cubicBezTo>
                  <a:pt x="208559" y="0"/>
                  <a:pt x="390257" y="68673"/>
                  <a:pt x="532669" y="210923"/>
                </a:cubicBezTo>
                <a:cubicBezTo>
                  <a:pt x="3631360" y="3301183"/>
                  <a:pt x="3631360" y="3301183"/>
                  <a:pt x="3631360" y="3301183"/>
                </a:cubicBezTo>
                <a:cubicBezTo>
                  <a:pt x="3906362" y="3580778"/>
                  <a:pt x="3906362" y="4032054"/>
                  <a:pt x="3631360" y="4311649"/>
                </a:cubicBezTo>
                <a:cubicBezTo>
                  <a:pt x="2555903" y="5385882"/>
                  <a:pt x="2555903" y="5385882"/>
                  <a:pt x="2555903" y="5385882"/>
                </a:cubicBezTo>
                <a:cubicBezTo>
                  <a:pt x="1608433" y="5384963"/>
                  <a:pt x="838613" y="5384215"/>
                  <a:pt x="213135" y="5383608"/>
                </a:cubicBezTo>
                <a:lnTo>
                  <a:pt x="0" y="5383401"/>
                </a:lnTo>
                <a:lnTo>
                  <a:pt x="0" y="2565"/>
                </a:lnTo>
                <a:close/>
              </a:path>
            </a:pathLst>
          </a:custGeom>
          <a:solidFill>
            <a:schemeClr val="bg1">
              <a:alpha val="60000"/>
            </a:schemeClr>
          </a:solidFill>
          <a:ln>
            <a:noFill/>
          </a:ln>
        </p:spPr>
        <p:txBody>
          <a:bodyPr vert="horz" wrap="square" lIns="68580" tIns="34290" rIns="68580" bIns="34290" numCol="1" anchor="t" anchorCtr="0" compatLnSpc="1">
            <a:noAutofit/>
          </a:bodyPr>
          <a:lstStyle/>
          <a:p>
            <a:endParaRPr lang="zh-CN" altLang="en-US" sz="1350">
              <a:latin typeface="微软雅黑" panose="020B0503020204020204" charset="-122"/>
              <a:ea typeface="微软雅黑" panose="020B0503020204020204" charset="-122"/>
            </a:endParaRPr>
          </a:p>
        </p:txBody>
      </p:sp>
      <p:sp>
        <p:nvSpPr>
          <p:cNvPr id="8" name="日期占位符 7"/>
          <p:cNvSpPr>
            <a:spLocks noGrp="1"/>
          </p:cNvSpPr>
          <p:nvPr>
            <p:ph type="dt" sz="half" idx="19"/>
            <p:custDataLst>
              <p:tags r:id="rId6"/>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20"/>
            <p:custDataLst>
              <p:tags r:id="rId7"/>
            </p:custDataLst>
          </p:nvPr>
        </p:nvSpPr>
        <p:spPr/>
        <p:txBody>
          <a:bodyPr/>
          <a:lstStyle/>
          <a:p>
            <a:endParaRPr lang="zh-CN" altLang="en-US" dirty="0"/>
          </a:p>
        </p:txBody>
      </p:sp>
      <p:sp>
        <p:nvSpPr>
          <p:cNvPr id="10" name="灯片编号占位符 9"/>
          <p:cNvSpPr>
            <a:spLocks noGrp="1"/>
          </p:cNvSpPr>
          <p:nvPr>
            <p:ph type="sldNum" sz="quarter" idx="21"/>
            <p:custDataLst>
              <p:tags r:id="rId8"/>
            </p:custDataLst>
          </p:nvPr>
        </p:nvSpPr>
        <p:spPr/>
        <p:txBody>
          <a:body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9" name="矩形: 圆角 28"/>
          <p:cNvSpPr/>
          <p:nvPr userDrawn="1">
            <p:custDataLst>
              <p:tags r:id="rId2"/>
            </p:custDataLst>
          </p:nvPr>
        </p:nvSpPr>
        <p:spPr>
          <a:xfrm rot="2700000">
            <a:off x="201295" y="6301740"/>
            <a:ext cx="356235" cy="3562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7" name="矩形: 圆角 13"/>
          <p:cNvSpPr/>
          <p:nvPr userDrawn="1">
            <p:custDataLst>
              <p:tags r:id="rId3"/>
            </p:custDataLst>
          </p:nvPr>
        </p:nvSpPr>
        <p:spPr>
          <a:xfrm rot="2700000">
            <a:off x="11572240" y="163195"/>
            <a:ext cx="454025" cy="45402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715" h="715">
                <a:moveTo>
                  <a:pt x="0" y="328"/>
                </a:moveTo>
                <a:cubicBezTo>
                  <a:pt x="0" y="320"/>
                  <a:pt x="7" y="313"/>
                  <a:pt x="16" y="313"/>
                </a:cubicBezTo>
                <a:lnTo>
                  <a:pt x="79" y="313"/>
                </a:lnTo>
                <a:cubicBezTo>
                  <a:pt x="88" y="313"/>
                  <a:pt x="95" y="320"/>
                  <a:pt x="95" y="328"/>
                </a:cubicBezTo>
                <a:lnTo>
                  <a:pt x="95" y="392"/>
                </a:lnTo>
                <a:cubicBezTo>
                  <a:pt x="95" y="400"/>
                  <a:pt x="88" y="408"/>
                  <a:pt x="79" y="408"/>
                </a:cubicBezTo>
                <a:lnTo>
                  <a:pt x="16" y="408"/>
                </a:lnTo>
                <a:cubicBezTo>
                  <a:pt x="7" y="408"/>
                  <a:pt x="0" y="400"/>
                  <a:pt x="0" y="392"/>
                </a:cubicBezTo>
                <a:lnTo>
                  <a:pt x="0" y="328"/>
                </a:lnTo>
                <a:close/>
                <a:moveTo>
                  <a:pt x="156" y="172"/>
                </a:moveTo>
                <a:cubicBezTo>
                  <a:pt x="156" y="163"/>
                  <a:pt x="163" y="156"/>
                  <a:pt x="172" y="156"/>
                </a:cubicBezTo>
                <a:lnTo>
                  <a:pt x="235" y="156"/>
                </a:lnTo>
                <a:cubicBezTo>
                  <a:pt x="244" y="156"/>
                  <a:pt x="251" y="163"/>
                  <a:pt x="251" y="172"/>
                </a:cubicBezTo>
                <a:lnTo>
                  <a:pt x="251" y="235"/>
                </a:lnTo>
                <a:cubicBezTo>
                  <a:pt x="251" y="244"/>
                  <a:pt x="244" y="251"/>
                  <a:pt x="235" y="251"/>
                </a:cubicBezTo>
                <a:lnTo>
                  <a:pt x="172" y="251"/>
                </a:lnTo>
                <a:cubicBezTo>
                  <a:pt x="163" y="251"/>
                  <a:pt x="156" y="244"/>
                  <a:pt x="156" y="235"/>
                </a:cubicBezTo>
                <a:lnTo>
                  <a:pt x="156" y="172"/>
                </a:lnTo>
                <a:close/>
                <a:moveTo>
                  <a:pt x="313" y="16"/>
                </a:moveTo>
                <a:cubicBezTo>
                  <a:pt x="313" y="7"/>
                  <a:pt x="320" y="0"/>
                  <a:pt x="328" y="0"/>
                </a:cubicBezTo>
                <a:lnTo>
                  <a:pt x="392" y="0"/>
                </a:lnTo>
                <a:cubicBezTo>
                  <a:pt x="400" y="0"/>
                  <a:pt x="408" y="7"/>
                  <a:pt x="408" y="16"/>
                </a:cubicBezTo>
                <a:lnTo>
                  <a:pt x="408" y="79"/>
                </a:lnTo>
                <a:cubicBezTo>
                  <a:pt x="408" y="88"/>
                  <a:pt x="400" y="95"/>
                  <a:pt x="392" y="95"/>
                </a:cubicBezTo>
                <a:lnTo>
                  <a:pt x="328" y="95"/>
                </a:lnTo>
                <a:cubicBezTo>
                  <a:pt x="320" y="95"/>
                  <a:pt x="313" y="88"/>
                  <a:pt x="313" y="79"/>
                </a:cubicBezTo>
                <a:lnTo>
                  <a:pt x="313" y="16"/>
                </a:lnTo>
                <a:close/>
                <a:moveTo>
                  <a:pt x="154" y="483"/>
                </a:moveTo>
                <a:cubicBezTo>
                  <a:pt x="154" y="474"/>
                  <a:pt x="161" y="467"/>
                  <a:pt x="170" y="467"/>
                </a:cubicBezTo>
                <a:lnTo>
                  <a:pt x="233" y="467"/>
                </a:lnTo>
                <a:cubicBezTo>
                  <a:pt x="242" y="467"/>
                  <a:pt x="249" y="474"/>
                  <a:pt x="249" y="483"/>
                </a:cubicBezTo>
                <a:lnTo>
                  <a:pt x="249" y="546"/>
                </a:lnTo>
                <a:cubicBezTo>
                  <a:pt x="249" y="555"/>
                  <a:pt x="242" y="562"/>
                  <a:pt x="233" y="562"/>
                </a:cubicBezTo>
                <a:lnTo>
                  <a:pt x="170" y="562"/>
                </a:lnTo>
                <a:cubicBezTo>
                  <a:pt x="161" y="562"/>
                  <a:pt x="154" y="555"/>
                  <a:pt x="154" y="546"/>
                </a:cubicBezTo>
                <a:lnTo>
                  <a:pt x="154" y="483"/>
                </a:lnTo>
                <a:close/>
                <a:moveTo>
                  <a:pt x="310" y="326"/>
                </a:moveTo>
                <a:cubicBezTo>
                  <a:pt x="310" y="318"/>
                  <a:pt x="318" y="310"/>
                  <a:pt x="326" y="310"/>
                </a:cubicBezTo>
                <a:lnTo>
                  <a:pt x="390" y="310"/>
                </a:lnTo>
                <a:cubicBezTo>
                  <a:pt x="398" y="310"/>
                  <a:pt x="405" y="318"/>
                  <a:pt x="405" y="326"/>
                </a:cubicBezTo>
                <a:lnTo>
                  <a:pt x="405" y="390"/>
                </a:lnTo>
                <a:cubicBezTo>
                  <a:pt x="405" y="398"/>
                  <a:pt x="398" y="405"/>
                  <a:pt x="390" y="405"/>
                </a:cubicBezTo>
                <a:lnTo>
                  <a:pt x="326" y="405"/>
                </a:lnTo>
                <a:cubicBezTo>
                  <a:pt x="318" y="405"/>
                  <a:pt x="310" y="398"/>
                  <a:pt x="310" y="390"/>
                </a:cubicBezTo>
                <a:lnTo>
                  <a:pt x="310" y="326"/>
                </a:lnTo>
                <a:close/>
                <a:moveTo>
                  <a:pt x="467" y="170"/>
                </a:moveTo>
                <a:cubicBezTo>
                  <a:pt x="467" y="161"/>
                  <a:pt x="474" y="154"/>
                  <a:pt x="483" y="154"/>
                </a:cubicBezTo>
                <a:lnTo>
                  <a:pt x="546" y="154"/>
                </a:lnTo>
                <a:cubicBezTo>
                  <a:pt x="555" y="154"/>
                  <a:pt x="562" y="161"/>
                  <a:pt x="562" y="170"/>
                </a:cubicBezTo>
                <a:lnTo>
                  <a:pt x="562" y="233"/>
                </a:lnTo>
                <a:cubicBezTo>
                  <a:pt x="562" y="242"/>
                  <a:pt x="555" y="249"/>
                  <a:pt x="546" y="249"/>
                </a:cubicBezTo>
                <a:lnTo>
                  <a:pt x="483" y="249"/>
                </a:lnTo>
                <a:cubicBezTo>
                  <a:pt x="474" y="249"/>
                  <a:pt x="467" y="242"/>
                  <a:pt x="467" y="233"/>
                </a:cubicBezTo>
                <a:lnTo>
                  <a:pt x="467" y="170"/>
                </a:lnTo>
                <a:close/>
                <a:moveTo>
                  <a:pt x="308" y="636"/>
                </a:moveTo>
                <a:cubicBezTo>
                  <a:pt x="308" y="627"/>
                  <a:pt x="315" y="620"/>
                  <a:pt x="323" y="620"/>
                </a:cubicBezTo>
                <a:lnTo>
                  <a:pt x="387" y="620"/>
                </a:lnTo>
                <a:cubicBezTo>
                  <a:pt x="396" y="620"/>
                  <a:pt x="403" y="627"/>
                  <a:pt x="403" y="636"/>
                </a:cubicBezTo>
                <a:lnTo>
                  <a:pt x="403" y="699"/>
                </a:lnTo>
                <a:cubicBezTo>
                  <a:pt x="403" y="708"/>
                  <a:pt x="396" y="715"/>
                  <a:pt x="387" y="715"/>
                </a:cubicBezTo>
                <a:lnTo>
                  <a:pt x="323" y="715"/>
                </a:lnTo>
                <a:cubicBezTo>
                  <a:pt x="315" y="715"/>
                  <a:pt x="308" y="708"/>
                  <a:pt x="308" y="699"/>
                </a:cubicBezTo>
                <a:lnTo>
                  <a:pt x="308" y="636"/>
                </a:lnTo>
                <a:close/>
                <a:moveTo>
                  <a:pt x="464" y="480"/>
                </a:moveTo>
                <a:cubicBezTo>
                  <a:pt x="464" y="471"/>
                  <a:pt x="471" y="464"/>
                  <a:pt x="480" y="464"/>
                </a:cubicBezTo>
                <a:lnTo>
                  <a:pt x="543" y="464"/>
                </a:lnTo>
                <a:cubicBezTo>
                  <a:pt x="552" y="464"/>
                  <a:pt x="559" y="471"/>
                  <a:pt x="559" y="480"/>
                </a:cubicBezTo>
                <a:lnTo>
                  <a:pt x="559" y="543"/>
                </a:lnTo>
                <a:cubicBezTo>
                  <a:pt x="559" y="552"/>
                  <a:pt x="552" y="559"/>
                  <a:pt x="543" y="559"/>
                </a:cubicBezTo>
                <a:lnTo>
                  <a:pt x="480" y="559"/>
                </a:lnTo>
                <a:cubicBezTo>
                  <a:pt x="471" y="559"/>
                  <a:pt x="464" y="552"/>
                  <a:pt x="464" y="543"/>
                </a:cubicBezTo>
                <a:lnTo>
                  <a:pt x="464" y="480"/>
                </a:lnTo>
                <a:close/>
                <a:moveTo>
                  <a:pt x="620" y="323"/>
                </a:moveTo>
                <a:cubicBezTo>
                  <a:pt x="620" y="315"/>
                  <a:pt x="627" y="308"/>
                  <a:pt x="636" y="308"/>
                </a:cubicBezTo>
                <a:lnTo>
                  <a:pt x="699" y="308"/>
                </a:lnTo>
                <a:cubicBezTo>
                  <a:pt x="708" y="308"/>
                  <a:pt x="715" y="315"/>
                  <a:pt x="715" y="323"/>
                </a:cubicBezTo>
                <a:lnTo>
                  <a:pt x="715" y="387"/>
                </a:lnTo>
                <a:cubicBezTo>
                  <a:pt x="715" y="396"/>
                  <a:pt x="708" y="403"/>
                  <a:pt x="699" y="403"/>
                </a:cubicBezTo>
                <a:lnTo>
                  <a:pt x="636" y="403"/>
                </a:lnTo>
                <a:cubicBezTo>
                  <a:pt x="627" y="403"/>
                  <a:pt x="620" y="396"/>
                  <a:pt x="620" y="387"/>
                </a:cubicBezTo>
                <a:lnTo>
                  <a:pt x="620" y="3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cs typeface="微软雅黑" panose="020B0503020204020204" charset="-122"/>
            </a:endParaRPr>
          </a:p>
        </p:txBody>
      </p:sp>
      <p:sp>
        <p:nvSpPr>
          <p:cNvPr id="2" name="标题 1"/>
          <p:cNvSpPr>
            <a:spLocks noGrp="1"/>
          </p:cNvSpPr>
          <p:nvPr>
            <p:ph type="title"/>
            <p:custDataLst>
              <p:tags r:id="rId4"/>
            </p:custDataLst>
          </p:nvPr>
        </p:nvSpPr>
        <p:spPr>
          <a:xfrm>
            <a:off x="669925" y="443230"/>
            <a:ext cx="10852151" cy="518160"/>
          </a:xfrm>
        </p:spPr>
        <p:txBody>
          <a:bodyPr/>
          <a:lstStyle>
            <a:lvl1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圆角 5"/>
          <p:cNvSpPr/>
          <p:nvPr userDrawn="1">
            <p:custDataLst>
              <p:tags r:id="rId2"/>
            </p:custDataLst>
          </p:nvPr>
        </p:nvSpPr>
        <p:spPr>
          <a:xfrm>
            <a:off x="292735" y="304165"/>
            <a:ext cx="11606531" cy="6249670"/>
          </a:xfrm>
          <a:prstGeom prst="roundRect">
            <a:avLst>
              <a:gd name="adj" fmla="val 24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29" name="矩形: 圆角 28"/>
          <p:cNvSpPr/>
          <p:nvPr userDrawn="1">
            <p:custDataLst>
              <p:tags r:id="rId3"/>
            </p:custDataLst>
          </p:nvPr>
        </p:nvSpPr>
        <p:spPr>
          <a:xfrm rot="2700000">
            <a:off x="262255" y="6236970"/>
            <a:ext cx="356235" cy="3562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9" name="矩形: 圆角 13"/>
          <p:cNvSpPr/>
          <p:nvPr userDrawn="1">
            <p:custDataLst>
              <p:tags r:id="rId4"/>
            </p:custDataLst>
          </p:nvPr>
        </p:nvSpPr>
        <p:spPr>
          <a:xfrm rot="2700000">
            <a:off x="11404600" y="315595"/>
            <a:ext cx="454025" cy="45402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715" h="715">
                <a:moveTo>
                  <a:pt x="0" y="328"/>
                </a:moveTo>
                <a:cubicBezTo>
                  <a:pt x="0" y="320"/>
                  <a:pt x="7" y="313"/>
                  <a:pt x="16" y="313"/>
                </a:cubicBezTo>
                <a:lnTo>
                  <a:pt x="79" y="313"/>
                </a:lnTo>
                <a:cubicBezTo>
                  <a:pt x="88" y="313"/>
                  <a:pt x="95" y="320"/>
                  <a:pt x="95" y="328"/>
                </a:cubicBezTo>
                <a:lnTo>
                  <a:pt x="95" y="392"/>
                </a:lnTo>
                <a:cubicBezTo>
                  <a:pt x="95" y="400"/>
                  <a:pt x="88" y="408"/>
                  <a:pt x="79" y="408"/>
                </a:cubicBezTo>
                <a:lnTo>
                  <a:pt x="16" y="408"/>
                </a:lnTo>
                <a:cubicBezTo>
                  <a:pt x="7" y="408"/>
                  <a:pt x="0" y="400"/>
                  <a:pt x="0" y="392"/>
                </a:cubicBezTo>
                <a:lnTo>
                  <a:pt x="0" y="328"/>
                </a:lnTo>
                <a:close/>
                <a:moveTo>
                  <a:pt x="156" y="172"/>
                </a:moveTo>
                <a:cubicBezTo>
                  <a:pt x="156" y="163"/>
                  <a:pt x="163" y="156"/>
                  <a:pt x="172" y="156"/>
                </a:cubicBezTo>
                <a:lnTo>
                  <a:pt x="235" y="156"/>
                </a:lnTo>
                <a:cubicBezTo>
                  <a:pt x="244" y="156"/>
                  <a:pt x="251" y="163"/>
                  <a:pt x="251" y="172"/>
                </a:cubicBezTo>
                <a:lnTo>
                  <a:pt x="251" y="235"/>
                </a:lnTo>
                <a:cubicBezTo>
                  <a:pt x="251" y="244"/>
                  <a:pt x="244" y="251"/>
                  <a:pt x="235" y="251"/>
                </a:cubicBezTo>
                <a:lnTo>
                  <a:pt x="172" y="251"/>
                </a:lnTo>
                <a:cubicBezTo>
                  <a:pt x="163" y="251"/>
                  <a:pt x="156" y="244"/>
                  <a:pt x="156" y="235"/>
                </a:cubicBezTo>
                <a:lnTo>
                  <a:pt x="156" y="172"/>
                </a:lnTo>
                <a:close/>
                <a:moveTo>
                  <a:pt x="313" y="16"/>
                </a:moveTo>
                <a:cubicBezTo>
                  <a:pt x="313" y="7"/>
                  <a:pt x="320" y="0"/>
                  <a:pt x="328" y="0"/>
                </a:cubicBezTo>
                <a:lnTo>
                  <a:pt x="392" y="0"/>
                </a:lnTo>
                <a:cubicBezTo>
                  <a:pt x="400" y="0"/>
                  <a:pt x="408" y="7"/>
                  <a:pt x="408" y="16"/>
                </a:cubicBezTo>
                <a:lnTo>
                  <a:pt x="408" y="79"/>
                </a:lnTo>
                <a:cubicBezTo>
                  <a:pt x="408" y="88"/>
                  <a:pt x="400" y="95"/>
                  <a:pt x="392" y="95"/>
                </a:cubicBezTo>
                <a:lnTo>
                  <a:pt x="328" y="95"/>
                </a:lnTo>
                <a:cubicBezTo>
                  <a:pt x="320" y="95"/>
                  <a:pt x="313" y="88"/>
                  <a:pt x="313" y="79"/>
                </a:cubicBezTo>
                <a:lnTo>
                  <a:pt x="313" y="16"/>
                </a:lnTo>
                <a:close/>
                <a:moveTo>
                  <a:pt x="154" y="483"/>
                </a:moveTo>
                <a:cubicBezTo>
                  <a:pt x="154" y="474"/>
                  <a:pt x="161" y="467"/>
                  <a:pt x="170" y="467"/>
                </a:cubicBezTo>
                <a:lnTo>
                  <a:pt x="233" y="467"/>
                </a:lnTo>
                <a:cubicBezTo>
                  <a:pt x="242" y="467"/>
                  <a:pt x="249" y="474"/>
                  <a:pt x="249" y="483"/>
                </a:cubicBezTo>
                <a:lnTo>
                  <a:pt x="249" y="546"/>
                </a:lnTo>
                <a:cubicBezTo>
                  <a:pt x="249" y="555"/>
                  <a:pt x="242" y="562"/>
                  <a:pt x="233" y="562"/>
                </a:cubicBezTo>
                <a:lnTo>
                  <a:pt x="170" y="562"/>
                </a:lnTo>
                <a:cubicBezTo>
                  <a:pt x="161" y="562"/>
                  <a:pt x="154" y="555"/>
                  <a:pt x="154" y="546"/>
                </a:cubicBezTo>
                <a:lnTo>
                  <a:pt x="154" y="483"/>
                </a:lnTo>
                <a:close/>
                <a:moveTo>
                  <a:pt x="310" y="326"/>
                </a:moveTo>
                <a:cubicBezTo>
                  <a:pt x="310" y="318"/>
                  <a:pt x="318" y="310"/>
                  <a:pt x="326" y="310"/>
                </a:cubicBezTo>
                <a:lnTo>
                  <a:pt x="390" y="310"/>
                </a:lnTo>
                <a:cubicBezTo>
                  <a:pt x="398" y="310"/>
                  <a:pt x="405" y="318"/>
                  <a:pt x="405" y="326"/>
                </a:cubicBezTo>
                <a:lnTo>
                  <a:pt x="405" y="390"/>
                </a:lnTo>
                <a:cubicBezTo>
                  <a:pt x="405" y="398"/>
                  <a:pt x="398" y="405"/>
                  <a:pt x="390" y="405"/>
                </a:cubicBezTo>
                <a:lnTo>
                  <a:pt x="326" y="405"/>
                </a:lnTo>
                <a:cubicBezTo>
                  <a:pt x="318" y="405"/>
                  <a:pt x="310" y="398"/>
                  <a:pt x="310" y="390"/>
                </a:cubicBezTo>
                <a:lnTo>
                  <a:pt x="310" y="326"/>
                </a:lnTo>
                <a:close/>
                <a:moveTo>
                  <a:pt x="467" y="170"/>
                </a:moveTo>
                <a:cubicBezTo>
                  <a:pt x="467" y="161"/>
                  <a:pt x="474" y="154"/>
                  <a:pt x="483" y="154"/>
                </a:cubicBezTo>
                <a:lnTo>
                  <a:pt x="546" y="154"/>
                </a:lnTo>
                <a:cubicBezTo>
                  <a:pt x="555" y="154"/>
                  <a:pt x="562" y="161"/>
                  <a:pt x="562" y="170"/>
                </a:cubicBezTo>
                <a:lnTo>
                  <a:pt x="562" y="233"/>
                </a:lnTo>
                <a:cubicBezTo>
                  <a:pt x="562" y="242"/>
                  <a:pt x="555" y="249"/>
                  <a:pt x="546" y="249"/>
                </a:cubicBezTo>
                <a:lnTo>
                  <a:pt x="483" y="249"/>
                </a:lnTo>
                <a:cubicBezTo>
                  <a:pt x="474" y="249"/>
                  <a:pt x="467" y="242"/>
                  <a:pt x="467" y="233"/>
                </a:cubicBezTo>
                <a:lnTo>
                  <a:pt x="467" y="170"/>
                </a:lnTo>
                <a:close/>
                <a:moveTo>
                  <a:pt x="308" y="636"/>
                </a:moveTo>
                <a:cubicBezTo>
                  <a:pt x="308" y="627"/>
                  <a:pt x="315" y="620"/>
                  <a:pt x="323" y="620"/>
                </a:cubicBezTo>
                <a:lnTo>
                  <a:pt x="387" y="620"/>
                </a:lnTo>
                <a:cubicBezTo>
                  <a:pt x="396" y="620"/>
                  <a:pt x="403" y="627"/>
                  <a:pt x="403" y="636"/>
                </a:cubicBezTo>
                <a:lnTo>
                  <a:pt x="403" y="699"/>
                </a:lnTo>
                <a:cubicBezTo>
                  <a:pt x="403" y="708"/>
                  <a:pt x="396" y="715"/>
                  <a:pt x="387" y="715"/>
                </a:cubicBezTo>
                <a:lnTo>
                  <a:pt x="323" y="715"/>
                </a:lnTo>
                <a:cubicBezTo>
                  <a:pt x="315" y="715"/>
                  <a:pt x="308" y="708"/>
                  <a:pt x="308" y="699"/>
                </a:cubicBezTo>
                <a:lnTo>
                  <a:pt x="308" y="636"/>
                </a:lnTo>
                <a:close/>
                <a:moveTo>
                  <a:pt x="464" y="480"/>
                </a:moveTo>
                <a:cubicBezTo>
                  <a:pt x="464" y="471"/>
                  <a:pt x="471" y="464"/>
                  <a:pt x="480" y="464"/>
                </a:cubicBezTo>
                <a:lnTo>
                  <a:pt x="543" y="464"/>
                </a:lnTo>
                <a:cubicBezTo>
                  <a:pt x="552" y="464"/>
                  <a:pt x="559" y="471"/>
                  <a:pt x="559" y="480"/>
                </a:cubicBezTo>
                <a:lnTo>
                  <a:pt x="559" y="543"/>
                </a:lnTo>
                <a:cubicBezTo>
                  <a:pt x="559" y="552"/>
                  <a:pt x="552" y="559"/>
                  <a:pt x="543" y="559"/>
                </a:cubicBezTo>
                <a:lnTo>
                  <a:pt x="480" y="559"/>
                </a:lnTo>
                <a:cubicBezTo>
                  <a:pt x="471" y="559"/>
                  <a:pt x="464" y="552"/>
                  <a:pt x="464" y="543"/>
                </a:cubicBezTo>
                <a:lnTo>
                  <a:pt x="464" y="480"/>
                </a:lnTo>
                <a:close/>
                <a:moveTo>
                  <a:pt x="620" y="323"/>
                </a:moveTo>
                <a:cubicBezTo>
                  <a:pt x="620" y="315"/>
                  <a:pt x="627" y="308"/>
                  <a:pt x="636" y="308"/>
                </a:cubicBezTo>
                <a:lnTo>
                  <a:pt x="699" y="308"/>
                </a:lnTo>
                <a:cubicBezTo>
                  <a:pt x="708" y="308"/>
                  <a:pt x="715" y="315"/>
                  <a:pt x="715" y="323"/>
                </a:cubicBezTo>
                <a:lnTo>
                  <a:pt x="715" y="387"/>
                </a:lnTo>
                <a:cubicBezTo>
                  <a:pt x="715" y="396"/>
                  <a:pt x="708" y="403"/>
                  <a:pt x="699" y="403"/>
                </a:cubicBezTo>
                <a:lnTo>
                  <a:pt x="636" y="403"/>
                </a:lnTo>
                <a:cubicBezTo>
                  <a:pt x="627" y="403"/>
                  <a:pt x="620" y="396"/>
                  <a:pt x="620" y="387"/>
                </a:cubicBezTo>
                <a:lnTo>
                  <a:pt x="620" y="3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cs typeface="微软雅黑" panose="020B0503020204020204" charset="-122"/>
            </a:endParaRPr>
          </a:p>
        </p:txBody>
      </p:sp>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1pPr>
            <a:lvl2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2pPr>
            <a:lvl3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3pPr>
            <a:lvl4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4pPr>
            <a:lvl5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dirty="0">
              <a:latin typeface="微软雅黑" panose="020B0503020204020204" charset="-122"/>
              <a:ea typeface="微软雅黑" panose="020B0503020204020204" charset="-122"/>
              <a:cs typeface="微软雅黑" panose="020B0503020204020204" charset="-122"/>
              <a:sym typeface="+mn-ea"/>
            </a:endParaRPr>
          </a:p>
        </p:txBody>
      </p:sp>
      <p:sp>
        <p:nvSpPr>
          <p:cNvPr id="29" name="矩形: 圆角 28"/>
          <p:cNvSpPr/>
          <p:nvPr userDrawn="1">
            <p:custDataLst>
              <p:tags r:id="rId3"/>
            </p:custDataLst>
          </p:nvPr>
        </p:nvSpPr>
        <p:spPr>
          <a:xfrm rot="2700000">
            <a:off x="201295" y="6301740"/>
            <a:ext cx="356235" cy="3562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10" name="矩形: 圆角 13"/>
          <p:cNvSpPr/>
          <p:nvPr userDrawn="1">
            <p:custDataLst>
              <p:tags r:id="rId4"/>
            </p:custDataLst>
          </p:nvPr>
        </p:nvSpPr>
        <p:spPr>
          <a:xfrm rot="2700000">
            <a:off x="11572240" y="163195"/>
            <a:ext cx="454025" cy="45402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715" h="715">
                <a:moveTo>
                  <a:pt x="0" y="328"/>
                </a:moveTo>
                <a:cubicBezTo>
                  <a:pt x="0" y="320"/>
                  <a:pt x="7" y="313"/>
                  <a:pt x="16" y="313"/>
                </a:cubicBezTo>
                <a:lnTo>
                  <a:pt x="79" y="313"/>
                </a:lnTo>
                <a:cubicBezTo>
                  <a:pt x="88" y="313"/>
                  <a:pt x="95" y="320"/>
                  <a:pt x="95" y="328"/>
                </a:cubicBezTo>
                <a:lnTo>
                  <a:pt x="95" y="392"/>
                </a:lnTo>
                <a:cubicBezTo>
                  <a:pt x="95" y="400"/>
                  <a:pt x="88" y="408"/>
                  <a:pt x="79" y="408"/>
                </a:cubicBezTo>
                <a:lnTo>
                  <a:pt x="16" y="408"/>
                </a:lnTo>
                <a:cubicBezTo>
                  <a:pt x="7" y="408"/>
                  <a:pt x="0" y="400"/>
                  <a:pt x="0" y="392"/>
                </a:cubicBezTo>
                <a:lnTo>
                  <a:pt x="0" y="328"/>
                </a:lnTo>
                <a:close/>
                <a:moveTo>
                  <a:pt x="156" y="172"/>
                </a:moveTo>
                <a:cubicBezTo>
                  <a:pt x="156" y="163"/>
                  <a:pt x="163" y="156"/>
                  <a:pt x="172" y="156"/>
                </a:cubicBezTo>
                <a:lnTo>
                  <a:pt x="235" y="156"/>
                </a:lnTo>
                <a:cubicBezTo>
                  <a:pt x="244" y="156"/>
                  <a:pt x="251" y="163"/>
                  <a:pt x="251" y="172"/>
                </a:cubicBezTo>
                <a:lnTo>
                  <a:pt x="251" y="235"/>
                </a:lnTo>
                <a:cubicBezTo>
                  <a:pt x="251" y="244"/>
                  <a:pt x="244" y="251"/>
                  <a:pt x="235" y="251"/>
                </a:cubicBezTo>
                <a:lnTo>
                  <a:pt x="172" y="251"/>
                </a:lnTo>
                <a:cubicBezTo>
                  <a:pt x="163" y="251"/>
                  <a:pt x="156" y="244"/>
                  <a:pt x="156" y="235"/>
                </a:cubicBezTo>
                <a:lnTo>
                  <a:pt x="156" y="172"/>
                </a:lnTo>
                <a:close/>
                <a:moveTo>
                  <a:pt x="313" y="16"/>
                </a:moveTo>
                <a:cubicBezTo>
                  <a:pt x="313" y="7"/>
                  <a:pt x="320" y="0"/>
                  <a:pt x="328" y="0"/>
                </a:cubicBezTo>
                <a:lnTo>
                  <a:pt x="392" y="0"/>
                </a:lnTo>
                <a:cubicBezTo>
                  <a:pt x="400" y="0"/>
                  <a:pt x="408" y="7"/>
                  <a:pt x="408" y="16"/>
                </a:cubicBezTo>
                <a:lnTo>
                  <a:pt x="408" y="79"/>
                </a:lnTo>
                <a:cubicBezTo>
                  <a:pt x="408" y="88"/>
                  <a:pt x="400" y="95"/>
                  <a:pt x="392" y="95"/>
                </a:cubicBezTo>
                <a:lnTo>
                  <a:pt x="328" y="95"/>
                </a:lnTo>
                <a:cubicBezTo>
                  <a:pt x="320" y="95"/>
                  <a:pt x="313" y="88"/>
                  <a:pt x="313" y="79"/>
                </a:cubicBezTo>
                <a:lnTo>
                  <a:pt x="313" y="16"/>
                </a:lnTo>
                <a:close/>
                <a:moveTo>
                  <a:pt x="154" y="483"/>
                </a:moveTo>
                <a:cubicBezTo>
                  <a:pt x="154" y="474"/>
                  <a:pt x="161" y="467"/>
                  <a:pt x="170" y="467"/>
                </a:cubicBezTo>
                <a:lnTo>
                  <a:pt x="233" y="467"/>
                </a:lnTo>
                <a:cubicBezTo>
                  <a:pt x="242" y="467"/>
                  <a:pt x="249" y="474"/>
                  <a:pt x="249" y="483"/>
                </a:cubicBezTo>
                <a:lnTo>
                  <a:pt x="249" y="546"/>
                </a:lnTo>
                <a:cubicBezTo>
                  <a:pt x="249" y="555"/>
                  <a:pt x="242" y="562"/>
                  <a:pt x="233" y="562"/>
                </a:cubicBezTo>
                <a:lnTo>
                  <a:pt x="170" y="562"/>
                </a:lnTo>
                <a:cubicBezTo>
                  <a:pt x="161" y="562"/>
                  <a:pt x="154" y="555"/>
                  <a:pt x="154" y="546"/>
                </a:cubicBezTo>
                <a:lnTo>
                  <a:pt x="154" y="483"/>
                </a:lnTo>
                <a:close/>
                <a:moveTo>
                  <a:pt x="310" y="326"/>
                </a:moveTo>
                <a:cubicBezTo>
                  <a:pt x="310" y="318"/>
                  <a:pt x="318" y="310"/>
                  <a:pt x="326" y="310"/>
                </a:cubicBezTo>
                <a:lnTo>
                  <a:pt x="390" y="310"/>
                </a:lnTo>
                <a:cubicBezTo>
                  <a:pt x="398" y="310"/>
                  <a:pt x="405" y="318"/>
                  <a:pt x="405" y="326"/>
                </a:cubicBezTo>
                <a:lnTo>
                  <a:pt x="405" y="390"/>
                </a:lnTo>
                <a:cubicBezTo>
                  <a:pt x="405" y="398"/>
                  <a:pt x="398" y="405"/>
                  <a:pt x="390" y="405"/>
                </a:cubicBezTo>
                <a:lnTo>
                  <a:pt x="326" y="405"/>
                </a:lnTo>
                <a:cubicBezTo>
                  <a:pt x="318" y="405"/>
                  <a:pt x="310" y="398"/>
                  <a:pt x="310" y="390"/>
                </a:cubicBezTo>
                <a:lnTo>
                  <a:pt x="310" y="326"/>
                </a:lnTo>
                <a:close/>
                <a:moveTo>
                  <a:pt x="467" y="170"/>
                </a:moveTo>
                <a:cubicBezTo>
                  <a:pt x="467" y="161"/>
                  <a:pt x="474" y="154"/>
                  <a:pt x="483" y="154"/>
                </a:cubicBezTo>
                <a:lnTo>
                  <a:pt x="546" y="154"/>
                </a:lnTo>
                <a:cubicBezTo>
                  <a:pt x="555" y="154"/>
                  <a:pt x="562" y="161"/>
                  <a:pt x="562" y="170"/>
                </a:cubicBezTo>
                <a:lnTo>
                  <a:pt x="562" y="233"/>
                </a:lnTo>
                <a:cubicBezTo>
                  <a:pt x="562" y="242"/>
                  <a:pt x="555" y="249"/>
                  <a:pt x="546" y="249"/>
                </a:cubicBezTo>
                <a:lnTo>
                  <a:pt x="483" y="249"/>
                </a:lnTo>
                <a:cubicBezTo>
                  <a:pt x="474" y="249"/>
                  <a:pt x="467" y="242"/>
                  <a:pt x="467" y="233"/>
                </a:cubicBezTo>
                <a:lnTo>
                  <a:pt x="467" y="170"/>
                </a:lnTo>
                <a:close/>
                <a:moveTo>
                  <a:pt x="308" y="636"/>
                </a:moveTo>
                <a:cubicBezTo>
                  <a:pt x="308" y="627"/>
                  <a:pt x="315" y="620"/>
                  <a:pt x="323" y="620"/>
                </a:cubicBezTo>
                <a:lnTo>
                  <a:pt x="387" y="620"/>
                </a:lnTo>
                <a:cubicBezTo>
                  <a:pt x="396" y="620"/>
                  <a:pt x="403" y="627"/>
                  <a:pt x="403" y="636"/>
                </a:cubicBezTo>
                <a:lnTo>
                  <a:pt x="403" y="699"/>
                </a:lnTo>
                <a:cubicBezTo>
                  <a:pt x="403" y="708"/>
                  <a:pt x="396" y="715"/>
                  <a:pt x="387" y="715"/>
                </a:cubicBezTo>
                <a:lnTo>
                  <a:pt x="323" y="715"/>
                </a:lnTo>
                <a:cubicBezTo>
                  <a:pt x="315" y="715"/>
                  <a:pt x="308" y="708"/>
                  <a:pt x="308" y="699"/>
                </a:cubicBezTo>
                <a:lnTo>
                  <a:pt x="308" y="636"/>
                </a:lnTo>
                <a:close/>
                <a:moveTo>
                  <a:pt x="464" y="480"/>
                </a:moveTo>
                <a:cubicBezTo>
                  <a:pt x="464" y="471"/>
                  <a:pt x="471" y="464"/>
                  <a:pt x="480" y="464"/>
                </a:cubicBezTo>
                <a:lnTo>
                  <a:pt x="543" y="464"/>
                </a:lnTo>
                <a:cubicBezTo>
                  <a:pt x="552" y="464"/>
                  <a:pt x="559" y="471"/>
                  <a:pt x="559" y="480"/>
                </a:cubicBezTo>
                <a:lnTo>
                  <a:pt x="559" y="543"/>
                </a:lnTo>
                <a:cubicBezTo>
                  <a:pt x="559" y="552"/>
                  <a:pt x="552" y="559"/>
                  <a:pt x="543" y="559"/>
                </a:cubicBezTo>
                <a:lnTo>
                  <a:pt x="480" y="559"/>
                </a:lnTo>
                <a:cubicBezTo>
                  <a:pt x="471" y="559"/>
                  <a:pt x="464" y="552"/>
                  <a:pt x="464" y="543"/>
                </a:cubicBezTo>
                <a:lnTo>
                  <a:pt x="464" y="480"/>
                </a:lnTo>
                <a:close/>
                <a:moveTo>
                  <a:pt x="620" y="323"/>
                </a:moveTo>
                <a:cubicBezTo>
                  <a:pt x="620" y="315"/>
                  <a:pt x="627" y="308"/>
                  <a:pt x="636" y="308"/>
                </a:cubicBezTo>
                <a:lnTo>
                  <a:pt x="699" y="308"/>
                </a:lnTo>
                <a:cubicBezTo>
                  <a:pt x="708" y="308"/>
                  <a:pt x="715" y="315"/>
                  <a:pt x="715" y="323"/>
                </a:cubicBezTo>
                <a:lnTo>
                  <a:pt x="715" y="387"/>
                </a:lnTo>
                <a:cubicBezTo>
                  <a:pt x="715" y="396"/>
                  <a:pt x="708" y="403"/>
                  <a:pt x="699" y="403"/>
                </a:cubicBezTo>
                <a:lnTo>
                  <a:pt x="636" y="403"/>
                </a:lnTo>
                <a:cubicBezTo>
                  <a:pt x="627" y="403"/>
                  <a:pt x="620" y="396"/>
                  <a:pt x="620" y="387"/>
                </a:cubicBezTo>
                <a:lnTo>
                  <a:pt x="620" y="3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cs typeface="微软雅黑" panose="020B0503020204020204" charset="-122"/>
            </a:endParaRPr>
          </a:p>
        </p:txBody>
      </p:sp>
      <p:sp>
        <p:nvSpPr>
          <p:cNvPr id="2" name="标题 1"/>
          <p:cNvSpPr>
            <a:spLocks noGrp="1"/>
          </p:cNvSpPr>
          <p:nvPr>
            <p:ph type="title" hasCustomPrompt="1"/>
            <p:custDataLst>
              <p:tags r:id="rId5"/>
            </p:custDataLst>
          </p:nvPr>
        </p:nvSpPr>
        <p:spPr>
          <a:xfrm>
            <a:off x="583200" y="770400"/>
            <a:ext cx="3960000" cy="882000"/>
          </a:xfrm>
        </p:spPr>
        <p:txBody>
          <a:bodyPr anchor="ctr"/>
          <a:lstStyle>
            <a:lvl1pPr>
              <a:defRPr sz="3600"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1pPr>
            <a:lvl2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2pPr>
            <a:lvl3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3pPr>
            <a:lvl4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4pPr>
            <a:lvl5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1pPr>
            <a:lvl2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2pPr>
            <a:lvl3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3pPr>
            <a:lvl4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4pPr>
            <a:lvl5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latin typeface="微软雅黑" panose="020B0503020204020204" charset="-122"/>
              <a:ea typeface="微软雅黑" panose="020B0503020204020204" charset="-122"/>
              <a:cs typeface="微软雅黑" panose="020B0503020204020204" charset="-122"/>
              <a:sym typeface="+mn-ea"/>
            </a:endParaRPr>
          </a:p>
        </p:txBody>
      </p:sp>
      <p:sp>
        <p:nvSpPr>
          <p:cNvPr id="29" name="矩形: 圆角 28"/>
          <p:cNvSpPr/>
          <p:nvPr userDrawn="1">
            <p:custDataLst>
              <p:tags r:id="rId3"/>
            </p:custDataLst>
          </p:nvPr>
        </p:nvSpPr>
        <p:spPr>
          <a:xfrm rot="2700000">
            <a:off x="201295" y="6301740"/>
            <a:ext cx="356235" cy="3562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8" name="矩形: 圆角 13"/>
          <p:cNvSpPr/>
          <p:nvPr userDrawn="1">
            <p:custDataLst>
              <p:tags r:id="rId4"/>
            </p:custDataLst>
          </p:nvPr>
        </p:nvSpPr>
        <p:spPr>
          <a:xfrm rot="2700000">
            <a:off x="11572240" y="163195"/>
            <a:ext cx="454025" cy="45402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715" h="715">
                <a:moveTo>
                  <a:pt x="0" y="328"/>
                </a:moveTo>
                <a:cubicBezTo>
                  <a:pt x="0" y="320"/>
                  <a:pt x="7" y="313"/>
                  <a:pt x="16" y="313"/>
                </a:cubicBezTo>
                <a:lnTo>
                  <a:pt x="79" y="313"/>
                </a:lnTo>
                <a:cubicBezTo>
                  <a:pt x="88" y="313"/>
                  <a:pt x="95" y="320"/>
                  <a:pt x="95" y="328"/>
                </a:cubicBezTo>
                <a:lnTo>
                  <a:pt x="95" y="392"/>
                </a:lnTo>
                <a:cubicBezTo>
                  <a:pt x="95" y="400"/>
                  <a:pt x="88" y="408"/>
                  <a:pt x="79" y="408"/>
                </a:cubicBezTo>
                <a:lnTo>
                  <a:pt x="16" y="408"/>
                </a:lnTo>
                <a:cubicBezTo>
                  <a:pt x="7" y="408"/>
                  <a:pt x="0" y="400"/>
                  <a:pt x="0" y="392"/>
                </a:cubicBezTo>
                <a:lnTo>
                  <a:pt x="0" y="328"/>
                </a:lnTo>
                <a:close/>
                <a:moveTo>
                  <a:pt x="156" y="172"/>
                </a:moveTo>
                <a:cubicBezTo>
                  <a:pt x="156" y="163"/>
                  <a:pt x="163" y="156"/>
                  <a:pt x="172" y="156"/>
                </a:cubicBezTo>
                <a:lnTo>
                  <a:pt x="235" y="156"/>
                </a:lnTo>
                <a:cubicBezTo>
                  <a:pt x="244" y="156"/>
                  <a:pt x="251" y="163"/>
                  <a:pt x="251" y="172"/>
                </a:cubicBezTo>
                <a:lnTo>
                  <a:pt x="251" y="235"/>
                </a:lnTo>
                <a:cubicBezTo>
                  <a:pt x="251" y="244"/>
                  <a:pt x="244" y="251"/>
                  <a:pt x="235" y="251"/>
                </a:cubicBezTo>
                <a:lnTo>
                  <a:pt x="172" y="251"/>
                </a:lnTo>
                <a:cubicBezTo>
                  <a:pt x="163" y="251"/>
                  <a:pt x="156" y="244"/>
                  <a:pt x="156" y="235"/>
                </a:cubicBezTo>
                <a:lnTo>
                  <a:pt x="156" y="172"/>
                </a:lnTo>
                <a:close/>
                <a:moveTo>
                  <a:pt x="313" y="16"/>
                </a:moveTo>
                <a:cubicBezTo>
                  <a:pt x="313" y="7"/>
                  <a:pt x="320" y="0"/>
                  <a:pt x="328" y="0"/>
                </a:cubicBezTo>
                <a:lnTo>
                  <a:pt x="392" y="0"/>
                </a:lnTo>
                <a:cubicBezTo>
                  <a:pt x="400" y="0"/>
                  <a:pt x="408" y="7"/>
                  <a:pt x="408" y="16"/>
                </a:cubicBezTo>
                <a:lnTo>
                  <a:pt x="408" y="79"/>
                </a:lnTo>
                <a:cubicBezTo>
                  <a:pt x="408" y="88"/>
                  <a:pt x="400" y="95"/>
                  <a:pt x="392" y="95"/>
                </a:cubicBezTo>
                <a:lnTo>
                  <a:pt x="328" y="95"/>
                </a:lnTo>
                <a:cubicBezTo>
                  <a:pt x="320" y="95"/>
                  <a:pt x="313" y="88"/>
                  <a:pt x="313" y="79"/>
                </a:cubicBezTo>
                <a:lnTo>
                  <a:pt x="313" y="16"/>
                </a:lnTo>
                <a:close/>
                <a:moveTo>
                  <a:pt x="154" y="483"/>
                </a:moveTo>
                <a:cubicBezTo>
                  <a:pt x="154" y="474"/>
                  <a:pt x="161" y="467"/>
                  <a:pt x="170" y="467"/>
                </a:cubicBezTo>
                <a:lnTo>
                  <a:pt x="233" y="467"/>
                </a:lnTo>
                <a:cubicBezTo>
                  <a:pt x="242" y="467"/>
                  <a:pt x="249" y="474"/>
                  <a:pt x="249" y="483"/>
                </a:cubicBezTo>
                <a:lnTo>
                  <a:pt x="249" y="546"/>
                </a:lnTo>
                <a:cubicBezTo>
                  <a:pt x="249" y="555"/>
                  <a:pt x="242" y="562"/>
                  <a:pt x="233" y="562"/>
                </a:cubicBezTo>
                <a:lnTo>
                  <a:pt x="170" y="562"/>
                </a:lnTo>
                <a:cubicBezTo>
                  <a:pt x="161" y="562"/>
                  <a:pt x="154" y="555"/>
                  <a:pt x="154" y="546"/>
                </a:cubicBezTo>
                <a:lnTo>
                  <a:pt x="154" y="483"/>
                </a:lnTo>
                <a:close/>
                <a:moveTo>
                  <a:pt x="310" y="326"/>
                </a:moveTo>
                <a:cubicBezTo>
                  <a:pt x="310" y="318"/>
                  <a:pt x="318" y="310"/>
                  <a:pt x="326" y="310"/>
                </a:cubicBezTo>
                <a:lnTo>
                  <a:pt x="390" y="310"/>
                </a:lnTo>
                <a:cubicBezTo>
                  <a:pt x="398" y="310"/>
                  <a:pt x="405" y="318"/>
                  <a:pt x="405" y="326"/>
                </a:cubicBezTo>
                <a:lnTo>
                  <a:pt x="405" y="390"/>
                </a:lnTo>
                <a:cubicBezTo>
                  <a:pt x="405" y="398"/>
                  <a:pt x="398" y="405"/>
                  <a:pt x="390" y="405"/>
                </a:cubicBezTo>
                <a:lnTo>
                  <a:pt x="326" y="405"/>
                </a:lnTo>
                <a:cubicBezTo>
                  <a:pt x="318" y="405"/>
                  <a:pt x="310" y="398"/>
                  <a:pt x="310" y="390"/>
                </a:cubicBezTo>
                <a:lnTo>
                  <a:pt x="310" y="326"/>
                </a:lnTo>
                <a:close/>
                <a:moveTo>
                  <a:pt x="467" y="170"/>
                </a:moveTo>
                <a:cubicBezTo>
                  <a:pt x="467" y="161"/>
                  <a:pt x="474" y="154"/>
                  <a:pt x="483" y="154"/>
                </a:cubicBezTo>
                <a:lnTo>
                  <a:pt x="546" y="154"/>
                </a:lnTo>
                <a:cubicBezTo>
                  <a:pt x="555" y="154"/>
                  <a:pt x="562" y="161"/>
                  <a:pt x="562" y="170"/>
                </a:cubicBezTo>
                <a:lnTo>
                  <a:pt x="562" y="233"/>
                </a:lnTo>
                <a:cubicBezTo>
                  <a:pt x="562" y="242"/>
                  <a:pt x="555" y="249"/>
                  <a:pt x="546" y="249"/>
                </a:cubicBezTo>
                <a:lnTo>
                  <a:pt x="483" y="249"/>
                </a:lnTo>
                <a:cubicBezTo>
                  <a:pt x="474" y="249"/>
                  <a:pt x="467" y="242"/>
                  <a:pt x="467" y="233"/>
                </a:cubicBezTo>
                <a:lnTo>
                  <a:pt x="467" y="170"/>
                </a:lnTo>
                <a:close/>
                <a:moveTo>
                  <a:pt x="308" y="636"/>
                </a:moveTo>
                <a:cubicBezTo>
                  <a:pt x="308" y="627"/>
                  <a:pt x="315" y="620"/>
                  <a:pt x="323" y="620"/>
                </a:cubicBezTo>
                <a:lnTo>
                  <a:pt x="387" y="620"/>
                </a:lnTo>
                <a:cubicBezTo>
                  <a:pt x="396" y="620"/>
                  <a:pt x="403" y="627"/>
                  <a:pt x="403" y="636"/>
                </a:cubicBezTo>
                <a:lnTo>
                  <a:pt x="403" y="699"/>
                </a:lnTo>
                <a:cubicBezTo>
                  <a:pt x="403" y="708"/>
                  <a:pt x="396" y="715"/>
                  <a:pt x="387" y="715"/>
                </a:cubicBezTo>
                <a:lnTo>
                  <a:pt x="323" y="715"/>
                </a:lnTo>
                <a:cubicBezTo>
                  <a:pt x="315" y="715"/>
                  <a:pt x="308" y="708"/>
                  <a:pt x="308" y="699"/>
                </a:cubicBezTo>
                <a:lnTo>
                  <a:pt x="308" y="636"/>
                </a:lnTo>
                <a:close/>
                <a:moveTo>
                  <a:pt x="464" y="480"/>
                </a:moveTo>
                <a:cubicBezTo>
                  <a:pt x="464" y="471"/>
                  <a:pt x="471" y="464"/>
                  <a:pt x="480" y="464"/>
                </a:cubicBezTo>
                <a:lnTo>
                  <a:pt x="543" y="464"/>
                </a:lnTo>
                <a:cubicBezTo>
                  <a:pt x="552" y="464"/>
                  <a:pt x="559" y="471"/>
                  <a:pt x="559" y="480"/>
                </a:cubicBezTo>
                <a:lnTo>
                  <a:pt x="559" y="543"/>
                </a:lnTo>
                <a:cubicBezTo>
                  <a:pt x="559" y="552"/>
                  <a:pt x="552" y="559"/>
                  <a:pt x="543" y="559"/>
                </a:cubicBezTo>
                <a:lnTo>
                  <a:pt x="480" y="559"/>
                </a:lnTo>
                <a:cubicBezTo>
                  <a:pt x="471" y="559"/>
                  <a:pt x="464" y="552"/>
                  <a:pt x="464" y="543"/>
                </a:cubicBezTo>
                <a:lnTo>
                  <a:pt x="464" y="480"/>
                </a:lnTo>
                <a:close/>
                <a:moveTo>
                  <a:pt x="620" y="323"/>
                </a:moveTo>
                <a:cubicBezTo>
                  <a:pt x="620" y="315"/>
                  <a:pt x="627" y="308"/>
                  <a:pt x="636" y="308"/>
                </a:cubicBezTo>
                <a:lnTo>
                  <a:pt x="699" y="308"/>
                </a:lnTo>
                <a:cubicBezTo>
                  <a:pt x="708" y="308"/>
                  <a:pt x="715" y="315"/>
                  <a:pt x="715" y="323"/>
                </a:cubicBezTo>
                <a:lnTo>
                  <a:pt x="715" y="387"/>
                </a:lnTo>
                <a:cubicBezTo>
                  <a:pt x="715" y="396"/>
                  <a:pt x="708" y="403"/>
                  <a:pt x="699" y="403"/>
                </a:cubicBezTo>
                <a:lnTo>
                  <a:pt x="636" y="403"/>
                </a:lnTo>
                <a:cubicBezTo>
                  <a:pt x="627" y="403"/>
                  <a:pt x="620" y="396"/>
                  <a:pt x="620" y="387"/>
                </a:cubicBezTo>
                <a:lnTo>
                  <a:pt x="620" y="3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cs typeface="微软雅黑" panose="020B0503020204020204" charset="-122"/>
            </a:endParaRPr>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1pPr>
            <a:lvl2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2pPr>
            <a:lvl3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3pPr>
            <a:lvl4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4pPr>
            <a:lvl5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latin typeface="微软雅黑" panose="020B0503020204020204" charset="-122"/>
              <a:ea typeface="微软雅黑" panose="020B0503020204020204" charset="-122"/>
              <a:cs typeface="微软雅黑" panose="020B0503020204020204" charset="-122"/>
              <a:sym typeface="+mn-ea"/>
            </a:endParaRPr>
          </a:p>
        </p:txBody>
      </p:sp>
      <p:sp>
        <p:nvSpPr>
          <p:cNvPr id="29" name="矩形: 圆角 28"/>
          <p:cNvSpPr/>
          <p:nvPr userDrawn="1">
            <p:custDataLst>
              <p:tags r:id="rId3"/>
            </p:custDataLst>
          </p:nvPr>
        </p:nvSpPr>
        <p:spPr>
          <a:xfrm rot="2700000">
            <a:off x="201295" y="6301740"/>
            <a:ext cx="356235" cy="3562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10" name="矩形: 圆角 13"/>
          <p:cNvSpPr/>
          <p:nvPr userDrawn="1">
            <p:custDataLst>
              <p:tags r:id="rId4"/>
            </p:custDataLst>
          </p:nvPr>
        </p:nvSpPr>
        <p:spPr>
          <a:xfrm rot="2700000">
            <a:off x="11572240" y="163195"/>
            <a:ext cx="454025" cy="45402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715" h="715">
                <a:moveTo>
                  <a:pt x="0" y="328"/>
                </a:moveTo>
                <a:cubicBezTo>
                  <a:pt x="0" y="320"/>
                  <a:pt x="7" y="313"/>
                  <a:pt x="16" y="313"/>
                </a:cubicBezTo>
                <a:lnTo>
                  <a:pt x="79" y="313"/>
                </a:lnTo>
                <a:cubicBezTo>
                  <a:pt x="88" y="313"/>
                  <a:pt x="95" y="320"/>
                  <a:pt x="95" y="328"/>
                </a:cubicBezTo>
                <a:lnTo>
                  <a:pt x="95" y="392"/>
                </a:lnTo>
                <a:cubicBezTo>
                  <a:pt x="95" y="400"/>
                  <a:pt x="88" y="408"/>
                  <a:pt x="79" y="408"/>
                </a:cubicBezTo>
                <a:lnTo>
                  <a:pt x="16" y="408"/>
                </a:lnTo>
                <a:cubicBezTo>
                  <a:pt x="7" y="408"/>
                  <a:pt x="0" y="400"/>
                  <a:pt x="0" y="392"/>
                </a:cubicBezTo>
                <a:lnTo>
                  <a:pt x="0" y="328"/>
                </a:lnTo>
                <a:close/>
                <a:moveTo>
                  <a:pt x="156" y="172"/>
                </a:moveTo>
                <a:cubicBezTo>
                  <a:pt x="156" y="163"/>
                  <a:pt x="163" y="156"/>
                  <a:pt x="172" y="156"/>
                </a:cubicBezTo>
                <a:lnTo>
                  <a:pt x="235" y="156"/>
                </a:lnTo>
                <a:cubicBezTo>
                  <a:pt x="244" y="156"/>
                  <a:pt x="251" y="163"/>
                  <a:pt x="251" y="172"/>
                </a:cubicBezTo>
                <a:lnTo>
                  <a:pt x="251" y="235"/>
                </a:lnTo>
                <a:cubicBezTo>
                  <a:pt x="251" y="244"/>
                  <a:pt x="244" y="251"/>
                  <a:pt x="235" y="251"/>
                </a:cubicBezTo>
                <a:lnTo>
                  <a:pt x="172" y="251"/>
                </a:lnTo>
                <a:cubicBezTo>
                  <a:pt x="163" y="251"/>
                  <a:pt x="156" y="244"/>
                  <a:pt x="156" y="235"/>
                </a:cubicBezTo>
                <a:lnTo>
                  <a:pt x="156" y="172"/>
                </a:lnTo>
                <a:close/>
                <a:moveTo>
                  <a:pt x="313" y="16"/>
                </a:moveTo>
                <a:cubicBezTo>
                  <a:pt x="313" y="7"/>
                  <a:pt x="320" y="0"/>
                  <a:pt x="328" y="0"/>
                </a:cubicBezTo>
                <a:lnTo>
                  <a:pt x="392" y="0"/>
                </a:lnTo>
                <a:cubicBezTo>
                  <a:pt x="400" y="0"/>
                  <a:pt x="408" y="7"/>
                  <a:pt x="408" y="16"/>
                </a:cubicBezTo>
                <a:lnTo>
                  <a:pt x="408" y="79"/>
                </a:lnTo>
                <a:cubicBezTo>
                  <a:pt x="408" y="88"/>
                  <a:pt x="400" y="95"/>
                  <a:pt x="392" y="95"/>
                </a:cubicBezTo>
                <a:lnTo>
                  <a:pt x="328" y="95"/>
                </a:lnTo>
                <a:cubicBezTo>
                  <a:pt x="320" y="95"/>
                  <a:pt x="313" y="88"/>
                  <a:pt x="313" y="79"/>
                </a:cubicBezTo>
                <a:lnTo>
                  <a:pt x="313" y="16"/>
                </a:lnTo>
                <a:close/>
                <a:moveTo>
                  <a:pt x="154" y="483"/>
                </a:moveTo>
                <a:cubicBezTo>
                  <a:pt x="154" y="474"/>
                  <a:pt x="161" y="467"/>
                  <a:pt x="170" y="467"/>
                </a:cubicBezTo>
                <a:lnTo>
                  <a:pt x="233" y="467"/>
                </a:lnTo>
                <a:cubicBezTo>
                  <a:pt x="242" y="467"/>
                  <a:pt x="249" y="474"/>
                  <a:pt x="249" y="483"/>
                </a:cubicBezTo>
                <a:lnTo>
                  <a:pt x="249" y="546"/>
                </a:lnTo>
                <a:cubicBezTo>
                  <a:pt x="249" y="555"/>
                  <a:pt x="242" y="562"/>
                  <a:pt x="233" y="562"/>
                </a:cubicBezTo>
                <a:lnTo>
                  <a:pt x="170" y="562"/>
                </a:lnTo>
                <a:cubicBezTo>
                  <a:pt x="161" y="562"/>
                  <a:pt x="154" y="555"/>
                  <a:pt x="154" y="546"/>
                </a:cubicBezTo>
                <a:lnTo>
                  <a:pt x="154" y="483"/>
                </a:lnTo>
                <a:close/>
                <a:moveTo>
                  <a:pt x="310" y="326"/>
                </a:moveTo>
                <a:cubicBezTo>
                  <a:pt x="310" y="318"/>
                  <a:pt x="318" y="310"/>
                  <a:pt x="326" y="310"/>
                </a:cubicBezTo>
                <a:lnTo>
                  <a:pt x="390" y="310"/>
                </a:lnTo>
                <a:cubicBezTo>
                  <a:pt x="398" y="310"/>
                  <a:pt x="405" y="318"/>
                  <a:pt x="405" y="326"/>
                </a:cubicBezTo>
                <a:lnTo>
                  <a:pt x="405" y="390"/>
                </a:lnTo>
                <a:cubicBezTo>
                  <a:pt x="405" y="398"/>
                  <a:pt x="398" y="405"/>
                  <a:pt x="390" y="405"/>
                </a:cubicBezTo>
                <a:lnTo>
                  <a:pt x="326" y="405"/>
                </a:lnTo>
                <a:cubicBezTo>
                  <a:pt x="318" y="405"/>
                  <a:pt x="310" y="398"/>
                  <a:pt x="310" y="390"/>
                </a:cubicBezTo>
                <a:lnTo>
                  <a:pt x="310" y="326"/>
                </a:lnTo>
                <a:close/>
                <a:moveTo>
                  <a:pt x="467" y="170"/>
                </a:moveTo>
                <a:cubicBezTo>
                  <a:pt x="467" y="161"/>
                  <a:pt x="474" y="154"/>
                  <a:pt x="483" y="154"/>
                </a:cubicBezTo>
                <a:lnTo>
                  <a:pt x="546" y="154"/>
                </a:lnTo>
                <a:cubicBezTo>
                  <a:pt x="555" y="154"/>
                  <a:pt x="562" y="161"/>
                  <a:pt x="562" y="170"/>
                </a:cubicBezTo>
                <a:lnTo>
                  <a:pt x="562" y="233"/>
                </a:lnTo>
                <a:cubicBezTo>
                  <a:pt x="562" y="242"/>
                  <a:pt x="555" y="249"/>
                  <a:pt x="546" y="249"/>
                </a:cubicBezTo>
                <a:lnTo>
                  <a:pt x="483" y="249"/>
                </a:lnTo>
                <a:cubicBezTo>
                  <a:pt x="474" y="249"/>
                  <a:pt x="467" y="242"/>
                  <a:pt x="467" y="233"/>
                </a:cubicBezTo>
                <a:lnTo>
                  <a:pt x="467" y="170"/>
                </a:lnTo>
                <a:close/>
                <a:moveTo>
                  <a:pt x="308" y="636"/>
                </a:moveTo>
                <a:cubicBezTo>
                  <a:pt x="308" y="627"/>
                  <a:pt x="315" y="620"/>
                  <a:pt x="323" y="620"/>
                </a:cubicBezTo>
                <a:lnTo>
                  <a:pt x="387" y="620"/>
                </a:lnTo>
                <a:cubicBezTo>
                  <a:pt x="396" y="620"/>
                  <a:pt x="403" y="627"/>
                  <a:pt x="403" y="636"/>
                </a:cubicBezTo>
                <a:lnTo>
                  <a:pt x="403" y="699"/>
                </a:lnTo>
                <a:cubicBezTo>
                  <a:pt x="403" y="708"/>
                  <a:pt x="396" y="715"/>
                  <a:pt x="387" y="715"/>
                </a:cubicBezTo>
                <a:lnTo>
                  <a:pt x="323" y="715"/>
                </a:lnTo>
                <a:cubicBezTo>
                  <a:pt x="315" y="715"/>
                  <a:pt x="308" y="708"/>
                  <a:pt x="308" y="699"/>
                </a:cubicBezTo>
                <a:lnTo>
                  <a:pt x="308" y="636"/>
                </a:lnTo>
                <a:close/>
                <a:moveTo>
                  <a:pt x="464" y="480"/>
                </a:moveTo>
                <a:cubicBezTo>
                  <a:pt x="464" y="471"/>
                  <a:pt x="471" y="464"/>
                  <a:pt x="480" y="464"/>
                </a:cubicBezTo>
                <a:lnTo>
                  <a:pt x="543" y="464"/>
                </a:lnTo>
                <a:cubicBezTo>
                  <a:pt x="552" y="464"/>
                  <a:pt x="559" y="471"/>
                  <a:pt x="559" y="480"/>
                </a:cubicBezTo>
                <a:lnTo>
                  <a:pt x="559" y="543"/>
                </a:lnTo>
                <a:cubicBezTo>
                  <a:pt x="559" y="552"/>
                  <a:pt x="552" y="559"/>
                  <a:pt x="543" y="559"/>
                </a:cubicBezTo>
                <a:lnTo>
                  <a:pt x="480" y="559"/>
                </a:lnTo>
                <a:cubicBezTo>
                  <a:pt x="471" y="559"/>
                  <a:pt x="464" y="552"/>
                  <a:pt x="464" y="543"/>
                </a:cubicBezTo>
                <a:lnTo>
                  <a:pt x="464" y="480"/>
                </a:lnTo>
                <a:close/>
                <a:moveTo>
                  <a:pt x="620" y="323"/>
                </a:moveTo>
                <a:cubicBezTo>
                  <a:pt x="620" y="315"/>
                  <a:pt x="627" y="308"/>
                  <a:pt x="636" y="308"/>
                </a:cubicBezTo>
                <a:lnTo>
                  <a:pt x="699" y="308"/>
                </a:lnTo>
                <a:cubicBezTo>
                  <a:pt x="708" y="308"/>
                  <a:pt x="715" y="315"/>
                  <a:pt x="715" y="323"/>
                </a:cubicBezTo>
                <a:lnTo>
                  <a:pt x="715" y="387"/>
                </a:lnTo>
                <a:cubicBezTo>
                  <a:pt x="715" y="396"/>
                  <a:pt x="708" y="403"/>
                  <a:pt x="699" y="403"/>
                </a:cubicBezTo>
                <a:lnTo>
                  <a:pt x="636" y="403"/>
                </a:lnTo>
                <a:cubicBezTo>
                  <a:pt x="627" y="403"/>
                  <a:pt x="620" y="396"/>
                  <a:pt x="620" y="387"/>
                </a:cubicBezTo>
                <a:lnTo>
                  <a:pt x="620" y="3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cs typeface="微软雅黑" panose="020B0503020204020204" charset="-122"/>
            </a:endParaRPr>
          </a:p>
        </p:txBody>
      </p:sp>
      <p:sp>
        <p:nvSpPr>
          <p:cNvPr id="2" name="标题 1"/>
          <p:cNvSpPr>
            <a:spLocks noGrp="1"/>
          </p:cNvSpPr>
          <p:nvPr>
            <p:ph type="title"/>
            <p:custDataLst>
              <p:tags r:id="rId5"/>
            </p:custDataLst>
          </p:nvPr>
        </p:nvSpPr>
        <p:spPr>
          <a:xfrm>
            <a:off x="604800" y="669600"/>
            <a:ext cx="10976400" cy="565200"/>
          </a:xfrm>
        </p:spPr>
        <p:txBody>
          <a:bodyPr anchor="ctr"/>
          <a:lstStyle>
            <a:lvl1pPr algn="ctr">
              <a:defRPr sz="3200"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1pPr>
            <a:lvl2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2pPr>
            <a:lvl3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3pPr>
            <a:lvl4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4pPr>
            <a:lvl5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9" name="矩形: 圆角 28"/>
          <p:cNvSpPr/>
          <p:nvPr userDrawn="1">
            <p:custDataLst>
              <p:tags r:id="rId3"/>
            </p:custDataLst>
          </p:nvPr>
        </p:nvSpPr>
        <p:spPr>
          <a:xfrm rot="2700000">
            <a:off x="201295" y="6301740"/>
            <a:ext cx="356235" cy="3562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14" name="矩形: 圆角 13"/>
          <p:cNvSpPr/>
          <p:nvPr userDrawn="1">
            <p:custDataLst>
              <p:tags r:id="rId4"/>
            </p:custDataLst>
          </p:nvPr>
        </p:nvSpPr>
        <p:spPr>
          <a:xfrm rot="2700000">
            <a:off x="11572240" y="163195"/>
            <a:ext cx="454025" cy="45402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715" h="715">
                <a:moveTo>
                  <a:pt x="0" y="328"/>
                </a:moveTo>
                <a:cubicBezTo>
                  <a:pt x="0" y="320"/>
                  <a:pt x="7" y="313"/>
                  <a:pt x="16" y="313"/>
                </a:cubicBezTo>
                <a:lnTo>
                  <a:pt x="79" y="313"/>
                </a:lnTo>
                <a:cubicBezTo>
                  <a:pt x="88" y="313"/>
                  <a:pt x="95" y="320"/>
                  <a:pt x="95" y="328"/>
                </a:cubicBezTo>
                <a:lnTo>
                  <a:pt x="95" y="392"/>
                </a:lnTo>
                <a:cubicBezTo>
                  <a:pt x="95" y="400"/>
                  <a:pt x="88" y="408"/>
                  <a:pt x="79" y="408"/>
                </a:cubicBezTo>
                <a:lnTo>
                  <a:pt x="16" y="408"/>
                </a:lnTo>
                <a:cubicBezTo>
                  <a:pt x="7" y="408"/>
                  <a:pt x="0" y="400"/>
                  <a:pt x="0" y="392"/>
                </a:cubicBezTo>
                <a:lnTo>
                  <a:pt x="0" y="328"/>
                </a:lnTo>
                <a:close/>
                <a:moveTo>
                  <a:pt x="156" y="172"/>
                </a:moveTo>
                <a:cubicBezTo>
                  <a:pt x="156" y="163"/>
                  <a:pt x="163" y="156"/>
                  <a:pt x="172" y="156"/>
                </a:cubicBezTo>
                <a:lnTo>
                  <a:pt x="235" y="156"/>
                </a:lnTo>
                <a:cubicBezTo>
                  <a:pt x="244" y="156"/>
                  <a:pt x="251" y="163"/>
                  <a:pt x="251" y="172"/>
                </a:cubicBezTo>
                <a:lnTo>
                  <a:pt x="251" y="235"/>
                </a:lnTo>
                <a:cubicBezTo>
                  <a:pt x="251" y="244"/>
                  <a:pt x="244" y="251"/>
                  <a:pt x="235" y="251"/>
                </a:cubicBezTo>
                <a:lnTo>
                  <a:pt x="172" y="251"/>
                </a:lnTo>
                <a:cubicBezTo>
                  <a:pt x="163" y="251"/>
                  <a:pt x="156" y="244"/>
                  <a:pt x="156" y="235"/>
                </a:cubicBezTo>
                <a:lnTo>
                  <a:pt x="156" y="172"/>
                </a:lnTo>
                <a:close/>
                <a:moveTo>
                  <a:pt x="313" y="16"/>
                </a:moveTo>
                <a:cubicBezTo>
                  <a:pt x="313" y="7"/>
                  <a:pt x="320" y="0"/>
                  <a:pt x="328" y="0"/>
                </a:cubicBezTo>
                <a:lnTo>
                  <a:pt x="392" y="0"/>
                </a:lnTo>
                <a:cubicBezTo>
                  <a:pt x="400" y="0"/>
                  <a:pt x="408" y="7"/>
                  <a:pt x="408" y="16"/>
                </a:cubicBezTo>
                <a:lnTo>
                  <a:pt x="408" y="79"/>
                </a:lnTo>
                <a:cubicBezTo>
                  <a:pt x="408" y="88"/>
                  <a:pt x="400" y="95"/>
                  <a:pt x="392" y="95"/>
                </a:cubicBezTo>
                <a:lnTo>
                  <a:pt x="328" y="95"/>
                </a:lnTo>
                <a:cubicBezTo>
                  <a:pt x="320" y="95"/>
                  <a:pt x="313" y="88"/>
                  <a:pt x="313" y="79"/>
                </a:cubicBezTo>
                <a:lnTo>
                  <a:pt x="313" y="16"/>
                </a:lnTo>
                <a:close/>
                <a:moveTo>
                  <a:pt x="154" y="483"/>
                </a:moveTo>
                <a:cubicBezTo>
                  <a:pt x="154" y="474"/>
                  <a:pt x="161" y="467"/>
                  <a:pt x="170" y="467"/>
                </a:cubicBezTo>
                <a:lnTo>
                  <a:pt x="233" y="467"/>
                </a:lnTo>
                <a:cubicBezTo>
                  <a:pt x="242" y="467"/>
                  <a:pt x="249" y="474"/>
                  <a:pt x="249" y="483"/>
                </a:cubicBezTo>
                <a:lnTo>
                  <a:pt x="249" y="546"/>
                </a:lnTo>
                <a:cubicBezTo>
                  <a:pt x="249" y="555"/>
                  <a:pt x="242" y="562"/>
                  <a:pt x="233" y="562"/>
                </a:cubicBezTo>
                <a:lnTo>
                  <a:pt x="170" y="562"/>
                </a:lnTo>
                <a:cubicBezTo>
                  <a:pt x="161" y="562"/>
                  <a:pt x="154" y="555"/>
                  <a:pt x="154" y="546"/>
                </a:cubicBezTo>
                <a:lnTo>
                  <a:pt x="154" y="483"/>
                </a:lnTo>
                <a:close/>
                <a:moveTo>
                  <a:pt x="310" y="326"/>
                </a:moveTo>
                <a:cubicBezTo>
                  <a:pt x="310" y="318"/>
                  <a:pt x="318" y="310"/>
                  <a:pt x="326" y="310"/>
                </a:cubicBezTo>
                <a:lnTo>
                  <a:pt x="390" y="310"/>
                </a:lnTo>
                <a:cubicBezTo>
                  <a:pt x="398" y="310"/>
                  <a:pt x="405" y="318"/>
                  <a:pt x="405" y="326"/>
                </a:cubicBezTo>
                <a:lnTo>
                  <a:pt x="405" y="390"/>
                </a:lnTo>
                <a:cubicBezTo>
                  <a:pt x="405" y="398"/>
                  <a:pt x="398" y="405"/>
                  <a:pt x="390" y="405"/>
                </a:cubicBezTo>
                <a:lnTo>
                  <a:pt x="326" y="405"/>
                </a:lnTo>
                <a:cubicBezTo>
                  <a:pt x="318" y="405"/>
                  <a:pt x="310" y="398"/>
                  <a:pt x="310" y="390"/>
                </a:cubicBezTo>
                <a:lnTo>
                  <a:pt x="310" y="326"/>
                </a:lnTo>
                <a:close/>
                <a:moveTo>
                  <a:pt x="467" y="170"/>
                </a:moveTo>
                <a:cubicBezTo>
                  <a:pt x="467" y="161"/>
                  <a:pt x="474" y="154"/>
                  <a:pt x="483" y="154"/>
                </a:cubicBezTo>
                <a:lnTo>
                  <a:pt x="546" y="154"/>
                </a:lnTo>
                <a:cubicBezTo>
                  <a:pt x="555" y="154"/>
                  <a:pt x="562" y="161"/>
                  <a:pt x="562" y="170"/>
                </a:cubicBezTo>
                <a:lnTo>
                  <a:pt x="562" y="233"/>
                </a:lnTo>
                <a:cubicBezTo>
                  <a:pt x="562" y="242"/>
                  <a:pt x="555" y="249"/>
                  <a:pt x="546" y="249"/>
                </a:cubicBezTo>
                <a:lnTo>
                  <a:pt x="483" y="249"/>
                </a:lnTo>
                <a:cubicBezTo>
                  <a:pt x="474" y="249"/>
                  <a:pt x="467" y="242"/>
                  <a:pt x="467" y="233"/>
                </a:cubicBezTo>
                <a:lnTo>
                  <a:pt x="467" y="170"/>
                </a:lnTo>
                <a:close/>
                <a:moveTo>
                  <a:pt x="308" y="636"/>
                </a:moveTo>
                <a:cubicBezTo>
                  <a:pt x="308" y="627"/>
                  <a:pt x="315" y="620"/>
                  <a:pt x="323" y="620"/>
                </a:cubicBezTo>
                <a:lnTo>
                  <a:pt x="387" y="620"/>
                </a:lnTo>
                <a:cubicBezTo>
                  <a:pt x="396" y="620"/>
                  <a:pt x="403" y="627"/>
                  <a:pt x="403" y="636"/>
                </a:cubicBezTo>
                <a:lnTo>
                  <a:pt x="403" y="699"/>
                </a:lnTo>
                <a:cubicBezTo>
                  <a:pt x="403" y="708"/>
                  <a:pt x="396" y="715"/>
                  <a:pt x="387" y="715"/>
                </a:cubicBezTo>
                <a:lnTo>
                  <a:pt x="323" y="715"/>
                </a:lnTo>
                <a:cubicBezTo>
                  <a:pt x="315" y="715"/>
                  <a:pt x="308" y="708"/>
                  <a:pt x="308" y="699"/>
                </a:cubicBezTo>
                <a:lnTo>
                  <a:pt x="308" y="636"/>
                </a:lnTo>
                <a:close/>
                <a:moveTo>
                  <a:pt x="464" y="480"/>
                </a:moveTo>
                <a:cubicBezTo>
                  <a:pt x="464" y="471"/>
                  <a:pt x="471" y="464"/>
                  <a:pt x="480" y="464"/>
                </a:cubicBezTo>
                <a:lnTo>
                  <a:pt x="543" y="464"/>
                </a:lnTo>
                <a:cubicBezTo>
                  <a:pt x="552" y="464"/>
                  <a:pt x="559" y="471"/>
                  <a:pt x="559" y="480"/>
                </a:cubicBezTo>
                <a:lnTo>
                  <a:pt x="559" y="543"/>
                </a:lnTo>
                <a:cubicBezTo>
                  <a:pt x="559" y="552"/>
                  <a:pt x="552" y="559"/>
                  <a:pt x="543" y="559"/>
                </a:cubicBezTo>
                <a:lnTo>
                  <a:pt x="480" y="559"/>
                </a:lnTo>
                <a:cubicBezTo>
                  <a:pt x="471" y="559"/>
                  <a:pt x="464" y="552"/>
                  <a:pt x="464" y="543"/>
                </a:cubicBezTo>
                <a:lnTo>
                  <a:pt x="464" y="480"/>
                </a:lnTo>
                <a:close/>
                <a:moveTo>
                  <a:pt x="620" y="323"/>
                </a:moveTo>
                <a:cubicBezTo>
                  <a:pt x="620" y="315"/>
                  <a:pt x="627" y="308"/>
                  <a:pt x="636" y="308"/>
                </a:cubicBezTo>
                <a:lnTo>
                  <a:pt x="699" y="308"/>
                </a:lnTo>
                <a:cubicBezTo>
                  <a:pt x="708" y="308"/>
                  <a:pt x="715" y="315"/>
                  <a:pt x="715" y="323"/>
                </a:cubicBezTo>
                <a:lnTo>
                  <a:pt x="715" y="387"/>
                </a:lnTo>
                <a:cubicBezTo>
                  <a:pt x="715" y="396"/>
                  <a:pt x="708" y="403"/>
                  <a:pt x="699" y="403"/>
                </a:cubicBezTo>
                <a:lnTo>
                  <a:pt x="636" y="403"/>
                </a:lnTo>
                <a:cubicBezTo>
                  <a:pt x="627" y="403"/>
                  <a:pt x="620" y="396"/>
                  <a:pt x="620" y="387"/>
                </a:cubicBezTo>
                <a:lnTo>
                  <a:pt x="620" y="3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cs typeface="微软雅黑" panose="020B0503020204020204" charset="-122"/>
            </a:endParaRPr>
          </a:p>
        </p:txBody>
      </p:sp>
      <p:sp>
        <p:nvSpPr>
          <p:cNvPr id="2" name="标题 1"/>
          <p:cNvSpPr>
            <a:spLocks noGrp="1"/>
          </p:cNvSpPr>
          <p:nvPr>
            <p:ph type="title"/>
            <p:custDataLst>
              <p:tags r:id="rId5"/>
            </p:custDataLst>
          </p:nvPr>
        </p:nvSpPr>
        <p:spPr>
          <a:xfrm>
            <a:off x="579600" y="237600"/>
            <a:ext cx="11037600" cy="441964"/>
          </a:xfrm>
        </p:spPr>
        <p:txBody>
          <a:bodyPr/>
          <a:lstStyle>
            <a:lvl1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1pPr>
            <a:lvl2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2pPr>
            <a:lvl3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3pPr>
            <a:lvl4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4pPr>
            <a:lvl5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1pPr>
            <a:lvl2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2pPr>
            <a:lvl3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3pPr>
            <a:lvl4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4pPr>
            <a:lvl5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latin typeface="微软雅黑" panose="020B0503020204020204" charset="-122"/>
              <a:ea typeface="微软雅黑" panose="020B0503020204020204" charset="-122"/>
              <a:cs typeface="微软雅黑" panose="020B0503020204020204" charset="-122"/>
              <a:sym typeface="+mn-ea"/>
            </a:endParaRPr>
          </a:p>
        </p:txBody>
      </p:sp>
      <p:sp>
        <p:nvSpPr>
          <p:cNvPr id="31" name="任意多边形: 形状 30"/>
          <p:cNvSpPr/>
          <p:nvPr userDrawn="1">
            <p:custDataLst>
              <p:tags r:id="rId3"/>
            </p:custDataLst>
          </p:nvPr>
        </p:nvSpPr>
        <p:spPr>
          <a:xfrm rot="2700000">
            <a:off x="-342265" y="5130800"/>
            <a:ext cx="2141855" cy="2050415"/>
          </a:xfrm>
          <a:custGeom>
            <a:avLst/>
            <a:gdLst>
              <a:gd name="connsiteX0" fmla="*/ 104566 w 2142025"/>
              <a:gd name="connsiteY0" fmla="*/ 104566 h 2050558"/>
              <a:gd name="connsiteX1" fmla="*/ 357011 w 2142025"/>
              <a:gd name="connsiteY1" fmla="*/ 0 h 2050558"/>
              <a:gd name="connsiteX2" fmla="*/ 1785014 w 2142025"/>
              <a:gd name="connsiteY2" fmla="*/ 0 h 2050558"/>
              <a:gd name="connsiteX3" fmla="*/ 2142025 w 2142025"/>
              <a:gd name="connsiteY3" fmla="*/ 357011 h 2050558"/>
              <a:gd name="connsiteX4" fmla="*/ 2142025 w 2142025"/>
              <a:gd name="connsiteY4" fmla="*/ 970068 h 2050558"/>
              <a:gd name="connsiteX5" fmla="*/ 1061534 w 2142025"/>
              <a:gd name="connsiteY5" fmla="*/ 2050558 h 2050558"/>
              <a:gd name="connsiteX6" fmla="*/ 0 w 2142025"/>
              <a:gd name="connsiteY6" fmla="*/ 989024 h 2050558"/>
              <a:gd name="connsiteX7" fmla="*/ 0 w 2142025"/>
              <a:gd name="connsiteY7" fmla="*/ 357011 h 2050558"/>
              <a:gd name="connsiteX8" fmla="*/ 104566 w 2142025"/>
              <a:gd name="connsiteY8" fmla="*/ 104566 h 205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2025" h="2050558">
                <a:moveTo>
                  <a:pt x="104566" y="104566"/>
                </a:moveTo>
                <a:cubicBezTo>
                  <a:pt x="169172" y="39960"/>
                  <a:pt x="258425" y="0"/>
                  <a:pt x="357011" y="0"/>
                </a:cubicBezTo>
                <a:lnTo>
                  <a:pt x="1785014" y="0"/>
                </a:lnTo>
                <a:cubicBezTo>
                  <a:pt x="1982186" y="0"/>
                  <a:pt x="2142025" y="159839"/>
                  <a:pt x="2142025" y="357011"/>
                </a:cubicBezTo>
                <a:lnTo>
                  <a:pt x="2142025" y="970068"/>
                </a:lnTo>
                <a:lnTo>
                  <a:pt x="1061534" y="2050558"/>
                </a:lnTo>
                <a:lnTo>
                  <a:pt x="0" y="989024"/>
                </a:lnTo>
                <a:lnTo>
                  <a:pt x="0" y="357011"/>
                </a:lnTo>
                <a:cubicBezTo>
                  <a:pt x="0" y="258425"/>
                  <a:pt x="39960" y="169172"/>
                  <a:pt x="104566" y="104566"/>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cs typeface="微软雅黑" panose="020B0503020204020204" charset="-122"/>
            </a:endParaRPr>
          </a:p>
        </p:txBody>
      </p:sp>
      <p:sp>
        <p:nvSpPr>
          <p:cNvPr id="27" name="任意多边形: 形状 26"/>
          <p:cNvSpPr/>
          <p:nvPr userDrawn="1">
            <p:custDataLst>
              <p:tags r:id="rId4"/>
            </p:custDataLst>
          </p:nvPr>
        </p:nvSpPr>
        <p:spPr>
          <a:xfrm rot="2700000">
            <a:off x="10388600" y="-313690"/>
            <a:ext cx="2141855" cy="2039620"/>
          </a:xfrm>
          <a:custGeom>
            <a:avLst/>
            <a:gdLst>
              <a:gd name="connsiteX0" fmla="*/ 0 w 2142025"/>
              <a:gd name="connsiteY0" fmla="*/ 1092261 h 2039521"/>
              <a:gd name="connsiteX1" fmla="*/ 1092261 w 2142025"/>
              <a:gd name="connsiteY1" fmla="*/ 0 h 2039521"/>
              <a:gd name="connsiteX2" fmla="*/ 2142025 w 2142025"/>
              <a:gd name="connsiteY2" fmla="*/ 1049764 h 2039521"/>
              <a:gd name="connsiteX3" fmla="*/ 2142025 w 2142025"/>
              <a:gd name="connsiteY3" fmla="*/ 1682510 h 2039521"/>
              <a:gd name="connsiteX4" fmla="*/ 1785014 w 2142025"/>
              <a:gd name="connsiteY4" fmla="*/ 2039521 h 2039521"/>
              <a:gd name="connsiteX5" fmla="*/ 357011 w 2142025"/>
              <a:gd name="connsiteY5" fmla="*/ 2039521 h 2039521"/>
              <a:gd name="connsiteX6" fmla="*/ 0 w 2142025"/>
              <a:gd name="connsiteY6" fmla="*/ 1682510 h 2039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2025" h="2039521">
                <a:moveTo>
                  <a:pt x="0" y="1092261"/>
                </a:moveTo>
                <a:lnTo>
                  <a:pt x="1092261" y="0"/>
                </a:lnTo>
                <a:lnTo>
                  <a:pt x="2142025" y="1049764"/>
                </a:lnTo>
                <a:lnTo>
                  <a:pt x="2142025" y="1682510"/>
                </a:lnTo>
                <a:cubicBezTo>
                  <a:pt x="2142025" y="1879682"/>
                  <a:pt x="1982186" y="2039521"/>
                  <a:pt x="1785014" y="2039521"/>
                </a:cubicBezTo>
                <a:lnTo>
                  <a:pt x="357011" y="2039521"/>
                </a:lnTo>
                <a:cubicBezTo>
                  <a:pt x="159839" y="2039521"/>
                  <a:pt x="0" y="1879682"/>
                  <a:pt x="0" y="168251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cs typeface="微软雅黑" panose="020B0503020204020204" charset="-122"/>
            </a:endParaRPr>
          </a:p>
        </p:txBody>
      </p:sp>
      <p:sp>
        <p:nvSpPr>
          <p:cNvPr id="14" name="矩形: 圆角 13"/>
          <p:cNvSpPr/>
          <p:nvPr userDrawn="1">
            <p:custDataLst>
              <p:tags r:id="rId5"/>
            </p:custDataLst>
          </p:nvPr>
        </p:nvSpPr>
        <p:spPr>
          <a:xfrm rot="2700000">
            <a:off x="11572240" y="163195"/>
            <a:ext cx="454025" cy="45402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715" h="715">
                <a:moveTo>
                  <a:pt x="0" y="328"/>
                </a:moveTo>
                <a:cubicBezTo>
                  <a:pt x="0" y="320"/>
                  <a:pt x="7" y="313"/>
                  <a:pt x="16" y="313"/>
                </a:cubicBezTo>
                <a:lnTo>
                  <a:pt x="79" y="313"/>
                </a:lnTo>
                <a:cubicBezTo>
                  <a:pt x="88" y="313"/>
                  <a:pt x="95" y="320"/>
                  <a:pt x="95" y="328"/>
                </a:cubicBezTo>
                <a:lnTo>
                  <a:pt x="95" y="392"/>
                </a:lnTo>
                <a:cubicBezTo>
                  <a:pt x="95" y="400"/>
                  <a:pt x="88" y="408"/>
                  <a:pt x="79" y="408"/>
                </a:cubicBezTo>
                <a:lnTo>
                  <a:pt x="16" y="408"/>
                </a:lnTo>
                <a:cubicBezTo>
                  <a:pt x="7" y="408"/>
                  <a:pt x="0" y="400"/>
                  <a:pt x="0" y="392"/>
                </a:cubicBezTo>
                <a:lnTo>
                  <a:pt x="0" y="328"/>
                </a:lnTo>
                <a:close/>
                <a:moveTo>
                  <a:pt x="156" y="172"/>
                </a:moveTo>
                <a:cubicBezTo>
                  <a:pt x="156" y="163"/>
                  <a:pt x="163" y="156"/>
                  <a:pt x="172" y="156"/>
                </a:cubicBezTo>
                <a:lnTo>
                  <a:pt x="235" y="156"/>
                </a:lnTo>
                <a:cubicBezTo>
                  <a:pt x="244" y="156"/>
                  <a:pt x="251" y="163"/>
                  <a:pt x="251" y="172"/>
                </a:cubicBezTo>
                <a:lnTo>
                  <a:pt x="251" y="235"/>
                </a:lnTo>
                <a:cubicBezTo>
                  <a:pt x="251" y="244"/>
                  <a:pt x="244" y="251"/>
                  <a:pt x="235" y="251"/>
                </a:cubicBezTo>
                <a:lnTo>
                  <a:pt x="172" y="251"/>
                </a:lnTo>
                <a:cubicBezTo>
                  <a:pt x="163" y="251"/>
                  <a:pt x="156" y="244"/>
                  <a:pt x="156" y="235"/>
                </a:cubicBezTo>
                <a:lnTo>
                  <a:pt x="156" y="172"/>
                </a:lnTo>
                <a:close/>
                <a:moveTo>
                  <a:pt x="313" y="16"/>
                </a:moveTo>
                <a:cubicBezTo>
                  <a:pt x="313" y="7"/>
                  <a:pt x="320" y="0"/>
                  <a:pt x="328" y="0"/>
                </a:cubicBezTo>
                <a:lnTo>
                  <a:pt x="392" y="0"/>
                </a:lnTo>
                <a:cubicBezTo>
                  <a:pt x="400" y="0"/>
                  <a:pt x="408" y="7"/>
                  <a:pt x="408" y="16"/>
                </a:cubicBezTo>
                <a:lnTo>
                  <a:pt x="408" y="79"/>
                </a:lnTo>
                <a:cubicBezTo>
                  <a:pt x="408" y="88"/>
                  <a:pt x="400" y="95"/>
                  <a:pt x="392" y="95"/>
                </a:cubicBezTo>
                <a:lnTo>
                  <a:pt x="328" y="95"/>
                </a:lnTo>
                <a:cubicBezTo>
                  <a:pt x="320" y="95"/>
                  <a:pt x="313" y="88"/>
                  <a:pt x="313" y="79"/>
                </a:cubicBezTo>
                <a:lnTo>
                  <a:pt x="313" y="16"/>
                </a:lnTo>
                <a:close/>
                <a:moveTo>
                  <a:pt x="154" y="483"/>
                </a:moveTo>
                <a:cubicBezTo>
                  <a:pt x="154" y="474"/>
                  <a:pt x="161" y="467"/>
                  <a:pt x="170" y="467"/>
                </a:cubicBezTo>
                <a:lnTo>
                  <a:pt x="233" y="467"/>
                </a:lnTo>
                <a:cubicBezTo>
                  <a:pt x="242" y="467"/>
                  <a:pt x="249" y="474"/>
                  <a:pt x="249" y="483"/>
                </a:cubicBezTo>
                <a:lnTo>
                  <a:pt x="249" y="546"/>
                </a:lnTo>
                <a:cubicBezTo>
                  <a:pt x="249" y="555"/>
                  <a:pt x="242" y="562"/>
                  <a:pt x="233" y="562"/>
                </a:cubicBezTo>
                <a:lnTo>
                  <a:pt x="170" y="562"/>
                </a:lnTo>
                <a:cubicBezTo>
                  <a:pt x="161" y="562"/>
                  <a:pt x="154" y="555"/>
                  <a:pt x="154" y="546"/>
                </a:cubicBezTo>
                <a:lnTo>
                  <a:pt x="154" y="483"/>
                </a:lnTo>
                <a:close/>
                <a:moveTo>
                  <a:pt x="310" y="326"/>
                </a:moveTo>
                <a:cubicBezTo>
                  <a:pt x="310" y="318"/>
                  <a:pt x="318" y="310"/>
                  <a:pt x="326" y="310"/>
                </a:cubicBezTo>
                <a:lnTo>
                  <a:pt x="390" y="310"/>
                </a:lnTo>
                <a:cubicBezTo>
                  <a:pt x="398" y="310"/>
                  <a:pt x="405" y="318"/>
                  <a:pt x="405" y="326"/>
                </a:cubicBezTo>
                <a:lnTo>
                  <a:pt x="405" y="390"/>
                </a:lnTo>
                <a:cubicBezTo>
                  <a:pt x="405" y="398"/>
                  <a:pt x="398" y="405"/>
                  <a:pt x="390" y="405"/>
                </a:cubicBezTo>
                <a:lnTo>
                  <a:pt x="326" y="405"/>
                </a:lnTo>
                <a:cubicBezTo>
                  <a:pt x="318" y="405"/>
                  <a:pt x="310" y="398"/>
                  <a:pt x="310" y="390"/>
                </a:cubicBezTo>
                <a:lnTo>
                  <a:pt x="310" y="326"/>
                </a:lnTo>
                <a:close/>
                <a:moveTo>
                  <a:pt x="467" y="170"/>
                </a:moveTo>
                <a:cubicBezTo>
                  <a:pt x="467" y="161"/>
                  <a:pt x="474" y="154"/>
                  <a:pt x="483" y="154"/>
                </a:cubicBezTo>
                <a:lnTo>
                  <a:pt x="546" y="154"/>
                </a:lnTo>
                <a:cubicBezTo>
                  <a:pt x="555" y="154"/>
                  <a:pt x="562" y="161"/>
                  <a:pt x="562" y="170"/>
                </a:cubicBezTo>
                <a:lnTo>
                  <a:pt x="562" y="233"/>
                </a:lnTo>
                <a:cubicBezTo>
                  <a:pt x="562" y="242"/>
                  <a:pt x="555" y="249"/>
                  <a:pt x="546" y="249"/>
                </a:cubicBezTo>
                <a:lnTo>
                  <a:pt x="483" y="249"/>
                </a:lnTo>
                <a:cubicBezTo>
                  <a:pt x="474" y="249"/>
                  <a:pt x="467" y="242"/>
                  <a:pt x="467" y="233"/>
                </a:cubicBezTo>
                <a:lnTo>
                  <a:pt x="467" y="170"/>
                </a:lnTo>
                <a:close/>
                <a:moveTo>
                  <a:pt x="308" y="636"/>
                </a:moveTo>
                <a:cubicBezTo>
                  <a:pt x="308" y="627"/>
                  <a:pt x="315" y="620"/>
                  <a:pt x="323" y="620"/>
                </a:cubicBezTo>
                <a:lnTo>
                  <a:pt x="387" y="620"/>
                </a:lnTo>
                <a:cubicBezTo>
                  <a:pt x="396" y="620"/>
                  <a:pt x="403" y="627"/>
                  <a:pt x="403" y="636"/>
                </a:cubicBezTo>
                <a:lnTo>
                  <a:pt x="403" y="699"/>
                </a:lnTo>
                <a:cubicBezTo>
                  <a:pt x="403" y="708"/>
                  <a:pt x="396" y="715"/>
                  <a:pt x="387" y="715"/>
                </a:cubicBezTo>
                <a:lnTo>
                  <a:pt x="323" y="715"/>
                </a:lnTo>
                <a:cubicBezTo>
                  <a:pt x="315" y="715"/>
                  <a:pt x="308" y="708"/>
                  <a:pt x="308" y="699"/>
                </a:cubicBezTo>
                <a:lnTo>
                  <a:pt x="308" y="636"/>
                </a:lnTo>
                <a:close/>
                <a:moveTo>
                  <a:pt x="464" y="480"/>
                </a:moveTo>
                <a:cubicBezTo>
                  <a:pt x="464" y="471"/>
                  <a:pt x="471" y="464"/>
                  <a:pt x="480" y="464"/>
                </a:cubicBezTo>
                <a:lnTo>
                  <a:pt x="543" y="464"/>
                </a:lnTo>
                <a:cubicBezTo>
                  <a:pt x="552" y="464"/>
                  <a:pt x="559" y="471"/>
                  <a:pt x="559" y="480"/>
                </a:cubicBezTo>
                <a:lnTo>
                  <a:pt x="559" y="543"/>
                </a:lnTo>
                <a:cubicBezTo>
                  <a:pt x="559" y="552"/>
                  <a:pt x="552" y="559"/>
                  <a:pt x="543" y="559"/>
                </a:cubicBezTo>
                <a:lnTo>
                  <a:pt x="480" y="559"/>
                </a:lnTo>
                <a:cubicBezTo>
                  <a:pt x="471" y="559"/>
                  <a:pt x="464" y="552"/>
                  <a:pt x="464" y="543"/>
                </a:cubicBezTo>
                <a:lnTo>
                  <a:pt x="464" y="480"/>
                </a:lnTo>
                <a:close/>
                <a:moveTo>
                  <a:pt x="620" y="323"/>
                </a:moveTo>
                <a:cubicBezTo>
                  <a:pt x="620" y="315"/>
                  <a:pt x="627" y="308"/>
                  <a:pt x="636" y="308"/>
                </a:cubicBezTo>
                <a:lnTo>
                  <a:pt x="699" y="308"/>
                </a:lnTo>
                <a:cubicBezTo>
                  <a:pt x="708" y="308"/>
                  <a:pt x="715" y="315"/>
                  <a:pt x="715" y="323"/>
                </a:cubicBezTo>
                <a:lnTo>
                  <a:pt x="715" y="387"/>
                </a:lnTo>
                <a:cubicBezTo>
                  <a:pt x="715" y="396"/>
                  <a:pt x="708" y="403"/>
                  <a:pt x="699" y="403"/>
                </a:cubicBezTo>
                <a:lnTo>
                  <a:pt x="636" y="403"/>
                </a:lnTo>
                <a:cubicBezTo>
                  <a:pt x="627" y="403"/>
                  <a:pt x="620" y="396"/>
                  <a:pt x="620" y="387"/>
                </a:cubicBezTo>
                <a:lnTo>
                  <a:pt x="620" y="3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cs typeface="微软雅黑" panose="020B0503020204020204" charset="-122"/>
            </a:endParaRPr>
          </a:p>
        </p:txBody>
      </p:sp>
      <p:sp>
        <p:nvSpPr>
          <p:cNvPr id="32" name="矩形: 圆角 31"/>
          <p:cNvSpPr/>
          <p:nvPr userDrawn="1">
            <p:custDataLst>
              <p:tags r:id="rId6"/>
            </p:custDataLst>
          </p:nvPr>
        </p:nvSpPr>
        <p:spPr>
          <a:xfrm rot="2700000">
            <a:off x="201295" y="6301740"/>
            <a:ext cx="356235" cy="3562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US"/>
          </a:p>
        </p:txBody>
      </p:sp>
      <p:sp>
        <p:nvSpPr>
          <p:cNvPr id="3" name="Date Placeholder 2"/>
          <p:cNvSpPr>
            <a:spLocks noGrp="1"/>
          </p:cNvSpPr>
          <p:nvPr>
            <p:ph type="dt" sz="half" idx="10"/>
          </p:nvPr>
        </p:nvSpPr>
        <p:spPr/>
        <p:txBody>
          <a:bodyPr numCol="1"/>
          <a:lstStyle>
            <a:lvl1pPr>
              <a:defRPr/>
            </a:lvl1pPr>
          </a:lstStyle>
          <a:p>
            <a:endParaRPr lang="en-US"/>
          </a:p>
        </p:txBody>
      </p:sp>
      <p:sp>
        <p:nvSpPr>
          <p:cNvPr id="4" name="Footer Placeholder 3"/>
          <p:cNvSpPr>
            <a:spLocks noGrp="1"/>
          </p:cNvSpPr>
          <p:nvPr>
            <p:ph type="ftr" sz="quarter" idx="11"/>
          </p:nvPr>
        </p:nvSpPr>
        <p:spPr/>
        <p:txBody>
          <a:bodyPr numCol="1"/>
          <a:lstStyle>
            <a:lvl1pPr>
              <a:defRPr/>
            </a:lvl1pPr>
          </a:lstStyle>
          <a:p>
            <a:endParaRPr lang="en-US"/>
          </a:p>
        </p:txBody>
      </p:sp>
      <p:sp>
        <p:nvSpPr>
          <p:cNvPr id="5" name="Slide Number Placeholder 4"/>
          <p:cNvSpPr>
            <a:spLocks noGrp="1"/>
          </p:cNvSpPr>
          <p:nvPr>
            <p:ph type="sldNum" sz="quarter" idx="12"/>
          </p:nvPr>
        </p:nvSpPr>
        <p:spPr/>
        <p:txBody>
          <a:bodyPr numCol="1"/>
          <a:lstStyle>
            <a:lvl1pPr>
              <a:defRPr/>
            </a:lvl1pPr>
          </a:lstStyle>
          <a:p>
            <a:fld id="{2D52B7B6-6F1B-4A62-B87E-81AD4998D87E}"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lvl1pPr>
              <a:defRPr/>
            </a:lvl1pPr>
          </a:lstStyle>
          <a:p>
            <a:endParaRPr lang="en-US"/>
          </a:p>
        </p:txBody>
      </p:sp>
      <p:sp>
        <p:nvSpPr>
          <p:cNvPr id="3" name="Footer Placeholder 2"/>
          <p:cNvSpPr>
            <a:spLocks noGrp="1"/>
          </p:cNvSpPr>
          <p:nvPr>
            <p:ph type="ftr" sz="quarter" idx="11"/>
          </p:nvPr>
        </p:nvSpPr>
        <p:spPr/>
        <p:txBody>
          <a:bodyPr numCol="1"/>
          <a:lstStyle>
            <a:lvl1pPr>
              <a:defRPr/>
            </a:lvl1pPr>
          </a:lstStyle>
          <a:p>
            <a:endParaRPr lang="en-US"/>
          </a:p>
        </p:txBody>
      </p:sp>
      <p:sp>
        <p:nvSpPr>
          <p:cNvPr id="4" name="Slide Number Placeholder 3"/>
          <p:cNvSpPr>
            <a:spLocks noGrp="1"/>
          </p:cNvSpPr>
          <p:nvPr>
            <p:ph type="sldNum" sz="quarter" idx="12"/>
          </p:nvPr>
        </p:nvSpPr>
        <p:spPr/>
        <p:txBody>
          <a:bodyPr numCol="1"/>
          <a:lstStyle>
            <a:lvl1pPr>
              <a:defRPr/>
            </a:lvl1pPr>
          </a:lstStyle>
          <a:p>
            <a:fld id="{08F7B79A-4EA2-44AE-9F7F-F6A143AD2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numCol="1"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0"/>
            <a:ext cx="6815667" cy="5853113"/>
          </a:xfrm>
        </p:spPr>
        <p:txBody>
          <a:bodyPr numCol="1"/>
          <a:lstStyle>
            <a:lvl1pPr>
              <a:defRPr sz="3200"/>
            </a:lvl1pPr>
            <a:lvl2pPr>
              <a:defRPr sz="2800">
                <a:latin typeface="微软雅黑" panose="020B0503020204020204" charset="-122"/>
                <a:ea typeface="微软雅黑" panose="020B0503020204020204" charset="-122"/>
              </a:defRPr>
            </a:lvl2pPr>
            <a:lvl3pPr>
              <a:defRPr sz="2400">
                <a:latin typeface="微软雅黑" panose="020B0503020204020204" charset="-122"/>
                <a:ea typeface="微软雅黑" panose="020B0503020204020204" charset="-122"/>
              </a:defRPr>
            </a:lvl3pPr>
            <a:lvl4pPr>
              <a:defRPr sz="2000">
                <a:latin typeface="微软雅黑" panose="020B0503020204020204" charset="-122"/>
                <a:ea typeface="微软雅黑" panose="020B0503020204020204" charset="-122"/>
              </a:defRPr>
            </a:lvl4pPr>
            <a:lvl5pPr>
              <a:defRPr sz="2000">
                <a:latin typeface="微软雅黑" panose="020B0503020204020204" charset="-122"/>
                <a:ea typeface="微软雅黑" panose="020B0503020204020204" charset="-122"/>
              </a:defRPr>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0" y="1435100"/>
            <a:ext cx="4011084" cy="46910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numCol="1"/>
          <a:lstStyle/>
          <a:p>
            <a:fld id="{4E83BA4B-50FE-4B84-AE64-D7F085A2A31A}" type="datetimeFigureOut">
              <a:rPr lang="en-US" smtClean="0"/>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FD6B306A-339E-4A68-B601-FE88844A1F9D}"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numCol="1"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numCol="1"/>
          <a:lstStyle/>
          <a:p>
            <a:fld id="{4E83BA4B-50FE-4B84-AE64-D7F085A2A31A}" type="datetimeFigureOut">
              <a:rPr lang="en-US" smtClean="0"/>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FD6B306A-339E-4A68-B601-FE88844A1F9D}"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1.png"/><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6" Type="http://schemas.openxmlformats.org/officeDocument/2006/relationships/theme" Target="../theme/theme3.xml"/><Relationship Id="rId25" Type="http://schemas.openxmlformats.org/officeDocument/2006/relationships/image" Target="../media/image1.png"/><Relationship Id="rId24" Type="http://schemas.openxmlformats.org/officeDocument/2006/relationships/tags" Target="../tags/tag232.xml"/><Relationship Id="rId23" Type="http://schemas.openxmlformats.org/officeDocument/2006/relationships/tags" Target="../tags/tag231.xml"/><Relationship Id="rId22" Type="http://schemas.openxmlformats.org/officeDocument/2006/relationships/tags" Target="../tags/tag230.xml"/><Relationship Id="rId21" Type="http://schemas.openxmlformats.org/officeDocument/2006/relationships/tags" Target="../tags/tag229.xml"/><Relationship Id="rId20" Type="http://schemas.openxmlformats.org/officeDocument/2006/relationships/tags" Target="../tags/tag228.xml"/><Relationship Id="rId2" Type="http://schemas.openxmlformats.org/officeDocument/2006/relationships/slideLayout" Target="../slideLayouts/slideLayout25.xml"/><Relationship Id="rId19" Type="http://schemas.openxmlformats.org/officeDocument/2006/relationships/tags" Target="../tags/tag227.xml"/><Relationship Id="rId18" Type="http://schemas.openxmlformats.org/officeDocument/2006/relationships/slideLayout" Target="../slideLayouts/slideLayout41.xml"/><Relationship Id="rId17" Type="http://schemas.openxmlformats.org/officeDocument/2006/relationships/slideLayout" Target="../slideLayouts/slideLayout40.xml"/><Relationship Id="rId16" Type="http://schemas.openxmlformats.org/officeDocument/2006/relationships/slideLayout" Target="../slideLayouts/slideLayout39.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0.xml"/><Relationship Id="rId8" Type="http://schemas.openxmlformats.org/officeDocument/2006/relationships/slideLayout" Target="../slideLayouts/slideLayout49.xml"/><Relationship Id="rId7" Type="http://schemas.openxmlformats.org/officeDocument/2006/relationships/slideLayout" Target="../slideLayouts/slideLayout48.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3" Type="http://schemas.openxmlformats.org/officeDocument/2006/relationships/slideLayout" Target="../slideLayouts/slideLayout44.xml"/><Relationship Id="rId26" Type="http://schemas.openxmlformats.org/officeDocument/2006/relationships/theme" Target="../theme/theme4.xml"/><Relationship Id="rId25" Type="http://schemas.openxmlformats.org/officeDocument/2006/relationships/image" Target="../media/image1.png"/><Relationship Id="rId24" Type="http://schemas.openxmlformats.org/officeDocument/2006/relationships/tags" Target="../tags/tag443.xml"/><Relationship Id="rId23" Type="http://schemas.openxmlformats.org/officeDocument/2006/relationships/tags" Target="../tags/tag442.xml"/><Relationship Id="rId22" Type="http://schemas.openxmlformats.org/officeDocument/2006/relationships/tags" Target="../tags/tag441.xml"/><Relationship Id="rId21" Type="http://schemas.openxmlformats.org/officeDocument/2006/relationships/tags" Target="../tags/tag440.xml"/><Relationship Id="rId20" Type="http://schemas.openxmlformats.org/officeDocument/2006/relationships/tags" Target="../tags/tag439.xml"/><Relationship Id="rId2" Type="http://schemas.openxmlformats.org/officeDocument/2006/relationships/slideLayout" Target="../slideLayouts/slideLayout43.xml"/><Relationship Id="rId19" Type="http://schemas.openxmlformats.org/officeDocument/2006/relationships/tags" Target="../tags/tag438.xml"/><Relationship Id="rId18" Type="http://schemas.openxmlformats.org/officeDocument/2006/relationships/slideLayout" Target="../slideLayouts/slideLayout59.xml"/><Relationship Id="rId17" Type="http://schemas.openxmlformats.org/officeDocument/2006/relationships/slideLayout" Target="../slideLayouts/slideLayout58.xml"/><Relationship Id="rId16" Type="http://schemas.openxmlformats.org/officeDocument/2006/relationships/slideLayout" Target="../slideLayouts/slideLayout57.xml"/><Relationship Id="rId15" Type="http://schemas.openxmlformats.org/officeDocument/2006/relationships/slideLayout" Target="../slideLayouts/slideLayout56.xml"/><Relationship Id="rId14" Type="http://schemas.openxmlformats.org/officeDocument/2006/relationships/slideLayout" Target="../slideLayouts/slideLayout55.xml"/><Relationship Id="rId13" Type="http://schemas.openxmlformats.org/officeDocument/2006/relationships/slideLayout" Target="../slideLayouts/slideLayout54.xml"/><Relationship Id="rId12" Type="http://schemas.openxmlformats.org/officeDocument/2006/relationships/slideLayout" Target="../slideLayouts/slideLayout53.xml"/><Relationship Id="rId11" Type="http://schemas.openxmlformats.org/officeDocument/2006/relationships/slideLayout" Target="../slideLayouts/slideLayout52.xml"/><Relationship Id="rId10" Type="http://schemas.openxmlformats.org/officeDocument/2006/relationships/slideLayout" Target="../slideLayouts/slideLayout51.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1"/>
          <p:cNvSpPr>
            <a:spLocks noGrp="1"/>
          </p:cNvSpPr>
          <p:nvPr>
            <p:ph type="title"/>
          </p:nvPr>
        </p:nvSpPr>
        <p:spPr>
          <a:xfrm>
            <a:off x="609600" y="274637"/>
            <a:ext cx="10972800" cy="1143000"/>
          </a:xfrm>
          <a:prstGeom prst="rect">
            <a:avLst/>
          </a:prstGeom>
          <a:ln>
            <a:noFill/>
          </a:ln>
        </p:spPr>
        <p:txBody>
          <a:bodyPr lIns="91440" tIns="45720" rIns="91440" bIns="45720" numCol="1" anchor="ctr"/>
          <a:lstStyle/>
          <a:p>
            <a:r>
              <a:t>Click to edit Master title style</a:t>
            </a:r>
          </a:p>
        </p:txBody>
      </p:sp>
      <p:sp>
        <p:nvSpPr>
          <p:cNvPr id="3" name="Text Box 2"/>
          <p:cNvSpPr>
            <a:spLocks noGrp="1"/>
          </p:cNvSpPr>
          <p:nvPr>
            <p:ph type="body" idx="1"/>
          </p:nvPr>
        </p:nvSpPr>
        <p:spPr>
          <a:xfrm>
            <a:off x="609600" y="1600200"/>
            <a:ext cx="10972800" cy="4525962"/>
          </a:xfrm>
          <a:prstGeom prst="rect">
            <a:avLst/>
          </a:prstGeom>
          <a:ln>
            <a:noFill/>
          </a:ln>
        </p:spPr>
        <p:txBody>
          <a:bodyPr lIns="91440" tIns="45720" rIns="91440" bIns="45720" numCol="1"/>
          <a:lstStyle/>
          <a:p/>
          <a:p/>
          <a:p/>
          <a:p/>
          <a:p/>
        </p:txBody>
      </p:sp>
      <p:sp>
        <p:nvSpPr>
          <p:cNvPr id="4" name="Text Box 3"/>
          <p:cNvSpPr>
            <a:spLocks noGrp="1"/>
          </p:cNvSpPr>
          <p:nvPr>
            <p:ph type="dt" sz="half" idx="2"/>
          </p:nvPr>
        </p:nvSpPr>
        <p:spPr>
          <a:xfrm>
            <a:off x="609600" y="6356350"/>
            <a:ext cx="2844800" cy="365125"/>
          </a:xfrm>
          <a:prstGeom prst="rect">
            <a:avLst/>
          </a:prstGeom>
          <a:ln>
            <a:noFill/>
          </a:ln>
        </p:spPr>
        <p:txBody>
          <a:bodyPr lIns="91440" tIns="45720" rIns="91440" bIns="45720" numCol="1" anchor="ctr"/>
          <a:lstStyle>
            <a:lvl1pPr>
              <a:defRPr>
                <a:latin typeface="微软雅黑" panose="020B0503020204020204" charset="-122"/>
                <a:ea typeface="微软雅黑" panose="020B0503020204020204" charset="-122"/>
              </a:defRPr>
            </a:lvl1pPr>
          </a:lstStyle>
          <a:p>
            <a:pPr marL="0" indent="0" algn="l" defTabSz="914400" rtl="0" fontAlgn="base">
              <a:lnSpc>
                <a:spcPct val="100000"/>
              </a:lnSpc>
              <a:spcBef>
                <a:spcPct val="0"/>
              </a:spcBef>
              <a:spcAft>
                <a:spcPct val="0"/>
              </a:spcAft>
              <a:buNone/>
            </a:pPr>
            <a:r>
              <a:rPr lang="en-US" sz="1200" u="none" dirty="0">
                <a:solidFill>
                  <a:schemeClr val="tx1"/>
                </a:solidFill>
              </a:rPr>
              <a:t>*</a:t>
            </a:r>
            <a:endParaRPr lang="en-US" sz="1200" u="none" dirty="0">
              <a:solidFill>
                <a:schemeClr val="tx1"/>
              </a:solidFill>
            </a:endParaRPr>
          </a:p>
        </p:txBody>
      </p:sp>
      <p:sp>
        <p:nvSpPr>
          <p:cNvPr id="5" name="Text Box 4"/>
          <p:cNvSpPr>
            <a:spLocks noGrp="1"/>
          </p:cNvSpPr>
          <p:nvPr>
            <p:ph type="ftr" sz="quarter" idx="3"/>
          </p:nvPr>
        </p:nvSpPr>
        <p:spPr>
          <a:xfrm>
            <a:off x="4165600" y="6356350"/>
            <a:ext cx="3860800" cy="365125"/>
          </a:xfrm>
          <a:prstGeom prst="rect">
            <a:avLst/>
          </a:prstGeom>
          <a:ln>
            <a:noFill/>
          </a:ln>
        </p:spPr>
        <p:txBody>
          <a:bodyPr lIns="91440" tIns="45720" rIns="91440" bIns="45720" numCol="1" anchor="ctr"/>
          <a:lstStyle>
            <a:lvl1pPr>
              <a:defRPr>
                <a:latin typeface="微软雅黑" panose="020B0503020204020204" charset="-122"/>
                <a:ea typeface="微软雅黑" panose="020B0503020204020204" charset="-122"/>
              </a:defRPr>
            </a:lvl1pPr>
          </a:lstStyle>
          <a:p/>
        </p:txBody>
      </p:sp>
      <p:sp>
        <p:nvSpPr>
          <p:cNvPr id="6" name="Text Box 5"/>
          <p:cNvSpPr>
            <a:spLocks noGrp="1"/>
          </p:cNvSpPr>
          <p:nvPr>
            <p:ph type="sldNum" sz="quarter" idx="4"/>
          </p:nvPr>
        </p:nvSpPr>
        <p:spPr>
          <a:xfrm>
            <a:off x="8737600" y="6356350"/>
            <a:ext cx="2844800" cy="365125"/>
          </a:xfrm>
          <a:prstGeom prst="rect">
            <a:avLst/>
          </a:prstGeom>
          <a:ln>
            <a:noFill/>
          </a:ln>
        </p:spPr>
        <p:txBody>
          <a:bodyPr lIns="91440" tIns="45720" rIns="91440" bIns="45720" numCol="1" anchor="ctr"/>
          <a:lstStyle>
            <a:lvl1pPr>
              <a:defRPr>
                <a:latin typeface="微软雅黑" panose="020B0503020204020204" charset="-122"/>
                <a:ea typeface="微软雅黑" panose="020B0503020204020204" charset="-122"/>
              </a:defRPr>
            </a:lvl1pPr>
          </a:lstStyle>
          <a:p>
            <a:pPr marL="0" indent="0" algn="r" defTabSz="914400" rtl="0" fontAlgn="base">
              <a:lnSpc>
                <a:spcPct val="100000"/>
              </a:lnSpc>
              <a:spcBef>
                <a:spcPct val="0"/>
              </a:spcBef>
              <a:spcAft>
                <a:spcPct val="0"/>
              </a:spcAft>
              <a:buNone/>
            </a:pPr>
            <a:r>
              <a:rPr lang="en-US" sz="1200" u="none" dirty="0">
                <a:solidFill>
                  <a:schemeClr val="tx1"/>
                </a:solidFill>
              </a:rPr>
              <a:t>*</a:t>
            </a:r>
            <a:endParaRPr lang="en-US" sz="1200" u="none" dirty="0">
              <a:solidFill>
                <a:schemeClr val="tx1"/>
              </a:solidFill>
            </a:endParaRPr>
          </a:p>
        </p:txBody>
      </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a:spcBef>
          <a:spcPct val="0"/>
        </a:spcBef>
        <a:buNone/>
        <a:defRPr lang="en-US" sz="4400" dirty="0" smtClean="0">
          <a:solidFill>
            <a:schemeClr val="tx1"/>
          </a:solidFill>
          <a:latin typeface="微软雅黑" panose="020B0503020204020204" charset="-122"/>
          <a:ea typeface="微软雅黑" panose="020B0503020204020204" charset="-122"/>
        </a:defRPr>
      </a:lvl1pPr>
    </p:titleStyle>
    <p:bodyStyle>
      <a:lvl1pPr marL="342900" indent="-342900" algn="l" defTabSz="914400" rtl="0">
        <a:spcBef>
          <a:spcPct val="20000"/>
        </a:spcBef>
        <a:buFont typeface="Arial" panose="020B0604020202020204"/>
        <a:buChar char="•"/>
        <a:defRPr lang="en-US" sz="3200" dirty="0" smtClean="0">
          <a:solidFill>
            <a:schemeClr val="tx1"/>
          </a:solidFill>
          <a:latin typeface="微软雅黑" panose="020B0503020204020204" charset="-122"/>
          <a:ea typeface="微软雅黑" panose="020B0503020204020204" charset="-122"/>
        </a:defRPr>
      </a:lvl1pPr>
      <a:lvl2pPr marL="742950" indent="-285750" algn="l" defTabSz="914400" rtl="0">
        <a:spcBef>
          <a:spcPct val="20000"/>
        </a:spcBef>
        <a:buFont typeface="Arial" panose="020B0604020202020204"/>
        <a:buChar char="–"/>
        <a:defRPr lang="en-US" sz="2800" dirty="0" smtClean="0">
          <a:solidFill>
            <a:schemeClr val="tx1"/>
          </a:solidFill>
          <a:latin typeface="Calibri" panose="020F0502020204030204"/>
          <a:ea typeface="Arial" panose="020B0604020202020204"/>
        </a:defRPr>
      </a:lvl2pPr>
      <a:lvl3pPr marL="1143000" indent="-228600" algn="l" defTabSz="914400" rtl="0">
        <a:spcBef>
          <a:spcPct val="20000"/>
        </a:spcBef>
        <a:buFont typeface="Arial" panose="020B0604020202020204"/>
        <a:buChar char="•"/>
        <a:defRPr lang="en-US" sz="2400" dirty="0" smtClean="0">
          <a:solidFill>
            <a:schemeClr val="tx1"/>
          </a:solidFill>
          <a:latin typeface="Calibri" panose="020F0502020204030204"/>
          <a:ea typeface="Arial" panose="020B0604020202020204"/>
        </a:defRPr>
      </a:lvl3pPr>
      <a:lvl4pPr marL="1600200" indent="-228600" algn="l" defTabSz="914400" rtl="0">
        <a:spcBef>
          <a:spcPct val="20000"/>
        </a:spcBef>
        <a:buFont typeface="Arial" panose="020B0604020202020204"/>
        <a:buChar char="–"/>
        <a:defRPr lang="en-US" sz="2000" dirty="0" smtClean="0">
          <a:solidFill>
            <a:schemeClr val="tx1"/>
          </a:solidFill>
          <a:latin typeface="Calibri" panose="020F0502020204030204"/>
          <a:ea typeface="Arial" panose="020B0604020202020204"/>
        </a:defRPr>
      </a:lvl4pPr>
      <a:lvl5pPr marL="2057400" indent="-228600" algn="l" defTabSz="914400" rtl="0">
        <a:spcBef>
          <a:spcPct val="20000"/>
        </a:spcBef>
        <a:buFont typeface="Arial" panose="020B0604020202020204"/>
        <a:buChar char="»"/>
        <a:defRPr lang="en-US" sz="2000" dirty="0" smtClean="0">
          <a:solidFill>
            <a:schemeClr val="tx1"/>
          </a:solidFill>
          <a:latin typeface="Calibri" panose="020F0502020204030204"/>
          <a:ea typeface="Arial" panose="020B0604020202020204"/>
        </a:defRPr>
      </a:lvl5pPr>
    </p:bodyStyle>
    <p:otherStyle>
      <a:lvl1pPr marL="0" indent="0" algn="l" defTabSz="914400" rtl="0" fontAlgn="base">
        <a:lnSpc>
          <a:spcPct val="100000"/>
        </a:lnSpc>
        <a:spcBef>
          <a:spcPct val="0"/>
        </a:spcBef>
        <a:spcAft>
          <a:spcPct val="0"/>
        </a:spcAft>
        <a:buNone/>
        <a:defRPr lang="en-US" sz="1800" b="0" i="0" u="none" baseline="0" dirty="0" smtClean="0">
          <a:solidFill>
            <a:schemeClr val="tx1"/>
          </a:solidFill>
        </a:defRPr>
      </a:lvl1pPr>
      <a:lvl2pPr marL="457200" indent="0">
        <a:lnSpc>
          <a:spcPct val="100000"/>
        </a:lnSpc>
        <a:spcBef>
          <a:spcPct val="0"/>
        </a:spcBef>
        <a:spcAft>
          <a:spcPct val="0"/>
        </a:spcAft>
        <a:buNone/>
        <a:defRPr lang="en-US" sz="1800" b="0" i="0" u="none" dirty="0" smtClean="0">
          <a:solidFill>
            <a:schemeClr val="tx1"/>
          </a:solidFill>
        </a:defRPr>
      </a:lvl2pPr>
      <a:lvl3pPr marL="914400" indent="0">
        <a:lnSpc>
          <a:spcPct val="100000"/>
        </a:lnSpc>
        <a:spcBef>
          <a:spcPct val="0"/>
        </a:spcBef>
        <a:spcAft>
          <a:spcPct val="0"/>
        </a:spcAft>
        <a:buNone/>
        <a:defRPr lang="en-US" sz="1800" b="0" i="0" u="none" dirty="0" smtClean="0">
          <a:solidFill>
            <a:schemeClr val="tx1"/>
          </a:solidFill>
        </a:defRPr>
      </a:lvl3pPr>
      <a:lvl4pPr marL="1371600" indent="0">
        <a:lnSpc>
          <a:spcPct val="100000"/>
        </a:lnSpc>
        <a:spcBef>
          <a:spcPct val="0"/>
        </a:spcBef>
        <a:spcAft>
          <a:spcPct val="0"/>
        </a:spcAft>
        <a:buNone/>
        <a:defRPr lang="en-US" sz="1800" b="0" i="0" u="none" dirty="0" smtClean="0">
          <a:solidFill>
            <a:schemeClr val="tx1"/>
          </a:solidFill>
        </a:defRPr>
      </a:lvl4pPr>
      <a:lvl5pPr marL="1828800" indent="0">
        <a:lnSpc>
          <a:spcPct val="100000"/>
        </a:lnSpc>
        <a:spcBef>
          <a:spcPct val="0"/>
        </a:spcBef>
        <a:spcAft>
          <a:spcPct val="0"/>
        </a:spcAft>
        <a:buNone/>
        <a:defRPr lang="en-US" sz="1800" b="0" i="0" u="none" dirty="0" smtClean="0">
          <a:solidFill>
            <a:schemeClr val="tx1"/>
          </a:solidFill>
        </a:defRPr>
      </a:lvl5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Connector 7"/>
          <p:cNvCxnSpPr/>
          <p:nvPr userDrawn="1"/>
        </p:nvCxnSpPr>
        <p:spPr>
          <a:xfrm flipV="1">
            <a:off x="431800" y="620712"/>
            <a:ext cx="11233149" cy="0"/>
          </a:xfrm>
          <a:prstGeom prst="line">
            <a:avLst/>
          </a:prstGeom>
          <a:noFill/>
          <a:ln w="28575" cap="flat" algn="in">
            <a:solidFill>
              <a:srgbClr val="000000"/>
            </a:solidFill>
            <a:prstDash val="solid"/>
            <a:round/>
            <a:headEnd type="none" w="med" len="med"/>
            <a:tailEnd type="none" w="med" len="med"/>
          </a:ln>
        </p:spPr>
      </p:cxnSp>
      <p:cxnSp>
        <p:nvCxnSpPr>
          <p:cNvPr id="9" name="Connector 9"/>
          <p:cNvCxnSpPr/>
          <p:nvPr userDrawn="1"/>
        </p:nvCxnSpPr>
        <p:spPr>
          <a:xfrm flipH="1">
            <a:off x="431800" y="620712"/>
            <a:ext cx="0" cy="5903912"/>
          </a:xfrm>
          <a:prstGeom prst="line">
            <a:avLst/>
          </a:prstGeom>
          <a:noFill/>
          <a:ln w="28575" cap="flat" algn="in">
            <a:solidFill>
              <a:srgbClr val="000000"/>
            </a:solidFill>
            <a:prstDash val="solid"/>
            <a:round/>
            <a:headEnd type="none" w="med" len="med"/>
            <a:tailEnd type="none" w="med" len="med"/>
          </a:ln>
        </p:spPr>
      </p:cxnSp>
      <p:cxnSp>
        <p:nvCxnSpPr>
          <p:cNvPr id="11" name="Connector 11"/>
          <p:cNvCxnSpPr/>
          <p:nvPr userDrawn="1"/>
        </p:nvCxnSpPr>
        <p:spPr>
          <a:xfrm flipH="1">
            <a:off x="11664949" y="620712"/>
            <a:ext cx="0" cy="5903912"/>
          </a:xfrm>
          <a:prstGeom prst="line">
            <a:avLst/>
          </a:prstGeom>
          <a:noFill/>
          <a:ln w="28575" cap="flat" algn="in">
            <a:solidFill>
              <a:srgbClr val="000000"/>
            </a:solidFill>
            <a:prstDash val="solid"/>
            <a:round/>
            <a:headEnd type="none" w="med" len="med"/>
            <a:tailEnd type="none" w="med" len="med"/>
          </a:ln>
        </p:spPr>
      </p:cxnSp>
      <p:sp>
        <p:nvSpPr>
          <p:cNvPr id="13" name="Text Box 13"/>
          <p:cNvSpPr/>
          <p:nvPr userDrawn="1"/>
        </p:nvSpPr>
        <p:spPr>
          <a:xfrm>
            <a:off x="10566400" y="6508750"/>
            <a:ext cx="1627716" cy="304800"/>
          </a:xfrm>
          <a:prstGeom prst="rect">
            <a:avLst/>
          </a:prstGeom>
          <a:noFill/>
          <a:ln>
            <a:noFill/>
          </a:ln>
        </p:spPr>
        <p:txBody>
          <a:bodyPr numCol="1"/>
          <a:lstStyle/>
          <a:p>
            <a:pPr marL="0" indent="0" fontAlgn="base">
              <a:lnSpc>
                <a:spcPct val="100000"/>
              </a:lnSpc>
              <a:spcBef>
                <a:spcPct val="50000"/>
              </a:spcBef>
              <a:spcAft>
                <a:spcPct val="0"/>
              </a:spcAft>
              <a:buNone/>
            </a:pPr>
            <a:r>
              <a:rPr lang="en-US" sz="1400" u="none" dirty="0">
                <a:solidFill>
                  <a:srgbClr val="808080"/>
                </a:solidFill>
                <a:latin typeface="微软雅黑" panose="020B0503020204020204" charset="-122"/>
                <a:ea typeface="微软雅黑" panose="020B0503020204020204" charset="-122"/>
              </a:rPr>
              <a:t>    第*页</a:t>
            </a:r>
            <a:endParaRPr lang="en-US" sz="1400" u="none" dirty="0">
              <a:solidFill>
                <a:srgbClr val="808080"/>
              </a:solidFill>
              <a:latin typeface="微软雅黑" panose="020B0503020204020204" charset="-122"/>
              <a:ea typeface="微软雅黑" panose="020B0503020204020204" charset="-122"/>
            </a:endParaRPr>
          </a:p>
        </p:txBody>
      </p:sp>
      <p:sp>
        <p:nvSpPr>
          <p:cNvPr id="14" name="Text Box 14"/>
          <p:cNvSpPr/>
          <p:nvPr userDrawn="1"/>
        </p:nvSpPr>
        <p:spPr>
          <a:xfrm>
            <a:off x="0" y="2928937"/>
            <a:ext cx="12192000" cy="0"/>
          </a:xfrm>
          <a:prstGeom prst="rect">
            <a:avLst/>
          </a:prstGeom>
          <a:noFill/>
          <a:ln>
            <a:noFill/>
          </a:ln>
        </p:spPr>
        <p:txBody>
          <a:bodyPr numCol="1"/>
          <a:lstStyle/>
          <a:p>
            <a:endParaRPr>
              <a:latin typeface="微软雅黑" panose="020B0503020204020204" charset="-122"/>
              <a:ea typeface="微软雅黑" panose="020B0503020204020204" charset="-122"/>
            </a:endParaRPr>
          </a:p>
        </p:txBody>
      </p:sp>
      <p:cxnSp>
        <p:nvCxnSpPr>
          <p:cNvPr id="15" name="Connector 15"/>
          <p:cNvCxnSpPr/>
          <p:nvPr userDrawn="1"/>
        </p:nvCxnSpPr>
        <p:spPr>
          <a:xfrm>
            <a:off x="431800" y="6524625"/>
            <a:ext cx="7200900" cy="0"/>
          </a:xfrm>
          <a:prstGeom prst="line">
            <a:avLst/>
          </a:prstGeom>
          <a:noFill/>
          <a:ln w="28575" cap="flat" algn="in">
            <a:solidFill>
              <a:srgbClr val="000000"/>
            </a:solidFill>
            <a:prstDash val="solid"/>
            <a:round/>
            <a:headEnd type="none" w="med" len="med"/>
            <a:tailEnd type="none" w="med" len="med"/>
          </a:ln>
        </p:spPr>
      </p:cxnSp>
      <p:cxnSp>
        <p:nvCxnSpPr>
          <p:cNvPr id="17" name="Connector 17"/>
          <p:cNvCxnSpPr/>
          <p:nvPr userDrawn="1"/>
        </p:nvCxnSpPr>
        <p:spPr>
          <a:xfrm>
            <a:off x="7632700" y="6524625"/>
            <a:ext cx="4032249" cy="0"/>
          </a:xfrm>
          <a:prstGeom prst="line">
            <a:avLst/>
          </a:prstGeom>
          <a:noFill/>
          <a:ln w="28575" cap="flat" algn="in">
            <a:solidFill>
              <a:srgbClr val="000000"/>
            </a:solidFill>
            <a:prstDash val="solid"/>
            <a:round/>
            <a:headEnd type="none" w="med" len="med"/>
            <a:tailEnd type="none" w="med" len="med"/>
          </a:ln>
        </p:spPr>
      </p:cxnSp>
      <p:sp>
        <p:nvSpPr>
          <p:cNvPr id="19" name="Text Box 19"/>
          <p:cNvSpPr/>
          <p:nvPr userDrawn="1"/>
        </p:nvSpPr>
        <p:spPr>
          <a:xfrm>
            <a:off x="431800" y="115887"/>
            <a:ext cx="618067" cy="428625"/>
          </a:xfrm>
          <a:prstGeom prst="rect">
            <a:avLst/>
          </a:prstGeom>
          <a:noFill/>
          <a:ln>
            <a:noFill/>
          </a:ln>
        </p:spPr>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hf sldNum="0" ftr="0" dt="0"/>
  <p:txStyles>
    <p:titleStyle>
      <a:lvl1pPr marL="0" indent="0" algn="ctr" defTabSz="914400" rtl="0" fontAlgn="base">
        <a:lnSpc>
          <a:spcPct val="100000"/>
        </a:lnSpc>
        <a:spcBef>
          <a:spcPct val="0"/>
        </a:spcBef>
        <a:spcAft>
          <a:spcPct val="0"/>
        </a:spcAft>
        <a:buNone/>
        <a:defRPr lang="en-US" sz="4400" b="0" i="0" u="none" dirty="0" smtClean="0">
          <a:solidFill>
            <a:schemeClr val="tx2"/>
          </a:solidFill>
          <a:latin typeface="Times New Roman" panose="02020603050405020304" charset="0"/>
          <a:ea typeface="宋体" panose="02010600030101010101" pitchFamily="2" charset="-122"/>
        </a:defRPr>
      </a:lvl1pPr>
    </p:titleStyle>
    <p:bodyStyle>
      <a:lvl1pPr marL="342900" indent="-342900" algn="l" defTabSz="914400" rtl="0" fontAlgn="base">
        <a:lnSpc>
          <a:spcPct val="100000"/>
        </a:lnSpc>
        <a:spcBef>
          <a:spcPct val="20000"/>
        </a:spcBef>
        <a:spcAft>
          <a:spcPct val="0"/>
        </a:spcAft>
        <a:buSzPct val="100000"/>
        <a:buChar char="•"/>
        <a:defRPr lang="en-US" sz="3200" b="0" i="0" u="none" dirty="0" smtClean="0">
          <a:solidFill>
            <a:schemeClr val="tx1"/>
          </a:solidFill>
          <a:latin typeface="Times New Roman" panose="02020603050405020304" charset="0"/>
          <a:ea typeface="宋体" panose="02010600030101010101" pitchFamily="2" charset="-122"/>
        </a:defRPr>
      </a:lvl1pPr>
      <a:lvl2pPr marL="742950" indent="-285750" algn="l" defTabSz="914400" rtl="0" fontAlgn="base">
        <a:lnSpc>
          <a:spcPct val="100000"/>
        </a:lnSpc>
        <a:spcBef>
          <a:spcPct val="20000"/>
        </a:spcBef>
        <a:spcAft>
          <a:spcPct val="0"/>
        </a:spcAft>
        <a:buSzPct val="100000"/>
        <a:buChar char="–"/>
        <a:defRPr lang="en-US" sz="2800" b="0" i="0" u="none" dirty="0" smtClean="0">
          <a:solidFill>
            <a:schemeClr val="tx1"/>
          </a:solidFill>
          <a:latin typeface="Times New Roman" panose="02020603050405020304" charset="0"/>
          <a:ea typeface="宋体" panose="02010600030101010101" pitchFamily="2" charset="-122"/>
        </a:defRPr>
      </a:lvl2pPr>
      <a:lvl3pPr marL="1143000" indent="-228600" algn="l" defTabSz="914400" rtl="0" fontAlgn="base">
        <a:lnSpc>
          <a:spcPct val="100000"/>
        </a:lnSpc>
        <a:spcBef>
          <a:spcPct val="20000"/>
        </a:spcBef>
        <a:spcAft>
          <a:spcPct val="0"/>
        </a:spcAft>
        <a:buSzPct val="100000"/>
        <a:buChar char="•"/>
        <a:defRPr lang="en-US" sz="2400" b="0" i="0" u="none" dirty="0" smtClean="0">
          <a:solidFill>
            <a:schemeClr val="tx1"/>
          </a:solidFill>
          <a:latin typeface="Times New Roman" panose="02020603050405020304" charset="0"/>
          <a:ea typeface="宋体" panose="02010600030101010101" pitchFamily="2" charset="-122"/>
        </a:defRPr>
      </a:lvl3pPr>
      <a:lvl4pPr marL="1600200" indent="-228600" algn="l" defTabSz="914400" rtl="0" fontAlgn="base">
        <a:lnSpc>
          <a:spcPct val="100000"/>
        </a:lnSpc>
        <a:spcBef>
          <a:spcPct val="20000"/>
        </a:spcBef>
        <a:spcAft>
          <a:spcPct val="0"/>
        </a:spcAft>
        <a:buSzPct val="100000"/>
        <a:buChar char="–"/>
        <a:defRPr lang="en-US" sz="2000" b="0" i="0" u="none" dirty="0" smtClean="0">
          <a:solidFill>
            <a:schemeClr val="tx1"/>
          </a:solidFill>
          <a:latin typeface="Times New Roman" panose="02020603050405020304" charset="0"/>
          <a:ea typeface="宋体" panose="02010600030101010101" pitchFamily="2" charset="-122"/>
        </a:defRPr>
      </a:lvl4pPr>
      <a:lvl5pPr marL="2057400" indent="-228600" algn="l" defTabSz="914400" rtl="0" fontAlgn="base">
        <a:lnSpc>
          <a:spcPct val="100000"/>
        </a:lnSpc>
        <a:spcBef>
          <a:spcPct val="20000"/>
        </a:spcBef>
        <a:spcAft>
          <a:spcPct val="0"/>
        </a:spcAft>
        <a:buSzPct val="100000"/>
        <a:buChar char="»"/>
        <a:defRPr lang="en-US" sz="2000" b="0" i="0" u="none" dirty="0" smtClean="0">
          <a:solidFill>
            <a:schemeClr val="tx1"/>
          </a:solidFill>
          <a:latin typeface="Times New Roman" panose="02020603050405020304" charset="0"/>
          <a:ea typeface="宋体" panose="02010600030101010101" pitchFamily="2" charset="-122"/>
        </a:defRPr>
      </a:lvl5pPr>
    </p:bodyStyle>
    <p:otherStyle>
      <a:lvl1pPr marL="0" indent="0" algn="l" defTabSz="914400" rtl="0" fontAlgn="base">
        <a:lnSpc>
          <a:spcPct val="100000"/>
        </a:lnSpc>
        <a:spcBef>
          <a:spcPct val="0"/>
        </a:spcBef>
        <a:spcAft>
          <a:spcPct val="0"/>
        </a:spcAft>
        <a:buNone/>
        <a:defRPr lang="en-US" sz="1800" b="0" i="0" u="none" baseline="0" dirty="0" smtClean="0">
          <a:solidFill>
            <a:schemeClr val="tx1"/>
          </a:solidFill>
        </a:defRPr>
      </a:lvl1pPr>
      <a:lvl2pPr marL="457200" indent="0">
        <a:lnSpc>
          <a:spcPct val="100000"/>
        </a:lnSpc>
        <a:spcBef>
          <a:spcPct val="0"/>
        </a:spcBef>
        <a:spcAft>
          <a:spcPct val="0"/>
        </a:spcAft>
        <a:buNone/>
        <a:defRPr lang="en-US" sz="1800" b="0" i="0" u="none" dirty="0" smtClean="0">
          <a:solidFill>
            <a:schemeClr val="tx1"/>
          </a:solidFill>
        </a:defRPr>
      </a:lvl2pPr>
      <a:lvl3pPr marL="914400" indent="0">
        <a:lnSpc>
          <a:spcPct val="100000"/>
        </a:lnSpc>
        <a:spcBef>
          <a:spcPct val="0"/>
        </a:spcBef>
        <a:spcAft>
          <a:spcPct val="0"/>
        </a:spcAft>
        <a:buNone/>
        <a:defRPr lang="en-US" sz="1800" b="0" i="0" u="none" dirty="0" smtClean="0">
          <a:solidFill>
            <a:schemeClr val="tx1"/>
          </a:solidFill>
        </a:defRPr>
      </a:lvl3pPr>
      <a:lvl4pPr marL="1371600" indent="0">
        <a:lnSpc>
          <a:spcPct val="100000"/>
        </a:lnSpc>
        <a:spcBef>
          <a:spcPct val="0"/>
        </a:spcBef>
        <a:spcAft>
          <a:spcPct val="0"/>
        </a:spcAft>
        <a:buNone/>
        <a:defRPr lang="en-US" sz="1800" b="0" i="0" u="none" dirty="0" smtClean="0">
          <a:solidFill>
            <a:schemeClr val="tx1"/>
          </a:solidFill>
        </a:defRPr>
      </a:lvl4pPr>
      <a:lvl5pPr marL="1828800" indent="0">
        <a:lnSpc>
          <a:spcPct val="100000"/>
        </a:lnSpc>
        <a:spcBef>
          <a:spcPct val="0"/>
        </a:spcBef>
        <a:spcAft>
          <a:spcPct val="0"/>
        </a:spcAft>
        <a:buNone/>
        <a:defRPr lang="en-US" sz="1800" b="0" i="0" u="none" dirty="0" smtClean="0">
          <a:solidFill>
            <a:schemeClr val="tx1"/>
          </a:solidFill>
        </a:defRPr>
      </a:lvl5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3"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3"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微软雅黑" panose="020B0503020204020204" charset="-122"/>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charset="-122"/>
              <a:cs typeface="微软雅黑" panose="020B0503020204020204" charset="-122"/>
            </a:endParaRPr>
          </a:p>
        </p:txBody>
      </p:sp>
      <p:pic>
        <p:nvPicPr>
          <p:cNvPr id="8" name="图片 7"/>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3" y="443230"/>
            <a:ext cx="10852237" cy="441964"/>
          </a:xfrm>
          <a:prstGeom prst="rect">
            <a:avLst/>
          </a:prstGeom>
        </p:spPr>
        <p:txBody>
          <a:bodyPr vert="horz" lIns="90000" tIns="46800" rIns="90000" bIns="468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3" y="952508"/>
            <a:ext cx="10852237" cy="5388907"/>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3"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微软雅黑" panose="020B0503020204020204" charset="-122"/>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微软雅黑" panose="020B0503020204020204" charset="-122"/>
            </a:endParaRPr>
          </a:p>
        </p:txBody>
      </p:sp>
      <p:pic>
        <p:nvPicPr>
          <p:cNvPr id="8" name="图片 7"/>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Lst>
  <p:txStyles>
    <p:titleStyle>
      <a:lvl1pPr algn="l" defTabSz="914400" rtl="0" eaLnBrk="1" fontAlgn="auto" latinLnBrk="0" hangingPunct="1">
        <a:lnSpc>
          <a:spcPct val="120000"/>
        </a:lnSpc>
        <a:spcBef>
          <a:spcPct val="0"/>
        </a:spcBef>
        <a:buNone/>
        <a:defRPr sz="2400" b="1" u="none" strike="noStrike" kern="1200" cap="none" spc="200" normalizeH="0">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defRPr>
      </a:lvl1pPr>
    </p:titleStyle>
    <p:bodyStyle>
      <a:lvl1pPr marL="2286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defRPr>
      </a:lvl1pPr>
      <a:lvl2pPr marL="685800"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defRPr>
      </a:lvl2pPr>
      <a:lvl3pPr marL="11430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defRPr>
      </a:lvl3pPr>
      <a:lvl4pPr marL="16002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defRPr>
      </a:lvl4pPr>
      <a:lvl5pPr marL="20574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24.xml"/><Relationship Id="rId6" Type="http://schemas.openxmlformats.org/officeDocument/2006/relationships/tags" Target="../tags/tag449.xml"/><Relationship Id="rId5" Type="http://schemas.openxmlformats.org/officeDocument/2006/relationships/tags" Target="../tags/tag448.xml"/><Relationship Id="rId4" Type="http://schemas.openxmlformats.org/officeDocument/2006/relationships/tags" Target="../tags/tag447.xml"/><Relationship Id="rId3" Type="http://schemas.openxmlformats.org/officeDocument/2006/relationships/tags" Target="../tags/tag446.xml"/><Relationship Id="rId2" Type="http://schemas.openxmlformats.org/officeDocument/2006/relationships/tags" Target="../tags/tag445.xml"/><Relationship Id="rId1" Type="http://schemas.openxmlformats.org/officeDocument/2006/relationships/tags" Target="../tags/tag44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0.xml"/><Relationship Id="rId1" Type="http://schemas.openxmlformats.org/officeDocument/2006/relationships/tags" Target="../tags/tag469.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3.xml"/><Relationship Id="rId6" Type="http://schemas.openxmlformats.org/officeDocument/2006/relationships/tags" Target="../tags/tag472.xml"/><Relationship Id="rId5" Type="http://schemas.openxmlformats.org/officeDocument/2006/relationships/hyperlink" Target="file:///G:\2010&#24180;&#25991;&#20214;\cjf\&#26700;&#38754;\&#24212;&#24613;&#25937;&#25588;&#39044;&#26696;-&#36710;&#38388;&#32423;.ppt" TargetMode="External"/><Relationship Id="rId4" Type="http://schemas.openxmlformats.org/officeDocument/2006/relationships/hyperlink" Target="file:///G:\2010&#24180;&#25991;&#20214;\cjf\&#26700;&#38754;\&#37197;&#30005;&#23460;&#24212;&#24613;&#22788;&#32622;&#26041;&#26696;.ppt" TargetMode="External"/><Relationship Id="rId3" Type="http://schemas.openxmlformats.org/officeDocument/2006/relationships/hyperlink" Target="file:///G:\2010&#24180;&#25991;&#20214;\cjf\&#26700;&#38754;\&#24212;&#24613;&#25937;&#25588;&#39044;&#26696;-&#20225;&#19994;&#32423;.ppt" TargetMode="External"/><Relationship Id="rId2" Type="http://schemas.openxmlformats.org/officeDocument/2006/relationships/tags" Target="../tags/tag471.xml"/><Relationship Id="rId1" Type="http://schemas.openxmlformats.org/officeDocument/2006/relationships/tags" Target="../tags/tag470.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3.xml"/><Relationship Id="rId4" Type="http://schemas.openxmlformats.org/officeDocument/2006/relationships/tags" Target="../tags/tag476.xml"/><Relationship Id="rId3" Type="http://schemas.openxmlformats.org/officeDocument/2006/relationships/tags" Target="../tags/tag475.xml"/><Relationship Id="rId2" Type="http://schemas.openxmlformats.org/officeDocument/2006/relationships/tags" Target="../tags/tag474.xml"/><Relationship Id="rId1" Type="http://schemas.openxmlformats.org/officeDocument/2006/relationships/tags" Target="../tags/tag47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30.xml"/><Relationship Id="rId4" Type="http://schemas.openxmlformats.org/officeDocument/2006/relationships/tags" Target="../tags/tag451.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45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9" Type="http://schemas.openxmlformats.org/officeDocument/2006/relationships/tags" Target="../tags/tag459.xml"/><Relationship Id="rId8" Type="http://schemas.openxmlformats.org/officeDocument/2006/relationships/tags" Target="../tags/tag458.xml"/><Relationship Id="rId7" Type="http://schemas.openxmlformats.org/officeDocument/2006/relationships/tags" Target="../tags/tag457.xml"/><Relationship Id="rId6" Type="http://schemas.openxmlformats.org/officeDocument/2006/relationships/tags" Target="../tags/tag456.xml"/><Relationship Id="rId5" Type="http://schemas.openxmlformats.org/officeDocument/2006/relationships/tags" Target="../tags/tag455.xml"/><Relationship Id="rId4" Type="http://schemas.openxmlformats.org/officeDocument/2006/relationships/tags" Target="../tags/tag454.xml"/><Relationship Id="rId3" Type="http://schemas.openxmlformats.org/officeDocument/2006/relationships/tags" Target="../tags/tag453.xml"/><Relationship Id="rId2" Type="http://schemas.openxmlformats.org/officeDocument/2006/relationships/image" Target="../media/image7.png"/><Relationship Id="rId19" Type="http://schemas.openxmlformats.org/officeDocument/2006/relationships/notesSlide" Target="../notesSlides/notesSlide1.xml"/><Relationship Id="rId18" Type="http://schemas.openxmlformats.org/officeDocument/2006/relationships/slideLayout" Target="../slideLayouts/slideLayout47.xml"/><Relationship Id="rId17" Type="http://schemas.openxmlformats.org/officeDocument/2006/relationships/tags" Target="../tags/tag467.xml"/><Relationship Id="rId16" Type="http://schemas.openxmlformats.org/officeDocument/2006/relationships/tags" Target="../tags/tag466.xml"/><Relationship Id="rId15" Type="http://schemas.openxmlformats.org/officeDocument/2006/relationships/tags" Target="../tags/tag465.xml"/><Relationship Id="rId14" Type="http://schemas.openxmlformats.org/officeDocument/2006/relationships/tags" Target="../tags/tag464.xml"/><Relationship Id="rId13" Type="http://schemas.openxmlformats.org/officeDocument/2006/relationships/tags" Target="../tags/tag463.xml"/><Relationship Id="rId12" Type="http://schemas.openxmlformats.org/officeDocument/2006/relationships/tags" Target="../tags/tag462.xml"/><Relationship Id="rId11" Type="http://schemas.openxmlformats.org/officeDocument/2006/relationships/tags" Target="../tags/tag461.xml"/><Relationship Id="rId10" Type="http://schemas.openxmlformats.org/officeDocument/2006/relationships/tags" Target="../tags/tag460.xml"/><Relationship Id="rId1" Type="http://schemas.openxmlformats.org/officeDocument/2006/relationships/tags" Target="../tags/tag45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3.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4.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5.png"/></Relationships>
</file>

<file path=ppt/slides/_rels/slide39.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tags" Target="../tags/tag481.xml"/><Relationship Id="rId7" Type="http://schemas.openxmlformats.org/officeDocument/2006/relationships/hyperlink" Target="http://www.bofety.com/" TargetMode="External"/><Relationship Id="rId6" Type="http://schemas.openxmlformats.org/officeDocument/2006/relationships/tags" Target="../tags/tag480.xml"/><Relationship Id="rId5" Type="http://schemas.openxmlformats.org/officeDocument/2006/relationships/image" Target="../media/image17.jpeg"/><Relationship Id="rId4" Type="http://schemas.openxmlformats.org/officeDocument/2006/relationships/tags" Target="../tags/tag479.xml"/><Relationship Id="rId3" Type="http://schemas.openxmlformats.org/officeDocument/2006/relationships/image" Target="../media/image16.jpeg"/><Relationship Id="rId2" Type="http://schemas.openxmlformats.org/officeDocument/2006/relationships/tags" Target="../tags/tag478.xml"/><Relationship Id="rId1" Type="http://schemas.openxmlformats.org/officeDocument/2006/relationships/tags" Target="../tags/tag47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tags" Target="../tags/tag4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845185" y="727710"/>
            <a:ext cx="6002020" cy="1758950"/>
          </a:xfrm>
        </p:spPr>
        <p:txBody>
          <a:bodyPr>
            <a:noAutofit/>
          </a:bodyPr>
          <a:lstStyle/>
          <a:p>
            <a:pPr marL="0" indent="0" algn="ctr">
              <a:lnSpc>
                <a:spcPct val="110000"/>
              </a:lnSpc>
              <a:spcBef>
                <a:spcPts val="0"/>
              </a:spcBef>
              <a:spcAft>
                <a:spcPts val="0"/>
              </a:spcAft>
              <a:buSzPct val="100000"/>
              <a:buNone/>
            </a:pPr>
            <a:r>
              <a:rPr lang="zh-CN" altLang="en-US" sz="5120" smtClean="0">
                <a:solidFill>
                  <a:srgbClr val="1E6FAD"/>
                </a:solidFill>
                <a:latin typeface="微软雅黑" panose="020B0503020204020204" charset="-122"/>
                <a:ea typeface="微软雅黑" panose="020B0503020204020204" charset="-122"/>
                <a:cs typeface="+mn-cs"/>
              </a:rPr>
              <a:t>应急预案编写导则GBT 29639-2020专题解读课件</a:t>
            </a:r>
            <a:endParaRPr lang="zh-CN" altLang="en-US" sz="5120" smtClean="0">
              <a:solidFill>
                <a:srgbClr val="1E6FAD"/>
              </a:solidFill>
              <a:latin typeface="微软雅黑" panose="020B0503020204020204" charset="-122"/>
              <a:ea typeface="微软雅黑" panose="020B050302020402020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2602865" y="369366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2152865" y="494159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3395980" y="494220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4639095" y="494159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p:nvPr/>
        </p:nvSpPr>
        <p:spPr>
          <a:xfrm>
            <a:off x="2279650" y="1484313"/>
            <a:ext cx="1295400" cy="2232025"/>
          </a:xfrm>
          <a:prstGeom prst="rect">
            <a:avLst/>
          </a:prstGeom>
          <a:gradFill rotWithShape="0">
            <a:gsLst>
              <a:gs pos="0">
                <a:srgbClr val="646ADE"/>
              </a:gs>
              <a:gs pos="100000">
                <a:srgbClr val="9398E9"/>
              </a:gs>
            </a:gsLst>
            <a:lin ang="5400000" scaled="1"/>
            <a:tileRect/>
          </a:gradFill>
          <a:ln w="9525">
            <a:noFill/>
          </a:ln>
        </p:spPr>
        <p:txBody>
          <a:bodyPr wrap="none" anchor="ctr"/>
          <a:lstStyle/>
          <a:p>
            <a:pPr lvl="0" indent="0" algn="ctr">
              <a:buFont typeface="Arial" panose="020B0604020202020204" pitchFamily="34" charset="0"/>
              <a:buNone/>
            </a:pPr>
            <a:r>
              <a:rPr lang="zh-CN" altLang="en-US" dirty="0">
                <a:latin typeface="微软雅黑" panose="020B0503020204020204" charset="-122"/>
                <a:ea typeface="微软雅黑" panose="020B0503020204020204" charset="-122"/>
                <a:sym typeface="微软雅黑" panose="020B0503020204020204" charset="-122"/>
              </a:rPr>
              <a:t>生产</a:t>
            </a:r>
            <a:endParaRPr lang="zh-CN" altLang="en-US" dirty="0">
              <a:latin typeface="微软雅黑" panose="020B0503020204020204" charset="-122"/>
              <a:ea typeface="微软雅黑" panose="020B0503020204020204" charset="-122"/>
              <a:sym typeface="微软雅黑" panose="020B0503020204020204" charset="-122"/>
            </a:endParaRPr>
          </a:p>
          <a:p>
            <a:pPr lvl="0" indent="0" algn="ctr">
              <a:buFont typeface="Arial" panose="020B0604020202020204" pitchFamily="34" charset="0"/>
              <a:buNone/>
            </a:pPr>
            <a:r>
              <a:rPr lang="zh-CN" altLang="en-US" dirty="0">
                <a:latin typeface="微软雅黑" panose="020B0503020204020204" charset="-122"/>
                <a:ea typeface="微软雅黑" panose="020B0503020204020204" charset="-122"/>
                <a:sym typeface="微软雅黑" panose="020B0503020204020204" charset="-122"/>
              </a:rPr>
              <a:t>经营</a:t>
            </a:r>
            <a:endParaRPr lang="zh-CN" altLang="en-US" dirty="0">
              <a:latin typeface="微软雅黑" panose="020B0503020204020204" charset="-122"/>
              <a:ea typeface="微软雅黑" panose="020B0503020204020204" charset="-122"/>
              <a:sym typeface="微软雅黑" panose="020B0503020204020204" charset="-122"/>
            </a:endParaRPr>
          </a:p>
          <a:p>
            <a:pPr lvl="0" indent="0" algn="ctr">
              <a:buFont typeface="Arial" panose="020B0604020202020204" pitchFamily="34" charset="0"/>
              <a:buNone/>
            </a:pPr>
            <a:r>
              <a:rPr lang="zh-CN" altLang="en-US" dirty="0">
                <a:latin typeface="微软雅黑" panose="020B0503020204020204" charset="-122"/>
                <a:ea typeface="微软雅黑" panose="020B0503020204020204" charset="-122"/>
                <a:sym typeface="微软雅黑" panose="020B0503020204020204" charset="-122"/>
              </a:rPr>
              <a:t>单位</a:t>
            </a: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13315" name="AutoShape 6"/>
          <p:cNvSpPr/>
          <p:nvPr/>
        </p:nvSpPr>
        <p:spPr>
          <a:xfrm>
            <a:off x="3648075" y="2349500"/>
            <a:ext cx="1008063" cy="719138"/>
          </a:xfrm>
          <a:prstGeom prst="rightArrow">
            <a:avLst>
              <a:gd name="adj1" fmla="val 50000"/>
              <a:gd name="adj2" fmla="val 34998"/>
            </a:avLst>
          </a:prstGeom>
          <a:solidFill>
            <a:schemeClr val="tx2"/>
          </a:solidFill>
          <a:ln w="9525">
            <a:noFill/>
          </a:ln>
        </p:spPr>
        <p:txBody>
          <a:bodyPr wrap="none" anchor="ctr"/>
          <a:lstStyle/>
          <a:p>
            <a:pPr lvl="0" indent="0" algn="ctr">
              <a:buFont typeface="Arial" panose="020B0604020202020204" pitchFamily="34" charset="0"/>
              <a:buNone/>
            </a:pPr>
            <a:r>
              <a:rPr lang="zh-CN" altLang="en-US" dirty="0">
                <a:latin typeface="微软雅黑" panose="020B0503020204020204" charset="-122"/>
                <a:ea typeface="微软雅黑" panose="020B0503020204020204" charset="-122"/>
                <a:sym typeface="微软雅黑" panose="020B0503020204020204" charset="-122"/>
              </a:rPr>
              <a:t>编制</a:t>
            </a: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13316" name="Oval 7"/>
          <p:cNvSpPr/>
          <p:nvPr/>
        </p:nvSpPr>
        <p:spPr>
          <a:xfrm>
            <a:off x="4800600" y="1700213"/>
            <a:ext cx="2663825" cy="1944687"/>
          </a:xfrm>
          <a:prstGeom prst="ellipse">
            <a:avLst/>
          </a:prstGeom>
          <a:gradFill rotWithShape="0">
            <a:gsLst>
              <a:gs pos="0">
                <a:srgbClr val="646ADE"/>
              </a:gs>
              <a:gs pos="100000">
                <a:srgbClr val="9398E9"/>
              </a:gs>
            </a:gsLst>
            <a:lin ang="5400000" scaled="1"/>
            <a:tileRect/>
          </a:gradFill>
          <a:ln w="9525">
            <a:noFill/>
          </a:ln>
        </p:spPr>
        <p:txBody>
          <a:bodyPr wrap="none" anchor="ctr"/>
          <a:lstStyle/>
          <a:p>
            <a:pPr lvl="0" indent="0" algn="ctr">
              <a:buFont typeface="Arial" panose="020B0604020202020204" pitchFamily="34" charset="0"/>
              <a:buNone/>
            </a:pPr>
            <a:r>
              <a:rPr lang="zh-CN" altLang="en-US" dirty="0">
                <a:latin typeface="微软雅黑" panose="020B0503020204020204" charset="-122"/>
                <a:ea typeface="微软雅黑" panose="020B0503020204020204" charset="-122"/>
                <a:sym typeface="微软雅黑" panose="020B0503020204020204" charset="-122"/>
              </a:rPr>
              <a:t>事故应急救援预案</a:t>
            </a:r>
            <a:endParaRPr lang="zh-CN" altLang="en-US" dirty="0">
              <a:latin typeface="微软雅黑" panose="020B0503020204020204" charset="-122"/>
              <a:ea typeface="微软雅黑" panose="020B0503020204020204" charset="-122"/>
              <a:sym typeface="微软雅黑" panose="020B0503020204020204" charset="-122"/>
            </a:endParaRPr>
          </a:p>
          <a:p>
            <a:pPr lvl="0" indent="0" algn="ctr">
              <a:buFont typeface="Arial" panose="020B0604020202020204" pitchFamily="34" charset="0"/>
              <a:buNone/>
            </a:pPr>
            <a:r>
              <a:rPr lang="zh-CN" altLang="en-US" dirty="0">
                <a:latin typeface="微软雅黑" panose="020B0503020204020204" charset="-122"/>
                <a:ea typeface="微软雅黑" panose="020B0503020204020204" charset="-122"/>
                <a:sym typeface="微软雅黑" panose="020B0503020204020204" charset="-122"/>
              </a:rPr>
              <a:t>事故风险评估</a:t>
            </a:r>
            <a:endParaRPr lang="zh-CN" altLang="en-US" dirty="0">
              <a:latin typeface="微软雅黑" panose="020B0503020204020204" charset="-122"/>
              <a:ea typeface="微软雅黑" panose="020B0503020204020204" charset="-122"/>
              <a:sym typeface="微软雅黑" panose="020B0503020204020204" charset="-122"/>
            </a:endParaRPr>
          </a:p>
          <a:p>
            <a:pPr lvl="0" indent="0" algn="ctr">
              <a:buFont typeface="Arial" panose="020B0604020202020204" pitchFamily="34" charset="0"/>
              <a:buNone/>
            </a:pPr>
            <a:r>
              <a:rPr lang="zh-CN" altLang="en-US" dirty="0">
                <a:latin typeface="微软雅黑" panose="020B0503020204020204" charset="-122"/>
                <a:ea typeface="微软雅黑" panose="020B0503020204020204" charset="-122"/>
                <a:sym typeface="微软雅黑" panose="020B0503020204020204" charset="-122"/>
              </a:rPr>
              <a:t>应急资源调查</a:t>
            </a:r>
            <a:endParaRPr lang="zh-CN" altLang="en-US" dirty="0">
              <a:latin typeface="微软雅黑" panose="020B0503020204020204" charset="-122"/>
              <a:ea typeface="微软雅黑" panose="020B0503020204020204" charset="-122"/>
              <a:sym typeface="微软雅黑" panose="020B0503020204020204" charset="-122"/>
            </a:endParaRPr>
          </a:p>
          <a:p>
            <a:pPr lvl="0" indent="0" algn="ctr">
              <a:buFont typeface="Arial" panose="020B0604020202020204" pitchFamily="34" charset="0"/>
              <a:buNone/>
            </a:pPr>
            <a:r>
              <a:rPr lang="zh-CN" altLang="en-US" dirty="0">
                <a:latin typeface="微软雅黑" panose="020B0503020204020204" charset="-122"/>
                <a:ea typeface="微软雅黑" panose="020B0503020204020204" charset="-122"/>
                <a:sym typeface="微软雅黑" panose="020B0503020204020204" charset="-122"/>
              </a:rPr>
              <a:t>现场处置方案</a:t>
            </a: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13317" name="AutoShape 8"/>
          <p:cNvSpPr/>
          <p:nvPr/>
        </p:nvSpPr>
        <p:spPr>
          <a:xfrm>
            <a:off x="7535863" y="2349500"/>
            <a:ext cx="1081087" cy="863600"/>
          </a:xfrm>
          <a:prstGeom prst="rightArrow">
            <a:avLst>
              <a:gd name="adj1" fmla="val 50000"/>
              <a:gd name="adj2" fmla="val 31255"/>
            </a:avLst>
          </a:prstGeom>
          <a:solidFill>
            <a:schemeClr val="tx2"/>
          </a:solidFill>
          <a:ln w="9525">
            <a:noFill/>
          </a:ln>
        </p:spPr>
        <p:txBody>
          <a:bodyPr wrap="none" anchor="ctr"/>
          <a:lstStyle/>
          <a:p>
            <a:pPr lvl="0" indent="0" algn="ctr">
              <a:buFont typeface="Arial" panose="020B0604020202020204" pitchFamily="34" charset="0"/>
              <a:buNone/>
            </a:pPr>
            <a:r>
              <a:rPr lang="zh-CN" altLang="en-US" dirty="0">
                <a:latin typeface="微软雅黑" panose="020B0503020204020204" charset="-122"/>
                <a:ea typeface="微软雅黑" panose="020B0503020204020204" charset="-122"/>
                <a:sym typeface="微软雅黑" panose="020B0503020204020204" charset="-122"/>
              </a:rPr>
              <a:t>定期组织</a:t>
            </a: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13318" name="Rectangle 9"/>
          <p:cNvSpPr/>
          <p:nvPr/>
        </p:nvSpPr>
        <p:spPr>
          <a:xfrm>
            <a:off x="8688388" y="1989138"/>
            <a:ext cx="1152525" cy="1655762"/>
          </a:xfrm>
          <a:prstGeom prst="rect">
            <a:avLst/>
          </a:prstGeom>
          <a:gradFill rotWithShape="0">
            <a:gsLst>
              <a:gs pos="0">
                <a:srgbClr val="646ADE"/>
              </a:gs>
              <a:gs pos="100000">
                <a:srgbClr val="9398E9"/>
              </a:gs>
            </a:gsLst>
            <a:lin ang="5400000" scaled="1"/>
            <a:tileRect/>
          </a:gradFill>
          <a:ln w="9525">
            <a:noFill/>
          </a:ln>
        </p:spPr>
        <p:txBody>
          <a:bodyPr wrap="none" anchor="ctr"/>
          <a:lstStyle/>
          <a:p>
            <a:pPr lvl="0" indent="0" algn="ctr">
              <a:buFont typeface="Arial" panose="020B0604020202020204" pitchFamily="34" charset="0"/>
              <a:buNone/>
            </a:pPr>
            <a:r>
              <a:rPr lang="zh-CN" altLang="en-US" dirty="0">
                <a:latin typeface="微软雅黑" panose="020B0503020204020204" charset="-122"/>
                <a:ea typeface="微软雅黑" panose="020B0503020204020204" charset="-122"/>
                <a:sym typeface="微软雅黑" panose="020B0503020204020204" charset="-122"/>
              </a:rPr>
              <a:t>演练</a:t>
            </a: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13319" name="Oval 10"/>
          <p:cNvSpPr/>
          <p:nvPr/>
        </p:nvSpPr>
        <p:spPr>
          <a:xfrm>
            <a:off x="5087938" y="4294188"/>
            <a:ext cx="2089150" cy="1368425"/>
          </a:xfrm>
          <a:prstGeom prst="ellipse">
            <a:avLst/>
          </a:prstGeom>
          <a:gradFill rotWithShape="0">
            <a:gsLst>
              <a:gs pos="0">
                <a:srgbClr val="646ADE"/>
              </a:gs>
              <a:gs pos="100000">
                <a:srgbClr val="9398E9"/>
              </a:gs>
            </a:gsLst>
            <a:lin ang="5400000" scaled="1"/>
            <a:tileRect/>
          </a:gradFill>
          <a:ln w="9525">
            <a:noFill/>
          </a:ln>
        </p:spPr>
        <p:txBody>
          <a:bodyPr wrap="none" anchor="ctr"/>
          <a:lstStyle/>
          <a:p>
            <a:pPr lvl="0" indent="0" algn="ctr">
              <a:buFont typeface="Arial" panose="020B0604020202020204" pitchFamily="34" charset="0"/>
              <a:buNone/>
            </a:pPr>
            <a:r>
              <a:rPr lang="zh-CN" altLang="en-US" dirty="0">
                <a:latin typeface="微软雅黑" panose="020B0503020204020204" charset="-122"/>
                <a:ea typeface="微软雅黑" panose="020B0503020204020204" charset="-122"/>
                <a:sym typeface="微软雅黑" panose="020B0503020204020204" charset="-122"/>
              </a:rPr>
              <a:t>县级以上人民政府</a:t>
            </a:r>
            <a:endParaRPr lang="zh-CN" altLang="en-US" dirty="0">
              <a:latin typeface="微软雅黑" panose="020B0503020204020204" charset="-122"/>
              <a:ea typeface="微软雅黑" panose="020B0503020204020204" charset="-122"/>
              <a:sym typeface="微软雅黑" panose="020B0503020204020204" charset="-122"/>
            </a:endParaRPr>
          </a:p>
          <a:p>
            <a:pPr lvl="0" indent="0" algn="ctr">
              <a:buFont typeface="Arial" panose="020B0604020202020204" pitchFamily="34" charset="0"/>
              <a:buNone/>
            </a:pPr>
            <a:r>
              <a:rPr lang="zh-CN" altLang="en-US" dirty="0">
                <a:latin typeface="微软雅黑" panose="020B0503020204020204" charset="-122"/>
                <a:ea typeface="微软雅黑" panose="020B0503020204020204" charset="-122"/>
                <a:sym typeface="微软雅黑" panose="020B0503020204020204" charset="-122"/>
              </a:rPr>
              <a:t>制定的应急预案</a:t>
            </a: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13320" name="AutoShape 11"/>
          <p:cNvSpPr/>
          <p:nvPr/>
        </p:nvSpPr>
        <p:spPr>
          <a:xfrm>
            <a:off x="6024563" y="3644900"/>
            <a:ext cx="1008062" cy="649288"/>
          </a:xfrm>
          <a:prstGeom prst="upDownArrow">
            <a:avLst>
              <a:gd name="adj1" fmla="val 50000"/>
              <a:gd name="adj2" fmla="val 20000"/>
            </a:avLst>
          </a:prstGeom>
          <a:solidFill>
            <a:srgbClr val="00B050"/>
          </a:solidFill>
          <a:ln w="9525">
            <a:noFill/>
          </a:ln>
        </p:spPr>
        <p:txBody>
          <a:bodyPr wrap="none" anchor="ctr"/>
          <a:lstStyle/>
          <a:p>
            <a:pPr lvl="0" indent="0" algn="ctr">
              <a:buFont typeface="Arial" panose="020B0604020202020204" pitchFamily="34" charset="0"/>
              <a:buNone/>
            </a:pPr>
            <a:r>
              <a:rPr lang="zh-CN" altLang="en-US" dirty="0">
                <a:latin typeface="微软雅黑" panose="020B0503020204020204" charset="-122"/>
                <a:ea typeface="微软雅黑" panose="020B0503020204020204" charset="-122"/>
                <a:sym typeface="微软雅黑" panose="020B0503020204020204" charset="-122"/>
              </a:rPr>
              <a:t>衔接</a:t>
            </a: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13321" name="Rectangle 12"/>
          <p:cNvSpPr/>
          <p:nvPr/>
        </p:nvSpPr>
        <p:spPr>
          <a:xfrm>
            <a:off x="2151063" y="5143500"/>
            <a:ext cx="2649537" cy="1154113"/>
          </a:xfrm>
          <a:prstGeom prst="rect">
            <a:avLst/>
          </a:prstGeom>
          <a:noFill/>
          <a:ln w="28575" cap="flat" cmpd="sng">
            <a:solidFill>
              <a:srgbClr val="FF0000"/>
            </a:solidFill>
            <a:prstDash val="solid"/>
            <a:round/>
            <a:headEnd type="none" w="med" len="med"/>
            <a:tailEnd type="none" w="med" len="med"/>
          </a:ln>
        </p:spPr>
        <p:txBody>
          <a:bodyPr wrap="none" anchor="ctr"/>
          <a:lstStyle/>
          <a:p>
            <a:pPr lvl="0" indent="0" algn="ctr">
              <a:buFont typeface="Arial" panose="020B0604020202020204" pitchFamily="34" charset="0"/>
              <a:buNone/>
            </a:pPr>
            <a:r>
              <a:rPr lang="zh-CN" altLang="en-US" sz="1400" b="1">
                <a:solidFill>
                  <a:srgbClr val="FF0000"/>
                </a:solidFill>
                <a:latin typeface="微软雅黑" panose="020B0503020204020204" charset="-122"/>
                <a:ea typeface="微软雅黑" panose="020B0503020204020204" charset="-122"/>
                <a:sym typeface="微软雅黑" panose="020B0503020204020204" charset="-122"/>
              </a:rPr>
              <a:t> </a:t>
            </a:r>
            <a:r>
              <a:rPr lang="zh-CN" altLang="en-US" sz="1200" b="1">
                <a:solidFill>
                  <a:srgbClr val="FF0000"/>
                </a:solidFill>
                <a:latin typeface="微软雅黑" panose="020B0503020204020204" charset="-122"/>
                <a:ea typeface="微软雅黑" panose="020B0503020204020204" charset="-122"/>
                <a:sym typeface="微软雅黑" panose="020B0503020204020204" charset="-122"/>
              </a:rPr>
              <a:t>无</a:t>
            </a:r>
            <a:r>
              <a:rPr lang="zh-CN" altLang="en-US" sz="1200" b="1" dirty="0">
                <a:solidFill>
                  <a:srgbClr val="FF0000"/>
                </a:solidFill>
                <a:latin typeface="微软雅黑" panose="020B0503020204020204" charset="-122"/>
                <a:ea typeface="微软雅黑" panose="020B0503020204020204" charset="-122"/>
                <a:sym typeface="微软雅黑" panose="020B0503020204020204" charset="-122"/>
              </a:rPr>
              <a:t>预案或未演练</a:t>
            </a:r>
            <a:endParaRPr lang="zh-CN" altLang="en-US" sz="1200" b="1" dirty="0">
              <a:solidFill>
                <a:srgbClr val="FF0000"/>
              </a:solidFill>
              <a:latin typeface="微软雅黑" panose="020B0503020204020204" charset="-122"/>
              <a:ea typeface="微软雅黑" panose="020B0503020204020204" charset="-122"/>
              <a:sym typeface="微软雅黑" panose="020B0503020204020204" charset="-122"/>
            </a:endParaRPr>
          </a:p>
          <a:p>
            <a:pPr lvl="0" indent="0" algn="ctr">
              <a:buFont typeface="Arial" panose="020B0604020202020204" pitchFamily="34" charset="0"/>
              <a:buNone/>
            </a:pPr>
            <a:r>
              <a:rPr lang="zh-CN" altLang="en-US" sz="1200" b="1" dirty="0">
                <a:solidFill>
                  <a:srgbClr val="FF0000"/>
                </a:solidFill>
                <a:latin typeface="微软雅黑" panose="020B0503020204020204" charset="-122"/>
                <a:ea typeface="微软雅黑" panose="020B0503020204020204" charset="-122"/>
                <a:sym typeface="微软雅黑" panose="020B0503020204020204" charset="-122"/>
              </a:rPr>
              <a:t>责令限期改正，五万元罚款；</a:t>
            </a:r>
            <a:endParaRPr lang="zh-CN" altLang="en-US" sz="1200" b="1" dirty="0">
              <a:solidFill>
                <a:srgbClr val="FF0000"/>
              </a:solidFill>
              <a:latin typeface="微软雅黑" panose="020B0503020204020204" charset="-122"/>
              <a:ea typeface="微软雅黑" panose="020B0503020204020204" charset="-122"/>
              <a:sym typeface="微软雅黑" panose="020B0503020204020204" charset="-122"/>
            </a:endParaRPr>
          </a:p>
          <a:p>
            <a:pPr lvl="0" indent="0" algn="ctr">
              <a:buFont typeface="Arial" panose="020B0604020202020204" pitchFamily="34" charset="0"/>
              <a:buNone/>
            </a:pPr>
            <a:r>
              <a:rPr lang="zh-CN" altLang="en-US" sz="1200" b="1" dirty="0">
                <a:solidFill>
                  <a:srgbClr val="FF0000"/>
                </a:solidFill>
                <a:latin typeface="微软雅黑" panose="020B0503020204020204" charset="-122"/>
                <a:ea typeface="微软雅黑" panose="020B0503020204020204" charset="-122"/>
                <a:sym typeface="微软雅黑" panose="020B0503020204020204" charset="-122"/>
              </a:rPr>
              <a:t>逾期，停产停业，五</a:t>
            </a:r>
            <a:r>
              <a:rPr lang="en-US" altLang="zh-CN" sz="1200" b="1" dirty="0">
                <a:solidFill>
                  <a:srgbClr val="FF0000"/>
                </a:solidFill>
                <a:latin typeface="微软雅黑" panose="020B0503020204020204" charset="-122"/>
                <a:ea typeface="微软雅黑" panose="020B0503020204020204" charset="-122"/>
                <a:sym typeface="微软雅黑" panose="020B0503020204020204" charset="-122"/>
              </a:rPr>
              <a:t>---</a:t>
            </a:r>
            <a:r>
              <a:rPr lang="zh-CN" altLang="en-US" sz="1200" b="1" dirty="0">
                <a:solidFill>
                  <a:srgbClr val="FF0000"/>
                </a:solidFill>
                <a:latin typeface="微软雅黑" panose="020B0503020204020204" charset="-122"/>
                <a:ea typeface="微软雅黑" panose="020B0503020204020204" charset="-122"/>
                <a:sym typeface="微软雅黑" panose="020B0503020204020204" charset="-122"/>
              </a:rPr>
              <a:t>十万罚款，</a:t>
            </a:r>
            <a:endParaRPr lang="zh-CN" altLang="en-US" sz="1200" b="1" dirty="0">
              <a:solidFill>
                <a:srgbClr val="FF0000"/>
              </a:solidFill>
              <a:latin typeface="微软雅黑" panose="020B0503020204020204" charset="-122"/>
              <a:ea typeface="微软雅黑" panose="020B0503020204020204" charset="-122"/>
              <a:sym typeface="微软雅黑" panose="020B0503020204020204" charset="-122"/>
            </a:endParaRPr>
          </a:p>
          <a:p>
            <a:pPr lvl="0" indent="0" algn="ctr">
              <a:buFont typeface="Arial" panose="020B0604020202020204" pitchFamily="34" charset="0"/>
              <a:buNone/>
            </a:pPr>
            <a:r>
              <a:rPr lang="zh-CN" altLang="en-US" sz="1200" b="1" dirty="0">
                <a:solidFill>
                  <a:srgbClr val="FF0000"/>
                </a:solidFill>
                <a:latin typeface="微软雅黑" panose="020B0503020204020204" charset="-122"/>
                <a:ea typeface="微软雅黑" panose="020B0503020204020204" charset="-122"/>
                <a:sym typeface="微软雅黑" panose="020B0503020204020204" charset="-122"/>
              </a:rPr>
              <a:t>直接负责和其他直接责任人员</a:t>
            </a:r>
            <a:r>
              <a:rPr lang="en-US" altLang="zh-CN" sz="1200" b="1" dirty="0">
                <a:solidFill>
                  <a:srgbClr val="FF0000"/>
                </a:solidFill>
                <a:latin typeface="微软雅黑" panose="020B0503020204020204" charset="-122"/>
                <a:ea typeface="微软雅黑" panose="020B0503020204020204" charset="-122"/>
                <a:sym typeface="微软雅黑" panose="020B0503020204020204" charset="-122"/>
              </a:rPr>
              <a:t>1-2</a:t>
            </a:r>
            <a:r>
              <a:rPr lang="zh-CN" altLang="en-US" sz="1200" b="1" dirty="0">
                <a:solidFill>
                  <a:srgbClr val="FF0000"/>
                </a:solidFill>
                <a:latin typeface="微软雅黑" panose="020B0503020204020204" charset="-122"/>
                <a:ea typeface="微软雅黑" panose="020B0503020204020204" charset="-122"/>
                <a:sym typeface="微软雅黑" panose="020B0503020204020204" charset="-122"/>
              </a:rPr>
              <a:t>万罚款</a:t>
            </a:r>
            <a:endParaRPr lang="zh-CN" altLang="en-US" sz="1200" b="1" dirty="0">
              <a:solidFill>
                <a:srgbClr val="FF0000"/>
              </a:solidFill>
              <a:latin typeface="微软雅黑" panose="020B0503020204020204" charset="-122"/>
              <a:ea typeface="微软雅黑" panose="020B0503020204020204" charset="-122"/>
              <a:sym typeface="微软雅黑" panose="020B0503020204020204" charset="-122"/>
            </a:endParaRPr>
          </a:p>
        </p:txBody>
      </p:sp>
      <p:sp>
        <p:nvSpPr>
          <p:cNvPr id="13322" name="AutoShape 16"/>
          <p:cNvSpPr/>
          <p:nvPr/>
        </p:nvSpPr>
        <p:spPr>
          <a:xfrm>
            <a:off x="4943475" y="3644900"/>
            <a:ext cx="1008063" cy="720725"/>
          </a:xfrm>
          <a:prstGeom prst="downArrow">
            <a:avLst>
              <a:gd name="adj1" fmla="val 50000"/>
              <a:gd name="adj2" fmla="val 25000"/>
            </a:avLst>
          </a:prstGeom>
          <a:solidFill>
            <a:srgbClr val="D18703"/>
          </a:solidFill>
          <a:ln w="9525">
            <a:noFill/>
          </a:ln>
        </p:spPr>
        <p:txBody>
          <a:bodyPr wrap="none" anchor="ctr"/>
          <a:lstStyle/>
          <a:p>
            <a:pPr lvl="0" indent="0" algn="ctr">
              <a:buFont typeface="Arial" panose="020B0604020202020204" pitchFamily="34" charset="0"/>
              <a:buNone/>
            </a:pPr>
            <a:r>
              <a:rPr lang="zh-CN" altLang="en-US" dirty="0">
                <a:latin typeface="微软雅黑" panose="020B0503020204020204" charset="-122"/>
                <a:ea typeface="微软雅黑" panose="020B0503020204020204" charset="-122"/>
                <a:sym typeface="微软雅黑" panose="020B0503020204020204" charset="-122"/>
              </a:rPr>
              <a:t>备案</a:t>
            </a: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13323" name="AutoShape 17"/>
          <p:cNvSpPr/>
          <p:nvPr/>
        </p:nvSpPr>
        <p:spPr>
          <a:xfrm>
            <a:off x="5484813" y="979488"/>
            <a:ext cx="1296987" cy="720725"/>
          </a:xfrm>
          <a:prstGeom prst="downArrow">
            <a:avLst>
              <a:gd name="adj1" fmla="val 50000"/>
              <a:gd name="adj2" fmla="val 25000"/>
            </a:avLst>
          </a:prstGeom>
          <a:solidFill>
            <a:srgbClr val="FF0000"/>
          </a:solidFill>
          <a:ln w="9525">
            <a:noFill/>
          </a:ln>
        </p:spPr>
        <p:txBody>
          <a:bodyPr wrap="none" anchor="ctr"/>
          <a:lstStyle/>
          <a:p>
            <a:pPr lvl="0" indent="0" algn="ctr">
              <a:buFont typeface="Arial" panose="020B0604020202020204" pitchFamily="34" charset="0"/>
              <a:buNone/>
            </a:pPr>
            <a:r>
              <a:rPr lang="zh-CN" altLang="en-US" dirty="0">
                <a:latin typeface="微软雅黑" panose="020B0503020204020204" charset="-122"/>
                <a:ea typeface="微软雅黑" panose="020B0503020204020204" charset="-122"/>
                <a:sym typeface="微软雅黑" panose="020B0503020204020204" charset="-122"/>
              </a:rPr>
              <a:t>评审</a:t>
            </a: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4" name="下箭头 3"/>
          <p:cNvSpPr/>
          <p:nvPr/>
        </p:nvSpPr>
        <p:spPr>
          <a:xfrm>
            <a:off x="2606675" y="3822700"/>
            <a:ext cx="536575" cy="72072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ea typeface="微软雅黑" panose="020B0503020204020204" charset="-122"/>
              <a:cs typeface="微软雅黑" panose="020B0503020204020204" charset="-122"/>
            </a:endParaRPr>
          </a:p>
        </p:txBody>
      </p:sp>
      <p:sp>
        <p:nvSpPr>
          <p:cNvPr id="13325" name="文本框 5"/>
          <p:cNvSpPr txBox="1"/>
          <p:nvPr/>
        </p:nvSpPr>
        <p:spPr>
          <a:xfrm>
            <a:off x="2292350" y="4543425"/>
            <a:ext cx="1102360" cy="368300"/>
          </a:xfrm>
          <a:prstGeom prst="rect">
            <a:avLst/>
          </a:prstGeom>
          <a:noFill/>
          <a:ln w="9525">
            <a:noFill/>
          </a:ln>
        </p:spPr>
        <p:txBody>
          <a:bodyPr wrap="none" anchor="t">
            <a:spAutoFit/>
          </a:bodyPr>
          <a:lstStyle/>
          <a:p>
            <a:pPr lvl="0" indent="0"/>
            <a:r>
              <a:rPr lang="zh-CN" altLang="en-US" b="1" dirty="0">
                <a:solidFill>
                  <a:srgbClr val="FF0000"/>
                </a:solidFill>
                <a:latin typeface="微软雅黑" panose="020B0503020204020204" charset="-122"/>
                <a:ea typeface="微软雅黑" panose="020B0503020204020204" charset="-122"/>
              </a:rPr>
              <a:t>法律风险 </a:t>
            </a:r>
            <a:endParaRPr lang="zh-CN" altLang="en-US">
              <a:latin typeface="微软雅黑" panose="020B0503020204020204" charset="-122"/>
              <a:ea typeface="微软雅黑" panose="020B0503020204020204" charset="-122"/>
            </a:endParaRPr>
          </a:p>
        </p:txBody>
      </p:sp>
      <p:sp>
        <p:nvSpPr>
          <p:cNvPr id="13313" name="文本框 1"/>
          <p:cNvSpPr txBox="1"/>
          <p:nvPr/>
        </p:nvSpPr>
        <p:spPr>
          <a:xfrm>
            <a:off x="4943158" y="5776273"/>
            <a:ext cx="5211762" cy="521970"/>
          </a:xfrm>
          <a:prstGeom prst="rect">
            <a:avLst/>
          </a:prstGeom>
          <a:noFill/>
          <a:ln w="9525">
            <a:noFill/>
          </a:ln>
        </p:spPr>
        <p:txBody>
          <a:bodyPr wrap="square" anchor="t">
            <a:spAutoFit/>
          </a:bodyPr>
          <a:lstStyle/>
          <a:p>
            <a:pPr lvl="0" indent="0" algn="ctr"/>
            <a:r>
              <a:rPr lang="zh-CN" altLang="en-US" sz="2800" b="1">
                <a:solidFill>
                  <a:srgbClr val="FF0000"/>
                </a:solidFill>
                <a:latin typeface="微软雅黑" panose="020B0503020204020204" charset="-122"/>
                <a:ea typeface="微软雅黑" panose="020B0503020204020204" charset="-122"/>
              </a:rPr>
              <a:t>预案</a:t>
            </a:r>
            <a:r>
              <a:rPr lang="zh-CN" altLang="en-US" sz="2800" b="1" dirty="0">
                <a:solidFill>
                  <a:srgbClr val="FF0000"/>
                </a:solidFill>
                <a:latin typeface="微软雅黑" panose="020B0503020204020204" charset="-122"/>
                <a:ea typeface="微软雅黑" panose="020B0503020204020204" charset="-122"/>
              </a:rPr>
              <a:t>编制、评审、备案流程</a:t>
            </a:r>
            <a:endParaRPr lang="zh-CN" altLang="en-US" sz="2800" b="1" dirty="0">
              <a:solidFill>
                <a:srgbClr val="FF0000"/>
              </a:solidFill>
              <a:latin typeface="微软雅黑" panose="020B0503020204020204" charset="-122"/>
              <a:ea typeface="微软雅黑" panose="020B0503020204020204" charset="-122"/>
            </a:endParaRPr>
          </a:p>
        </p:txBody>
      </p:sp>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 形 5"/>
          <p:cNvSpPr/>
          <p:nvPr>
            <p:custDataLst>
              <p:tags r:id="rId1"/>
            </p:custDataLst>
          </p:nvPr>
        </p:nvSpPr>
        <p:spPr>
          <a:xfrm rot="5400000">
            <a:off x="1627188" y="914400"/>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base"/>
            <a:endParaRPr lang="zh-CN" altLang="en-US" sz="1800" strike="noStrike" noProof="1">
              <a:ea typeface="微软雅黑" panose="020B0503020204020204" charset="-122"/>
              <a:cs typeface="微软雅黑" panose="020B0503020204020204" charset="-122"/>
            </a:endParaRPr>
          </a:p>
        </p:txBody>
      </p:sp>
      <p:sp>
        <p:nvSpPr>
          <p:cNvPr id="9" name="L 形 8"/>
          <p:cNvSpPr/>
          <p:nvPr>
            <p:custDataLst>
              <p:tags r:id="rId2"/>
            </p:custDataLst>
          </p:nvPr>
        </p:nvSpPr>
        <p:spPr>
          <a:xfrm rot="16200000">
            <a:off x="9944100" y="6148388"/>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base"/>
            <a:endParaRPr lang="zh-CN" altLang="en-US" sz="1800" strike="noStrike" noProof="1">
              <a:ea typeface="微软雅黑" panose="020B0503020204020204" charset="-122"/>
              <a:cs typeface="微软雅黑" panose="020B0503020204020204" charset="-122"/>
            </a:endParaRPr>
          </a:p>
        </p:txBody>
      </p:sp>
      <p:sp>
        <p:nvSpPr>
          <p:cNvPr id="1855493" name="Oval 5">
            <a:hlinkClick r:id="rId3" action="ppaction://hlinkpres?slideindex=1&amp;slidetitle="/>
          </p:cNvPr>
          <p:cNvSpPr>
            <a:spLocks noChangeArrowheads="1"/>
          </p:cNvSpPr>
          <p:nvPr/>
        </p:nvSpPr>
        <p:spPr bwMode="auto">
          <a:xfrm>
            <a:off x="5735638" y="1627188"/>
            <a:ext cx="1112838" cy="1008063"/>
          </a:xfrm>
          <a:prstGeom prst="ellipse">
            <a:avLst/>
          </a:prstGeom>
          <a:solidFill>
            <a:srgbClr val="FFC000"/>
          </a:solidFill>
          <a:ln w="9525">
            <a:solidFill>
              <a:srgbClr val="009900"/>
            </a:solidFill>
            <a:round/>
          </a:ln>
          <a:effectLst>
            <a:outerShdw dist="107763" dir="2700000" algn="ctr" rotWithShape="0">
              <a:srgbClr val="808080">
                <a:alpha val="50000"/>
              </a:srgbClr>
            </a:outerShdw>
          </a:effectLst>
        </p:spPr>
        <p:txBody>
          <a:bodyPr lIns="91438" tIns="45721" rIns="91438" bIns="45721"/>
          <a:lstStyle/>
          <a:p>
            <a:pPr marL="0" marR="0" lvl="0" indent="0" algn="ctr" defTabSz="912495"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微软雅黑" panose="020B0503020204020204" charset="-122"/>
                <a:ea typeface="微软雅黑" panose="020B0503020204020204" charset="-122"/>
                <a:cs typeface="微软雅黑" panose="020B0503020204020204" charset="-122"/>
              </a:rPr>
              <a:t>综合应急预案</a:t>
            </a:r>
            <a:endPar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微软雅黑" panose="020B0503020204020204" charset="-122"/>
              <a:ea typeface="微软雅黑" panose="020B0503020204020204" charset="-122"/>
              <a:cs typeface="微软雅黑" panose="020B0503020204020204" charset="-122"/>
            </a:endParaRPr>
          </a:p>
        </p:txBody>
      </p:sp>
      <p:sp>
        <p:nvSpPr>
          <p:cNvPr id="1855495" name="Oval 7"/>
          <p:cNvSpPr>
            <a:spLocks noChangeArrowheads="1"/>
          </p:cNvSpPr>
          <p:nvPr/>
        </p:nvSpPr>
        <p:spPr bwMode="auto">
          <a:xfrm>
            <a:off x="7129463" y="3519488"/>
            <a:ext cx="1190625" cy="1062038"/>
          </a:xfrm>
          <a:prstGeom prst="ellipse">
            <a:avLst/>
          </a:prstGeom>
          <a:solidFill>
            <a:srgbClr val="CCECFF"/>
          </a:solidFill>
          <a:ln w="9525" algn="ctr">
            <a:solidFill>
              <a:schemeClr val="accent2"/>
            </a:solidFill>
            <a:round/>
          </a:ln>
          <a:effectLst>
            <a:outerShdw dist="107763" dir="2700000" algn="ctr" rotWithShape="0">
              <a:srgbClr val="808080">
                <a:alpha val="50000"/>
              </a:srgbClr>
            </a:outerShdw>
          </a:effectLst>
        </p:spPr>
        <p:txBody>
          <a:bodyPr lIns="91438" tIns="45721" rIns="91438" bIns="45721"/>
          <a:lstStyle/>
          <a:p>
            <a:pPr marL="0" marR="0" lvl="0" indent="0" algn="ctr" defTabSz="912495"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srgbClr val="0000FF"/>
                </a:solidFill>
                <a:effectLst>
                  <a:outerShdw blurRad="38100" dist="38100" dir="2700000" algn="tl">
                    <a:srgbClr val="000000"/>
                  </a:outerShdw>
                </a:effectLst>
                <a:uLnTx/>
                <a:uFillTx/>
                <a:latin typeface="微软雅黑" panose="020B0503020204020204" charset="-122"/>
                <a:ea typeface="微软雅黑" panose="020B0503020204020204" charset="-122"/>
                <a:cs typeface="微软雅黑" panose="020B0503020204020204" charset="-122"/>
              </a:rPr>
              <a:t>重大危险源专项预案</a:t>
            </a:r>
            <a:endParaRPr kumimoji="0" lang="zh-CN" altLang="en-US" sz="1500" b="1" i="0" u="none" strike="noStrike" kern="1200" cap="none" spc="0" normalizeH="0" baseline="0" noProof="0">
              <a:ln>
                <a:noFill/>
              </a:ln>
              <a:solidFill>
                <a:srgbClr val="0000FF"/>
              </a:solidFill>
              <a:effectLst>
                <a:outerShdw blurRad="38100" dist="38100" dir="2700000" algn="tl">
                  <a:srgbClr val="000000"/>
                </a:outerShdw>
              </a:effectLst>
              <a:uLnTx/>
              <a:uFillTx/>
              <a:latin typeface="微软雅黑" panose="020B0503020204020204" charset="-122"/>
              <a:ea typeface="微软雅黑" panose="020B0503020204020204" charset="-122"/>
              <a:cs typeface="微软雅黑" panose="020B0503020204020204" charset="-122"/>
            </a:endParaRPr>
          </a:p>
        </p:txBody>
      </p:sp>
      <p:sp>
        <p:nvSpPr>
          <p:cNvPr id="1855497" name="Oval 9"/>
          <p:cNvSpPr>
            <a:spLocks noChangeArrowheads="1"/>
          </p:cNvSpPr>
          <p:nvPr/>
        </p:nvSpPr>
        <p:spPr bwMode="auto">
          <a:xfrm>
            <a:off x="5735638" y="5137150"/>
            <a:ext cx="1008063" cy="1028700"/>
          </a:xfrm>
          <a:prstGeom prst="ellipse">
            <a:avLst/>
          </a:prstGeom>
          <a:solidFill>
            <a:srgbClr val="FFFFCC"/>
          </a:solidFill>
          <a:ln w="9525" algn="ctr">
            <a:solidFill>
              <a:srgbClr val="FF9900"/>
            </a:solidFill>
            <a:round/>
          </a:ln>
          <a:effectLst>
            <a:outerShdw dist="107763" dir="2700000" algn="ctr" rotWithShape="0">
              <a:srgbClr val="808080">
                <a:alpha val="50000"/>
              </a:srgbClr>
            </a:outerShdw>
          </a:effectLst>
        </p:spPr>
        <p:txBody>
          <a:bodyPr lIns="91438" tIns="45721" rIns="91438" bIns="45721"/>
          <a:lstStyle/>
          <a:p>
            <a:pPr marL="0" marR="0" lvl="0" indent="0" algn="ctr" defTabSz="912495"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微软雅黑" panose="020B0503020204020204" charset="-122"/>
                <a:ea typeface="微软雅黑" panose="020B0503020204020204" charset="-122"/>
                <a:cs typeface="微软雅黑" panose="020B0503020204020204" charset="-122"/>
              </a:rPr>
              <a:t>现场</a:t>
            </a:r>
            <a:endPar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微软雅黑" panose="020B0503020204020204" charset="-122"/>
              <a:ea typeface="微软雅黑" panose="020B0503020204020204" charset="-122"/>
              <a:cs typeface="微软雅黑" panose="020B0503020204020204" charset="-122"/>
            </a:endParaRPr>
          </a:p>
          <a:p>
            <a:pPr marL="0" marR="0" lvl="0" indent="0" algn="ctr" defTabSz="912495"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微软雅黑" panose="020B0503020204020204" charset="-122"/>
                <a:ea typeface="微软雅黑" panose="020B0503020204020204" charset="-122"/>
                <a:cs typeface="微软雅黑" panose="020B0503020204020204" charset="-122"/>
              </a:rPr>
              <a:t>处置方案</a:t>
            </a:r>
            <a:r>
              <a:rPr kumimoji="0" lang="en-US" altLang="zh-CN" sz="1500" b="1" i="0" u="none" strike="noStrike" kern="1200" cap="none" spc="0" normalizeH="0" baseline="0" noProof="0">
                <a:ln>
                  <a:noFill/>
                </a:ln>
                <a:solidFill>
                  <a:schemeClr val="tx1"/>
                </a:solidFill>
                <a:effectLst>
                  <a:outerShdw blurRad="38100" dist="38100" dir="2700000" algn="tl">
                    <a:srgbClr val="FFFFFF"/>
                  </a:outerShdw>
                </a:effectLst>
                <a:uLnTx/>
                <a:uFillTx/>
                <a:latin typeface="微软雅黑" panose="020B0503020204020204" charset="-122"/>
                <a:ea typeface="微软雅黑" panose="020B0503020204020204" charset="-122"/>
                <a:cs typeface="微软雅黑" panose="020B0503020204020204" charset="-122"/>
              </a:rPr>
              <a:t>1</a:t>
            </a:r>
            <a:endParaRPr kumimoji="0" lang="en-US" altLang="zh-CN" sz="1500" b="1" i="0" u="none" strike="noStrike" kern="1200" cap="none" spc="0" normalizeH="0" baseline="0" noProof="0">
              <a:ln>
                <a:noFill/>
              </a:ln>
              <a:solidFill>
                <a:schemeClr val="tx1"/>
              </a:solidFill>
              <a:effectLst>
                <a:outerShdw blurRad="38100" dist="38100" dir="2700000" algn="tl">
                  <a:srgbClr val="FFFFFF"/>
                </a:outerShdw>
              </a:effectLst>
              <a:uLnTx/>
              <a:uFillTx/>
              <a:latin typeface="微软雅黑" panose="020B0503020204020204" charset="-122"/>
              <a:ea typeface="微软雅黑" panose="020B0503020204020204" charset="-122"/>
              <a:cs typeface="微软雅黑" panose="020B0503020204020204" charset="-122"/>
            </a:endParaRPr>
          </a:p>
        </p:txBody>
      </p:sp>
      <p:sp>
        <p:nvSpPr>
          <p:cNvPr id="1855498" name="Oval 10">
            <a:hlinkClick r:id="rId4" action="ppaction://hlinkpres?slideindex=1&amp;slidetitle="/>
          </p:cNvPr>
          <p:cNvSpPr>
            <a:spLocks noChangeArrowheads="1"/>
          </p:cNvSpPr>
          <p:nvPr/>
        </p:nvSpPr>
        <p:spPr bwMode="auto">
          <a:xfrm>
            <a:off x="7129463" y="5137150"/>
            <a:ext cx="976313" cy="1028700"/>
          </a:xfrm>
          <a:prstGeom prst="ellipse">
            <a:avLst/>
          </a:prstGeom>
          <a:solidFill>
            <a:srgbClr val="FFFFCC"/>
          </a:solidFill>
          <a:ln w="9525" algn="ctr">
            <a:solidFill>
              <a:srgbClr val="FF9900"/>
            </a:solidFill>
            <a:round/>
          </a:ln>
          <a:effectLst>
            <a:outerShdw dist="107763" dir="2700000" algn="ctr" rotWithShape="0">
              <a:srgbClr val="808080">
                <a:alpha val="50000"/>
              </a:srgbClr>
            </a:outerShdw>
          </a:effectLst>
        </p:spPr>
        <p:txBody>
          <a:bodyPr lIns="91438" tIns="45721" rIns="91438" bIns="45721"/>
          <a:lstStyle/>
          <a:p>
            <a:pPr marL="0" marR="0" lvl="0" indent="0" algn="ctr" defTabSz="912495"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微软雅黑" panose="020B0503020204020204" charset="-122"/>
                <a:ea typeface="微软雅黑" panose="020B0503020204020204" charset="-122"/>
                <a:cs typeface="微软雅黑" panose="020B0503020204020204" charset="-122"/>
              </a:rPr>
              <a:t>现场</a:t>
            </a:r>
            <a:endPar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微软雅黑" panose="020B0503020204020204" charset="-122"/>
              <a:ea typeface="微软雅黑" panose="020B0503020204020204" charset="-122"/>
              <a:cs typeface="微软雅黑" panose="020B0503020204020204" charset="-122"/>
            </a:endParaRPr>
          </a:p>
          <a:p>
            <a:pPr marL="0" marR="0" lvl="0" indent="0" algn="ctr" defTabSz="912495"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微软雅黑" panose="020B0503020204020204" charset="-122"/>
                <a:ea typeface="微软雅黑" panose="020B0503020204020204" charset="-122"/>
                <a:cs typeface="微软雅黑" panose="020B0503020204020204" charset="-122"/>
              </a:rPr>
              <a:t>处置方案</a:t>
            </a:r>
            <a:r>
              <a:rPr kumimoji="0" lang="en-US" altLang="zh-CN" sz="1500" b="1" i="0" u="none" strike="noStrike" kern="1200" cap="none" spc="0" normalizeH="0" baseline="0" noProof="0">
                <a:ln>
                  <a:noFill/>
                </a:ln>
                <a:solidFill>
                  <a:schemeClr val="tx1"/>
                </a:solidFill>
                <a:effectLst>
                  <a:outerShdw blurRad="38100" dist="38100" dir="2700000" algn="tl">
                    <a:srgbClr val="FFFFFF"/>
                  </a:outerShdw>
                </a:effectLst>
                <a:uLnTx/>
                <a:uFillTx/>
                <a:latin typeface="微软雅黑" panose="020B0503020204020204" charset="-122"/>
                <a:ea typeface="微软雅黑" panose="020B0503020204020204" charset="-122"/>
                <a:cs typeface="微软雅黑" panose="020B0503020204020204" charset="-122"/>
              </a:rPr>
              <a:t>2</a:t>
            </a:r>
            <a:endParaRPr kumimoji="0" lang="en-US" altLang="zh-CN" sz="1500" b="1" i="0" u="none" strike="noStrike" kern="1200" cap="none" spc="0" normalizeH="0" baseline="0" noProof="0">
              <a:ln>
                <a:noFill/>
              </a:ln>
              <a:solidFill>
                <a:schemeClr val="tx1"/>
              </a:solidFill>
              <a:effectLst>
                <a:outerShdw blurRad="38100" dist="38100" dir="2700000" algn="tl">
                  <a:srgbClr val="FFFFFF"/>
                </a:outerShdw>
              </a:effectLst>
              <a:uLnTx/>
              <a:uFillTx/>
              <a:latin typeface="微软雅黑" panose="020B0503020204020204" charset="-122"/>
              <a:ea typeface="微软雅黑" panose="020B0503020204020204" charset="-122"/>
              <a:cs typeface="微软雅黑" panose="020B0503020204020204" charset="-122"/>
            </a:endParaRPr>
          </a:p>
        </p:txBody>
      </p:sp>
      <p:sp>
        <p:nvSpPr>
          <p:cNvPr id="1855500" name="Rectangle 12"/>
          <p:cNvSpPr>
            <a:spLocks noChangeArrowheads="1"/>
          </p:cNvSpPr>
          <p:nvPr/>
        </p:nvSpPr>
        <p:spPr bwMode="auto">
          <a:xfrm>
            <a:off x="8553450" y="3756025"/>
            <a:ext cx="947738" cy="923925"/>
          </a:xfrm>
          <a:prstGeom prst="rect">
            <a:avLst/>
          </a:prstGeom>
          <a:noFill/>
          <a:ln w="9525">
            <a:noFill/>
            <a:miter lim="800000"/>
          </a:ln>
          <a:effectLst/>
        </p:spPr>
        <p:txBody>
          <a:bodyPr lIns="91438" tIns="45721" rIns="91438" bIns="45721"/>
          <a:lstStyle/>
          <a:p>
            <a:pPr marL="0" marR="0" lvl="0" indent="0" algn="just" defTabSz="912495"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a:t>
            </a:r>
            <a:endParaRPr kumimoji="0" lang="en-US" altLang="zh-CN" sz="2400" b="1" i="0" u="none" strike="noStrike" kern="1200" cap="none" spc="0" normalizeH="0" baseline="0" noProof="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endParaRPr>
          </a:p>
        </p:txBody>
      </p:sp>
      <p:sp>
        <p:nvSpPr>
          <p:cNvPr id="1855501" name="Rectangle 13"/>
          <p:cNvSpPr>
            <a:spLocks noChangeArrowheads="1"/>
          </p:cNvSpPr>
          <p:nvPr/>
        </p:nvSpPr>
        <p:spPr bwMode="auto">
          <a:xfrm>
            <a:off x="8105775" y="5226050"/>
            <a:ext cx="835025" cy="815975"/>
          </a:xfrm>
          <a:prstGeom prst="rect">
            <a:avLst/>
          </a:prstGeom>
          <a:noFill/>
          <a:ln w="9525">
            <a:noFill/>
            <a:miter lim="800000"/>
          </a:ln>
          <a:effectLst/>
        </p:spPr>
        <p:txBody>
          <a:bodyPr lIns="91438" tIns="45721" rIns="91438" bIns="45721"/>
          <a:lstStyle/>
          <a:p>
            <a:pPr marL="0" marR="0" lvl="0" indent="0" algn="just" defTabSz="912495"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a:t>
            </a:r>
            <a:endParaRPr kumimoji="0" lang="en-US" altLang="zh-CN" sz="2400" b="1" i="0" u="none" strike="noStrike" kern="1200" cap="none" spc="0" normalizeH="0" baseline="0" noProof="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endParaRPr>
          </a:p>
        </p:txBody>
      </p:sp>
      <p:sp>
        <p:nvSpPr>
          <p:cNvPr id="1855510" name="Text Box 22"/>
          <p:cNvSpPr txBox="1"/>
          <p:nvPr/>
        </p:nvSpPr>
        <p:spPr>
          <a:xfrm>
            <a:off x="2998788" y="1943100"/>
            <a:ext cx="2160587" cy="368300"/>
          </a:xfrm>
          <a:prstGeom prst="rect">
            <a:avLst/>
          </a:prstGeom>
          <a:solidFill>
            <a:srgbClr val="FFC000"/>
          </a:solidFill>
          <a:ln w="9525" cap="flat" cmpd="sng">
            <a:solidFill>
              <a:srgbClr val="009900"/>
            </a:solidFill>
            <a:prstDash val="solid"/>
            <a:miter/>
            <a:headEnd type="none" w="med" len="med"/>
            <a:tailEnd type="none" w="med" len="med"/>
          </a:ln>
          <a:effectLst>
            <a:outerShdw dist="107763" dir="2699999" algn="ctr" rotWithShape="0">
              <a:schemeClr val="bg2">
                <a:alpha val="50000"/>
              </a:schemeClr>
            </a:outerShdw>
          </a:effectLst>
        </p:spPr>
        <p:txBody>
          <a:bodyPr lIns="91438" tIns="45721" rIns="91438" bIns="45721" anchor="t">
            <a:spAutoFit/>
          </a:bodyPr>
          <a:lstStyle/>
          <a:p>
            <a:pPr lvl="0" indent="0" algn="ctr" defTabSz="913130">
              <a:spcBef>
                <a:spcPct val="50000"/>
              </a:spcBef>
              <a:buFont typeface="Arial" panose="020B0604020202020204" pitchFamily="34" charset="0"/>
              <a:buNone/>
            </a:pPr>
            <a:r>
              <a:rPr lang="zh-CN" altLang="en-US" b="1" dirty="0">
                <a:latin typeface="微软雅黑" panose="020B0503020204020204" charset="-122"/>
                <a:ea typeface="微软雅黑" panose="020B0503020204020204" charset="-122"/>
                <a:sym typeface="微软雅黑" panose="020B0503020204020204" charset="-122"/>
              </a:rPr>
              <a:t>综合应急预案</a:t>
            </a:r>
            <a:endParaRPr lang="zh-CN" altLang="en-US" b="1" dirty="0">
              <a:latin typeface="微软雅黑" panose="020B0503020204020204" charset="-122"/>
              <a:ea typeface="微软雅黑" panose="020B0503020204020204" charset="-122"/>
              <a:sym typeface="微软雅黑" panose="020B0503020204020204" charset="-122"/>
            </a:endParaRPr>
          </a:p>
        </p:txBody>
      </p:sp>
      <p:sp>
        <p:nvSpPr>
          <p:cNvPr id="1855511" name="Text Box 23"/>
          <p:cNvSpPr txBox="1"/>
          <p:nvPr/>
        </p:nvSpPr>
        <p:spPr>
          <a:xfrm>
            <a:off x="2998788" y="3862388"/>
            <a:ext cx="1944687" cy="368300"/>
          </a:xfrm>
          <a:prstGeom prst="rect">
            <a:avLst/>
          </a:prstGeom>
          <a:solidFill>
            <a:srgbClr val="CCECFF"/>
          </a:solidFill>
          <a:ln w="9525" cap="flat" cmpd="sng">
            <a:solidFill>
              <a:srgbClr val="0000FF"/>
            </a:solidFill>
            <a:prstDash val="solid"/>
            <a:miter/>
            <a:headEnd type="none" w="med" len="med"/>
            <a:tailEnd type="none" w="med" len="med"/>
          </a:ln>
          <a:effectLst>
            <a:outerShdw dist="107763" dir="2699999" algn="ctr" rotWithShape="0">
              <a:schemeClr val="bg2">
                <a:alpha val="50000"/>
              </a:schemeClr>
            </a:outerShdw>
          </a:effectLst>
        </p:spPr>
        <p:txBody>
          <a:bodyPr lIns="91438" tIns="45721" rIns="91438" bIns="45721" anchor="t">
            <a:spAutoFit/>
          </a:bodyPr>
          <a:lstStyle/>
          <a:p>
            <a:pPr lvl="0" indent="0" algn="ctr" defTabSz="913130">
              <a:spcBef>
                <a:spcPct val="50000"/>
              </a:spcBef>
              <a:buFont typeface="Arial" panose="020B0604020202020204" pitchFamily="34" charset="0"/>
              <a:buNone/>
            </a:pPr>
            <a:r>
              <a:rPr lang="zh-CN" altLang="en-US" b="1" dirty="0">
                <a:latin typeface="微软雅黑" panose="020B0503020204020204" charset="-122"/>
                <a:ea typeface="微软雅黑" panose="020B0503020204020204" charset="-122"/>
                <a:sym typeface="微软雅黑" panose="020B0503020204020204" charset="-122"/>
              </a:rPr>
              <a:t>专项应急预案</a:t>
            </a:r>
            <a:endParaRPr lang="zh-CN" altLang="en-US" b="1" dirty="0">
              <a:latin typeface="微软雅黑" panose="020B0503020204020204" charset="-122"/>
              <a:ea typeface="微软雅黑" panose="020B0503020204020204" charset="-122"/>
              <a:sym typeface="微软雅黑" panose="020B0503020204020204" charset="-122"/>
            </a:endParaRPr>
          </a:p>
        </p:txBody>
      </p:sp>
      <p:sp>
        <p:nvSpPr>
          <p:cNvPr id="1855499" name="Oval 11"/>
          <p:cNvSpPr>
            <a:spLocks noChangeArrowheads="1"/>
          </p:cNvSpPr>
          <p:nvPr/>
        </p:nvSpPr>
        <p:spPr bwMode="auto">
          <a:xfrm>
            <a:off x="8940800" y="5138738"/>
            <a:ext cx="1003300" cy="1027113"/>
          </a:xfrm>
          <a:prstGeom prst="ellipse">
            <a:avLst/>
          </a:prstGeom>
          <a:solidFill>
            <a:srgbClr val="FFFFCC"/>
          </a:solidFill>
          <a:ln w="9525">
            <a:solidFill>
              <a:srgbClr val="FF9900"/>
            </a:solidFill>
            <a:round/>
          </a:ln>
          <a:effectLst>
            <a:outerShdw dist="107763" dir="2700000" algn="ctr" rotWithShape="0">
              <a:srgbClr val="808080">
                <a:alpha val="50000"/>
              </a:srgbClr>
            </a:outerShdw>
          </a:effectLst>
        </p:spPr>
        <p:txBody>
          <a:bodyPr lIns="91438" tIns="45721" rIns="91438" bIns="45721"/>
          <a:lstStyle/>
          <a:p>
            <a:pPr marL="0" marR="0" lvl="0" indent="0" algn="ctr" defTabSz="912495"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微软雅黑" panose="020B0503020204020204" charset="-122"/>
                <a:ea typeface="微软雅黑" panose="020B0503020204020204" charset="-122"/>
                <a:cs typeface="微软雅黑" panose="020B0503020204020204" charset="-122"/>
              </a:rPr>
              <a:t>现场</a:t>
            </a:r>
            <a:endPar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微软雅黑" panose="020B0503020204020204" charset="-122"/>
              <a:ea typeface="微软雅黑" panose="020B0503020204020204" charset="-122"/>
              <a:cs typeface="微软雅黑" panose="020B0503020204020204" charset="-122"/>
            </a:endParaRPr>
          </a:p>
          <a:p>
            <a:pPr marL="0" marR="0" lvl="0" indent="0" algn="ctr" defTabSz="912495" rtl="0" eaLnBrk="1" fontAlgn="base" latinLnBrk="0" hangingPunct="1">
              <a:lnSpc>
                <a:spcPct val="100000"/>
              </a:lnSpc>
              <a:spcBef>
                <a:spcPct val="0"/>
              </a:spcBef>
              <a:spcAft>
                <a:spcPct val="0"/>
              </a:spcAft>
              <a:buClrTx/>
              <a:buSzTx/>
              <a:buFontTx/>
              <a:buNone/>
              <a:defRPr/>
            </a:pPr>
            <a:r>
              <a:rPr kumimoji="0" lang="zh-CN" altLang="en-GB" sz="1500" b="1" i="0" u="none" strike="noStrike" kern="1200" cap="none" spc="0" normalizeH="0" baseline="0" noProof="0">
                <a:ln>
                  <a:noFill/>
                </a:ln>
                <a:solidFill>
                  <a:schemeClr val="tx1"/>
                </a:solidFill>
                <a:effectLst>
                  <a:outerShdw blurRad="38100" dist="38100" dir="2700000" algn="tl">
                    <a:srgbClr val="FFFFFF"/>
                  </a:outerShdw>
                </a:effectLst>
                <a:uLnTx/>
                <a:uFillTx/>
                <a:latin typeface="微软雅黑" panose="020B0503020204020204" charset="-122"/>
                <a:ea typeface="微软雅黑" panose="020B0503020204020204" charset="-122"/>
                <a:cs typeface="微软雅黑" panose="020B0503020204020204" charset="-122"/>
              </a:rPr>
              <a:t>处置方案</a:t>
            </a:r>
            <a:r>
              <a:rPr kumimoji="0" lang="en-GB" altLang="zh-CN" sz="1500" b="1" i="0" u="none" strike="noStrike" kern="1200" cap="none" spc="0" normalizeH="0" baseline="0" noProof="0">
                <a:ln>
                  <a:noFill/>
                </a:ln>
                <a:solidFill>
                  <a:schemeClr val="tx1"/>
                </a:solidFill>
                <a:effectLst>
                  <a:outerShdw blurRad="38100" dist="38100" dir="2700000" algn="tl">
                    <a:srgbClr val="FFFFFF"/>
                  </a:outerShdw>
                </a:effectLst>
                <a:uLnTx/>
                <a:uFillTx/>
                <a:latin typeface="微软雅黑" panose="020B0503020204020204" charset="-122"/>
                <a:ea typeface="微软雅黑" panose="020B0503020204020204" charset="-122"/>
                <a:cs typeface="微软雅黑" panose="020B0503020204020204" charset="-122"/>
              </a:rPr>
              <a:t>n</a:t>
            </a:r>
            <a:endParaRPr kumimoji="0" lang="en-US" altLang="zh-CN" sz="1500" b="1" i="0" u="none" strike="noStrike" kern="1200" cap="none" spc="0" normalizeH="0" baseline="0" noProof="0">
              <a:ln>
                <a:noFill/>
              </a:ln>
              <a:solidFill>
                <a:schemeClr val="tx1"/>
              </a:solidFill>
              <a:effectLst>
                <a:outerShdw blurRad="38100" dist="38100" dir="2700000" algn="tl">
                  <a:srgbClr val="FFFFFF"/>
                </a:outerShdw>
              </a:effectLst>
              <a:uLnTx/>
              <a:uFillTx/>
              <a:latin typeface="微软雅黑" panose="020B0503020204020204" charset="-122"/>
              <a:ea typeface="微软雅黑" panose="020B0503020204020204" charset="-122"/>
              <a:cs typeface="微软雅黑" panose="020B0503020204020204" charset="-122"/>
            </a:endParaRPr>
          </a:p>
        </p:txBody>
      </p:sp>
      <p:sp>
        <p:nvSpPr>
          <p:cNvPr id="1855494" name="Oval 6">
            <a:hlinkClick r:id="rId5" action="ppaction://hlinkpres?slideindex=1&amp;slidetitle="/>
          </p:cNvPr>
          <p:cNvSpPr>
            <a:spLocks noChangeArrowheads="1"/>
          </p:cNvSpPr>
          <p:nvPr/>
        </p:nvSpPr>
        <p:spPr bwMode="auto">
          <a:xfrm>
            <a:off x="5621338" y="3519488"/>
            <a:ext cx="1122363" cy="1062038"/>
          </a:xfrm>
          <a:prstGeom prst="ellipse">
            <a:avLst/>
          </a:prstGeom>
          <a:solidFill>
            <a:srgbClr val="CCECFF"/>
          </a:solidFill>
          <a:ln w="9525">
            <a:solidFill>
              <a:schemeClr val="accent2"/>
            </a:solidFill>
            <a:round/>
          </a:ln>
          <a:effectLst>
            <a:outerShdw dist="107763" dir="2700000" algn="ctr" rotWithShape="0">
              <a:srgbClr val="808080">
                <a:alpha val="50000"/>
              </a:srgbClr>
            </a:outerShdw>
          </a:effectLst>
        </p:spPr>
        <p:txBody>
          <a:bodyPr lIns="91438" tIns="45721" rIns="91438" bIns="45721"/>
          <a:lstStyle/>
          <a:p>
            <a:pPr marL="0" marR="0" lvl="0" indent="0" algn="ctr" defTabSz="912495"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srgbClr val="0000FF"/>
                </a:solidFill>
                <a:effectLst>
                  <a:outerShdw blurRad="38100" dist="38100" dir="2700000" algn="tl">
                    <a:srgbClr val="000000"/>
                  </a:outerShdw>
                </a:effectLst>
                <a:uLnTx/>
                <a:uFillTx/>
                <a:latin typeface="微软雅黑" panose="020B0503020204020204" charset="-122"/>
                <a:ea typeface="微软雅黑" panose="020B0503020204020204" charset="-122"/>
                <a:cs typeface="微软雅黑" panose="020B0503020204020204" charset="-122"/>
              </a:rPr>
              <a:t>火灾爆炸专项预案</a:t>
            </a:r>
            <a:endParaRPr kumimoji="0" lang="zh-CN" altLang="en-US" sz="1500" b="1" i="0" u="none" strike="noStrike" kern="1200" cap="none" spc="0" normalizeH="0" baseline="0" noProof="0">
              <a:ln>
                <a:noFill/>
              </a:ln>
              <a:solidFill>
                <a:srgbClr val="0000FF"/>
              </a:solidFill>
              <a:effectLst>
                <a:outerShdw blurRad="38100" dist="38100" dir="2700000" algn="tl">
                  <a:srgbClr val="000000"/>
                </a:outerShdw>
              </a:effectLst>
              <a:uLnTx/>
              <a:uFillTx/>
              <a:latin typeface="微软雅黑" panose="020B0503020204020204" charset="-122"/>
              <a:ea typeface="微软雅黑" panose="020B0503020204020204" charset="-122"/>
              <a:cs typeface="微软雅黑" panose="020B0503020204020204" charset="-122"/>
            </a:endParaRPr>
          </a:p>
        </p:txBody>
      </p:sp>
      <p:sp>
        <p:nvSpPr>
          <p:cNvPr id="5" name="Text Box 22"/>
          <p:cNvSpPr txBox="1">
            <a:spLocks noChangeArrowheads="1"/>
          </p:cNvSpPr>
          <p:nvPr/>
        </p:nvSpPr>
        <p:spPr bwMode="auto">
          <a:xfrm>
            <a:off x="2998788" y="5665788"/>
            <a:ext cx="2160588" cy="376238"/>
          </a:xfrm>
          <a:prstGeom prst="rect">
            <a:avLst/>
          </a:prstGeom>
          <a:solidFill>
            <a:srgbClr val="FFFFCC"/>
          </a:solidFill>
          <a:ln w="9525" algn="ctr">
            <a:solidFill>
              <a:srgbClr val="FF9900"/>
            </a:solidFill>
            <a:miter lim="800000"/>
          </a:ln>
          <a:effectLst>
            <a:outerShdw dist="107763" dir="2700000" algn="ctr" rotWithShape="0">
              <a:srgbClr val="808080">
                <a:alpha val="50000"/>
              </a:srgbClr>
            </a:outerShdw>
          </a:effectLst>
        </p:spPr>
        <p:txBody>
          <a:bodyPr lIns="91438" tIns="45721" rIns="91438" bIns="45721"/>
          <a:lstStyle/>
          <a:p>
            <a:pPr marR="0" algn="ctr" defTabSz="912495" fontAlgn="base">
              <a:buClrTx/>
              <a:buSzTx/>
              <a:buFontTx/>
              <a:buNone/>
              <a:defRPr/>
            </a:pPr>
            <a:r>
              <a:rPr kumimoji="0" lang="zh-CN" altLang="en-US" b="1" strike="noStrike" kern="1200" cap="none" spc="0" normalizeH="0" baseline="0" noProof="0">
                <a:effectLst>
                  <a:outerShdw blurRad="38100" dist="38100" dir="2700000" algn="tl">
                    <a:srgbClr val="FFFFFF"/>
                  </a:outerShdw>
                </a:effectLst>
                <a:latin typeface="微软雅黑" panose="020B0503020204020204" charset="-122"/>
                <a:ea typeface="微软雅黑" panose="020B0503020204020204" charset="-122"/>
                <a:cs typeface="微软雅黑" panose="020B0503020204020204" charset="-122"/>
              </a:rPr>
              <a:t>现场处置方案</a:t>
            </a:r>
            <a:endParaRPr kumimoji="0" lang="zh-CN" altLang="en-US" b="1" strike="noStrike" kern="1200" cap="none" spc="0" normalizeH="0" baseline="0" noProof="0">
              <a:effectLst>
                <a:outerShdw blurRad="38100" dist="38100" dir="2700000" algn="tl">
                  <a:srgbClr val="FFFFFF"/>
                </a:outerShdw>
              </a:effectLst>
              <a:latin typeface="微软雅黑" panose="020B0503020204020204" charset="-122"/>
              <a:ea typeface="微软雅黑" panose="020B0503020204020204" charset="-122"/>
              <a:cs typeface="微软雅黑" panose="020B0503020204020204" charset="-122"/>
            </a:endParaRPr>
          </a:p>
        </p:txBody>
      </p:sp>
      <p:sp>
        <p:nvSpPr>
          <p:cNvPr id="7" name="矩形 6"/>
          <p:cNvSpPr/>
          <p:nvPr/>
        </p:nvSpPr>
        <p:spPr>
          <a:xfrm>
            <a:off x="1990725" y="1773238"/>
            <a:ext cx="576263" cy="439261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trike="noStrike" noProof="1">
                <a:ea typeface="微软雅黑" panose="020B0503020204020204" charset="-122"/>
                <a:cs typeface="微软雅黑" panose="020B0503020204020204" charset="-122"/>
              </a:rPr>
              <a:t>企业生 产 </a:t>
            </a:r>
            <a:endParaRPr lang="zh-CN" altLang="en-US" strike="noStrike" noProof="1">
              <a:ea typeface="微软雅黑" panose="020B0503020204020204" charset="-122"/>
              <a:cs typeface="微软雅黑" panose="020B0503020204020204" charset="-122"/>
            </a:endParaRPr>
          </a:p>
          <a:p>
            <a:pPr algn="ctr" fontAlgn="base"/>
            <a:r>
              <a:rPr lang="zh-CN" altLang="en-US" strike="noStrike" noProof="1">
                <a:ea typeface="微软雅黑" panose="020B0503020204020204" charset="-122"/>
                <a:cs typeface="微软雅黑" panose="020B0503020204020204" charset="-122"/>
              </a:rPr>
              <a:t>安 全 事 故 应 急 预 案 体 系</a:t>
            </a:r>
            <a:endParaRPr lang="zh-CN" altLang="en-US" strike="noStrike" noProof="1">
              <a:ea typeface="微软雅黑" panose="020B0503020204020204" charset="-122"/>
              <a:cs typeface="微软雅黑" panose="020B0503020204020204" charset="-122"/>
            </a:endParaRPr>
          </a:p>
        </p:txBody>
      </p:sp>
      <p:sp>
        <p:nvSpPr>
          <p:cNvPr id="10" name="左大括号 9"/>
          <p:cNvSpPr/>
          <p:nvPr/>
        </p:nvSpPr>
        <p:spPr>
          <a:xfrm>
            <a:off x="2638425" y="2133600"/>
            <a:ext cx="288925" cy="3743325"/>
          </a:xfrm>
          <a:prstGeom prst="leftBrace">
            <a:avLst/>
          </a:prstGeom>
          <a:ln w="254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endParaRPr lang="zh-CN" altLang="en-US" strike="noStrike" noProof="1">
              <a:ea typeface="微软雅黑" panose="020B0503020204020204" charset="-122"/>
              <a:cs typeface="微软雅黑" panose="020B0503020204020204" charset="-122"/>
            </a:endParaRPr>
          </a:p>
        </p:txBody>
      </p:sp>
      <p:sp>
        <p:nvSpPr>
          <p:cNvPr id="15377" name="文本框 10"/>
          <p:cNvSpPr txBox="1"/>
          <p:nvPr/>
        </p:nvSpPr>
        <p:spPr>
          <a:xfrm>
            <a:off x="8431213" y="695325"/>
            <a:ext cx="2024062" cy="4023360"/>
          </a:xfrm>
          <a:prstGeom prst="rect">
            <a:avLst/>
          </a:prstGeom>
          <a:solidFill>
            <a:srgbClr val="FFFF00"/>
          </a:solidFill>
          <a:ln w="9525">
            <a:noFill/>
          </a:ln>
        </p:spPr>
        <p:txBody>
          <a:bodyPr wrap="square" anchor="t">
            <a:spAutoFit/>
          </a:bodyPr>
          <a:lstStyle/>
          <a:p>
            <a:pPr lvl="0" indent="0">
              <a:lnSpc>
                <a:spcPct val="125000"/>
              </a:lnSpc>
              <a:spcBef>
                <a:spcPct val="50000"/>
              </a:spcBef>
              <a:buChar char="•"/>
            </a:pPr>
            <a:r>
              <a:rPr lang="zh-CN" altLang="en-US" sz="1400" b="1" dirty="0">
                <a:solidFill>
                  <a:schemeClr val="accent2"/>
                </a:solidFill>
                <a:latin typeface="微软雅黑" panose="020B0503020204020204" charset="-122"/>
                <a:ea typeface="微软雅黑" panose="020B0503020204020204" charset="-122"/>
              </a:rPr>
              <a:t>针对重大危险源的预案。</a:t>
            </a:r>
            <a:endParaRPr lang="zh-CN" altLang="en-US" sz="1400" b="1" dirty="0">
              <a:solidFill>
                <a:schemeClr val="accent2"/>
              </a:solidFill>
              <a:latin typeface="微软雅黑" panose="020B0503020204020204" charset="-122"/>
              <a:ea typeface="微软雅黑" panose="020B0503020204020204" charset="-122"/>
            </a:endParaRPr>
          </a:p>
          <a:p>
            <a:pPr lvl="0" indent="0">
              <a:lnSpc>
                <a:spcPct val="125000"/>
              </a:lnSpc>
              <a:spcBef>
                <a:spcPct val="50000"/>
              </a:spcBef>
              <a:buChar char="•"/>
            </a:pPr>
            <a:r>
              <a:rPr lang="zh-CN" altLang="en-US" sz="1400" b="1" dirty="0">
                <a:solidFill>
                  <a:schemeClr val="accent2"/>
                </a:solidFill>
                <a:latin typeface="微软雅黑" panose="020B0503020204020204" charset="-122"/>
                <a:ea typeface="微软雅黑" panose="020B0503020204020204" charset="-122"/>
              </a:rPr>
              <a:t> 针对易燃、易爆、有毒的关键装置的预案</a:t>
            </a:r>
            <a:endParaRPr lang="zh-CN" altLang="en-US" sz="1400" b="1" dirty="0">
              <a:solidFill>
                <a:schemeClr val="accent2"/>
              </a:solidFill>
              <a:latin typeface="微软雅黑" panose="020B0503020204020204" charset="-122"/>
              <a:ea typeface="微软雅黑" panose="020B0503020204020204" charset="-122"/>
            </a:endParaRPr>
          </a:p>
          <a:p>
            <a:pPr lvl="0" indent="0">
              <a:lnSpc>
                <a:spcPct val="125000"/>
              </a:lnSpc>
              <a:spcBef>
                <a:spcPct val="50000"/>
              </a:spcBef>
              <a:buChar char="•"/>
            </a:pPr>
            <a:r>
              <a:rPr lang="zh-CN" altLang="en-US" sz="1400" b="1" dirty="0">
                <a:solidFill>
                  <a:schemeClr val="accent2"/>
                </a:solidFill>
                <a:latin typeface="微软雅黑" panose="020B0503020204020204" charset="-122"/>
                <a:ea typeface="微软雅黑" panose="020B0503020204020204" charset="-122"/>
              </a:rPr>
              <a:t>  针对重点生产部位的预案。</a:t>
            </a:r>
            <a:endParaRPr lang="zh-CN" altLang="en-US" sz="1400" b="1" dirty="0">
              <a:solidFill>
                <a:schemeClr val="accent2"/>
              </a:solidFill>
              <a:latin typeface="微软雅黑" panose="020B0503020204020204" charset="-122"/>
              <a:ea typeface="微软雅黑" panose="020B0503020204020204" charset="-122"/>
            </a:endParaRPr>
          </a:p>
          <a:p>
            <a:pPr lvl="0" indent="0">
              <a:lnSpc>
                <a:spcPct val="125000"/>
              </a:lnSpc>
              <a:spcBef>
                <a:spcPct val="50000"/>
              </a:spcBef>
              <a:buChar char="•"/>
            </a:pPr>
            <a:r>
              <a:rPr lang="zh-CN" altLang="en-US" sz="1400" b="1" dirty="0">
                <a:solidFill>
                  <a:schemeClr val="accent2"/>
                </a:solidFill>
                <a:latin typeface="微软雅黑" panose="020B0503020204020204" charset="-122"/>
                <a:ea typeface="微软雅黑" panose="020B0503020204020204" charset="-122"/>
              </a:rPr>
              <a:t>  针对燃烧、爆炸、泄漏、中毒等的预案。</a:t>
            </a:r>
            <a:endParaRPr lang="zh-CN" altLang="en-US" sz="1400" b="1" dirty="0">
              <a:solidFill>
                <a:schemeClr val="accent2"/>
              </a:solidFill>
              <a:latin typeface="微软雅黑" panose="020B0503020204020204" charset="-122"/>
              <a:ea typeface="微软雅黑" panose="020B0503020204020204" charset="-122"/>
            </a:endParaRPr>
          </a:p>
          <a:p>
            <a:pPr lvl="0" indent="0">
              <a:lnSpc>
                <a:spcPct val="125000"/>
              </a:lnSpc>
              <a:spcBef>
                <a:spcPct val="50000"/>
              </a:spcBef>
              <a:buChar char="•"/>
            </a:pPr>
            <a:r>
              <a:rPr lang="zh-CN" altLang="en-US" sz="1400" b="1" dirty="0">
                <a:solidFill>
                  <a:schemeClr val="accent2"/>
                </a:solidFill>
                <a:latin typeface="微软雅黑" panose="020B0503020204020204" charset="-122"/>
                <a:ea typeface="微软雅黑" panose="020B0503020204020204" charset="-122"/>
              </a:rPr>
              <a:t>发生停电、停水、停汽、通讯中断以及自然灾害（洪水、地震、风暴雷电等）时的应急预案。</a:t>
            </a:r>
            <a:endParaRPr lang="zh-CN" altLang="en-US" sz="1400" b="1" dirty="0">
              <a:solidFill>
                <a:schemeClr val="accent2"/>
              </a:solidFill>
              <a:latin typeface="微软雅黑" panose="020B0503020204020204" charset="-122"/>
              <a:ea typeface="微软雅黑" panose="020B0503020204020204" charset="-122"/>
            </a:endParaRPr>
          </a:p>
        </p:txBody>
      </p:sp>
      <p:sp>
        <p:nvSpPr>
          <p:cNvPr id="13313" name="文本框 1"/>
          <p:cNvSpPr txBox="1"/>
          <p:nvPr/>
        </p:nvSpPr>
        <p:spPr>
          <a:xfrm>
            <a:off x="2724468" y="858198"/>
            <a:ext cx="5211762" cy="521970"/>
          </a:xfrm>
          <a:prstGeom prst="rect">
            <a:avLst/>
          </a:prstGeom>
          <a:noFill/>
          <a:ln w="9525">
            <a:noFill/>
          </a:ln>
        </p:spPr>
        <p:txBody>
          <a:bodyPr wrap="square" anchor="t">
            <a:spAutoFit/>
          </a:bodyPr>
          <a:lstStyle/>
          <a:p>
            <a:pPr lvl="0" indent="0" algn="ctr"/>
            <a:r>
              <a:rPr lang="en-US" altLang="zh-CN" sz="2800" b="1">
                <a:solidFill>
                  <a:srgbClr val="FF0000"/>
                </a:solidFill>
                <a:latin typeface="微软雅黑" panose="020B0503020204020204" charset="-122"/>
                <a:ea typeface="微软雅黑" panose="020B0503020204020204" charset="-122"/>
              </a:rPr>
              <a:t>01</a:t>
            </a:r>
            <a:r>
              <a:rPr lang="zh-CN" altLang="en-US" sz="2800" b="1">
                <a:solidFill>
                  <a:srgbClr val="FF0000"/>
                </a:solidFill>
                <a:latin typeface="微软雅黑" panose="020B0503020204020204" charset="-122"/>
                <a:ea typeface="微软雅黑" panose="020B0503020204020204" charset="-122"/>
              </a:rPr>
              <a:t> </a:t>
            </a:r>
            <a:r>
              <a:rPr lang="zh-CN" altLang="en-US" sz="2800" b="1">
                <a:solidFill>
                  <a:srgbClr val="FF0000"/>
                </a:solidFill>
                <a:latin typeface="微软雅黑" panose="020B0503020204020204" charset="-122"/>
                <a:ea typeface="微软雅黑" panose="020B0503020204020204" charset="-122"/>
              </a:rPr>
              <a:t>预案</a:t>
            </a:r>
            <a:r>
              <a:rPr lang="zh-CN" altLang="en-US" sz="2800" b="1" dirty="0">
                <a:solidFill>
                  <a:srgbClr val="FF0000"/>
                </a:solidFill>
                <a:latin typeface="微软雅黑" panose="020B0503020204020204" charset="-122"/>
                <a:ea typeface="微软雅黑" panose="020B0503020204020204" charset="-122"/>
              </a:rPr>
              <a:t>编制、评审、备案流程</a:t>
            </a:r>
            <a:endParaRPr lang="zh-CN" altLang="en-US" sz="2800" b="1" dirty="0">
              <a:solidFill>
                <a:srgbClr val="FF0000"/>
              </a:solidFill>
              <a:latin typeface="微软雅黑" panose="020B0503020204020204" charset="-122"/>
              <a:ea typeface="微软雅黑" panose="020B0503020204020204" charset="-122"/>
            </a:endParaRPr>
          </a:p>
        </p:txBody>
      </p:sp>
    </p:spTree>
    <p:custDataLst>
      <p:tags r:id="rId6"/>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 形 6"/>
          <p:cNvSpPr/>
          <p:nvPr>
            <p:custDataLst>
              <p:tags r:id="rId1"/>
            </p:custDataLst>
          </p:nvPr>
        </p:nvSpPr>
        <p:spPr>
          <a:xfrm rot="5400000">
            <a:off x="1981200" y="1111250"/>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ea typeface="微软雅黑" panose="020B0503020204020204" charset="-122"/>
              <a:cs typeface="微软雅黑" panose="020B0503020204020204" charset="-122"/>
            </a:endParaRPr>
          </a:p>
        </p:txBody>
      </p:sp>
      <p:sp>
        <p:nvSpPr>
          <p:cNvPr id="8" name="L 形 7"/>
          <p:cNvSpPr/>
          <p:nvPr>
            <p:custDataLst>
              <p:tags r:id="rId2"/>
            </p:custDataLst>
          </p:nvPr>
        </p:nvSpPr>
        <p:spPr>
          <a:xfrm rot="5400000" flipH="1" flipV="1">
            <a:off x="9854406" y="6104731"/>
            <a:ext cx="642938" cy="682625"/>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ea typeface="微软雅黑" panose="020B0503020204020204" charset="-122"/>
              <a:cs typeface="微软雅黑" panose="020B0503020204020204" charset="-122"/>
            </a:endParaRPr>
          </a:p>
        </p:txBody>
      </p:sp>
      <p:sp>
        <p:nvSpPr>
          <p:cNvPr id="17411" name="内容占位符 2"/>
          <p:cNvSpPr>
            <a:spLocks noGrp="1"/>
          </p:cNvSpPr>
          <p:nvPr>
            <p:ph sz="half" idx="1"/>
            <p:custDataLst>
              <p:tags r:id="rId3"/>
            </p:custDataLst>
          </p:nvPr>
        </p:nvSpPr>
        <p:spPr>
          <a:xfrm>
            <a:off x="2146300" y="1273175"/>
            <a:ext cx="7899400" cy="5384800"/>
          </a:xfrm>
        </p:spPr>
        <p:txBody>
          <a:bodyPr wrap="square" lIns="91440" tIns="45720" rIns="91440" bIns="45720" anchor="t"/>
          <a:lstStyle/>
          <a:p>
            <a:pPr marL="342900" lvl="0" indent="-342900" algn="ctr" defTabSz="913130" eaLnBrk="1" fontAlgn="auto" hangingPunct="1">
              <a:lnSpc>
                <a:spcPct val="120000"/>
              </a:lnSpc>
              <a:spcBef>
                <a:spcPct val="20000"/>
              </a:spcBef>
              <a:buClr>
                <a:srgbClr val="FF0000"/>
              </a:buClr>
              <a:buFont typeface="Wingdings" panose="05000000000000000000" pitchFamily="2" charset="2"/>
              <a:buNone/>
            </a:pPr>
            <a:r>
              <a:rPr lang="zh-CN" altLang="en-US" b="1" strike="noStrike" noProof="1">
                <a:solidFill>
                  <a:srgbClr val="000000"/>
                </a:solidFill>
                <a:cs typeface="微软雅黑" panose="020B0503020204020204" charset="-122"/>
                <a:sym typeface="微软雅黑" panose="020B0503020204020204" charset="-122"/>
              </a:rPr>
              <a:t>应急预案编制过程、步骤</a:t>
            </a:r>
            <a:endParaRPr lang="zh-CN" altLang="en-US" b="1" strike="noStrike" noProof="1">
              <a:solidFill>
                <a:srgbClr val="000000"/>
              </a:solidFill>
              <a:cs typeface="微软雅黑" panose="020B0503020204020204" charset="-122"/>
              <a:sym typeface="微软雅黑" panose="020B0503020204020204" charset="-122"/>
            </a:endParaRPr>
          </a:p>
          <a:p>
            <a:pPr marL="342900" lvl="0" indent="-342900" defTabSz="913130" eaLnBrk="1" fontAlgn="auto" hangingPunct="1">
              <a:lnSpc>
                <a:spcPct val="160000"/>
              </a:lnSpc>
              <a:spcBef>
                <a:spcPct val="20000"/>
              </a:spcBef>
              <a:buClr>
                <a:srgbClr val="FF0000"/>
              </a:buClr>
              <a:buFont typeface="Wingdings" panose="05000000000000000000" pitchFamily="2" charset="2"/>
              <a:buChar char="l"/>
            </a:pPr>
            <a:endParaRPr lang="zh-CN" altLang="en-US" strike="noStrike" noProof="1">
              <a:solidFill>
                <a:srgbClr val="000000"/>
              </a:solidFill>
              <a:cs typeface="微软雅黑" panose="020B0503020204020204" charset="-122"/>
            </a:endParaRPr>
          </a:p>
          <a:p>
            <a:pPr fontAlgn="auto"/>
            <a:endParaRPr lang="zh-CN" altLang="en-US" strike="noStrike" noProof="1"/>
          </a:p>
          <a:p>
            <a:pPr fontAlgn="auto"/>
            <a:endParaRPr lang="zh-CN" altLang="en-US" strike="noStrike" noProof="1"/>
          </a:p>
        </p:txBody>
      </p:sp>
      <p:grpSp>
        <p:nvGrpSpPr>
          <p:cNvPr id="21509" name="Group 4"/>
          <p:cNvGrpSpPr/>
          <p:nvPr/>
        </p:nvGrpSpPr>
        <p:grpSpPr>
          <a:xfrm>
            <a:off x="1909763" y="2163763"/>
            <a:ext cx="8135937" cy="3960812"/>
            <a:chOff x="2138" y="3036"/>
            <a:chExt cx="7770" cy="4366"/>
          </a:xfrm>
        </p:grpSpPr>
        <p:grpSp>
          <p:nvGrpSpPr>
            <p:cNvPr id="21510" name="Group 5"/>
            <p:cNvGrpSpPr/>
            <p:nvPr/>
          </p:nvGrpSpPr>
          <p:grpSpPr>
            <a:xfrm>
              <a:off x="2138" y="3675"/>
              <a:ext cx="2041" cy="3093"/>
              <a:chOff x="4932" y="3042"/>
              <a:chExt cx="2041" cy="3093"/>
            </a:xfrm>
          </p:grpSpPr>
          <p:sp>
            <p:nvSpPr>
              <p:cNvPr id="21511" name="Line 6"/>
              <p:cNvSpPr/>
              <p:nvPr/>
            </p:nvSpPr>
            <p:spPr>
              <a:xfrm>
                <a:off x="5953" y="3508"/>
                <a:ext cx="0" cy="850"/>
              </a:xfrm>
              <a:prstGeom prst="line">
                <a:avLst/>
              </a:prstGeom>
              <a:ln w="44450" cap="flat" cmpd="sng">
                <a:solidFill>
                  <a:srgbClr val="FF0000"/>
                </a:solidFill>
                <a:prstDash val="solid"/>
                <a:round/>
                <a:headEnd type="none" w="med" len="med"/>
                <a:tailEnd type="triangle" w="med" len="med"/>
              </a:ln>
            </p:spPr>
          </p:sp>
          <p:sp>
            <p:nvSpPr>
              <p:cNvPr id="21512" name="Rectangle 7"/>
              <p:cNvSpPr/>
              <p:nvPr/>
            </p:nvSpPr>
            <p:spPr>
              <a:xfrm>
                <a:off x="4932" y="3042"/>
                <a:ext cx="2041" cy="441"/>
              </a:xfrm>
              <a:prstGeom prst="rect">
                <a:avLst/>
              </a:prstGeom>
              <a:solidFill>
                <a:srgbClr val="FFFFCC"/>
              </a:solidFill>
              <a:ln w="44450" cap="flat" cmpd="sng">
                <a:solidFill>
                  <a:srgbClr val="FF0000"/>
                </a:solidFill>
                <a:prstDash val="solid"/>
                <a:miter/>
                <a:headEnd type="none" w="med" len="med"/>
                <a:tailEnd type="none" w="med" len="med"/>
              </a:ln>
            </p:spPr>
            <p:txBody>
              <a:bodyPr anchor="t"/>
              <a:lstStyle/>
              <a:p>
                <a:pPr lvl="0" indent="0" algn="ctr" defTabSz="913130">
                  <a:buFont typeface="Arial" panose="020B0604020202020204" pitchFamily="34" charset="0"/>
                  <a:buNone/>
                </a:pPr>
                <a:r>
                  <a:rPr lang="zh-CN" altLang="en-US" sz="1500" dirty="0">
                    <a:latin typeface="微软雅黑" panose="020B0503020204020204" charset="-122"/>
                    <a:ea typeface="微软雅黑" panose="020B0503020204020204" charset="-122"/>
                    <a:sym typeface="微软雅黑" panose="020B0503020204020204" charset="-122"/>
                  </a:rPr>
                  <a:t>前期准备阶段</a:t>
                </a:r>
                <a:endParaRPr lang="zh-CN" altLang="en-US" sz="1500" dirty="0">
                  <a:latin typeface="微软雅黑" panose="020B0503020204020204" charset="-122"/>
                  <a:ea typeface="微软雅黑" panose="020B0503020204020204" charset="-122"/>
                  <a:sym typeface="微软雅黑" panose="020B0503020204020204" charset="-122"/>
                </a:endParaRPr>
              </a:p>
            </p:txBody>
          </p:sp>
          <p:sp>
            <p:nvSpPr>
              <p:cNvPr id="21513" name="Rectangle 8"/>
              <p:cNvSpPr/>
              <p:nvPr/>
            </p:nvSpPr>
            <p:spPr>
              <a:xfrm>
                <a:off x="4932" y="4366"/>
                <a:ext cx="2041" cy="441"/>
              </a:xfrm>
              <a:prstGeom prst="rect">
                <a:avLst/>
              </a:prstGeom>
              <a:solidFill>
                <a:srgbClr val="FFFFCC"/>
              </a:solidFill>
              <a:ln w="44450" cap="flat" cmpd="sng">
                <a:solidFill>
                  <a:srgbClr val="FF0000"/>
                </a:solidFill>
                <a:prstDash val="solid"/>
                <a:miter/>
                <a:headEnd type="none" w="med" len="med"/>
                <a:tailEnd type="none" w="med" len="med"/>
              </a:ln>
            </p:spPr>
            <p:txBody>
              <a:bodyPr anchor="t"/>
              <a:lstStyle/>
              <a:p>
                <a:pPr lvl="0" indent="0" algn="ctr" defTabSz="913130">
                  <a:buFont typeface="Arial" panose="020B0604020202020204" pitchFamily="34" charset="0"/>
                  <a:buNone/>
                </a:pPr>
                <a:r>
                  <a:rPr lang="zh-CN" altLang="en-US" sz="1500" dirty="0">
                    <a:latin typeface="微软雅黑" panose="020B0503020204020204" charset="-122"/>
                    <a:ea typeface="微软雅黑" panose="020B0503020204020204" charset="-122"/>
                    <a:sym typeface="微软雅黑" panose="020B0503020204020204" charset="-122"/>
                  </a:rPr>
                  <a:t>预案编写阶段</a:t>
                </a:r>
                <a:endParaRPr lang="zh-CN" altLang="en-US" sz="1500" dirty="0">
                  <a:latin typeface="微软雅黑" panose="020B0503020204020204" charset="-122"/>
                  <a:ea typeface="微软雅黑" panose="020B0503020204020204" charset="-122"/>
                  <a:sym typeface="微软雅黑" panose="020B0503020204020204" charset="-122"/>
                </a:endParaRPr>
              </a:p>
            </p:txBody>
          </p:sp>
          <p:sp>
            <p:nvSpPr>
              <p:cNvPr id="21514" name="Rectangle 9"/>
              <p:cNvSpPr/>
              <p:nvPr/>
            </p:nvSpPr>
            <p:spPr>
              <a:xfrm>
                <a:off x="4932" y="5694"/>
                <a:ext cx="2041" cy="441"/>
              </a:xfrm>
              <a:prstGeom prst="rect">
                <a:avLst/>
              </a:prstGeom>
              <a:solidFill>
                <a:srgbClr val="FFFFCC"/>
              </a:solidFill>
              <a:ln w="44450" cap="flat" cmpd="sng">
                <a:solidFill>
                  <a:srgbClr val="FF0000"/>
                </a:solidFill>
                <a:prstDash val="solid"/>
                <a:miter/>
                <a:headEnd type="none" w="med" len="med"/>
                <a:tailEnd type="none" w="med" len="med"/>
              </a:ln>
            </p:spPr>
            <p:txBody>
              <a:bodyPr lIns="0" tIns="0" rIns="0" bIns="0" anchor="t"/>
              <a:lstStyle/>
              <a:p>
                <a:pPr lvl="0" indent="0" algn="ctr" defTabSz="913130">
                  <a:buFont typeface="Arial" panose="020B0604020202020204" pitchFamily="34" charset="0"/>
                  <a:buNone/>
                </a:pPr>
                <a:r>
                  <a:rPr lang="zh-CN" altLang="en-US" sz="1500" dirty="0">
                    <a:latin typeface="微软雅黑" panose="020B0503020204020204" charset="-122"/>
                    <a:ea typeface="微软雅黑" panose="020B0503020204020204" charset="-122"/>
                    <a:sym typeface="微软雅黑" panose="020B0503020204020204" charset="-122"/>
                  </a:rPr>
                  <a:t>评审发布、备案、实施阶段</a:t>
                </a:r>
                <a:endParaRPr lang="zh-CN" altLang="en-US" sz="1500" dirty="0">
                  <a:latin typeface="微软雅黑" panose="020B0503020204020204" charset="-122"/>
                  <a:ea typeface="微软雅黑" panose="020B0503020204020204" charset="-122"/>
                  <a:sym typeface="微软雅黑" panose="020B0503020204020204" charset="-122"/>
                </a:endParaRPr>
              </a:p>
            </p:txBody>
          </p:sp>
          <p:sp>
            <p:nvSpPr>
              <p:cNvPr id="21515" name="Line 10"/>
              <p:cNvSpPr/>
              <p:nvPr/>
            </p:nvSpPr>
            <p:spPr>
              <a:xfrm>
                <a:off x="5953" y="4824"/>
                <a:ext cx="0" cy="850"/>
              </a:xfrm>
              <a:prstGeom prst="line">
                <a:avLst/>
              </a:prstGeom>
              <a:ln w="44450" cap="flat" cmpd="sng">
                <a:solidFill>
                  <a:srgbClr val="FF0000"/>
                </a:solidFill>
                <a:prstDash val="solid"/>
                <a:round/>
                <a:headEnd type="none" w="med" len="med"/>
                <a:tailEnd type="triangle" w="med" len="med"/>
              </a:ln>
            </p:spPr>
          </p:sp>
        </p:grpSp>
        <p:grpSp>
          <p:nvGrpSpPr>
            <p:cNvPr id="21516" name="Group 11"/>
            <p:cNvGrpSpPr/>
            <p:nvPr/>
          </p:nvGrpSpPr>
          <p:grpSpPr>
            <a:xfrm>
              <a:off x="4174" y="3036"/>
              <a:ext cx="3120" cy="4366"/>
              <a:chOff x="7838" y="2418"/>
              <a:chExt cx="3120" cy="4366"/>
            </a:xfrm>
          </p:grpSpPr>
          <p:grpSp>
            <p:nvGrpSpPr>
              <p:cNvPr id="21517" name="Group 12"/>
              <p:cNvGrpSpPr/>
              <p:nvPr/>
            </p:nvGrpSpPr>
            <p:grpSpPr>
              <a:xfrm>
                <a:off x="8690" y="2418"/>
                <a:ext cx="2268" cy="4366"/>
                <a:chOff x="4819" y="2418"/>
                <a:chExt cx="2268" cy="4366"/>
              </a:xfrm>
            </p:grpSpPr>
            <p:sp>
              <p:nvSpPr>
                <p:cNvPr id="21518" name="Rectangle 13"/>
                <p:cNvSpPr/>
                <p:nvPr/>
              </p:nvSpPr>
              <p:spPr>
                <a:xfrm>
                  <a:off x="4819" y="2418"/>
                  <a:ext cx="2268" cy="340"/>
                </a:xfrm>
                <a:prstGeom prst="rect">
                  <a:avLst/>
                </a:prstGeom>
                <a:solidFill>
                  <a:srgbClr val="FFFFCC"/>
                </a:solidFill>
                <a:ln w="44450" cap="flat" cmpd="sng">
                  <a:solidFill>
                    <a:srgbClr val="FF0000"/>
                  </a:solidFill>
                  <a:prstDash val="solid"/>
                  <a:miter/>
                  <a:headEnd type="none" w="med" len="med"/>
                  <a:tailEnd type="none" w="med" len="med"/>
                </a:ln>
              </p:spPr>
              <p:txBody>
                <a:bodyPr anchor="t"/>
                <a:lstStyle/>
                <a:p>
                  <a:pPr lvl="0" indent="0" algn="ctr" defTabSz="913130">
                    <a:buFont typeface="Arial" panose="020B0604020202020204" pitchFamily="34" charset="0"/>
                    <a:buNone/>
                  </a:pPr>
                  <a:r>
                    <a:rPr lang="zh-CN" altLang="en-US" sz="1500" dirty="0">
                      <a:latin typeface="微软雅黑" panose="020B0503020204020204" charset="-122"/>
                      <a:ea typeface="微软雅黑" panose="020B0503020204020204" charset="-122"/>
                      <a:sym typeface="微软雅黑" panose="020B0503020204020204" charset="-122"/>
                    </a:rPr>
                    <a:t>成立编写组</a:t>
                  </a:r>
                  <a:endParaRPr lang="zh-CN" altLang="en-US" sz="1500" dirty="0">
                    <a:latin typeface="微软雅黑" panose="020B0503020204020204" charset="-122"/>
                    <a:ea typeface="微软雅黑" panose="020B0503020204020204" charset="-122"/>
                    <a:sym typeface="微软雅黑" panose="020B0503020204020204" charset="-122"/>
                  </a:endParaRPr>
                </a:p>
              </p:txBody>
            </p:sp>
            <p:sp>
              <p:nvSpPr>
                <p:cNvPr id="21519" name="Rectangle 14"/>
                <p:cNvSpPr/>
                <p:nvPr/>
              </p:nvSpPr>
              <p:spPr>
                <a:xfrm>
                  <a:off x="4819" y="3075"/>
                  <a:ext cx="2268" cy="340"/>
                </a:xfrm>
                <a:prstGeom prst="rect">
                  <a:avLst/>
                </a:prstGeom>
                <a:solidFill>
                  <a:srgbClr val="FFFFCC"/>
                </a:solidFill>
                <a:ln w="44450" cap="flat" cmpd="sng">
                  <a:solidFill>
                    <a:srgbClr val="FF0000"/>
                  </a:solidFill>
                  <a:prstDash val="solid"/>
                  <a:miter/>
                  <a:headEnd type="none" w="med" len="med"/>
                  <a:tailEnd type="none" w="med" len="med"/>
                </a:ln>
              </p:spPr>
              <p:txBody>
                <a:bodyPr anchor="t"/>
                <a:lstStyle/>
                <a:p>
                  <a:pPr lvl="0" indent="0" algn="ctr" defTabSz="913130">
                    <a:buFont typeface="Arial" panose="020B0604020202020204" pitchFamily="34" charset="0"/>
                    <a:buNone/>
                  </a:pPr>
                  <a:r>
                    <a:rPr lang="zh-CN" altLang="en-US" sz="1500" dirty="0">
                      <a:latin typeface="微软雅黑" panose="020B0503020204020204" charset="-122"/>
                      <a:ea typeface="微软雅黑" panose="020B0503020204020204" charset="-122"/>
                      <a:sym typeface="微软雅黑" panose="020B0503020204020204" charset="-122"/>
                    </a:rPr>
                    <a:t>危险评估分析</a:t>
                  </a:r>
                  <a:endParaRPr lang="zh-CN" altLang="en-US" sz="1500" dirty="0">
                    <a:latin typeface="微软雅黑" panose="020B0503020204020204" charset="-122"/>
                    <a:ea typeface="微软雅黑" panose="020B0503020204020204" charset="-122"/>
                    <a:sym typeface="微软雅黑" panose="020B0503020204020204" charset="-122"/>
                  </a:endParaRPr>
                </a:p>
              </p:txBody>
            </p:sp>
            <p:sp>
              <p:nvSpPr>
                <p:cNvPr id="21520" name="Rectangle 15"/>
                <p:cNvSpPr/>
                <p:nvPr/>
              </p:nvSpPr>
              <p:spPr>
                <a:xfrm>
                  <a:off x="4819" y="3741"/>
                  <a:ext cx="2268" cy="340"/>
                </a:xfrm>
                <a:prstGeom prst="rect">
                  <a:avLst/>
                </a:prstGeom>
                <a:solidFill>
                  <a:srgbClr val="FFFFCC"/>
                </a:solidFill>
                <a:ln w="44450" cap="flat" cmpd="sng">
                  <a:solidFill>
                    <a:srgbClr val="FF0000"/>
                  </a:solidFill>
                  <a:prstDash val="solid"/>
                  <a:miter/>
                  <a:headEnd type="none" w="med" len="med"/>
                  <a:tailEnd type="none" w="med" len="med"/>
                </a:ln>
              </p:spPr>
              <p:txBody>
                <a:bodyPr anchor="t"/>
                <a:lstStyle/>
                <a:p>
                  <a:pPr lvl="0" indent="0" algn="ctr" defTabSz="913130">
                    <a:buFont typeface="Arial" panose="020B0604020202020204" pitchFamily="34" charset="0"/>
                    <a:buNone/>
                  </a:pPr>
                  <a:r>
                    <a:rPr lang="zh-CN" altLang="en-US" sz="1500" dirty="0">
                      <a:latin typeface="微软雅黑" panose="020B0503020204020204" charset="-122"/>
                      <a:ea typeface="微软雅黑" panose="020B0503020204020204" charset="-122"/>
                      <a:sym typeface="微软雅黑" panose="020B0503020204020204" charset="-122"/>
                    </a:rPr>
                    <a:t>应急能力与资源评估</a:t>
                  </a:r>
                  <a:endParaRPr lang="zh-CN" altLang="en-US" sz="1500" dirty="0">
                    <a:latin typeface="微软雅黑" panose="020B0503020204020204" charset="-122"/>
                    <a:ea typeface="微软雅黑" panose="020B0503020204020204" charset="-122"/>
                    <a:sym typeface="微软雅黑" panose="020B0503020204020204" charset="-122"/>
                  </a:endParaRPr>
                </a:p>
              </p:txBody>
            </p:sp>
            <p:sp>
              <p:nvSpPr>
                <p:cNvPr id="21521" name="Rectangle 16"/>
                <p:cNvSpPr/>
                <p:nvPr/>
              </p:nvSpPr>
              <p:spPr>
                <a:xfrm>
                  <a:off x="4819" y="4426"/>
                  <a:ext cx="2268" cy="340"/>
                </a:xfrm>
                <a:prstGeom prst="rect">
                  <a:avLst/>
                </a:prstGeom>
                <a:solidFill>
                  <a:srgbClr val="FFFFCC"/>
                </a:solidFill>
                <a:ln w="44450" cap="flat" cmpd="sng">
                  <a:solidFill>
                    <a:srgbClr val="FF0000"/>
                  </a:solidFill>
                  <a:prstDash val="solid"/>
                  <a:miter/>
                  <a:headEnd type="none" w="med" len="med"/>
                  <a:tailEnd type="none" w="med" len="med"/>
                </a:ln>
              </p:spPr>
              <p:txBody>
                <a:bodyPr lIns="0" tIns="0" rIns="0" bIns="0" anchor="t"/>
                <a:lstStyle/>
                <a:p>
                  <a:pPr lvl="0" indent="0" algn="ctr" defTabSz="913130">
                    <a:buFont typeface="Arial" panose="020B0604020202020204" pitchFamily="34" charset="0"/>
                    <a:buNone/>
                  </a:pPr>
                  <a:r>
                    <a:rPr lang="zh-CN" altLang="en-US" sz="1500" dirty="0">
                      <a:latin typeface="微软雅黑" panose="020B0503020204020204" charset="-122"/>
                      <a:ea typeface="微软雅黑" panose="020B0503020204020204" charset="-122"/>
                      <a:sym typeface="微软雅黑" panose="020B0503020204020204" charset="-122"/>
                    </a:rPr>
                    <a:t>分级、分类编制预案</a:t>
                  </a:r>
                  <a:endParaRPr lang="zh-CN" altLang="en-US" sz="1500" dirty="0">
                    <a:latin typeface="微软雅黑" panose="020B0503020204020204" charset="-122"/>
                    <a:ea typeface="微软雅黑" panose="020B0503020204020204" charset="-122"/>
                    <a:sym typeface="微软雅黑" panose="020B0503020204020204" charset="-122"/>
                  </a:endParaRPr>
                </a:p>
              </p:txBody>
            </p:sp>
            <p:sp>
              <p:nvSpPr>
                <p:cNvPr id="21522" name="Rectangle 17"/>
                <p:cNvSpPr/>
                <p:nvPr/>
              </p:nvSpPr>
              <p:spPr>
                <a:xfrm>
                  <a:off x="4819" y="5083"/>
                  <a:ext cx="2268" cy="340"/>
                </a:xfrm>
                <a:prstGeom prst="rect">
                  <a:avLst/>
                </a:prstGeom>
                <a:solidFill>
                  <a:srgbClr val="FFFFCC"/>
                </a:solidFill>
                <a:ln w="44450" cap="flat" cmpd="sng">
                  <a:solidFill>
                    <a:srgbClr val="FF0000"/>
                  </a:solidFill>
                  <a:prstDash val="solid"/>
                  <a:miter/>
                  <a:headEnd type="none" w="med" len="med"/>
                  <a:tailEnd type="none" w="med" len="med"/>
                </a:ln>
              </p:spPr>
              <p:txBody>
                <a:bodyPr lIns="0" tIns="0" rIns="0" bIns="0" anchor="t"/>
                <a:lstStyle/>
                <a:p>
                  <a:pPr lvl="0" indent="0" algn="ctr" defTabSz="913130">
                    <a:buFont typeface="Arial" panose="020B0604020202020204" pitchFamily="34" charset="0"/>
                    <a:buNone/>
                  </a:pPr>
                  <a:r>
                    <a:rPr lang="zh-CN" altLang="en-US" sz="1500" dirty="0">
                      <a:latin typeface="微软雅黑" panose="020B0503020204020204" charset="-122"/>
                      <a:ea typeface="微软雅黑" panose="020B0503020204020204" charset="-122"/>
                      <a:sym typeface="微软雅黑" panose="020B0503020204020204" charset="-122"/>
                    </a:rPr>
                    <a:t>评审、备案和发布实施</a:t>
                  </a:r>
                  <a:endParaRPr lang="zh-CN" altLang="en-US" sz="1500" dirty="0">
                    <a:latin typeface="微软雅黑" panose="020B0503020204020204" charset="-122"/>
                    <a:ea typeface="微软雅黑" panose="020B0503020204020204" charset="-122"/>
                    <a:sym typeface="微软雅黑" panose="020B0503020204020204" charset="-122"/>
                  </a:endParaRPr>
                </a:p>
              </p:txBody>
            </p:sp>
            <p:sp>
              <p:nvSpPr>
                <p:cNvPr id="21523" name="Rectangle 18"/>
                <p:cNvSpPr/>
                <p:nvPr/>
              </p:nvSpPr>
              <p:spPr>
                <a:xfrm>
                  <a:off x="4819" y="6444"/>
                  <a:ext cx="2268" cy="340"/>
                </a:xfrm>
                <a:prstGeom prst="rect">
                  <a:avLst/>
                </a:prstGeom>
                <a:solidFill>
                  <a:srgbClr val="FFFFCC"/>
                </a:solidFill>
                <a:ln w="44450" cap="flat" cmpd="sng">
                  <a:solidFill>
                    <a:srgbClr val="FF0000"/>
                  </a:solidFill>
                  <a:prstDash val="solid"/>
                  <a:miter/>
                  <a:headEnd type="none" w="med" len="med"/>
                  <a:tailEnd type="none" w="med" len="med"/>
                </a:ln>
              </p:spPr>
              <p:txBody>
                <a:bodyPr lIns="0" tIns="0" rIns="0" bIns="0" anchor="t"/>
                <a:lstStyle/>
                <a:p>
                  <a:pPr lvl="0" indent="0" algn="ctr" defTabSz="913130">
                    <a:buFont typeface="Arial" panose="020B0604020202020204" pitchFamily="34" charset="0"/>
                    <a:buNone/>
                  </a:pPr>
                  <a:r>
                    <a:rPr lang="zh-CN" altLang="en-US" sz="1500" dirty="0">
                      <a:latin typeface="微软雅黑" panose="020B0503020204020204" charset="-122"/>
                      <a:ea typeface="微软雅黑" panose="020B0503020204020204" charset="-122"/>
                      <a:sym typeface="微软雅黑" panose="020B0503020204020204" charset="-122"/>
                    </a:rPr>
                    <a:t>预案的变更</a:t>
                  </a:r>
                  <a:endParaRPr lang="zh-CN" altLang="en-US" sz="1500" dirty="0">
                    <a:latin typeface="微软雅黑" panose="020B0503020204020204" charset="-122"/>
                    <a:ea typeface="微软雅黑" panose="020B0503020204020204" charset="-122"/>
                    <a:sym typeface="微软雅黑" panose="020B0503020204020204" charset="-122"/>
                  </a:endParaRPr>
                </a:p>
              </p:txBody>
            </p:sp>
            <p:sp>
              <p:nvSpPr>
                <p:cNvPr id="21524" name="Rectangle 19"/>
                <p:cNvSpPr/>
                <p:nvPr/>
              </p:nvSpPr>
              <p:spPr>
                <a:xfrm>
                  <a:off x="4819" y="5761"/>
                  <a:ext cx="2268" cy="340"/>
                </a:xfrm>
                <a:prstGeom prst="rect">
                  <a:avLst/>
                </a:prstGeom>
                <a:solidFill>
                  <a:srgbClr val="FFFFCC"/>
                </a:solidFill>
                <a:ln w="44450" cap="flat" cmpd="sng">
                  <a:solidFill>
                    <a:srgbClr val="FF0000"/>
                  </a:solidFill>
                  <a:prstDash val="solid"/>
                  <a:miter/>
                  <a:headEnd type="none" w="med" len="med"/>
                  <a:tailEnd type="none" w="med" len="med"/>
                </a:ln>
              </p:spPr>
              <p:txBody>
                <a:bodyPr lIns="0" tIns="0" rIns="0" bIns="0" anchor="t"/>
                <a:lstStyle/>
                <a:p>
                  <a:pPr lvl="0" indent="0" algn="ctr" defTabSz="913130">
                    <a:buFont typeface="Arial" panose="020B0604020202020204" pitchFamily="34" charset="0"/>
                    <a:buNone/>
                  </a:pPr>
                  <a:r>
                    <a:rPr lang="zh-CN" altLang="en-US" sz="1500" dirty="0">
                      <a:latin typeface="微软雅黑" panose="020B0503020204020204" charset="-122"/>
                      <a:ea typeface="微软雅黑" panose="020B0503020204020204" charset="-122"/>
                      <a:sym typeface="微软雅黑" panose="020B0503020204020204" charset="-122"/>
                    </a:rPr>
                    <a:t>预案的演练</a:t>
                  </a:r>
                  <a:endParaRPr lang="zh-CN" altLang="en-US" sz="1500" dirty="0">
                    <a:latin typeface="微软雅黑" panose="020B0503020204020204" charset="-122"/>
                    <a:ea typeface="微软雅黑" panose="020B0503020204020204" charset="-122"/>
                    <a:sym typeface="微软雅黑" panose="020B0503020204020204" charset="-122"/>
                  </a:endParaRPr>
                </a:p>
              </p:txBody>
            </p:sp>
            <p:sp>
              <p:nvSpPr>
                <p:cNvPr id="21525" name="Line 20"/>
                <p:cNvSpPr/>
                <p:nvPr/>
              </p:nvSpPr>
              <p:spPr>
                <a:xfrm>
                  <a:off x="5953" y="2752"/>
                  <a:ext cx="0" cy="340"/>
                </a:xfrm>
                <a:prstGeom prst="line">
                  <a:avLst/>
                </a:prstGeom>
                <a:ln w="44450" cap="flat" cmpd="sng">
                  <a:solidFill>
                    <a:srgbClr val="FF0000"/>
                  </a:solidFill>
                  <a:prstDash val="solid"/>
                  <a:round/>
                  <a:headEnd type="none" w="med" len="med"/>
                  <a:tailEnd type="triangle" w="med" len="med"/>
                </a:ln>
              </p:spPr>
            </p:sp>
            <p:sp>
              <p:nvSpPr>
                <p:cNvPr id="21526" name="Line 21"/>
                <p:cNvSpPr/>
                <p:nvPr/>
              </p:nvSpPr>
              <p:spPr>
                <a:xfrm>
                  <a:off x="5953" y="4083"/>
                  <a:ext cx="0" cy="340"/>
                </a:xfrm>
                <a:prstGeom prst="line">
                  <a:avLst/>
                </a:prstGeom>
                <a:ln w="44450" cap="flat" cmpd="sng">
                  <a:solidFill>
                    <a:srgbClr val="FF0000"/>
                  </a:solidFill>
                  <a:prstDash val="solid"/>
                  <a:round/>
                  <a:headEnd type="none" w="med" len="med"/>
                  <a:tailEnd type="triangle" w="med" len="med"/>
                </a:ln>
              </p:spPr>
            </p:sp>
            <p:sp>
              <p:nvSpPr>
                <p:cNvPr id="21527" name="Line 22"/>
                <p:cNvSpPr/>
                <p:nvPr/>
              </p:nvSpPr>
              <p:spPr>
                <a:xfrm>
                  <a:off x="5953" y="4758"/>
                  <a:ext cx="0" cy="340"/>
                </a:xfrm>
                <a:prstGeom prst="line">
                  <a:avLst/>
                </a:prstGeom>
                <a:ln w="44450" cap="flat" cmpd="sng">
                  <a:solidFill>
                    <a:srgbClr val="FF0000"/>
                  </a:solidFill>
                  <a:prstDash val="solid"/>
                  <a:round/>
                  <a:headEnd type="none" w="med" len="med"/>
                  <a:tailEnd type="triangle" w="med" len="med"/>
                </a:ln>
              </p:spPr>
            </p:sp>
            <p:sp>
              <p:nvSpPr>
                <p:cNvPr id="21528" name="Line 23"/>
                <p:cNvSpPr/>
                <p:nvPr/>
              </p:nvSpPr>
              <p:spPr>
                <a:xfrm>
                  <a:off x="5953" y="5418"/>
                  <a:ext cx="0" cy="340"/>
                </a:xfrm>
                <a:prstGeom prst="line">
                  <a:avLst/>
                </a:prstGeom>
                <a:ln w="44450" cap="flat" cmpd="sng">
                  <a:solidFill>
                    <a:srgbClr val="FF0000"/>
                  </a:solidFill>
                  <a:prstDash val="solid"/>
                  <a:round/>
                  <a:headEnd type="none" w="med" len="med"/>
                  <a:tailEnd type="triangle" w="med" len="med"/>
                </a:ln>
              </p:spPr>
            </p:sp>
            <p:sp>
              <p:nvSpPr>
                <p:cNvPr id="21529" name="Line 24"/>
                <p:cNvSpPr/>
                <p:nvPr/>
              </p:nvSpPr>
              <p:spPr>
                <a:xfrm>
                  <a:off x="5953" y="6093"/>
                  <a:ext cx="0" cy="340"/>
                </a:xfrm>
                <a:prstGeom prst="line">
                  <a:avLst/>
                </a:prstGeom>
                <a:ln w="44450" cap="flat" cmpd="sng">
                  <a:solidFill>
                    <a:srgbClr val="FF0000"/>
                  </a:solidFill>
                  <a:prstDash val="solid"/>
                  <a:round/>
                  <a:headEnd type="none" w="med" len="med"/>
                  <a:tailEnd type="triangle" w="med" len="med"/>
                </a:ln>
              </p:spPr>
            </p:sp>
            <p:sp>
              <p:nvSpPr>
                <p:cNvPr id="21530" name="Line 25"/>
                <p:cNvSpPr/>
                <p:nvPr/>
              </p:nvSpPr>
              <p:spPr>
                <a:xfrm>
                  <a:off x="5953" y="3405"/>
                  <a:ext cx="0" cy="340"/>
                </a:xfrm>
                <a:prstGeom prst="line">
                  <a:avLst/>
                </a:prstGeom>
                <a:ln w="44450" cap="flat" cmpd="sng">
                  <a:solidFill>
                    <a:srgbClr val="FF0000"/>
                  </a:solidFill>
                  <a:prstDash val="solid"/>
                  <a:round/>
                  <a:headEnd type="none" w="med" len="med"/>
                  <a:tailEnd type="triangle" w="med" len="med"/>
                </a:ln>
              </p:spPr>
            </p:sp>
          </p:grpSp>
          <p:sp>
            <p:nvSpPr>
              <p:cNvPr id="21531" name="Line 26"/>
              <p:cNvSpPr/>
              <p:nvPr/>
            </p:nvSpPr>
            <p:spPr>
              <a:xfrm>
                <a:off x="7838" y="4594"/>
                <a:ext cx="850" cy="0"/>
              </a:xfrm>
              <a:prstGeom prst="line">
                <a:avLst/>
              </a:prstGeom>
              <a:ln w="44450" cap="flat" cmpd="sng">
                <a:solidFill>
                  <a:srgbClr val="FF0000"/>
                </a:solidFill>
                <a:prstDash val="solid"/>
                <a:round/>
                <a:headEnd type="none" w="med" len="med"/>
                <a:tailEnd type="none" w="med" len="med"/>
              </a:ln>
            </p:spPr>
          </p:sp>
          <p:grpSp>
            <p:nvGrpSpPr>
              <p:cNvPr id="21532" name="Group 27"/>
              <p:cNvGrpSpPr/>
              <p:nvPr/>
            </p:nvGrpSpPr>
            <p:grpSpPr>
              <a:xfrm>
                <a:off x="7838" y="2581"/>
                <a:ext cx="850" cy="1335"/>
                <a:chOff x="7838" y="2581"/>
                <a:chExt cx="850" cy="1335"/>
              </a:xfrm>
            </p:grpSpPr>
            <p:sp>
              <p:nvSpPr>
                <p:cNvPr id="21533" name="Line 28"/>
                <p:cNvSpPr/>
                <p:nvPr/>
              </p:nvSpPr>
              <p:spPr>
                <a:xfrm>
                  <a:off x="8318" y="2581"/>
                  <a:ext cx="0" cy="1327"/>
                </a:xfrm>
                <a:prstGeom prst="line">
                  <a:avLst/>
                </a:prstGeom>
                <a:ln w="44450" cap="flat" cmpd="sng">
                  <a:solidFill>
                    <a:srgbClr val="FF0000"/>
                  </a:solidFill>
                  <a:prstDash val="solid"/>
                  <a:round/>
                  <a:headEnd type="none" w="med" len="med"/>
                  <a:tailEnd type="none" w="med" len="med"/>
                </a:ln>
              </p:spPr>
            </p:sp>
            <p:sp>
              <p:nvSpPr>
                <p:cNvPr id="21534" name="Line 29"/>
                <p:cNvSpPr/>
                <p:nvPr/>
              </p:nvSpPr>
              <p:spPr>
                <a:xfrm>
                  <a:off x="7838" y="3235"/>
                  <a:ext cx="850" cy="0"/>
                </a:xfrm>
                <a:prstGeom prst="line">
                  <a:avLst/>
                </a:prstGeom>
                <a:ln w="44450" cap="flat" cmpd="sng">
                  <a:solidFill>
                    <a:srgbClr val="FF0000"/>
                  </a:solidFill>
                  <a:prstDash val="solid"/>
                  <a:round/>
                  <a:headEnd type="none" w="med" len="med"/>
                  <a:tailEnd type="none" w="med" len="med"/>
                </a:ln>
              </p:spPr>
            </p:sp>
            <p:sp>
              <p:nvSpPr>
                <p:cNvPr id="21535" name="Line 30"/>
                <p:cNvSpPr/>
                <p:nvPr/>
              </p:nvSpPr>
              <p:spPr>
                <a:xfrm>
                  <a:off x="8318" y="3916"/>
                  <a:ext cx="360" cy="0"/>
                </a:xfrm>
                <a:prstGeom prst="line">
                  <a:avLst/>
                </a:prstGeom>
                <a:ln w="44450" cap="flat" cmpd="sng">
                  <a:solidFill>
                    <a:srgbClr val="FF0000"/>
                  </a:solidFill>
                  <a:prstDash val="solid"/>
                  <a:round/>
                  <a:headEnd type="none" w="med" len="med"/>
                  <a:tailEnd type="none" w="med" len="med"/>
                </a:ln>
              </p:spPr>
            </p:sp>
            <p:sp>
              <p:nvSpPr>
                <p:cNvPr id="21536" name="Line 31"/>
                <p:cNvSpPr/>
                <p:nvPr/>
              </p:nvSpPr>
              <p:spPr>
                <a:xfrm>
                  <a:off x="8318" y="2581"/>
                  <a:ext cx="360" cy="0"/>
                </a:xfrm>
                <a:prstGeom prst="line">
                  <a:avLst/>
                </a:prstGeom>
                <a:ln w="44450" cap="flat" cmpd="sng">
                  <a:solidFill>
                    <a:srgbClr val="FF0000"/>
                  </a:solidFill>
                  <a:prstDash val="solid"/>
                  <a:round/>
                  <a:headEnd type="none" w="med" len="med"/>
                  <a:tailEnd type="none" w="med" len="med"/>
                </a:ln>
              </p:spPr>
            </p:sp>
          </p:grpSp>
          <p:grpSp>
            <p:nvGrpSpPr>
              <p:cNvPr id="21537" name="Group 32"/>
              <p:cNvGrpSpPr/>
              <p:nvPr/>
            </p:nvGrpSpPr>
            <p:grpSpPr>
              <a:xfrm>
                <a:off x="7838" y="5263"/>
                <a:ext cx="850" cy="1335"/>
                <a:chOff x="7838" y="5263"/>
                <a:chExt cx="850" cy="1335"/>
              </a:xfrm>
            </p:grpSpPr>
            <p:sp>
              <p:nvSpPr>
                <p:cNvPr id="21538" name="Line 33"/>
                <p:cNvSpPr/>
                <p:nvPr/>
              </p:nvSpPr>
              <p:spPr>
                <a:xfrm>
                  <a:off x="8318" y="5263"/>
                  <a:ext cx="0" cy="1327"/>
                </a:xfrm>
                <a:prstGeom prst="line">
                  <a:avLst/>
                </a:prstGeom>
                <a:ln w="44450" cap="flat" cmpd="sng">
                  <a:solidFill>
                    <a:srgbClr val="FF0000"/>
                  </a:solidFill>
                  <a:prstDash val="solid"/>
                  <a:round/>
                  <a:headEnd type="none" w="med" len="med"/>
                  <a:tailEnd type="none" w="med" len="med"/>
                </a:ln>
              </p:spPr>
            </p:sp>
            <p:sp>
              <p:nvSpPr>
                <p:cNvPr id="21539" name="Line 34"/>
                <p:cNvSpPr/>
                <p:nvPr/>
              </p:nvSpPr>
              <p:spPr>
                <a:xfrm>
                  <a:off x="7838" y="5917"/>
                  <a:ext cx="850" cy="0"/>
                </a:xfrm>
                <a:prstGeom prst="line">
                  <a:avLst/>
                </a:prstGeom>
                <a:ln w="44450" cap="flat" cmpd="sng">
                  <a:solidFill>
                    <a:srgbClr val="FF0000"/>
                  </a:solidFill>
                  <a:prstDash val="solid"/>
                  <a:round/>
                  <a:headEnd type="none" w="med" len="med"/>
                  <a:tailEnd type="none" w="med" len="med"/>
                </a:ln>
              </p:spPr>
            </p:sp>
            <p:sp>
              <p:nvSpPr>
                <p:cNvPr id="21540" name="Line 35"/>
                <p:cNvSpPr/>
                <p:nvPr/>
              </p:nvSpPr>
              <p:spPr>
                <a:xfrm>
                  <a:off x="8318" y="6598"/>
                  <a:ext cx="360" cy="0"/>
                </a:xfrm>
                <a:prstGeom prst="line">
                  <a:avLst/>
                </a:prstGeom>
                <a:ln w="44450" cap="flat" cmpd="sng">
                  <a:solidFill>
                    <a:srgbClr val="FF0000"/>
                  </a:solidFill>
                  <a:prstDash val="solid"/>
                  <a:round/>
                  <a:headEnd type="none" w="med" len="med"/>
                  <a:tailEnd type="none" w="med" len="med"/>
                </a:ln>
              </p:spPr>
            </p:sp>
            <p:sp>
              <p:nvSpPr>
                <p:cNvPr id="21541" name="Line 36"/>
                <p:cNvSpPr/>
                <p:nvPr/>
              </p:nvSpPr>
              <p:spPr>
                <a:xfrm>
                  <a:off x="8318" y="5263"/>
                  <a:ext cx="360" cy="0"/>
                </a:xfrm>
                <a:prstGeom prst="line">
                  <a:avLst/>
                </a:prstGeom>
                <a:ln w="44450" cap="flat" cmpd="sng">
                  <a:solidFill>
                    <a:srgbClr val="FF0000"/>
                  </a:solidFill>
                  <a:prstDash val="solid"/>
                  <a:round/>
                  <a:headEnd type="none" w="med" len="med"/>
                  <a:tailEnd type="none" w="med" len="med"/>
                </a:ln>
              </p:spPr>
            </p:sp>
          </p:grpSp>
        </p:grpSp>
        <p:grpSp>
          <p:nvGrpSpPr>
            <p:cNvPr id="21542" name="Group 37"/>
            <p:cNvGrpSpPr/>
            <p:nvPr/>
          </p:nvGrpSpPr>
          <p:grpSpPr>
            <a:xfrm>
              <a:off x="7294" y="3043"/>
              <a:ext cx="2614" cy="1659"/>
              <a:chOff x="698" y="2974"/>
              <a:chExt cx="2556" cy="1659"/>
            </a:xfrm>
          </p:grpSpPr>
          <p:sp>
            <p:nvSpPr>
              <p:cNvPr id="21543" name="Rectangle 38"/>
              <p:cNvSpPr/>
              <p:nvPr/>
            </p:nvSpPr>
            <p:spPr>
              <a:xfrm>
                <a:off x="1535" y="2974"/>
                <a:ext cx="1701" cy="327"/>
              </a:xfrm>
              <a:prstGeom prst="rect">
                <a:avLst/>
              </a:prstGeom>
              <a:solidFill>
                <a:srgbClr val="FFFFCC"/>
              </a:solidFill>
              <a:ln w="44450" cap="flat" cmpd="sng">
                <a:solidFill>
                  <a:srgbClr val="FF0000"/>
                </a:solidFill>
                <a:prstDash val="solid"/>
                <a:miter/>
                <a:headEnd type="none" w="med" len="med"/>
                <a:tailEnd type="none" w="med" len="med"/>
              </a:ln>
            </p:spPr>
            <p:txBody>
              <a:bodyPr anchor="t"/>
              <a:lstStyle/>
              <a:p>
                <a:pPr lvl="0" indent="0" algn="ctr" defTabSz="913130">
                  <a:buFont typeface="Arial" panose="020B0604020202020204" pitchFamily="34" charset="0"/>
                  <a:buNone/>
                </a:pPr>
                <a:r>
                  <a:rPr lang="zh-CN" altLang="en-US" sz="1500" dirty="0">
                    <a:latin typeface="微软雅黑" panose="020B0503020204020204" charset="-122"/>
                    <a:ea typeface="微软雅黑" panose="020B0503020204020204" charset="-122"/>
                    <a:sym typeface="微软雅黑" panose="020B0503020204020204" charset="-122"/>
                  </a:rPr>
                  <a:t>危险目标辨识</a:t>
                </a:r>
                <a:endParaRPr lang="zh-CN" altLang="en-US" sz="1500" dirty="0">
                  <a:latin typeface="微软雅黑" panose="020B0503020204020204" charset="-122"/>
                  <a:ea typeface="微软雅黑" panose="020B0503020204020204" charset="-122"/>
                  <a:sym typeface="微软雅黑" panose="020B0503020204020204" charset="-122"/>
                </a:endParaRPr>
              </a:p>
            </p:txBody>
          </p:sp>
          <p:sp>
            <p:nvSpPr>
              <p:cNvPr id="21544" name="Rectangle 39"/>
              <p:cNvSpPr/>
              <p:nvPr/>
            </p:nvSpPr>
            <p:spPr>
              <a:xfrm>
                <a:off x="1553" y="3643"/>
                <a:ext cx="1701" cy="327"/>
              </a:xfrm>
              <a:prstGeom prst="rect">
                <a:avLst/>
              </a:prstGeom>
              <a:solidFill>
                <a:srgbClr val="FFFFCC"/>
              </a:solidFill>
              <a:ln w="44450" cap="flat" cmpd="sng">
                <a:solidFill>
                  <a:srgbClr val="FF0000"/>
                </a:solidFill>
                <a:prstDash val="solid"/>
                <a:miter/>
                <a:headEnd type="none" w="med" len="med"/>
                <a:tailEnd type="none" w="med" len="med"/>
              </a:ln>
            </p:spPr>
            <p:txBody>
              <a:bodyPr anchor="t"/>
              <a:lstStyle/>
              <a:p>
                <a:pPr lvl="0" indent="0" algn="ctr" defTabSz="913130">
                  <a:buFont typeface="Arial" panose="020B0604020202020204" pitchFamily="34" charset="0"/>
                  <a:buNone/>
                </a:pPr>
                <a:r>
                  <a:rPr lang="zh-CN" altLang="en-US" sz="1500" dirty="0">
                    <a:latin typeface="微软雅黑" panose="020B0503020204020204" charset="-122"/>
                    <a:ea typeface="微软雅黑" panose="020B0503020204020204" charset="-122"/>
                    <a:sym typeface="微软雅黑" panose="020B0503020204020204" charset="-122"/>
                  </a:rPr>
                  <a:t>物理、化学、毒性</a:t>
                </a:r>
                <a:endParaRPr lang="zh-CN" altLang="en-US" sz="1500" dirty="0">
                  <a:latin typeface="微软雅黑" panose="020B0503020204020204" charset="-122"/>
                  <a:ea typeface="微软雅黑" panose="020B0503020204020204" charset="-122"/>
                  <a:sym typeface="微软雅黑" panose="020B0503020204020204" charset="-122"/>
                </a:endParaRPr>
              </a:p>
            </p:txBody>
          </p:sp>
          <p:sp>
            <p:nvSpPr>
              <p:cNvPr id="21545" name="Rectangle 40"/>
              <p:cNvSpPr/>
              <p:nvPr/>
            </p:nvSpPr>
            <p:spPr>
              <a:xfrm>
                <a:off x="1538" y="4306"/>
                <a:ext cx="1701" cy="327"/>
              </a:xfrm>
              <a:prstGeom prst="rect">
                <a:avLst/>
              </a:prstGeom>
              <a:solidFill>
                <a:srgbClr val="FFFFCC"/>
              </a:solidFill>
              <a:ln w="44450" cap="flat" cmpd="sng">
                <a:solidFill>
                  <a:srgbClr val="FF0000"/>
                </a:solidFill>
                <a:prstDash val="solid"/>
                <a:miter/>
                <a:headEnd type="none" w="med" len="med"/>
                <a:tailEnd type="none" w="med" len="med"/>
              </a:ln>
            </p:spPr>
            <p:txBody>
              <a:bodyPr anchor="t"/>
              <a:lstStyle/>
              <a:p>
                <a:pPr lvl="0" indent="0" algn="ctr" defTabSz="913130">
                  <a:buFont typeface="Arial" panose="020B0604020202020204" pitchFamily="34" charset="0"/>
                  <a:buNone/>
                </a:pPr>
                <a:r>
                  <a:rPr lang="zh-CN" altLang="en-US" sz="1500" dirty="0">
                    <a:latin typeface="微软雅黑" panose="020B0503020204020204" charset="-122"/>
                    <a:ea typeface="微软雅黑" panose="020B0503020204020204" charset="-122"/>
                    <a:sym typeface="微软雅黑" panose="020B0503020204020204" charset="-122"/>
                  </a:rPr>
                  <a:t>风险评价</a:t>
                </a:r>
                <a:endParaRPr lang="zh-CN" altLang="en-US" sz="1500" dirty="0">
                  <a:latin typeface="微软雅黑" panose="020B0503020204020204" charset="-122"/>
                  <a:ea typeface="微软雅黑" panose="020B0503020204020204" charset="-122"/>
                  <a:sym typeface="微软雅黑" panose="020B0503020204020204" charset="-122"/>
                </a:endParaRPr>
              </a:p>
            </p:txBody>
          </p:sp>
          <p:sp>
            <p:nvSpPr>
              <p:cNvPr id="21546" name="Line 41"/>
              <p:cNvSpPr/>
              <p:nvPr/>
            </p:nvSpPr>
            <p:spPr>
              <a:xfrm>
                <a:off x="1178" y="3160"/>
                <a:ext cx="0" cy="1327"/>
              </a:xfrm>
              <a:prstGeom prst="line">
                <a:avLst/>
              </a:prstGeom>
              <a:ln w="44450" cap="flat" cmpd="sng">
                <a:solidFill>
                  <a:srgbClr val="FF0000"/>
                </a:solidFill>
                <a:prstDash val="solid"/>
                <a:round/>
                <a:headEnd type="none" w="med" len="med"/>
                <a:tailEnd type="none" w="med" len="med"/>
              </a:ln>
            </p:spPr>
          </p:sp>
          <p:sp>
            <p:nvSpPr>
              <p:cNvPr id="21547" name="Line 42"/>
              <p:cNvSpPr/>
              <p:nvPr/>
            </p:nvSpPr>
            <p:spPr>
              <a:xfrm>
                <a:off x="698" y="3814"/>
                <a:ext cx="850" cy="0"/>
              </a:xfrm>
              <a:prstGeom prst="line">
                <a:avLst/>
              </a:prstGeom>
              <a:ln w="44450" cap="flat" cmpd="sng">
                <a:solidFill>
                  <a:srgbClr val="FF0000"/>
                </a:solidFill>
                <a:prstDash val="solid"/>
                <a:round/>
                <a:headEnd type="none" w="med" len="med"/>
                <a:tailEnd type="none" w="med" len="med"/>
              </a:ln>
            </p:spPr>
          </p:sp>
          <p:sp>
            <p:nvSpPr>
              <p:cNvPr id="21548" name="Line 43"/>
              <p:cNvSpPr/>
              <p:nvPr/>
            </p:nvSpPr>
            <p:spPr>
              <a:xfrm>
                <a:off x="1178" y="4495"/>
                <a:ext cx="360" cy="0"/>
              </a:xfrm>
              <a:prstGeom prst="line">
                <a:avLst/>
              </a:prstGeom>
              <a:ln w="44450" cap="flat" cmpd="sng">
                <a:solidFill>
                  <a:srgbClr val="FF0000"/>
                </a:solidFill>
                <a:prstDash val="solid"/>
                <a:round/>
                <a:headEnd type="none" w="med" len="med"/>
                <a:tailEnd type="none" w="med" len="med"/>
              </a:ln>
            </p:spPr>
          </p:sp>
          <p:sp>
            <p:nvSpPr>
              <p:cNvPr id="21549" name="Line 44"/>
              <p:cNvSpPr/>
              <p:nvPr/>
            </p:nvSpPr>
            <p:spPr>
              <a:xfrm>
                <a:off x="1178" y="3160"/>
                <a:ext cx="360" cy="0"/>
              </a:xfrm>
              <a:prstGeom prst="line">
                <a:avLst/>
              </a:prstGeom>
              <a:ln w="44450" cap="flat" cmpd="sng">
                <a:solidFill>
                  <a:srgbClr val="FF0000"/>
                </a:solidFill>
                <a:prstDash val="solid"/>
                <a:round/>
                <a:headEnd type="none" w="med" len="med"/>
                <a:tailEnd type="none" w="med" len="med"/>
              </a:ln>
            </p:spPr>
          </p:sp>
        </p:grpSp>
      </p:grpSp>
      <p:sp>
        <p:nvSpPr>
          <p:cNvPr id="21550" name="文本框 1"/>
          <p:cNvSpPr txBox="1"/>
          <p:nvPr/>
        </p:nvSpPr>
        <p:spPr>
          <a:xfrm>
            <a:off x="7680325" y="4956175"/>
            <a:ext cx="2540000" cy="1168400"/>
          </a:xfrm>
          <a:prstGeom prst="rect">
            <a:avLst/>
          </a:prstGeom>
          <a:noFill/>
          <a:ln w="9525">
            <a:noFill/>
          </a:ln>
        </p:spPr>
        <p:txBody>
          <a:bodyPr wrap="square" anchor="t">
            <a:spAutoFit/>
          </a:bodyPr>
          <a:lstStyle/>
          <a:p>
            <a:pPr lvl="0" indent="0">
              <a:lnSpc>
                <a:spcPct val="125000"/>
              </a:lnSpc>
            </a:pPr>
            <a:r>
              <a:rPr lang="zh-CN" altLang="en-US" sz="1400" b="1" dirty="0">
                <a:solidFill>
                  <a:srgbClr val="FF0000"/>
                </a:solidFill>
                <a:latin typeface="微软雅黑" panose="020B0503020204020204" charset="-122"/>
                <a:ea typeface="微软雅黑" panose="020B0503020204020204" charset="-122"/>
              </a:rPr>
              <a:t>预案编写基本要求：</a:t>
            </a:r>
            <a:endParaRPr lang="zh-CN" altLang="en-US" sz="1400" b="1" dirty="0">
              <a:solidFill>
                <a:srgbClr val="FF0000"/>
              </a:solidFill>
              <a:latin typeface="微软雅黑" panose="020B0503020204020204" charset="-122"/>
              <a:ea typeface="微软雅黑" panose="020B0503020204020204" charset="-122"/>
            </a:endParaRPr>
          </a:p>
          <a:p>
            <a:pPr lvl="0" indent="0">
              <a:lnSpc>
                <a:spcPct val="125000"/>
              </a:lnSpc>
            </a:pPr>
            <a:r>
              <a:rPr lang="zh-CN" altLang="en-US" sz="1400" b="1" dirty="0">
                <a:solidFill>
                  <a:schemeClr val="accent2"/>
                </a:solidFill>
                <a:latin typeface="微软雅黑" panose="020B0503020204020204" charset="-122"/>
                <a:ea typeface="微软雅黑" panose="020B0503020204020204" charset="-122"/>
              </a:rPr>
              <a:t>（</a:t>
            </a:r>
            <a:r>
              <a:rPr lang="en-US" altLang="zh-CN" sz="1400" b="1" dirty="0">
                <a:solidFill>
                  <a:schemeClr val="accent2"/>
                </a:solidFill>
                <a:latin typeface="微软雅黑" panose="020B0503020204020204" charset="-122"/>
                <a:ea typeface="微软雅黑" panose="020B0503020204020204" charset="-122"/>
              </a:rPr>
              <a:t>1</a:t>
            </a:r>
            <a:r>
              <a:rPr lang="zh-CN" altLang="en-US" sz="1400" b="1" dirty="0">
                <a:solidFill>
                  <a:schemeClr val="accent2"/>
                </a:solidFill>
                <a:latin typeface="微软雅黑" panose="020B0503020204020204" charset="-122"/>
                <a:ea typeface="微软雅黑" panose="020B0503020204020204" charset="-122"/>
              </a:rPr>
              <a:t>）使用</a:t>
            </a:r>
            <a:r>
              <a:rPr lang="en-US" altLang="zh-CN" sz="1400" b="1" dirty="0">
                <a:solidFill>
                  <a:schemeClr val="accent2"/>
                </a:solidFill>
                <a:latin typeface="微软雅黑" panose="020B0503020204020204" charset="-122"/>
                <a:ea typeface="微软雅黑" panose="020B0503020204020204" charset="-122"/>
              </a:rPr>
              <a:t>A4</a:t>
            </a:r>
            <a:r>
              <a:rPr lang="zh-CN" altLang="en-US" sz="1400" b="1" dirty="0">
                <a:solidFill>
                  <a:schemeClr val="accent2"/>
                </a:solidFill>
                <a:latin typeface="微软雅黑" panose="020B0503020204020204" charset="-122"/>
                <a:ea typeface="微软雅黑" panose="020B0503020204020204" charset="-122"/>
              </a:rPr>
              <a:t>白色胶版纸</a:t>
            </a:r>
            <a:endParaRPr lang="zh-CN" altLang="en-US" sz="1400" b="1" dirty="0">
              <a:solidFill>
                <a:schemeClr val="accent2"/>
              </a:solidFill>
              <a:latin typeface="微软雅黑" panose="020B0503020204020204" charset="-122"/>
              <a:ea typeface="微软雅黑" panose="020B0503020204020204" charset="-122"/>
            </a:endParaRPr>
          </a:p>
          <a:p>
            <a:pPr lvl="0" indent="0">
              <a:lnSpc>
                <a:spcPct val="125000"/>
              </a:lnSpc>
            </a:pPr>
            <a:r>
              <a:rPr lang="zh-CN" altLang="en-US" sz="1400" b="1" dirty="0">
                <a:solidFill>
                  <a:schemeClr val="accent2"/>
                </a:solidFill>
                <a:latin typeface="微软雅黑" panose="020B0503020204020204" charset="-122"/>
                <a:ea typeface="微软雅黑" panose="020B0503020204020204" charset="-122"/>
              </a:rPr>
              <a:t>（</a:t>
            </a:r>
            <a:r>
              <a:rPr lang="en-US" altLang="zh-CN" sz="1400" b="1" dirty="0">
                <a:solidFill>
                  <a:schemeClr val="accent2"/>
                </a:solidFill>
                <a:latin typeface="微软雅黑" panose="020B0503020204020204" charset="-122"/>
                <a:ea typeface="微软雅黑" panose="020B0503020204020204" charset="-122"/>
              </a:rPr>
              <a:t>2</a:t>
            </a:r>
            <a:r>
              <a:rPr lang="zh-CN" altLang="en-US" sz="1400" b="1" dirty="0">
                <a:solidFill>
                  <a:schemeClr val="accent2"/>
                </a:solidFill>
                <a:latin typeface="微软雅黑" panose="020B0503020204020204" charset="-122"/>
                <a:ea typeface="微软雅黑" panose="020B0503020204020204" charset="-122"/>
              </a:rPr>
              <a:t>）正文采用仿宋</a:t>
            </a:r>
            <a:r>
              <a:rPr lang="en-US" altLang="zh-CN" sz="1400" b="1" dirty="0">
                <a:solidFill>
                  <a:schemeClr val="accent2"/>
                </a:solidFill>
                <a:latin typeface="微软雅黑" panose="020B0503020204020204" charset="-122"/>
                <a:ea typeface="微软雅黑" panose="020B0503020204020204" charset="-122"/>
              </a:rPr>
              <a:t>4</a:t>
            </a:r>
            <a:r>
              <a:rPr lang="zh-CN" altLang="en-US" sz="1400" b="1" dirty="0">
                <a:solidFill>
                  <a:schemeClr val="accent2"/>
                </a:solidFill>
                <a:latin typeface="微软雅黑" panose="020B0503020204020204" charset="-122"/>
                <a:ea typeface="微软雅黑" panose="020B0503020204020204" charset="-122"/>
              </a:rPr>
              <a:t>号字</a:t>
            </a:r>
            <a:endParaRPr lang="zh-CN" altLang="en-US" sz="1400" b="1" dirty="0">
              <a:solidFill>
                <a:schemeClr val="accent2"/>
              </a:solidFill>
              <a:latin typeface="微软雅黑" panose="020B0503020204020204" charset="-122"/>
              <a:ea typeface="微软雅黑" panose="020B0503020204020204" charset="-122"/>
            </a:endParaRPr>
          </a:p>
          <a:p>
            <a:pPr lvl="0" indent="0">
              <a:lnSpc>
                <a:spcPct val="125000"/>
              </a:lnSpc>
            </a:pPr>
            <a:r>
              <a:rPr lang="zh-CN" altLang="en-US" sz="1400" b="1" dirty="0">
                <a:solidFill>
                  <a:schemeClr val="accent2"/>
                </a:solidFill>
                <a:latin typeface="微软雅黑" panose="020B0503020204020204" charset="-122"/>
                <a:ea typeface="微软雅黑" panose="020B0503020204020204" charset="-122"/>
              </a:rPr>
              <a:t>（</a:t>
            </a:r>
            <a:r>
              <a:rPr lang="en-US" altLang="zh-CN" sz="1400" b="1" dirty="0">
                <a:solidFill>
                  <a:schemeClr val="accent2"/>
                </a:solidFill>
                <a:latin typeface="微软雅黑" panose="020B0503020204020204" charset="-122"/>
                <a:ea typeface="微软雅黑" panose="020B0503020204020204" charset="-122"/>
              </a:rPr>
              <a:t>3</a:t>
            </a:r>
            <a:r>
              <a:rPr lang="zh-CN" altLang="en-US" sz="1400" b="1" dirty="0">
                <a:solidFill>
                  <a:schemeClr val="accent2"/>
                </a:solidFill>
                <a:latin typeface="微软雅黑" panose="020B0503020204020204" charset="-122"/>
                <a:ea typeface="微软雅黑" panose="020B0503020204020204" charset="-122"/>
              </a:rPr>
              <a:t>）打印文本</a:t>
            </a:r>
            <a:endParaRPr lang="zh-CN" altLang="en-US" sz="1400">
              <a:latin typeface="微软雅黑" panose="020B0503020204020204" charset="-122"/>
              <a:ea typeface="微软雅黑" panose="020B0503020204020204" charset="-122"/>
            </a:endParaRPr>
          </a:p>
        </p:txBody>
      </p:sp>
    </p:spTree>
    <p:custDataLst>
      <p:tags r:id="rId4"/>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Box 42"/>
          <p:cNvSpPr/>
          <p:nvPr/>
        </p:nvSpPr>
        <p:spPr>
          <a:xfrm>
            <a:off x="2350770" y="3141345"/>
            <a:ext cx="7705725" cy="3024505"/>
          </a:xfrm>
          <a:prstGeom prst="rect">
            <a:avLst/>
          </a:prstGeom>
          <a:noFill/>
          <a:ln>
            <a:noFill/>
          </a:ln>
        </p:spPr>
        <p:txBody>
          <a:bodyPr numCol="1"/>
          <a:lstStyle/>
          <a:p>
            <a:pPr marL="0" indent="0" algn="ctr" fontAlgn="base">
              <a:lnSpc>
                <a:spcPct val="120000"/>
              </a:lnSpc>
              <a:spcBef>
                <a:spcPct val="0"/>
              </a:spcBef>
              <a:spcAft>
                <a:spcPct val="0"/>
              </a:spcAft>
              <a:buNone/>
            </a:pPr>
            <a:r>
              <a:rPr lang="zh-CN" altLang="en-US" sz="4800" b="1">
                <a:solidFill>
                  <a:srgbClr val="FF0000"/>
                </a:solidFill>
                <a:latin typeface="微软雅黑" panose="020B0503020204020204" charset="-122"/>
                <a:ea typeface="微软雅黑" panose="020B0503020204020204" charset="-122"/>
                <a:sym typeface="微软雅黑" panose="020B0503020204020204" charset="-122"/>
              </a:rPr>
              <a:t>GB/T 29639-20</a:t>
            </a:r>
            <a:r>
              <a:rPr altLang="zh-CN" sz="4800" b="1">
                <a:solidFill>
                  <a:srgbClr val="FF0000"/>
                </a:solidFill>
                <a:latin typeface="微软雅黑" panose="020B0503020204020204" charset="-122"/>
                <a:ea typeface="微软雅黑" panose="020B0503020204020204" charset="-122"/>
                <a:sym typeface="微软雅黑" panose="020B0503020204020204" charset="-122"/>
              </a:rPr>
              <a:t>20</a:t>
            </a:r>
            <a:r>
              <a:rPr lang="zh-CN" altLang="en-US" sz="4800" b="1">
                <a:solidFill>
                  <a:srgbClr val="FF0000"/>
                </a:solidFill>
                <a:latin typeface="微软雅黑" panose="020B0503020204020204" charset="-122"/>
                <a:ea typeface="微软雅黑" panose="020B0503020204020204" charset="-122"/>
                <a:sym typeface="微软雅黑" panose="020B0503020204020204" charset="-122"/>
              </a:rPr>
              <a:t>新标准解读</a:t>
            </a:r>
            <a:endParaRPr lang="zh-CN" altLang="en-US" sz="4800" b="1" u="none" dirty="0">
              <a:solidFill>
                <a:srgbClr val="FF0000"/>
              </a:solidFill>
              <a:latin typeface="微软雅黑" panose="020B0503020204020204" charset="-122"/>
              <a:ea typeface="微软雅黑" panose="020B0503020204020204" charset="-122"/>
              <a:sym typeface="微软雅黑" panose="020B0503020204020204" charset="-122"/>
            </a:endParaRPr>
          </a:p>
        </p:txBody>
      </p:sp>
      <p:sp>
        <p:nvSpPr>
          <p:cNvPr id="43" name="Text Box 43"/>
          <p:cNvSpPr/>
          <p:nvPr/>
        </p:nvSpPr>
        <p:spPr>
          <a:xfrm>
            <a:off x="4511675" y="2060575"/>
            <a:ext cx="2951162" cy="701675"/>
          </a:xfrm>
          <a:prstGeom prst="rect">
            <a:avLst/>
          </a:prstGeom>
          <a:noFill/>
          <a:ln>
            <a:noFill/>
          </a:ln>
        </p:spPr>
        <p:txBody>
          <a:bodyPr numCol="1" anchor="ctr"/>
          <a:lstStyle/>
          <a:p>
            <a:pPr marL="0" indent="0" algn="ctr" fontAlgn="base">
              <a:lnSpc>
                <a:spcPct val="100000"/>
              </a:lnSpc>
              <a:spcBef>
                <a:spcPct val="0"/>
              </a:spcBef>
              <a:spcAft>
                <a:spcPct val="0"/>
              </a:spcAft>
              <a:buNone/>
            </a:pPr>
            <a:r>
              <a:rPr lang="en-US" sz="4000" b="1" u="none" dirty="0">
                <a:solidFill>
                  <a:srgbClr val="0000FF"/>
                </a:solidFill>
                <a:effectLst>
                  <a:outerShdw blurRad="38100" dist="38100" dir="2700000" algn="tl">
                    <a:srgbClr val="C0C0C0"/>
                  </a:outerShdw>
                </a:effectLst>
                <a:latin typeface="微软雅黑" panose="020B0503020204020204" charset="-122"/>
                <a:ea typeface="微软雅黑" panose="020B0503020204020204" charset="-122"/>
              </a:rPr>
              <a:t>第三部分</a:t>
            </a:r>
            <a:endParaRPr lang="en-US" sz="4000" b="1" u="none" dirty="0">
              <a:solidFill>
                <a:srgbClr val="0000FF"/>
              </a:solidFill>
              <a:effectLst>
                <a:outerShdw blurRad="38100" dist="38100" dir="2700000" algn="tl">
                  <a:srgbClr val="C0C0C0"/>
                </a:outerShdw>
              </a:effectLst>
              <a:latin typeface="微软雅黑" panose="020B0503020204020204" charset="-122"/>
              <a:ea typeface="微软雅黑" panose="020B0503020204020204"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Box 44"/>
          <p:cNvSpPr/>
          <p:nvPr/>
        </p:nvSpPr>
        <p:spPr>
          <a:xfrm>
            <a:off x="2927350" y="1268412"/>
            <a:ext cx="6264275" cy="4416425"/>
          </a:xfrm>
          <a:prstGeom prst="rect">
            <a:avLst/>
          </a:prstGeom>
          <a:noFill/>
          <a:ln w="38100" cap="flat" algn="in">
            <a:solidFill>
              <a:srgbClr val="00CC99"/>
            </a:solidFill>
            <a:prstDash val="solid"/>
            <a:round/>
            <a:headEnd type="none" w="med" len="med"/>
            <a:tailEnd type="none" w="med" len="med"/>
          </a:ln>
        </p:spPr>
      </p:sp>
      <p:sp>
        <p:nvSpPr>
          <p:cNvPr id="45" name="Text Box 45"/>
          <p:cNvSpPr/>
          <p:nvPr/>
        </p:nvSpPr>
        <p:spPr>
          <a:xfrm>
            <a:off x="6096000" y="1196975"/>
            <a:ext cx="3887470" cy="4457065"/>
          </a:xfrm>
          <a:prstGeom prst="rect">
            <a:avLst/>
          </a:prstGeom>
          <a:gradFill rotWithShape="1">
            <a:gsLst>
              <a:gs pos="0">
                <a:srgbClr val="FFFF00">
                  <a:alpha val="54901"/>
                </a:srgbClr>
              </a:gs>
              <a:gs pos="100000">
                <a:srgbClr val="787800"/>
              </a:gs>
            </a:gsLst>
            <a:lin ang="2700000" scaled="0"/>
          </a:gradFill>
          <a:ln cap="flat" algn="in">
            <a:solidFill>
              <a:srgbClr val="000080"/>
            </a:solidFill>
            <a:prstDash val="solid"/>
            <a:round/>
            <a:headEnd type="none" w="med" len="med"/>
            <a:tailEnd type="none" w="med" len="med"/>
          </a:ln>
        </p:spPr>
        <p:txBody>
          <a:bodyPr wrap="none" numCol="1" anchor="ctr"/>
          <a:lstStyle/>
          <a:p>
            <a:pPr marL="457200" indent="-457200" algn="l" fontAlgn="base">
              <a:lnSpc>
                <a:spcPct val="100000"/>
              </a:lnSpc>
              <a:spcBef>
                <a:spcPct val="0"/>
              </a:spcBef>
              <a:spcAft>
                <a:spcPct val="0"/>
              </a:spcAft>
              <a:buNone/>
            </a:pPr>
            <a:r>
              <a:rPr lang="en-US" sz="2400" b="1" u="none" dirty="0">
                <a:solidFill>
                  <a:srgbClr val="FF0000"/>
                </a:solidFill>
                <a:latin typeface="微软雅黑" panose="020B0503020204020204" charset="-122"/>
                <a:ea typeface="微软雅黑" panose="020B0503020204020204" charset="-122"/>
              </a:rPr>
              <a:t>1 范围</a:t>
            </a:r>
            <a:endParaRPr lang="en-US" sz="2400" b="1" u="none" dirty="0">
              <a:solidFill>
                <a:srgbClr val="FF0000"/>
              </a:solidFill>
              <a:latin typeface="微软雅黑" panose="020B0503020204020204" charset="-122"/>
              <a:ea typeface="微软雅黑" panose="020B0503020204020204" charset="-122"/>
            </a:endParaRPr>
          </a:p>
          <a:p>
            <a:pPr marL="457200" indent="-457200" algn="l" fontAlgn="base">
              <a:lnSpc>
                <a:spcPct val="100000"/>
              </a:lnSpc>
              <a:spcBef>
                <a:spcPct val="0"/>
              </a:spcBef>
              <a:spcAft>
                <a:spcPct val="0"/>
              </a:spcAft>
              <a:buNone/>
            </a:pPr>
            <a:r>
              <a:rPr lang="en-US" sz="2400" b="1" u="none" dirty="0">
                <a:solidFill>
                  <a:srgbClr val="FF0000"/>
                </a:solidFill>
                <a:latin typeface="微软雅黑" panose="020B0503020204020204" charset="-122"/>
                <a:ea typeface="微软雅黑" panose="020B0503020204020204" charset="-122"/>
              </a:rPr>
              <a:t>2 </a:t>
            </a:r>
            <a:r>
              <a:rPr lang="zh-CN" altLang="en-US" sz="2400" b="1" u="none" dirty="0">
                <a:solidFill>
                  <a:srgbClr val="FF0000"/>
                </a:solidFill>
                <a:latin typeface="微软雅黑" panose="020B0503020204020204" charset="-122"/>
                <a:ea typeface="微软雅黑" panose="020B0503020204020204" charset="-122"/>
              </a:rPr>
              <a:t>规范性引用文件</a:t>
            </a:r>
            <a:endParaRPr lang="zh-CN" altLang="en-US" sz="2400" b="1" u="none" dirty="0">
              <a:solidFill>
                <a:srgbClr val="FF0000"/>
              </a:solidFill>
              <a:latin typeface="微软雅黑" panose="020B0503020204020204" charset="-122"/>
              <a:ea typeface="微软雅黑" panose="020B0503020204020204" charset="-122"/>
            </a:endParaRPr>
          </a:p>
          <a:p>
            <a:pPr marL="457200" indent="-457200" algn="l" fontAlgn="base">
              <a:lnSpc>
                <a:spcPct val="100000"/>
              </a:lnSpc>
              <a:spcBef>
                <a:spcPct val="0"/>
              </a:spcBef>
              <a:spcAft>
                <a:spcPct val="0"/>
              </a:spcAft>
              <a:buNone/>
            </a:pPr>
            <a:r>
              <a:rPr lang="en-US" sz="2400" b="1" u="none" dirty="0">
                <a:solidFill>
                  <a:srgbClr val="FF0000"/>
                </a:solidFill>
                <a:latin typeface="微软雅黑" panose="020B0503020204020204" charset="-122"/>
                <a:ea typeface="微软雅黑" panose="020B0503020204020204" charset="-122"/>
              </a:rPr>
              <a:t>3术语和定义</a:t>
            </a:r>
            <a:endParaRPr lang="en-US" sz="2400" b="1" u="none" dirty="0">
              <a:solidFill>
                <a:srgbClr val="FF0000"/>
              </a:solidFill>
              <a:latin typeface="微软雅黑" panose="020B0503020204020204" charset="-122"/>
              <a:ea typeface="微软雅黑" panose="020B0503020204020204" charset="-122"/>
            </a:endParaRPr>
          </a:p>
          <a:p>
            <a:pPr marL="457200" indent="-457200" algn="l" fontAlgn="base">
              <a:lnSpc>
                <a:spcPct val="100000"/>
              </a:lnSpc>
              <a:spcBef>
                <a:spcPct val="0"/>
              </a:spcBef>
              <a:spcAft>
                <a:spcPct val="0"/>
              </a:spcAft>
              <a:buNone/>
            </a:pPr>
            <a:r>
              <a:rPr lang="en-US" sz="2400" b="1" u="none" dirty="0">
                <a:solidFill>
                  <a:srgbClr val="FF0000"/>
                </a:solidFill>
                <a:latin typeface="微软雅黑" panose="020B0503020204020204" charset="-122"/>
                <a:ea typeface="微软雅黑" panose="020B0503020204020204" charset="-122"/>
              </a:rPr>
              <a:t>4 应急预案编制</a:t>
            </a:r>
            <a:r>
              <a:rPr lang="zh-CN" altLang="en-US" sz="2400" b="1" u="none" dirty="0">
                <a:solidFill>
                  <a:srgbClr val="FF0000"/>
                </a:solidFill>
                <a:latin typeface="微软雅黑" panose="020B0503020204020204" charset="-122"/>
                <a:ea typeface="微软雅黑" panose="020B0503020204020204" charset="-122"/>
              </a:rPr>
              <a:t>程序</a:t>
            </a:r>
            <a:endParaRPr lang="en-US" sz="2400" b="1" u="none" dirty="0">
              <a:solidFill>
                <a:srgbClr val="FF0000"/>
              </a:solidFill>
              <a:latin typeface="微软雅黑" panose="020B0503020204020204" charset="-122"/>
              <a:ea typeface="微软雅黑" panose="020B0503020204020204" charset="-122"/>
            </a:endParaRPr>
          </a:p>
          <a:p>
            <a:pPr marL="457200" indent="-457200" algn="l" fontAlgn="base">
              <a:lnSpc>
                <a:spcPct val="100000"/>
              </a:lnSpc>
              <a:spcBef>
                <a:spcPct val="0"/>
              </a:spcBef>
              <a:spcAft>
                <a:spcPct val="0"/>
              </a:spcAft>
              <a:buNone/>
            </a:pPr>
            <a:r>
              <a:rPr lang="en-US" sz="2400" b="1" u="none" dirty="0">
                <a:solidFill>
                  <a:srgbClr val="FF0000"/>
                </a:solidFill>
                <a:latin typeface="微软雅黑" panose="020B0503020204020204" charset="-122"/>
                <a:ea typeface="微软雅黑" panose="020B0503020204020204" charset="-122"/>
              </a:rPr>
              <a:t>5 应急预案体系</a:t>
            </a:r>
            <a:endParaRPr lang="en-US" sz="2400" b="1" u="none" dirty="0">
              <a:solidFill>
                <a:srgbClr val="FF0000"/>
              </a:solidFill>
              <a:latin typeface="微软雅黑" panose="020B0503020204020204" charset="-122"/>
              <a:ea typeface="微软雅黑" panose="020B0503020204020204" charset="-122"/>
            </a:endParaRPr>
          </a:p>
          <a:p>
            <a:pPr marL="457200" indent="-457200" algn="l" fontAlgn="base">
              <a:lnSpc>
                <a:spcPct val="100000"/>
              </a:lnSpc>
              <a:spcBef>
                <a:spcPct val="0"/>
              </a:spcBef>
              <a:spcAft>
                <a:spcPct val="0"/>
              </a:spcAft>
              <a:buNone/>
            </a:pPr>
            <a:r>
              <a:rPr lang="en-US" sz="2400" b="1" u="none" dirty="0">
                <a:solidFill>
                  <a:srgbClr val="FF0000"/>
                </a:solidFill>
                <a:latin typeface="微软雅黑" panose="020B0503020204020204" charset="-122"/>
                <a:ea typeface="微软雅黑" panose="020B0503020204020204" charset="-122"/>
              </a:rPr>
              <a:t>6 综合应急预案的主要内容</a:t>
            </a:r>
            <a:endParaRPr lang="en-US" sz="2400" b="1" u="none" dirty="0">
              <a:solidFill>
                <a:srgbClr val="FF0000"/>
              </a:solidFill>
              <a:latin typeface="微软雅黑" panose="020B0503020204020204" charset="-122"/>
              <a:ea typeface="微软雅黑" panose="020B0503020204020204" charset="-122"/>
            </a:endParaRPr>
          </a:p>
          <a:p>
            <a:pPr marL="457200" indent="-457200" algn="l" fontAlgn="base">
              <a:lnSpc>
                <a:spcPct val="100000"/>
              </a:lnSpc>
              <a:spcBef>
                <a:spcPct val="0"/>
              </a:spcBef>
              <a:spcAft>
                <a:spcPct val="0"/>
              </a:spcAft>
              <a:buNone/>
            </a:pPr>
            <a:r>
              <a:rPr lang="en-US" sz="2400" b="1" u="none" dirty="0">
                <a:solidFill>
                  <a:srgbClr val="FF0000"/>
                </a:solidFill>
                <a:latin typeface="微软雅黑" panose="020B0503020204020204" charset="-122"/>
                <a:ea typeface="微软雅黑" panose="020B0503020204020204" charset="-122"/>
              </a:rPr>
              <a:t>7 专项应急预案的主要内容</a:t>
            </a:r>
            <a:endParaRPr lang="en-US" sz="2400" b="1" u="none" dirty="0">
              <a:solidFill>
                <a:srgbClr val="FF0000"/>
              </a:solidFill>
              <a:latin typeface="微软雅黑" panose="020B0503020204020204" charset="-122"/>
              <a:ea typeface="微软雅黑" panose="020B0503020204020204" charset="-122"/>
            </a:endParaRPr>
          </a:p>
          <a:p>
            <a:pPr marL="457200" indent="-457200" algn="l" fontAlgn="base">
              <a:lnSpc>
                <a:spcPct val="100000"/>
              </a:lnSpc>
              <a:spcBef>
                <a:spcPct val="0"/>
              </a:spcBef>
              <a:spcAft>
                <a:spcPct val="0"/>
              </a:spcAft>
              <a:buNone/>
            </a:pPr>
            <a:r>
              <a:rPr lang="en-US" sz="2400" b="1" u="none" dirty="0">
                <a:solidFill>
                  <a:srgbClr val="FF0000"/>
                </a:solidFill>
                <a:latin typeface="微软雅黑" panose="020B0503020204020204" charset="-122"/>
                <a:ea typeface="微软雅黑" panose="020B0503020204020204" charset="-122"/>
              </a:rPr>
              <a:t>8 现场处置方案的主要内容</a:t>
            </a:r>
            <a:endParaRPr lang="en-US" sz="2400" b="1" u="none" dirty="0">
              <a:solidFill>
                <a:srgbClr val="FF0000"/>
              </a:solidFill>
              <a:latin typeface="微软雅黑" panose="020B0503020204020204" charset="-122"/>
              <a:ea typeface="微软雅黑" panose="020B0503020204020204" charset="-122"/>
            </a:endParaRPr>
          </a:p>
          <a:p>
            <a:pPr marL="457200" indent="-457200" algn="l" fontAlgn="base">
              <a:lnSpc>
                <a:spcPct val="100000"/>
              </a:lnSpc>
              <a:spcBef>
                <a:spcPct val="0"/>
              </a:spcBef>
              <a:spcAft>
                <a:spcPct val="0"/>
              </a:spcAft>
              <a:buNone/>
            </a:pPr>
            <a:r>
              <a:rPr lang="en-US" sz="2400" b="1" u="none" dirty="0">
                <a:solidFill>
                  <a:srgbClr val="FF0000"/>
                </a:solidFill>
                <a:latin typeface="微软雅黑" panose="020B0503020204020204" charset="-122"/>
                <a:ea typeface="微软雅黑" panose="020B0503020204020204" charset="-122"/>
              </a:rPr>
              <a:t>9 附件</a:t>
            </a:r>
            <a:endParaRPr lang="en-US" sz="2400" b="1" u="none" dirty="0">
              <a:solidFill>
                <a:srgbClr val="FF0000"/>
              </a:solidFill>
              <a:latin typeface="微软雅黑" panose="020B0503020204020204" charset="-122"/>
              <a:ea typeface="微软雅黑" panose="020B0503020204020204" charset="-122"/>
            </a:endParaRPr>
          </a:p>
          <a:p>
            <a:pPr marL="457200" indent="-457200" algn="l" fontAlgn="base">
              <a:lnSpc>
                <a:spcPct val="100000"/>
              </a:lnSpc>
              <a:spcBef>
                <a:spcPct val="0"/>
              </a:spcBef>
              <a:spcAft>
                <a:spcPct val="0"/>
              </a:spcAft>
              <a:buNone/>
            </a:pPr>
            <a:endParaRPr lang="en-US" sz="2400" b="1" u="none" dirty="0">
              <a:solidFill>
                <a:srgbClr val="FF0000"/>
              </a:solidFill>
              <a:latin typeface="微软雅黑" panose="020B0503020204020204" charset="-122"/>
              <a:ea typeface="微软雅黑" panose="020B0503020204020204" charset="-122"/>
            </a:endParaRPr>
          </a:p>
          <a:p>
            <a:pPr marL="457200" indent="-457200" algn="l" fontAlgn="base">
              <a:lnSpc>
                <a:spcPct val="100000"/>
              </a:lnSpc>
              <a:spcBef>
                <a:spcPct val="0"/>
              </a:spcBef>
              <a:spcAft>
                <a:spcPct val="0"/>
              </a:spcAft>
              <a:buNone/>
            </a:pPr>
            <a:r>
              <a:rPr lang="en-US" sz="1000" b="1" u="none" dirty="0">
                <a:solidFill>
                  <a:srgbClr val="FF0000"/>
                </a:solidFill>
                <a:latin typeface="微软雅黑" panose="020B0503020204020204" charset="-122"/>
                <a:ea typeface="微软雅黑" panose="020B0503020204020204" charset="-122"/>
              </a:rPr>
              <a:t>附录A （资料性附录）生产安全事故风险评估报告编制大纲	</a:t>
            </a:r>
            <a:endParaRPr lang="en-US" sz="1000" b="1" u="none" dirty="0">
              <a:solidFill>
                <a:srgbClr val="FF0000"/>
              </a:solidFill>
              <a:latin typeface="微软雅黑" panose="020B0503020204020204" charset="-122"/>
              <a:ea typeface="微软雅黑" panose="020B0503020204020204" charset="-122"/>
            </a:endParaRPr>
          </a:p>
          <a:p>
            <a:pPr marL="457200" indent="-457200" algn="l" fontAlgn="base">
              <a:lnSpc>
                <a:spcPct val="100000"/>
              </a:lnSpc>
              <a:spcBef>
                <a:spcPct val="0"/>
              </a:spcBef>
              <a:spcAft>
                <a:spcPct val="0"/>
              </a:spcAft>
              <a:buNone/>
            </a:pPr>
            <a:r>
              <a:rPr lang="en-US" sz="1000" b="1" u="none" dirty="0">
                <a:solidFill>
                  <a:srgbClr val="FF0000"/>
                </a:solidFill>
                <a:latin typeface="微软雅黑" panose="020B0503020204020204" charset="-122"/>
                <a:ea typeface="微软雅黑" panose="020B0503020204020204" charset="-122"/>
              </a:rPr>
              <a:t>附录B （资料性附录）生产安全事故应急资源调查报告编制大纲	</a:t>
            </a:r>
            <a:endParaRPr lang="en-US" sz="1000" b="1" u="none" dirty="0">
              <a:solidFill>
                <a:srgbClr val="FF0000"/>
              </a:solidFill>
              <a:latin typeface="微软雅黑" panose="020B0503020204020204" charset="-122"/>
              <a:ea typeface="微软雅黑" panose="020B0503020204020204" charset="-122"/>
            </a:endParaRPr>
          </a:p>
          <a:p>
            <a:pPr marL="457200" indent="-457200" algn="l" fontAlgn="base">
              <a:lnSpc>
                <a:spcPct val="100000"/>
              </a:lnSpc>
              <a:spcBef>
                <a:spcPct val="0"/>
              </a:spcBef>
              <a:spcAft>
                <a:spcPct val="0"/>
              </a:spcAft>
              <a:buNone/>
            </a:pPr>
            <a:r>
              <a:rPr lang="en-US" sz="1000" b="1" u="none" dirty="0">
                <a:solidFill>
                  <a:srgbClr val="FF0000"/>
                </a:solidFill>
                <a:latin typeface="微软雅黑" panose="020B0503020204020204" charset="-122"/>
                <a:ea typeface="微软雅黑" panose="020B0503020204020204" charset="-122"/>
              </a:rPr>
              <a:t>附录C （资料性附录）应急预案编制格式和要求	</a:t>
            </a:r>
            <a:endParaRPr lang="en-US" sz="1000" b="1" u="none" dirty="0">
              <a:solidFill>
                <a:srgbClr val="FF0000"/>
              </a:solidFill>
              <a:latin typeface="微软雅黑" panose="020B0503020204020204" charset="-122"/>
              <a:ea typeface="微软雅黑" panose="020B0503020204020204" charset="-122"/>
            </a:endParaRPr>
          </a:p>
          <a:p>
            <a:pPr marL="457200" indent="-457200" algn="l" fontAlgn="base">
              <a:lnSpc>
                <a:spcPct val="100000"/>
              </a:lnSpc>
              <a:spcBef>
                <a:spcPct val="0"/>
              </a:spcBef>
              <a:spcAft>
                <a:spcPct val="0"/>
              </a:spcAft>
              <a:buNone/>
            </a:pPr>
            <a:endParaRPr lang="en-US" sz="1000" b="1" u="none" dirty="0">
              <a:solidFill>
                <a:srgbClr val="FF0000"/>
              </a:solidFill>
              <a:latin typeface="微软雅黑" panose="020B0503020204020204" charset="-122"/>
              <a:ea typeface="微软雅黑" panose="020B0503020204020204" charset="-122"/>
            </a:endParaRPr>
          </a:p>
          <a:p>
            <a:pPr marL="457200" indent="-457200" fontAlgn="base">
              <a:lnSpc>
                <a:spcPct val="100000"/>
              </a:lnSpc>
              <a:spcBef>
                <a:spcPct val="0"/>
              </a:spcBef>
              <a:spcAft>
                <a:spcPct val="0"/>
              </a:spcAft>
              <a:buNone/>
            </a:pPr>
            <a:endParaRPr lang="en-US" sz="1000" b="1" u="none" dirty="0">
              <a:solidFill>
                <a:srgbClr val="FF0000"/>
              </a:solidFill>
              <a:latin typeface="微软雅黑" panose="020B0503020204020204" charset="-122"/>
              <a:ea typeface="微软雅黑" panose="020B0503020204020204" charset="-122"/>
            </a:endParaRPr>
          </a:p>
        </p:txBody>
      </p:sp>
      <p:pic>
        <p:nvPicPr>
          <p:cNvPr id="2" name="图片 1" descr="1"/>
          <p:cNvPicPr>
            <a:picLocks noChangeAspect="1"/>
          </p:cNvPicPr>
          <p:nvPr/>
        </p:nvPicPr>
        <p:blipFill>
          <a:blip r:embed="rId1"/>
          <a:stretch>
            <a:fillRect/>
          </a:stretch>
        </p:blipFill>
        <p:spPr>
          <a:xfrm>
            <a:off x="2695575" y="1132205"/>
            <a:ext cx="3400425" cy="4521200"/>
          </a:xfrm>
          <a:prstGeom prst="rect">
            <a:avLst/>
          </a:prstGeom>
        </p:spPr>
      </p:pic>
    </p:spTree>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46"/>
          <p:cNvSpPr/>
          <p:nvPr/>
        </p:nvSpPr>
        <p:spPr>
          <a:xfrm>
            <a:off x="4943475" y="836612"/>
            <a:ext cx="1843087" cy="701675"/>
          </a:xfrm>
          <a:prstGeom prst="rect">
            <a:avLst/>
          </a:prstGeom>
          <a:noFill/>
          <a:ln>
            <a:noFill/>
          </a:ln>
        </p:spPr>
        <p:txBody>
          <a:bodyPr wrap="none" numCol="1" anchor="t"/>
          <a:lstStyle/>
          <a:p>
            <a:pPr marL="0" indent="0" fontAlgn="base">
              <a:lnSpc>
                <a:spcPct val="100000"/>
              </a:lnSpc>
              <a:spcBef>
                <a:spcPct val="50000"/>
              </a:spcBef>
              <a:spcAft>
                <a:spcPct val="0"/>
              </a:spcAft>
              <a:buNone/>
            </a:pPr>
            <a:r>
              <a:rPr 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1.范 围</a:t>
            </a:r>
            <a:endParaRPr 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endParaRPr>
          </a:p>
        </p:txBody>
      </p:sp>
      <p:cxnSp>
        <p:nvCxnSpPr>
          <p:cNvPr id="47" name="Connector 47"/>
          <p:cNvCxnSpPr/>
          <p:nvPr/>
        </p:nvCxnSpPr>
        <p:spPr>
          <a:xfrm>
            <a:off x="4656137" y="1628775"/>
            <a:ext cx="2447925" cy="0"/>
          </a:xfrm>
          <a:prstGeom prst="line">
            <a:avLst/>
          </a:prstGeom>
          <a:noFill/>
          <a:ln w="57150" cap="flat" cmpd="thickThin" algn="in">
            <a:solidFill>
              <a:srgbClr val="0000CC"/>
            </a:solidFill>
            <a:prstDash val="solid"/>
            <a:round/>
            <a:headEnd type="none" w="med" len="med"/>
            <a:tailEnd type="none" w="med" len="med"/>
          </a:ln>
        </p:spPr>
      </p:cxnSp>
      <p:sp>
        <p:nvSpPr>
          <p:cNvPr id="49" name="Text Box 49"/>
          <p:cNvSpPr/>
          <p:nvPr/>
        </p:nvSpPr>
        <p:spPr>
          <a:xfrm>
            <a:off x="1992312" y="1989137"/>
            <a:ext cx="8208962" cy="4181475"/>
          </a:xfrm>
          <a:prstGeom prst="rect">
            <a:avLst/>
          </a:prstGeom>
          <a:noFill/>
          <a:ln>
            <a:noFill/>
          </a:ln>
        </p:spPr>
        <p:txBody>
          <a:bodyPr numCol="1" anchor="ctr"/>
          <a:lstStyle/>
          <a:p>
            <a:pPr marL="0" indent="0" eaLnBrk="1" fontAlgn="base" latinLnBrk="0" hangingPunct="1">
              <a:lnSpc>
                <a:spcPct val="150000"/>
              </a:lnSpc>
              <a:spcBef>
                <a:spcPct val="0"/>
              </a:spcBef>
              <a:spcAft>
                <a:spcPct val="0"/>
              </a:spcAft>
              <a:buNone/>
            </a:pPr>
            <a:r>
              <a:rPr lang="en-US" sz="1600" b="1" u="none" dirty="0">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本标准按照GB/T 1.1—2009给岀的规则起草</a:t>
            </a:r>
            <a:r>
              <a:rPr lang="zh-CN" altLang="en-US" sz="1600" b="1" u="none" dirty="0">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a:t>
            </a:r>
            <a:endParaRPr lang="en-US" sz="1600" b="1" u="none" dirty="0">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marL="0" indent="0" eaLnBrk="1" fontAlgn="base" latinLnBrk="0" hangingPunct="1">
              <a:lnSpc>
                <a:spcPct val="150000"/>
              </a:lnSpc>
              <a:spcBef>
                <a:spcPct val="0"/>
              </a:spcBef>
              <a:spcAft>
                <a:spcPct val="0"/>
              </a:spcAft>
              <a:buNone/>
            </a:pPr>
            <a:r>
              <a:rPr lang="en-US" sz="1600" b="1" u="none" dirty="0">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本标准代替GB/T 29639—2013《生产经营单位生产安全事故应急预案编制导则》。与 GB/T 29639—2013相比，除编辑性修改外主要技术变化如下：本标准由中华人民共和国应急管理部提出</a:t>
            </a:r>
            <a:r>
              <a:rPr lang="zh-CN" altLang="en-US" sz="1600" b="1" u="none" dirty="0">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a:t>
            </a:r>
            <a:endParaRPr lang="en-US" sz="1600" b="1" u="none" dirty="0">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marL="0" indent="0" eaLnBrk="1" fontAlgn="base" latinLnBrk="0" hangingPunct="1">
              <a:lnSpc>
                <a:spcPct val="150000"/>
              </a:lnSpc>
              <a:spcBef>
                <a:spcPct val="0"/>
              </a:spcBef>
              <a:spcAft>
                <a:spcPct val="0"/>
              </a:spcAft>
              <a:buNone/>
            </a:pPr>
            <a:r>
              <a:rPr lang="en-US" sz="1600" b="1" u="none" dirty="0">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本标准由全国安全生产标准化技术委员会（SAC/TC288）归口。</a:t>
            </a:r>
            <a:endParaRPr lang="en-US" sz="1600" b="1" u="none" dirty="0">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marL="0" indent="0" eaLnBrk="1" fontAlgn="base" latinLnBrk="0" hangingPunct="1">
              <a:lnSpc>
                <a:spcPct val="150000"/>
              </a:lnSpc>
              <a:spcBef>
                <a:spcPct val="0"/>
              </a:spcBef>
              <a:spcAft>
                <a:spcPct val="0"/>
              </a:spcAft>
              <a:buNone/>
            </a:pPr>
            <a:r>
              <a:rPr lang="en-US" sz="1600" b="1" u="none" dirty="0">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本标准由中华人民共和国应急管理部提出。</a:t>
            </a:r>
            <a:endParaRPr lang="en-US" sz="1600" b="1" u="none" dirty="0">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marL="0" indent="0" eaLnBrk="1" fontAlgn="base" latinLnBrk="0" hangingPunct="1">
              <a:lnSpc>
                <a:spcPct val="150000"/>
              </a:lnSpc>
              <a:spcBef>
                <a:spcPct val="0"/>
              </a:spcBef>
              <a:spcAft>
                <a:spcPct val="0"/>
              </a:spcAft>
              <a:buNone/>
            </a:pPr>
            <a:r>
              <a:rPr lang="en-US" sz="1600" b="1" u="none" dirty="0">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本标准由全国安全生产标准化技术委员会（SAC/TC288）归口。</a:t>
            </a:r>
            <a:endParaRPr lang="en-US" sz="1600" b="1" u="none" dirty="0">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marL="0" indent="0" eaLnBrk="1" fontAlgn="base" latinLnBrk="0" hangingPunct="1">
              <a:lnSpc>
                <a:spcPct val="150000"/>
              </a:lnSpc>
              <a:spcBef>
                <a:spcPct val="0"/>
              </a:spcBef>
              <a:spcAft>
                <a:spcPct val="0"/>
              </a:spcAft>
              <a:buNone/>
            </a:pPr>
            <a:r>
              <a:rPr lang="en-US" sz="1600" b="1" u="none" dirty="0">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本标准所代替标准的历次版本发布情况为：——GB/T 29639—2013 </a:t>
            </a:r>
            <a:endParaRPr lang="en-US" sz="1600" b="1" u="none" dirty="0">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46"/>
          <p:cNvSpPr/>
          <p:nvPr/>
        </p:nvSpPr>
        <p:spPr>
          <a:xfrm>
            <a:off x="4943475" y="836612"/>
            <a:ext cx="1843087" cy="701675"/>
          </a:xfrm>
          <a:prstGeom prst="rect">
            <a:avLst/>
          </a:prstGeom>
          <a:noFill/>
          <a:ln>
            <a:noFill/>
          </a:ln>
        </p:spPr>
        <p:txBody>
          <a:bodyPr wrap="none" numCol="1" anchor="t"/>
          <a:lstStyle/>
          <a:p>
            <a:pPr marL="0" indent="0" fontAlgn="base">
              <a:lnSpc>
                <a:spcPct val="100000"/>
              </a:lnSpc>
              <a:spcBef>
                <a:spcPct val="50000"/>
              </a:spcBef>
              <a:spcAft>
                <a:spcPct val="0"/>
              </a:spcAft>
              <a:buNone/>
            </a:pPr>
            <a:r>
              <a:rPr 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1.范 围</a:t>
            </a:r>
            <a:endPar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endParaRPr>
          </a:p>
        </p:txBody>
      </p:sp>
      <p:cxnSp>
        <p:nvCxnSpPr>
          <p:cNvPr id="47" name="Connector 47"/>
          <p:cNvCxnSpPr/>
          <p:nvPr/>
        </p:nvCxnSpPr>
        <p:spPr>
          <a:xfrm>
            <a:off x="4656137" y="1628775"/>
            <a:ext cx="2447925" cy="0"/>
          </a:xfrm>
          <a:prstGeom prst="line">
            <a:avLst/>
          </a:prstGeom>
          <a:noFill/>
          <a:ln w="57150" cap="flat" cmpd="thickThin" algn="in">
            <a:solidFill>
              <a:srgbClr val="0000CC"/>
            </a:solidFill>
            <a:prstDash val="solid"/>
            <a:round/>
            <a:headEnd type="none" w="med" len="med"/>
            <a:tailEnd type="none" w="med" len="med"/>
          </a:ln>
        </p:spPr>
      </p:cxnSp>
      <p:sp>
        <p:nvSpPr>
          <p:cNvPr id="49" name="Text Box 49"/>
          <p:cNvSpPr/>
          <p:nvPr/>
        </p:nvSpPr>
        <p:spPr>
          <a:xfrm>
            <a:off x="1991995" y="2315845"/>
            <a:ext cx="8208645" cy="3854450"/>
          </a:xfrm>
          <a:prstGeom prst="rect">
            <a:avLst/>
          </a:prstGeom>
          <a:noFill/>
          <a:ln>
            <a:noFill/>
          </a:ln>
        </p:spPr>
        <p:txBody>
          <a:bodyPr numCol="1" anchor="ctr"/>
          <a:lstStyle/>
          <a:p>
            <a:pPr marL="0" indent="0" fontAlgn="base">
              <a:lnSpc>
                <a:spcPct val="140000"/>
              </a:lnSpc>
              <a:spcBef>
                <a:spcPct val="0"/>
              </a:spcBef>
              <a:spcAft>
                <a:spcPct val="0"/>
              </a:spcAft>
              <a:buNone/>
            </a:pPr>
            <a:endParaRPr lang="en-US" sz="2400" b="1" u="none" dirty="0">
              <a:effectLst>
                <a:outerShdw blurRad="38100" dist="38100" dir="2700000" algn="tl">
                  <a:srgbClr val="C0C0C0"/>
                </a:outerShdw>
              </a:effectLst>
              <a:latin typeface="微软雅黑" panose="020B0503020204020204" charset="-122"/>
              <a:ea typeface="微软雅黑" panose="020B0503020204020204" charset="-122"/>
            </a:endParaRPr>
          </a:p>
        </p:txBody>
      </p:sp>
      <p:sp>
        <p:nvSpPr>
          <p:cNvPr id="2" name="文本框 1"/>
          <p:cNvSpPr txBox="1"/>
          <p:nvPr/>
        </p:nvSpPr>
        <p:spPr>
          <a:xfrm>
            <a:off x="1868170" y="2376805"/>
            <a:ext cx="8456930" cy="4030980"/>
          </a:xfrm>
          <a:prstGeom prst="rect">
            <a:avLst/>
          </a:prstGeom>
          <a:noFill/>
          <a:ln w="9525">
            <a:noFill/>
          </a:ln>
        </p:spPr>
        <p:txBody>
          <a:bodyPr wrap="square">
            <a:spAutoFit/>
          </a:bodyPr>
          <a:lstStyle/>
          <a:p>
            <a:pPr indent="533400" eaLnBrk="1" fontAlgn="auto" latinLnBrk="0" hangingPunct="1">
              <a:lnSpc>
                <a:spcPts val="2560"/>
              </a:lnSpc>
            </a:pPr>
            <a:r>
              <a:rPr lang="zh-CN" sz="1400">
                <a:latin typeface="微软雅黑" panose="020B0503020204020204" charset="-122"/>
                <a:ea typeface="微软雅黑" panose="020B0503020204020204" charset="-122"/>
                <a:cs typeface="微软雅黑" panose="020B0503020204020204" charset="-122"/>
                <a:sym typeface="微软雅黑" panose="020B0503020204020204" charset="-122"/>
              </a:rPr>
              <a:t>——修改了应急预案编制程序（见第</a:t>
            </a:r>
            <a:r>
              <a:rPr sz="1400">
                <a:latin typeface="微软雅黑" panose="020B0503020204020204" charset="-122"/>
                <a:ea typeface="微软雅黑" panose="020B0503020204020204" charset="-122"/>
                <a:cs typeface="微软雅黑" panose="020B0503020204020204" charset="-122"/>
                <a:sym typeface="微软雅黑" panose="020B0503020204020204" charset="-122"/>
              </a:rPr>
              <a:t>4</a:t>
            </a:r>
            <a:r>
              <a:rPr lang="zh-CN" sz="1400">
                <a:latin typeface="微软雅黑" panose="020B0503020204020204" charset="-122"/>
                <a:ea typeface="微软雅黑" panose="020B0503020204020204" charset="-122"/>
                <a:cs typeface="微软雅黑" panose="020B0503020204020204" charset="-122"/>
                <a:sym typeface="微软雅黑" panose="020B0503020204020204" charset="-122"/>
              </a:rPr>
              <a:t>章，</a:t>
            </a:r>
            <a:r>
              <a:rPr sz="1400">
                <a:latin typeface="微软雅黑" panose="020B0503020204020204" charset="-122"/>
                <a:ea typeface="微软雅黑" panose="020B0503020204020204" charset="-122"/>
                <a:cs typeface="微软雅黑" panose="020B0503020204020204" charset="-122"/>
                <a:sym typeface="微软雅黑" panose="020B0503020204020204" charset="-122"/>
              </a:rPr>
              <a:t>2013</a:t>
            </a:r>
            <a:r>
              <a:rPr lang="zh-CN" sz="1400">
                <a:latin typeface="微软雅黑" panose="020B0503020204020204" charset="-122"/>
                <a:ea typeface="微软雅黑" panose="020B0503020204020204" charset="-122"/>
                <a:cs typeface="微软雅黑" panose="020B0503020204020204" charset="-122"/>
                <a:sym typeface="微软雅黑" panose="020B0503020204020204" charset="-122"/>
              </a:rPr>
              <a:t>年版的第</a:t>
            </a:r>
            <a:r>
              <a:rPr sz="1400">
                <a:latin typeface="微软雅黑" panose="020B0503020204020204" charset="-122"/>
                <a:ea typeface="微软雅黑" panose="020B0503020204020204" charset="-122"/>
                <a:cs typeface="微软雅黑" panose="020B0503020204020204" charset="-122"/>
                <a:sym typeface="微软雅黑" panose="020B0503020204020204" charset="-122"/>
              </a:rPr>
              <a:t>4</a:t>
            </a:r>
            <a:r>
              <a:rPr lang="zh-CN" sz="1400">
                <a:latin typeface="微软雅黑" panose="020B0503020204020204" charset="-122"/>
                <a:ea typeface="微软雅黑" panose="020B0503020204020204" charset="-122"/>
                <a:cs typeface="微软雅黑" panose="020B0503020204020204" charset="-122"/>
                <a:sym typeface="微软雅黑" panose="020B0503020204020204" charset="-122"/>
              </a:rPr>
              <a:t>章）；</a:t>
            </a:r>
            <a:endParaRPr lang="zh-CN" sz="1400">
              <a:latin typeface="微软雅黑" panose="020B0503020204020204" charset="-122"/>
              <a:ea typeface="微软雅黑" panose="020B0503020204020204" charset="-122"/>
              <a:cs typeface="微软雅黑" panose="020B0503020204020204" charset="-122"/>
            </a:endParaRPr>
          </a:p>
          <a:p>
            <a:pPr indent="533400" eaLnBrk="1" fontAlgn="auto" latinLnBrk="0" hangingPunct="1">
              <a:lnSpc>
                <a:spcPts val="2560"/>
              </a:lnSpc>
            </a:pPr>
            <a:endParaRPr lang="zh-CN" sz="1400">
              <a:latin typeface="微软雅黑" panose="020B0503020204020204" charset="-122"/>
              <a:ea typeface="微软雅黑" panose="020B0503020204020204" charset="-122"/>
              <a:cs typeface="微软雅黑" panose="020B0503020204020204" charset="-122"/>
            </a:endParaRPr>
          </a:p>
          <a:p>
            <a:pPr indent="533400" eaLnBrk="1" fontAlgn="auto" latinLnBrk="0" hangingPunct="1">
              <a:lnSpc>
                <a:spcPts val="2560"/>
              </a:lnSpc>
            </a:pPr>
            <a:r>
              <a:rPr lang="zh-CN" sz="1400">
                <a:latin typeface="微软雅黑" panose="020B0503020204020204" charset="-122"/>
                <a:ea typeface="微软雅黑" panose="020B0503020204020204" charset="-122"/>
                <a:cs typeface="微软雅黑" panose="020B0503020204020204" charset="-122"/>
              </a:rPr>
              <a:t>——应急预案编制中将应急能力评估修改为应急资源调查（见</a:t>
            </a:r>
            <a:r>
              <a:rPr lang="en-US" sz="1400">
                <a:latin typeface="微软雅黑" panose="020B0503020204020204" charset="-122"/>
                <a:ea typeface="微软雅黑" panose="020B0503020204020204" charset="-122"/>
                <a:cs typeface="微软雅黑" panose="020B0503020204020204" charset="-122"/>
              </a:rPr>
              <a:t>4.5,2013</a:t>
            </a:r>
            <a:r>
              <a:rPr lang="zh-CN" sz="1400">
                <a:latin typeface="微软雅黑" panose="020B0503020204020204" charset="-122"/>
                <a:ea typeface="微软雅黑" panose="020B0503020204020204" charset="-122"/>
                <a:cs typeface="微软雅黑" panose="020B0503020204020204" charset="-122"/>
              </a:rPr>
              <a:t>年版的4.5）；</a:t>
            </a:r>
            <a:endParaRPr lang="zh-CN" sz="1400">
              <a:latin typeface="微软雅黑" panose="020B0503020204020204" charset="-122"/>
              <a:ea typeface="微软雅黑" panose="020B0503020204020204" charset="-122"/>
              <a:cs typeface="微软雅黑" panose="020B0503020204020204" charset="-122"/>
            </a:endParaRPr>
          </a:p>
          <a:p>
            <a:pPr indent="533400" eaLnBrk="1" fontAlgn="auto" latinLnBrk="0" hangingPunct="1">
              <a:lnSpc>
                <a:spcPts val="2560"/>
              </a:lnSpc>
            </a:pPr>
            <a:r>
              <a:rPr lang="zh-CN" sz="1400">
                <a:latin typeface="微软雅黑" panose="020B0503020204020204" charset="-122"/>
                <a:ea typeface="微软雅黑" panose="020B0503020204020204" charset="-122"/>
                <a:cs typeface="微软雅黑" panose="020B0503020204020204" charset="-122"/>
              </a:rPr>
              <a:t>——细化了应急预案评审内容（见</a:t>
            </a:r>
            <a:r>
              <a:rPr lang="en-US" sz="1400">
                <a:latin typeface="微软雅黑" panose="020B0503020204020204" charset="-122"/>
                <a:ea typeface="微软雅黑" panose="020B0503020204020204" charset="-122"/>
                <a:cs typeface="微软雅黑" panose="020B0503020204020204" charset="-122"/>
              </a:rPr>
              <a:t>4.8, 2013</a:t>
            </a:r>
            <a:r>
              <a:rPr lang="zh-CN" sz="1400">
                <a:latin typeface="微软雅黑" panose="020B0503020204020204" charset="-122"/>
                <a:ea typeface="微软雅黑" panose="020B0503020204020204" charset="-122"/>
                <a:cs typeface="微软雅黑" panose="020B0503020204020204" charset="-122"/>
              </a:rPr>
              <a:t>年版的4.7）；</a:t>
            </a:r>
            <a:endParaRPr lang="zh-CN" sz="1400">
              <a:latin typeface="微软雅黑" panose="020B0503020204020204" charset="-122"/>
              <a:ea typeface="微软雅黑" panose="020B0503020204020204" charset="-122"/>
              <a:cs typeface="微软雅黑" panose="020B0503020204020204" charset="-122"/>
            </a:endParaRPr>
          </a:p>
          <a:p>
            <a:pPr indent="533400" eaLnBrk="1" fontAlgn="auto" latinLnBrk="0" hangingPunct="1">
              <a:lnSpc>
                <a:spcPts val="2560"/>
              </a:lnSpc>
            </a:pPr>
            <a:r>
              <a:rPr lang="zh-CN" sz="1400">
                <a:latin typeface="微软雅黑" panose="020B0503020204020204" charset="-122"/>
                <a:ea typeface="微软雅黑" panose="020B0503020204020204" charset="-122"/>
                <a:cs typeface="微软雅黑" panose="020B0503020204020204" charset="-122"/>
              </a:rPr>
              <a:t>——修改了综合应急预案的要素内容，去掉编制目的，将风险评估结果放入附件（见</a:t>
            </a:r>
            <a:r>
              <a:rPr lang="en-US" sz="1400">
                <a:latin typeface="微软雅黑" panose="020B0503020204020204" charset="-122"/>
                <a:ea typeface="微软雅黑" panose="020B0503020204020204" charset="-122"/>
                <a:cs typeface="微软雅黑" panose="020B0503020204020204" charset="-122"/>
              </a:rPr>
              <a:t>6.1</a:t>
            </a:r>
            <a:r>
              <a:rPr lang="zh-CN" sz="1400">
                <a:latin typeface="微软雅黑" panose="020B0503020204020204" charset="-122"/>
                <a:ea typeface="微软雅黑" panose="020B0503020204020204" charset="-122"/>
                <a:cs typeface="微软雅黑" panose="020B0503020204020204" charset="-122"/>
              </a:rPr>
              <a:t>和第</a:t>
            </a:r>
            <a:r>
              <a:rPr lang="en-US" sz="1400">
                <a:latin typeface="微软雅黑" panose="020B0503020204020204" charset="-122"/>
                <a:ea typeface="微软雅黑" panose="020B0503020204020204" charset="-122"/>
                <a:cs typeface="微软雅黑" panose="020B0503020204020204" charset="-122"/>
              </a:rPr>
              <a:t>9</a:t>
            </a:r>
            <a:r>
              <a:rPr lang="zh-CN" sz="1400">
                <a:latin typeface="微软雅黑" panose="020B0503020204020204" charset="-122"/>
                <a:ea typeface="微软雅黑" panose="020B0503020204020204" charset="-122"/>
                <a:cs typeface="微软雅黑" panose="020B0503020204020204" charset="-122"/>
              </a:rPr>
              <a:t>章，</a:t>
            </a:r>
            <a:r>
              <a:rPr lang="en-US" sz="1400">
                <a:latin typeface="微软雅黑" panose="020B0503020204020204" charset="-122"/>
                <a:ea typeface="微软雅黑" panose="020B0503020204020204" charset="-122"/>
                <a:cs typeface="微软雅黑" panose="020B0503020204020204" charset="-122"/>
              </a:rPr>
              <a:t> 2013</a:t>
            </a:r>
            <a:r>
              <a:rPr lang="zh-CN" sz="1400">
                <a:latin typeface="微软雅黑" panose="020B0503020204020204" charset="-122"/>
                <a:ea typeface="微软雅黑" panose="020B0503020204020204" charset="-122"/>
                <a:cs typeface="微软雅黑" panose="020B0503020204020204" charset="-122"/>
              </a:rPr>
              <a:t>年版的6.1）；</a:t>
            </a:r>
            <a:endParaRPr lang="zh-CN" sz="1400">
              <a:latin typeface="微软雅黑" panose="020B0503020204020204" charset="-122"/>
              <a:ea typeface="微软雅黑" panose="020B0503020204020204" charset="-122"/>
              <a:cs typeface="微软雅黑" panose="020B0503020204020204" charset="-122"/>
            </a:endParaRPr>
          </a:p>
          <a:p>
            <a:pPr indent="533400" eaLnBrk="1" fontAlgn="auto" latinLnBrk="0" hangingPunct="1">
              <a:lnSpc>
                <a:spcPts val="2560"/>
              </a:lnSpc>
            </a:pPr>
            <a:r>
              <a:rPr lang="zh-CN" sz="1400">
                <a:latin typeface="微软雅黑" panose="020B0503020204020204" charset="-122"/>
                <a:ea typeface="微软雅黑" panose="020B0503020204020204" charset="-122"/>
                <a:cs typeface="微软雅黑" panose="020B0503020204020204" charset="-122"/>
              </a:rPr>
              <a:t>——修改了专项应急预案的要素内容，增加了适用范围，去掉事故风险分析（见</a:t>
            </a:r>
            <a:r>
              <a:rPr lang="en-US" sz="1400">
                <a:latin typeface="微软雅黑" panose="020B0503020204020204" charset="-122"/>
                <a:ea typeface="微软雅黑" panose="020B0503020204020204" charset="-122"/>
                <a:cs typeface="微软雅黑" panose="020B0503020204020204" charset="-122"/>
              </a:rPr>
              <a:t>7.1, 2013</a:t>
            </a:r>
            <a:r>
              <a:rPr lang="zh-CN" sz="1400">
                <a:latin typeface="微软雅黑" panose="020B0503020204020204" charset="-122"/>
                <a:ea typeface="微软雅黑" panose="020B0503020204020204" charset="-122"/>
                <a:cs typeface="微软雅黑" panose="020B0503020204020204" charset="-122"/>
              </a:rPr>
              <a:t>年版的</a:t>
            </a:r>
            <a:r>
              <a:rPr lang="en-US" sz="1400">
                <a:latin typeface="微软雅黑" panose="020B0503020204020204" charset="-122"/>
                <a:ea typeface="微软雅黑" panose="020B0503020204020204" charset="-122"/>
                <a:cs typeface="微软雅黑" panose="020B0503020204020204" charset="-122"/>
              </a:rPr>
              <a:t> </a:t>
            </a:r>
            <a:r>
              <a:rPr lang="zh-CN" sz="1400">
                <a:latin typeface="微软雅黑" panose="020B0503020204020204" charset="-122"/>
                <a:ea typeface="微软雅黑" panose="020B0503020204020204" charset="-122"/>
                <a:cs typeface="微软雅黑" panose="020B0503020204020204" charset="-122"/>
              </a:rPr>
              <a:t>7.1）；</a:t>
            </a:r>
            <a:endParaRPr lang="zh-CN" sz="1400">
              <a:latin typeface="微软雅黑" panose="020B0503020204020204" charset="-122"/>
              <a:ea typeface="微软雅黑" panose="020B0503020204020204" charset="-122"/>
              <a:cs typeface="微软雅黑" panose="020B0503020204020204" charset="-122"/>
            </a:endParaRPr>
          </a:p>
          <a:p>
            <a:pPr indent="533400" eaLnBrk="1" fontAlgn="auto" latinLnBrk="0" hangingPunct="1">
              <a:lnSpc>
                <a:spcPts val="2560"/>
              </a:lnSpc>
            </a:pPr>
            <a:r>
              <a:rPr lang="zh-CN" sz="1400">
                <a:latin typeface="微软雅黑" panose="020B0503020204020204" charset="-122"/>
                <a:ea typeface="微软雅黑" panose="020B0503020204020204" charset="-122"/>
                <a:cs typeface="微软雅黑" panose="020B0503020204020204" charset="-122"/>
              </a:rPr>
              <a:t>——补充了应急预案附件组成，增加了</a:t>
            </a:r>
            <a:r>
              <a:rPr lang="en-US" sz="1400">
                <a:latin typeface="微软雅黑" panose="020B0503020204020204" charset="-122"/>
                <a:ea typeface="微软雅黑" panose="020B0503020204020204" charset="-122"/>
                <a:cs typeface="微软雅黑" panose="020B0503020204020204" charset="-122"/>
              </a:rPr>
              <a:t>9.1</a:t>
            </a:r>
            <a:r>
              <a:rPr lang="zh-CN" sz="1400">
                <a:latin typeface="微软雅黑" panose="020B0503020204020204" charset="-122"/>
                <a:ea typeface="微软雅黑" panose="020B0503020204020204" charset="-122"/>
                <a:cs typeface="微软雅黑" panose="020B0503020204020204" charset="-122"/>
              </a:rPr>
              <a:t>生产经营单位概况、</a:t>
            </a:r>
            <a:r>
              <a:rPr lang="en-US" sz="1400">
                <a:latin typeface="微软雅黑" panose="020B0503020204020204" charset="-122"/>
                <a:ea typeface="微软雅黑" panose="020B0503020204020204" charset="-122"/>
                <a:cs typeface="微软雅黑" panose="020B0503020204020204" charset="-122"/>
              </a:rPr>
              <a:t>9.2</a:t>
            </a:r>
            <a:r>
              <a:rPr lang="zh-CN" sz="1400">
                <a:latin typeface="微软雅黑" panose="020B0503020204020204" charset="-122"/>
                <a:ea typeface="微软雅黑" panose="020B0503020204020204" charset="-122"/>
                <a:cs typeface="微软雅黑" panose="020B0503020204020204" charset="-122"/>
              </a:rPr>
              <a:t>风险评估的结果和</a:t>
            </a:r>
            <a:r>
              <a:rPr lang="en-US" sz="1400">
                <a:latin typeface="微软雅黑" panose="020B0503020204020204" charset="-122"/>
                <a:ea typeface="微软雅黑" panose="020B0503020204020204" charset="-122"/>
                <a:cs typeface="微软雅黑" panose="020B0503020204020204" charset="-122"/>
              </a:rPr>
              <a:t>9.3</a:t>
            </a:r>
            <a:r>
              <a:rPr lang="zh-CN" sz="1400">
                <a:latin typeface="微软雅黑" panose="020B0503020204020204" charset="-122"/>
                <a:ea typeface="微软雅黑" panose="020B0503020204020204" charset="-122"/>
                <a:cs typeface="微软雅黑" panose="020B0503020204020204" charset="-122"/>
              </a:rPr>
              <a:t>预案体</a:t>
            </a:r>
            <a:r>
              <a:rPr lang="en-US" sz="1400">
                <a:latin typeface="微软雅黑" panose="020B0503020204020204" charset="-122"/>
                <a:ea typeface="微软雅黑" panose="020B0503020204020204" charset="-122"/>
                <a:cs typeface="微软雅黑" panose="020B0503020204020204" charset="-122"/>
              </a:rPr>
              <a:t> </a:t>
            </a:r>
            <a:r>
              <a:rPr lang="zh-CN" sz="1400">
                <a:latin typeface="微软雅黑" panose="020B0503020204020204" charset="-122"/>
                <a:ea typeface="微软雅黑" panose="020B0503020204020204" charset="-122"/>
                <a:cs typeface="微软雅黑" panose="020B0503020204020204" charset="-122"/>
              </a:rPr>
              <a:t>系与衔接（见</a:t>
            </a:r>
            <a:r>
              <a:rPr lang="en-US" sz="1400">
                <a:latin typeface="微软雅黑" panose="020B0503020204020204" charset="-122"/>
                <a:ea typeface="微软雅黑" panose="020B0503020204020204" charset="-122"/>
                <a:cs typeface="微软雅黑" panose="020B0503020204020204" charset="-122"/>
              </a:rPr>
              <a:t>9.1</a:t>
            </a:r>
            <a:r>
              <a:rPr lang="zh-CN" sz="1400">
                <a:latin typeface="微软雅黑" panose="020B0503020204020204" charset="-122"/>
                <a:ea typeface="微软雅黑" panose="020B0503020204020204" charset="-122"/>
                <a:cs typeface="微软雅黑" panose="020B0503020204020204" charset="-122"/>
              </a:rPr>
              <a:t>、</a:t>
            </a:r>
            <a:r>
              <a:rPr lang="en-US" sz="1400">
                <a:latin typeface="微软雅黑" panose="020B0503020204020204" charset="-122"/>
                <a:ea typeface="微软雅黑" panose="020B0503020204020204" charset="-122"/>
                <a:cs typeface="微软雅黑" panose="020B0503020204020204" charset="-122"/>
              </a:rPr>
              <a:t>9.2</a:t>
            </a:r>
            <a:r>
              <a:rPr lang="zh-CN" sz="1400">
                <a:latin typeface="微软雅黑" panose="020B0503020204020204" charset="-122"/>
                <a:ea typeface="微软雅黑" panose="020B0503020204020204" charset="-122"/>
                <a:cs typeface="微软雅黑" panose="020B0503020204020204" charset="-122"/>
              </a:rPr>
              <a:t>、9.3）；</a:t>
            </a:r>
            <a:endParaRPr lang="zh-CN" sz="1400">
              <a:latin typeface="微软雅黑" panose="020B0503020204020204" charset="-122"/>
              <a:ea typeface="微软雅黑" panose="020B0503020204020204" charset="-122"/>
              <a:cs typeface="微软雅黑" panose="020B0503020204020204" charset="-122"/>
            </a:endParaRPr>
          </a:p>
          <a:p>
            <a:pPr indent="533400" eaLnBrk="1" fontAlgn="auto" latinLnBrk="0" hangingPunct="1">
              <a:lnSpc>
                <a:spcPts val="2560"/>
              </a:lnSpc>
            </a:pPr>
            <a:r>
              <a:rPr lang="zh-CN" sz="1400">
                <a:latin typeface="微软雅黑" panose="020B0503020204020204" charset="-122"/>
                <a:ea typeface="微软雅黑" panose="020B0503020204020204" charset="-122"/>
                <a:cs typeface="微软雅黑" panose="020B0503020204020204" charset="-122"/>
              </a:rPr>
              <a:t>——增加了附录</a:t>
            </a:r>
            <a:r>
              <a:rPr lang="en-US" sz="1400">
                <a:latin typeface="微软雅黑" panose="020B0503020204020204" charset="-122"/>
                <a:ea typeface="微软雅黑" panose="020B0503020204020204" charset="-122"/>
                <a:cs typeface="微软雅黑" panose="020B0503020204020204" charset="-122"/>
              </a:rPr>
              <a:t>A </a:t>
            </a:r>
            <a:r>
              <a:rPr lang="zh-CN" sz="1400">
                <a:latin typeface="微软雅黑" panose="020B0503020204020204" charset="-122"/>
                <a:ea typeface="微软雅黑" panose="020B0503020204020204" charset="-122"/>
                <a:cs typeface="微软雅黑" panose="020B0503020204020204" charset="-122"/>
              </a:rPr>
              <a:t>“生产安全事故风险评估报告编制大纲”、附录</a:t>
            </a:r>
            <a:r>
              <a:rPr lang="en-US" sz="1400">
                <a:latin typeface="微软雅黑" panose="020B0503020204020204" charset="-122"/>
                <a:ea typeface="微软雅黑" panose="020B0503020204020204" charset="-122"/>
                <a:cs typeface="微软雅黑" panose="020B0503020204020204" charset="-122"/>
              </a:rPr>
              <a:t>B </a:t>
            </a:r>
            <a:r>
              <a:rPr lang="zh-CN" sz="1400">
                <a:latin typeface="微软雅黑" panose="020B0503020204020204" charset="-122"/>
                <a:ea typeface="微软雅黑" panose="020B0503020204020204" charset="-122"/>
                <a:cs typeface="微软雅黑" panose="020B0503020204020204" charset="-122"/>
              </a:rPr>
              <a:t>“生产安全事故应急资源调查</a:t>
            </a:r>
            <a:r>
              <a:rPr lang="en-US" sz="1400">
                <a:latin typeface="微软雅黑" panose="020B0503020204020204" charset="-122"/>
                <a:ea typeface="微软雅黑" panose="020B0503020204020204" charset="-122"/>
                <a:cs typeface="微软雅黑" panose="020B0503020204020204" charset="-122"/>
              </a:rPr>
              <a:t> </a:t>
            </a:r>
            <a:r>
              <a:rPr lang="zh-CN" sz="1400">
                <a:latin typeface="微软雅黑" panose="020B0503020204020204" charset="-122"/>
                <a:ea typeface="微软雅黑" panose="020B0503020204020204" charset="-122"/>
                <a:cs typeface="微软雅黑" panose="020B0503020204020204" charset="-122"/>
              </a:rPr>
              <a:t>报告编制大纲”（见附录</a:t>
            </a:r>
            <a:r>
              <a:rPr lang="en-US" sz="1400">
                <a:latin typeface="微软雅黑" panose="020B0503020204020204" charset="-122"/>
                <a:ea typeface="微软雅黑" panose="020B0503020204020204" charset="-122"/>
                <a:cs typeface="微软雅黑" panose="020B0503020204020204" charset="-122"/>
              </a:rPr>
              <a:t>A</a:t>
            </a:r>
            <a:r>
              <a:rPr lang="zh-CN" sz="1400">
                <a:latin typeface="微软雅黑" panose="020B0503020204020204" charset="-122"/>
                <a:ea typeface="微软雅黑" panose="020B0503020204020204" charset="-122"/>
                <a:cs typeface="微软雅黑" panose="020B0503020204020204" charset="-122"/>
              </a:rPr>
              <a:t>、B）。</a:t>
            </a:r>
            <a:endParaRPr lang="zh-CN" altLang="en-US" sz="140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5180965" y="1711325"/>
            <a:ext cx="1605280" cy="521970"/>
          </a:xfrm>
          <a:prstGeom prst="rect">
            <a:avLst/>
          </a:prstGeom>
          <a:noFill/>
        </p:spPr>
        <p:txBody>
          <a:bodyPr wrap="none" rtlCol="0">
            <a:spAutoFit/>
          </a:bodyPr>
          <a:lstStyle/>
          <a:p>
            <a:r>
              <a:rPr lang="zh-CN" altLang="en-US" sz="2800" b="1">
                <a:latin typeface="微软雅黑" panose="020B0503020204020204" charset="-122"/>
                <a:ea typeface="微软雅黑" panose="020B0503020204020204" charset="-122"/>
              </a:rPr>
              <a:t>相关修改</a:t>
            </a:r>
            <a:endParaRPr lang="zh-CN" altLang="en-US" sz="2800" b="1">
              <a:latin typeface="微软雅黑" panose="020B0503020204020204" charset="-122"/>
              <a:ea typeface="微软雅黑" panose="020B0503020204020204" charset="-122"/>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46"/>
          <p:cNvSpPr/>
          <p:nvPr/>
        </p:nvSpPr>
        <p:spPr>
          <a:xfrm>
            <a:off x="4655820" y="836612"/>
            <a:ext cx="1843087" cy="701675"/>
          </a:xfrm>
          <a:prstGeom prst="rect">
            <a:avLst/>
          </a:prstGeom>
          <a:noFill/>
          <a:ln>
            <a:noFill/>
          </a:ln>
        </p:spPr>
        <p:txBody>
          <a:bodyPr wrap="none" numCol="1" anchor="t"/>
          <a:lstStyle/>
          <a:p>
            <a:pPr marL="0" indent="0" fontAlgn="base">
              <a:lnSpc>
                <a:spcPct val="100000"/>
              </a:lnSpc>
              <a:spcBef>
                <a:spcPct val="50000"/>
              </a:spcBef>
              <a:spcAft>
                <a:spcPct val="0"/>
              </a:spcAft>
              <a:buNone/>
            </a:pPr>
            <a:r>
              <a:rPr 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2.</a:t>
            </a:r>
            <a:r>
              <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规范性文件</a:t>
            </a:r>
            <a:endPar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endParaRPr>
          </a:p>
        </p:txBody>
      </p:sp>
      <p:cxnSp>
        <p:nvCxnSpPr>
          <p:cNvPr id="47" name="Connector 47"/>
          <p:cNvCxnSpPr/>
          <p:nvPr/>
        </p:nvCxnSpPr>
        <p:spPr>
          <a:xfrm>
            <a:off x="4656137" y="1628775"/>
            <a:ext cx="2447925" cy="0"/>
          </a:xfrm>
          <a:prstGeom prst="line">
            <a:avLst/>
          </a:prstGeom>
          <a:noFill/>
          <a:ln w="57150" cap="flat" cmpd="thickThin" algn="in">
            <a:solidFill>
              <a:srgbClr val="0000CC"/>
            </a:solidFill>
            <a:prstDash val="solid"/>
            <a:round/>
            <a:headEnd type="none" w="med" len="med"/>
            <a:tailEnd type="none" w="med" len="med"/>
          </a:ln>
        </p:spPr>
      </p:cxnSp>
      <p:sp>
        <p:nvSpPr>
          <p:cNvPr id="49" name="Text Box 49"/>
          <p:cNvSpPr/>
          <p:nvPr/>
        </p:nvSpPr>
        <p:spPr>
          <a:xfrm>
            <a:off x="2094865" y="836295"/>
            <a:ext cx="8208645" cy="3615055"/>
          </a:xfrm>
          <a:prstGeom prst="rect">
            <a:avLst/>
          </a:prstGeom>
          <a:noFill/>
          <a:ln>
            <a:noFill/>
          </a:ln>
        </p:spPr>
        <p:txBody>
          <a:bodyPr numCol="1" anchor="ctr"/>
          <a:lstStyle/>
          <a:p>
            <a:pPr marL="0" indent="457200" eaLnBrk="1" fontAlgn="base" latinLnBrk="0" hangingPunct="1">
              <a:lnSpc>
                <a:spcPct val="140000"/>
              </a:lnSpc>
              <a:spcBef>
                <a:spcPct val="0"/>
              </a:spcBef>
              <a:spcAft>
                <a:spcPct val="0"/>
              </a:spcAft>
              <a:buNone/>
            </a:pPr>
            <a:r>
              <a:rPr sz="1400" u="none" dirty="0">
                <a:effectLst>
                  <a:outerShdw blurRad="38100" dist="38100" dir="2700000" algn="tl">
                    <a:srgbClr val="C0C0C0"/>
                  </a:outerShdw>
                </a:effectLst>
                <a:latin typeface="微软雅黑" panose="020B0503020204020204" charset="-122"/>
                <a:ea typeface="微软雅黑" panose="020B0503020204020204" charset="-122"/>
              </a:rPr>
              <a:t>下列文件对于本文件的应用是必不可少的。凡是注日期的引用文件，仅注日期的版本适用于本文件。 凡是不注日期的引用文件，其最新版本（包括所有的修改单）适用于本文件。</a:t>
            </a:r>
            <a:endParaRPr sz="1400" u="none" dirty="0">
              <a:effectLst>
                <a:outerShdw blurRad="38100" dist="38100" dir="2700000" algn="tl">
                  <a:srgbClr val="C0C0C0"/>
                </a:outerShdw>
              </a:effectLst>
              <a:latin typeface="微软雅黑" panose="020B0503020204020204" charset="-122"/>
              <a:ea typeface="微软雅黑" panose="020B0503020204020204" charset="-122"/>
            </a:endParaRPr>
          </a:p>
          <a:p>
            <a:pPr marL="0" indent="457200" eaLnBrk="1" fontAlgn="base" latinLnBrk="0" hangingPunct="1">
              <a:lnSpc>
                <a:spcPct val="140000"/>
              </a:lnSpc>
              <a:spcBef>
                <a:spcPct val="0"/>
              </a:spcBef>
              <a:spcAft>
                <a:spcPct val="0"/>
              </a:spcAft>
              <a:buNone/>
            </a:pPr>
            <a:endParaRPr sz="1400" u="none" dirty="0">
              <a:effectLst>
                <a:outerShdw blurRad="38100" dist="38100" dir="2700000" algn="tl">
                  <a:srgbClr val="C0C0C0"/>
                </a:outerShdw>
              </a:effectLst>
              <a:latin typeface="微软雅黑" panose="020B0503020204020204" charset="-122"/>
              <a:ea typeface="微软雅黑" panose="020B0503020204020204" charset="-122"/>
            </a:endParaRPr>
          </a:p>
          <a:p>
            <a:pPr marL="0" indent="457200" eaLnBrk="1" fontAlgn="base" latinLnBrk="0" hangingPunct="1">
              <a:lnSpc>
                <a:spcPct val="140000"/>
              </a:lnSpc>
              <a:spcBef>
                <a:spcPct val="0"/>
              </a:spcBef>
              <a:spcAft>
                <a:spcPct val="0"/>
              </a:spcAft>
              <a:buNone/>
            </a:pPr>
            <a:r>
              <a:rPr sz="1400" u="none" dirty="0">
                <a:effectLst>
                  <a:outerShdw blurRad="38100" dist="38100" dir="2700000" algn="tl">
                    <a:srgbClr val="C0C0C0"/>
                  </a:outerShdw>
                </a:effectLst>
                <a:latin typeface="微软雅黑" panose="020B0503020204020204" charset="-122"/>
                <a:ea typeface="微软雅黑" panose="020B0503020204020204" charset="-122"/>
              </a:rPr>
              <a:t>AQ/T 9007生产安全事故应急演练基本规范。</a:t>
            </a:r>
            <a:endParaRPr sz="1400" u="none" dirty="0">
              <a:effectLst>
                <a:outerShdw blurRad="38100" dist="38100" dir="2700000" algn="tl">
                  <a:srgbClr val="C0C0C0"/>
                </a:outerShdw>
              </a:effectLst>
              <a:latin typeface="微软雅黑" panose="020B0503020204020204" charset="-122"/>
              <a:ea typeface="微软雅黑" panose="020B0503020204020204" charset="-122"/>
            </a:endParaRPr>
          </a:p>
        </p:txBody>
      </p:sp>
      <p:pic>
        <p:nvPicPr>
          <p:cNvPr id="2" name="图片 1" descr="3"/>
          <p:cNvPicPr>
            <a:picLocks noChangeAspect="1"/>
          </p:cNvPicPr>
          <p:nvPr/>
        </p:nvPicPr>
        <p:blipFill>
          <a:blip r:embed="rId1"/>
          <a:stretch>
            <a:fillRect/>
          </a:stretch>
        </p:blipFill>
        <p:spPr>
          <a:xfrm>
            <a:off x="2470785" y="3903345"/>
            <a:ext cx="1767840" cy="2486025"/>
          </a:xfrm>
          <a:prstGeom prst="rect">
            <a:avLst/>
          </a:prstGeom>
        </p:spPr>
      </p:pic>
      <p:pic>
        <p:nvPicPr>
          <p:cNvPr id="3" name="图片 2" descr="1"/>
          <p:cNvPicPr>
            <a:picLocks noChangeAspect="1"/>
          </p:cNvPicPr>
          <p:nvPr/>
        </p:nvPicPr>
        <p:blipFill>
          <a:blip r:embed="rId2"/>
          <a:stretch>
            <a:fillRect/>
          </a:stretch>
        </p:blipFill>
        <p:spPr>
          <a:xfrm>
            <a:off x="4238625" y="4144010"/>
            <a:ext cx="3079115" cy="1596390"/>
          </a:xfrm>
          <a:prstGeom prst="rect">
            <a:avLst/>
          </a:prstGeom>
        </p:spPr>
      </p:pic>
      <p:pic>
        <p:nvPicPr>
          <p:cNvPr id="4" name="图片 3" descr="2"/>
          <p:cNvPicPr>
            <a:picLocks noChangeAspect="1"/>
          </p:cNvPicPr>
          <p:nvPr/>
        </p:nvPicPr>
        <p:blipFill>
          <a:blip r:embed="rId3"/>
          <a:stretch>
            <a:fillRect/>
          </a:stretch>
        </p:blipFill>
        <p:spPr>
          <a:xfrm>
            <a:off x="7248525" y="4451350"/>
            <a:ext cx="2449830" cy="1387475"/>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 Box 50"/>
          <p:cNvSpPr/>
          <p:nvPr/>
        </p:nvSpPr>
        <p:spPr>
          <a:xfrm>
            <a:off x="1955800" y="2009775"/>
            <a:ext cx="8207375" cy="2169160"/>
          </a:xfrm>
          <a:prstGeom prst="rect">
            <a:avLst/>
          </a:prstGeom>
          <a:noFill/>
          <a:ln>
            <a:noFill/>
          </a:ln>
        </p:spPr>
        <p:txBody>
          <a:bodyPr numCol="1" anchor="ctr"/>
          <a:lstStyle/>
          <a:p>
            <a:pPr marL="0" indent="0" fontAlgn="base">
              <a:lnSpc>
                <a:spcPct val="130000"/>
              </a:lnSpc>
              <a:spcBef>
                <a:spcPct val="0"/>
              </a:spcBef>
              <a:spcAft>
                <a:spcPct val="0"/>
              </a:spcAft>
              <a:buNone/>
            </a:pPr>
            <a:r>
              <a:rPr lang="en-US" b="1" u="none" dirty="0">
                <a:solidFill>
                  <a:schemeClr val="accent2"/>
                </a:solidFill>
                <a:effectLst>
                  <a:outerShdw blurRad="38100" dist="38100" dir="2700000" algn="tl">
                    <a:srgbClr val="C0C0C0"/>
                  </a:outerShdw>
                </a:effectLst>
                <a:latin typeface="微软雅黑" panose="020B0503020204020204" charset="-122"/>
                <a:ea typeface="微软雅黑" panose="020B0503020204020204" charset="-122"/>
              </a:rPr>
              <a:t>下列术语和定义适用于本标准。</a:t>
            </a:r>
            <a:endParaRPr lang="en-US" b="1" u="none" dirty="0">
              <a:solidFill>
                <a:schemeClr val="accent2"/>
              </a:solidFill>
              <a:effectLst>
                <a:outerShdw blurRad="38100" dist="38100" dir="2700000" algn="tl">
                  <a:srgbClr val="C0C0C0"/>
                </a:outerShdw>
              </a:effectLst>
              <a:latin typeface="微软雅黑" panose="020B0503020204020204" charset="-122"/>
              <a:ea typeface="微软雅黑" panose="020B0503020204020204" charset="-122"/>
            </a:endParaRPr>
          </a:p>
          <a:p>
            <a:pPr marL="0" indent="0" fontAlgn="base">
              <a:lnSpc>
                <a:spcPct val="130000"/>
              </a:lnSpc>
              <a:spcBef>
                <a:spcPct val="0"/>
              </a:spcBef>
              <a:spcAft>
                <a:spcPct val="0"/>
              </a:spcAft>
              <a:buNone/>
            </a:pPr>
            <a:r>
              <a:rPr lang="en-US" b="1" u="none" dirty="0">
                <a:solidFill>
                  <a:srgbClr val="0000FF"/>
                </a:solidFill>
                <a:effectLst>
                  <a:outerShdw blurRad="38100" dist="38100" dir="2700000" algn="tl">
                    <a:srgbClr val="C0C0C0"/>
                  </a:outerShdw>
                </a:effectLst>
                <a:latin typeface="微软雅黑" panose="020B0503020204020204" charset="-122"/>
                <a:ea typeface="微软雅黑" panose="020B0503020204020204" charset="-122"/>
              </a:rPr>
              <a:t>2.1　应急预案 emergency response plan</a:t>
            </a:r>
            <a:endParaRPr lang="en-US" b="1" u="none" dirty="0">
              <a:solidFill>
                <a:srgbClr val="0000FF"/>
              </a:solidFill>
              <a:effectLst>
                <a:outerShdw blurRad="38100" dist="38100" dir="2700000" algn="tl">
                  <a:srgbClr val="C0C0C0"/>
                </a:outerShdw>
              </a:effectLst>
              <a:latin typeface="微软雅黑" panose="020B0503020204020204" charset="-122"/>
              <a:ea typeface="微软雅黑" panose="020B0503020204020204" charset="-122"/>
            </a:endParaRPr>
          </a:p>
          <a:p>
            <a:pPr marL="0" indent="0" fontAlgn="base">
              <a:lnSpc>
                <a:spcPct val="130000"/>
              </a:lnSpc>
              <a:spcBef>
                <a:spcPct val="0"/>
              </a:spcBef>
              <a:spcAft>
                <a:spcPct val="0"/>
              </a:spcAft>
              <a:buNone/>
            </a:pPr>
            <a:r>
              <a:rPr lang="en-US" b="1" u="none" dirty="0">
                <a:effectLst>
                  <a:outerShdw blurRad="38100" dist="38100" dir="2700000" algn="tl">
                    <a:srgbClr val="C0C0C0"/>
                  </a:outerShdw>
                </a:effectLst>
                <a:latin typeface="微软雅黑" panose="020B0503020204020204" charset="-122"/>
                <a:ea typeface="微软雅黑" panose="020B0503020204020204" charset="-122"/>
              </a:rPr>
              <a:t>    针对可能发生的事故，为最大程度减少事故损害而预先制定的应急准备工作方案。</a:t>
            </a:r>
            <a:endParaRPr lang="en-US" b="1" u="none" dirty="0">
              <a:effectLst>
                <a:outerShdw blurRad="38100" dist="38100" dir="2700000" algn="tl">
                  <a:srgbClr val="C0C0C0"/>
                </a:outerShdw>
              </a:effectLst>
              <a:latin typeface="微软雅黑" panose="020B0503020204020204" charset="-122"/>
              <a:ea typeface="微软雅黑" panose="020B0503020204020204" charset="-122"/>
            </a:endParaRPr>
          </a:p>
          <a:p>
            <a:pPr marL="0" indent="0" fontAlgn="base">
              <a:lnSpc>
                <a:spcPct val="130000"/>
              </a:lnSpc>
              <a:spcBef>
                <a:spcPct val="0"/>
              </a:spcBef>
              <a:spcAft>
                <a:spcPct val="0"/>
              </a:spcAft>
              <a:buNone/>
            </a:pPr>
            <a:r>
              <a:rPr lang="en-US" b="1" u="none" dirty="0">
                <a:solidFill>
                  <a:srgbClr val="0000FF"/>
                </a:solidFill>
                <a:effectLst>
                  <a:outerShdw blurRad="38100" dist="38100" dir="2700000" algn="tl">
                    <a:srgbClr val="C0C0C0"/>
                  </a:outerShdw>
                </a:effectLst>
                <a:latin typeface="微软雅黑" panose="020B0503020204020204" charset="-122"/>
                <a:ea typeface="微软雅黑" panose="020B0503020204020204" charset="-122"/>
              </a:rPr>
              <a:t>2.2　应急</a:t>
            </a:r>
            <a:r>
              <a:rPr lang="zh-CN" altLang="en-US" b="1" u="none" dirty="0">
                <a:solidFill>
                  <a:srgbClr val="0000FF"/>
                </a:solidFill>
                <a:effectLst>
                  <a:outerShdw blurRad="38100" dist="38100" dir="2700000" algn="tl">
                    <a:srgbClr val="C0C0C0"/>
                  </a:outerShdw>
                </a:effectLst>
                <a:latin typeface="微软雅黑" panose="020B0503020204020204" charset="-122"/>
                <a:ea typeface="微软雅黑" panose="020B0503020204020204" charset="-122"/>
              </a:rPr>
              <a:t>响应</a:t>
            </a:r>
            <a:r>
              <a:rPr lang="en-US" b="1" u="none" dirty="0">
                <a:solidFill>
                  <a:srgbClr val="0000FF"/>
                </a:solidFill>
                <a:effectLst>
                  <a:outerShdw blurRad="38100" dist="38100" dir="2700000" algn="tl">
                    <a:srgbClr val="C0C0C0"/>
                  </a:outerShdw>
                </a:effectLst>
                <a:latin typeface="微软雅黑" panose="020B0503020204020204" charset="-122"/>
                <a:ea typeface="微软雅黑" panose="020B0503020204020204" charset="-122"/>
              </a:rPr>
              <a:t> emergency response</a:t>
            </a:r>
            <a:r>
              <a:rPr lang="en-US" b="1" u="none" dirty="0">
                <a:effectLst>
                  <a:outerShdw blurRad="38100" dist="38100" dir="2700000" algn="tl">
                    <a:srgbClr val="C0C0C0"/>
                  </a:outerShdw>
                </a:effectLst>
                <a:latin typeface="微软雅黑" panose="020B0503020204020204" charset="-122"/>
                <a:ea typeface="微软雅黑" panose="020B0503020204020204" charset="-122"/>
              </a:rPr>
              <a:t>    </a:t>
            </a:r>
            <a:endParaRPr lang="en-US" b="1" u="none" dirty="0">
              <a:effectLst>
                <a:outerShdw blurRad="38100" dist="38100" dir="2700000" algn="tl">
                  <a:srgbClr val="C0C0C0"/>
                </a:outerShdw>
              </a:effectLst>
              <a:latin typeface="微软雅黑" panose="020B0503020204020204" charset="-122"/>
              <a:ea typeface="微软雅黑" panose="020B0503020204020204" charset="-122"/>
            </a:endParaRPr>
          </a:p>
          <a:p>
            <a:pPr marL="0" indent="0" fontAlgn="base">
              <a:lnSpc>
                <a:spcPct val="130000"/>
              </a:lnSpc>
              <a:spcBef>
                <a:spcPct val="0"/>
              </a:spcBef>
              <a:spcAft>
                <a:spcPct val="0"/>
              </a:spcAft>
              <a:buNone/>
            </a:pPr>
            <a:r>
              <a:rPr lang="en-US" b="1" u="none" dirty="0">
                <a:effectLst>
                  <a:outerShdw blurRad="38100" dist="38100" dir="2700000" algn="tl">
                    <a:srgbClr val="C0C0C0"/>
                  </a:outerShdw>
                </a:effectLst>
                <a:latin typeface="微软雅黑" panose="020B0503020204020204" charset="-122"/>
                <a:ea typeface="微软雅黑" panose="020B0503020204020204" charset="-122"/>
              </a:rPr>
              <a:t>      针对事故险情或事故，依据应急预案采取的应急行动。</a:t>
            </a:r>
            <a:endParaRPr lang="en-US" b="1" u="none" dirty="0">
              <a:effectLst>
                <a:outerShdw blurRad="38100" dist="38100" dir="2700000" algn="tl">
                  <a:srgbClr val="C0C0C0"/>
                </a:outerShdw>
              </a:effectLst>
              <a:latin typeface="微软雅黑" panose="020B0503020204020204" charset="-122"/>
              <a:ea typeface="微软雅黑" panose="020B0503020204020204" charset="-122"/>
            </a:endParaRPr>
          </a:p>
        </p:txBody>
      </p:sp>
      <p:sp>
        <p:nvSpPr>
          <p:cNvPr id="51" name="Text Box 51"/>
          <p:cNvSpPr/>
          <p:nvPr/>
        </p:nvSpPr>
        <p:spPr>
          <a:xfrm>
            <a:off x="4367212" y="908050"/>
            <a:ext cx="3384550"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3.术语和定义</a:t>
            </a:r>
            <a:endParaRPr 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endParaRPr>
          </a:p>
        </p:txBody>
      </p:sp>
      <p:cxnSp>
        <p:nvCxnSpPr>
          <p:cNvPr id="52" name="Connector 52"/>
          <p:cNvCxnSpPr/>
          <p:nvPr/>
        </p:nvCxnSpPr>
        <p:spPr>
          <a:xfrm>
            <a:off x="4440237" y="1628775"/>
            <a:ext cx="3024187" cy="0"/>
          </a:xfrm>
          <a:prstGeom prst="line">
            <a:avLst/>
          </a:prstGeom>
          <a:noFill/>
          <a:ln w="57150" cap="flat" cmpd="thickThin" algn="in">
            <a:solidFill>
              <a:srgbClr val="0000CC"/>
            </a:solidFill>
            <a:prstDash val="solid"/>
            <a:round/>
            <a:headEnd type="none" w="med" len="med"/>
            <a:tailEnd type="none" w="med" len="med"/>
          </a:ln>
        </p:spPr>
      </p:cxnSp>
      <p:sp>
        <p:nvSpPr>
          <p:cNvPr id="54" name="Text Box 54"/>
          <p:cNvSpPr/>
          <p:nvPr/>
        </p:nvSpPr>
        <p:spPr>
          <a:xfrm>
            <a:off x="1955165" y="4178935"/>
            <a:ext cx="8207375" cy="2053590"/>
          </a:xfrm>
          <a:prstGeom prst="rect">
            <a:avLst/>
          </a:prstGeom>
          <a:noFill/>
          <a:ln>
            <a:noFill/>
          </a:ln>
        </p:spPr>
        <p:txBody>
          <a:bodyPr numCol="1" anchor="ctr"/>
          <a:lstStyle/>
          <a:p>
            <a:pPr marL="0" indent="0" fontAlgn="base">
              <a:lnSpc>
                <a:spcPct val="150000"/>
              </a:lnSpc>
              <a:spcBef>
                <a:spcPct val="0"/>
              </a:spcBef>
              <a:spcAft>
                <a:spcPct val="0"/>
              </a:spcAft>
              <a:buNone/>
            </a:pPr>
            <a:r>
              <a:rPr lang="en-US" b="1" u="none" dirty="0">
                <a:solidFill>
                  <a:srgbClr val="0000FF"/>
                </a:solidFill>
                <a:effectLst>
                  <a:outerShdw blurRad="38100" dist="38100" dir="2700000" algn="tl">
                    <a:srgbClr val="C0C0C0"/>
                  </a:outerShdw>
                </a:effectLst>
                <a:latin typeface="微软雅黑" panose="020B0503020204020204" charset="-122"/>
                <a:ea typeface="微软雅黑" panose="020B0503020204020204" charset="-122"/>
              </a:rPr>
              <a:t>2.3　应急</a:t>
            </a:r>
            <a:r>
              <a:rPr lang="zh-CN" altLang="en-US" b="1" u="none" dirty="0">
                <a:solidFill>
                  <a:srgbClr val="0000FF"/>
                </a:solidFill>
                <a:effectLst>
                  <a:outerShdw blurRad="38100" dist="38100" dir="2700000" algn="tl">
                    <a:srgbClr val="C0C0C0"/>
                  </a:outerShdw>
                </a:effectLst>
                <a:latin typeface="微软雅黑" panose="020B0503020204020204" charset="-122"/>
                <a:ea typeface="微软雅黑" panose="020B0503020204020204" charset="-122"/>
              </a:rPr>
              <a:t>演练 </a:t>
            </a:r>
            <a:r>
              <a:rPr lang="en-US" b="1" u="none" dirty="0">
                <a:solidFill>
                  <a:srgbClr val="0000FF"/>
                </a:solidFill>
                <a:effectLst>
                  <a:outerShdw blurRad="38100" dist="38100" dir="2700000" algn="tl">
                    <a:srgbClr val="C0C0C0"/>
                  </a:outerShdw>
                </a:effectLst>
                <a:latin typeface="微软雅黑" panose="020B0503020204020204" charset="-122"/>
                <a:ea typeface="微软雅黑" panose="020B0503020204020204" charset="-122"/>
              </a:rPr>
              <a:t>emergency exercise</a:t>
            </a:r>
            <a:r>
              <a:rPr lang="en-US" b="1" u="none" dirty="0">
                <a:effectLst>
                  <a:outerShdw blurRad="38100" dist="38100" dir="2700000" algn="tl">
                    <a:srgbClr val="C0C0C0"/>
                  </a:outerShdw>
                </a:effectLst>
                <a:latin typeface="微软雅黑" panose="020B0503020204020204" charset="-122"/>
                <a:ea typeface="微软雅黑" panose="020B0503020204020204" charset="-122"/>
              </a:rPr>
              <a:t>    </a:t>
            </a:r>
            <a:endParaRPr lang="en-US" b="1" u="none" dirty="0">
              <a:effectLst>
                <a:outerShdw blurRad="38100" dist="38100" dir="2700000" algn="tl">
                  <a:srgbClr val="C0C0C0"/>
                </a:outerShdw>
              </a:effectLst>
              <a:latin typeface="微软雅黑" panose="020B0503020204020204" charset="-122"/>
              <a:ea typeface="微软雅黑" panose="020B0503020204020204" charset="-122"/>
            </a:endParaRPr>
          </a:p>
          <a:p>
            <a:pPr marL="0" indent="457200" eaLnBrk="1" fontAlgn="base" latinLnBrk="0" hangingPunct="1">
              <a:lnSpc>
                <a:spcPct val="150000"/>
              </a:lnSpc>
              <a:spcBef>
                <a:spcPct val="0"/>
              </a:spcBef>
              <a:spcAft>
                <a:spcPct val="0"/>
              </a:spcAft>
              <a:buNone/>
            </a:pPr>
            <a:r>
              <a:rPr lang="en-US" b="1" u="none" dirty="0">
                <a:effectLst>
                  <a:outerShdw blurRad="38100" dist="38100" dir="2700000" algn="tl">
                    <a:srgbClr val="C0C0C0"/>
                  </a:outerShdw>
                </a:effectLst>
                <a:latin typeface="微软雅黑" panose="020B0503020204020204" charset="-122"/>
                <a:ea typeface="微软雅黑" panose="020B0503020204020204" charset="-122"/>
              </a:rPr>
              <a:t>针对可能发生的事故情景，依据应急预案而模拟开展的应急活动。</a:t>
            </a:r>
            <a:endParaRPr lang="en-US" b="1" u="none" dirty="0">
              <a:effectLst>
                <a:outerShdw blurRad="38100" dist="38100" dir="2700000" algn="tl">
                  <a:srgbClr val="C0C0C0"/>
                </a:outerShdw>
              </a:effectLst>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en-US" b="1" u="none" dirty="0">
                <a:solidFill>
                  <a:srgbClr val="0000FF"/>
                </a:solidFill>
                <a:effectLst>
                  <a:outerShdw blurRad="38100" dist="38100" dir="2700000" algn="tl">
                    <a:srgbClr val="C0C0C0"/>
                  </a:outerShdw>
                </a:effectLst>
                <a:latin typeface="微软雅黑" panose="020B0503020204020204" charset="-122"/>
                <a:ea typeface="微软雅黑" panose="020B0503020204020204" charset="-122"/>
              </a:rPr>
              <a:t>2.4　应急预案评审 emergency response plan review</a:t>
            </a:r>
            <a:r>
              <a:rPr lang="en-US" b="1" u="none" dirty="0">
                <a:effectLst>
                  <a:outerShdw blurRad="38100" dist="38100" dir="2700000" algn="tl">
                    <a:srgbClr val="C0C0C0"/>
                  </a:outerShdw>
                </a:effectLst>
                <a:latin typeface="微软雅黑" panose="020B0503020204020204" charset="-122"/>
                <a:ea typeface="微软雅黑" panose="020B0503020204020204" charset="-122"/>
              </a:rPr>
              <a:t>   </a:t>
            </a:r>
            <a:endParaRPr lang="en-US" b="1" u="none" dirty="0">
              <a:effectLst>
                <a:outerShdw blurRad="38100" dist="38100" dir="2700000" algn="tl">
                  <a:srgbClr val="C0C0C0"/>
                </a:outerShdw>
              </a:effectLst>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en-US" b="1" u="none" dirty="0">
                <a:effectLst>
                  <a:outerShdw blurRad="38100" dist="38100" dir="2700000" algn="tl">
                    <a:srgbClr val="C0C0C0"/>
                  </a:outerShdw>
                </a:effectLst>
                <a:latin typeface="微软雅黑" panose="020B0503020204020204" charset="-122"/>
                <a:ea typeface="微软雅黑" panose="020B0503020204020204" charset="-122"/>
              </a:rPr>
              <a:t>     对新编制或修订的应急预案内容的适用性所开展的分析评估及审定过程。</a:t>
            </a:r>
            <a:endParaRPr lang="en-US" b="1" u="none" dirty="0">
              <a:effectLst>
                <a:outerShdw blurRad="38100" dist="38100" dir="2700000" algn="tl">
                  <a:srgbClr val="C0C0C0"/>
                </a:outerShdw>
              </a:effectLst>
              <a:latin typeface="微软雅黑" panose="020B0503020204020204" charset="-122"/>
              <a:ea typeface="微软雅黑" panose="020B0503020204020204"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Box 55"/>
          <p:cNvSpPr/>
          <p:nvPr/>
        </p:nvSpPr>
        <p:spPr>
          <a:xfrm>
            <a:off x="1992312" y="1628775"/>
            <a:ext cx="8280400" cy="4664075"/>
          </a:xfrm>
          <a:prstGeom prst="rect">
            <a:avLst/>
          </a:prstGeom>
          <a:noFill/>
          <a:ln>
            <a:noFill/>
          </a:ln>
        </p:spPr>
        <p:txBody>
          <a:bodyPr lIns="0" rIns="0" numCol="1" anchor="ctr"/>
          <a:lstStyle/>
          <a:p>
            <a:pPr marL="0" indent="0" fontAlgn="base">
              <a:lnSpc>
                <a:spcPct val="150000"/>
              </a:lnSpc>
              <a:spcBef>
                <a:spcPct val="0"/>
              </a:spcBef>
              <a:spcAft>
                <a:spcPct val="0"/>
              </a:spcAft>
              <a:buNone/>
            </a:pPr>
            <a:r>
              <a:rPr lang="en-US" b="1" u="none" dirty="0">
                <a:solidFill>
                  <a:schemeClr val="accent2"/>
                </a:solidFill>
                <a:latin typeface="微软雅黑" panose="020B0503020204020204" charset="-122"/>
                <a:ea typeface="微软雅黑" panose="020B0503020204020204" charset="-122"/>
              </a:rPr>
              <a:t>4.1　</a:t>
            </a:r>
            <a:r>
              <a:rPr lang="zh-CN" altLang="en-US" b="1" u="none" dirty="0">
                <a:solidFill>
                  <a:schemeClr val="accent2"/>
                </a:solidFill>
                <a:latin typeface="微软雅黑" panose="020B0503020204020204" charset="-122"/>
                <a:ea typeface="微软雅黑" panose="020B0503020204020204" charset="-122"/>
              </a:rPr>
              <a:t>概述</a:t>
            </a:r>
            <a:r>
              <a:rPr lang="en-US" b="1" u="none" dirty="0">
                <a:latin typeface="微软雅黑" panose="020B0503020204020204" charset="-122"/>
                <a:ea typeface="微软雅黑" panose="020B0503020204020204" charset="-122"/>
              </a:rPr>
              <a:t>   </a:t>
            </a:r>
            <a:endParaRPr lang="en-US" b="1" u="none" dirty="0">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en-US" sz="1400" b="1" u="none" dirty="0">
                <a:latin typeface="微软雅黑" panose="020B0503020204020204" charset="-122"/>
                <a:ea typeface="微软雅黑" panose="020B0503020204020204" charset="-122"/>
              </a:rPr>
              <a:t> 编制应急预案应做好以下准备工作：</a:t>
            </a:r>
            <a:endParaRPr lang="en-US" sz="1400" b="1" u="none" dirty="0">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en-US" sz="1400" b="1" u="none" dirty="0">
                <a:latin typeface="微软雅黑" panose="020B0503020204020204" charset="-122"/>
                <a:ea typeface="微软雅黑" panose="020B0503020204020204" charset="-122"/>
              </a:rPr>
              <a:t>    a） 全面分析本单位危险因素，可能发生的事故类型及事故的危害程度；</a:t>
            </a:r>
            <a:endParaRPr lang="en-US" sz="1400" b="1" u="none" dirty="0">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en-US" sz="1400" b="1" u="none" dirty="0">
                <a:latin typeface="微软雅黑" panose="020B0503020204020204" charset="-122"/>
                <a:ea typeface="微软雅黑" panose="020B0503020204020204" charset="-122"/>
              </a:rPr>
              <a:t>    b） 排查事故隐患的种类、数量和分布情况，并在隐患治理的基础上，预测可能发生的事故类型及事故的危害程度；</a:t>
            </a:r>
            <a:endParaRPr lang="en-US" sz="1400" b="1" u="none" dirty="0">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en-US" sz="1400" b="1" u="none" dirty="0">
                <a:latin typeface="微软雅黑" panose="020B0503020204020204" charset="-122"/>
                <a:ea typeface="微软雅黑" panose="020B0503020204020204" charset="-122"/>
              </a:rPr>
              <a:t>    c） 确定事故危险源，进行风险评估；</a:t>
            </a:r>
            <a:endParaRPr lang="en-US" sz="1400" b="1" u="none" dirty="0">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en-US" sz="1400" b="1" u="none" dirty="0">
                <a:latin typeface="微软雅黑" panose="020B0503020204020204" charset="-122"/>
                <a:ea typeface="微软雅黑" panose="020B0503020204020204" charset="-122"/>
              </a:rPr>
              <a:t>    d） 针对事故危险源和存在的问题，确定相应的防范措施；</a:t>
            </a:r>
            <a:endParaRPr lang="en-US" sz="1400" b="1" u="none" dirty="0">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en-US" sz="1400" b="1" u="none" dirty="0">
                <a:latin typeface="微软雅黑" panose="020B0503020204020204" charset="-122"/>
                <a:ea typeface="微软雅黑" panose="020B0503020204020204" charset="-122"/>
              </a:rPr>
              <a:t>    e） 客观评价本单位应急能力；</a:t>
            </a:r>
            <a:endParaRPr lang="en-US" sz="1400" b="1" u="none" dirty="0">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en-US" sz="1400" b="1" u="none" dirty="0">
                <a:latin typeface="微软雅黑" panose="020B0503020204020204" charset="-122"/>
                <a:ea typeface="微软雅黑" panose="020B0503020204020204" charset="-122"/>
              </a:rPr>
              <a:t>    f） 充分借鉴国内外同行业事故教训及应急工作经验。</a:t>
            </a:r>
            <a:endParaRPr lang="en-US" sz="1400" b="1" u="none" dirty="0">
              <a:latin typeface="微软雅黑" panose="020B0503020204020204" charset="-122"/>
              <a:ea typeface="微软雅黑" panose="020B0503020204020204" charset="-122"/>
            </a:endParaRPr>
          </a:p>
        </p:txBody>
      </p:sp>
      <p:sp>
        <p:nvSpPr>
          <p:cNvPr id="56" name="Text Box 56"/>
          <p:cNvSpPr/>
          <p:nvPr/>
        </p:nvSpPr>
        <p:spPr>
          <a:xfrm>
            <a:off x="3452495" y="927100"/>
            <a:ext cx="5044440"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4.应急预案编制</a:t>
            </a:r>
            <a:r>
              <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程序</a:t>
            </a:r>
            <a:endPar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endParaRPr>
          </a:p>
        </p:txBody>
      </p:sp>
      <p:cxnSp>
        <p:nvCxnSpPr>
          <p:cNvPr id="57" name="Connector 57"/>
          <p:cNvCxnSpPr/>
          <p:nvPr/>
        </p:nvCxnSpPr>
        <p:spPr>
          <a:xfrm>
            <a:off x="3863975" y="1628775"/>
            <a:ext cx="4103687" cy="0"/>
          </a:xfrm>
          <a:prstGeom prst="line">
            <a:avLst/>
          </a:prstGeom>
          <a:noFill/>
          <a:ln w="57150" cap="flat" cmpd="thickThin" algn="in">
            <a:solidFill>
              <a:srgbClr val="0000CC"/>
            </a:solidFill>
            <a:prstDash val="solid"/>
            <a:round/>
            <a:headEnd type="none" w="med" len="med"/>
            <a:tailEnd type="none" w="med" len="med"/>
          </a:ln>
        </p:spPr>
      </p:cxn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Box 55"/>
          <p:cNvSpPr/>
          <p:nvPr/>
        </p:nvSpPr>
        <p:spPr>
          <a:xfrm>
            <a:off x="1992312" y="1628775"/>
            <a:ext cx="8280400" cy="4664075"/>
          </a:xfrm>
          <a:prstGeom prst="rect">
            <a:avLst/>
          </a:prstGeom>
          <a:noFill/>
          <a:ln>
            <a:noFill/>
          </a:ln>
        </p:spPr>
        <p:txBody>
          <a:bodyPr lIns="0" rIns="0" numCol="1" anchor="ctr"/>
          <a:lstStyle/>
          <a:p>
            <a:pPr marL="0" indent="0" fontAlgn="base">
              <a:lnSpc>
                <a:spcPct val="150000"/>
              </a:lnSpc>
              <a:spcBef>
                <a:spcPct val="0"/>
              </a:spcBef>
              <a:spcAft>
                <a:spcPct val="0"/>
              </a:spcAft>
              <a:buNone/>
            </a:pPr>
            <a:r>
              <a:rPr lang="en-US" b="1" u="none" dirty="0">
                <a:solidFill>
                  <a:schemeClr val="accent2"/>
                </a:solidFill>
                <a:latin typeface="微软雅黑" panose="020B0503020204020204" charset="-122"/>
                <a:ea typeface="微软雅黑" panose="020B0503020204020204" charset="-122"/>
              </a:rPr>
              <a:t>4.1</a:t>
            </a:r>
            <a:r>
              <a:rPr lang="zh-CN" altLang="en-US" b="1" u="none" dirty="0">
                <a:solidFill>
                  <a:schemeClr val="accent2"/>
                </a:solidFill>
                <a:latin typeface="微软雅黑" panose="020B0503020204020204" charset="-122"/>
                <a:ea typeface="微软雅黑" panose="020B0503020204020204" charset="-122"/>
              </a:rPr>
              <a:t>概述</a:t>
            </a:r>
            <a:r>
              <a:rPr lang="en-US" b="1" u="none" dirty="0">
                <a:latin typeface="微软雅黑" panose="020B0503020204020204" charset="-122"/>
                <a:ea typeface="微软雅黑" panose="020B0503020204020204" charset="-122"/>
              </a:rPr>
              <a:t>   </a:t>
            </a:r>
            <a:endParaRPr lang="en-US" b="1" u="none" dirty="0">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en-US" sz="1400" u="none" dirty="0">
                <a:latin typeface="微软雅黑" panose="020B0503020204020204" charset="-122"/>
                <a:ea typeface="微软雅黑" panose="020B0503020204020204" charset="-122"/>
              </a:rPr>
              <a:t> 生产经营单位应急预案编制程序包括成立应急预案编制工作组、资料收集、风险评估、应急资源调 查、应急预案编制、桌面推演、应急预案评审和批准实施8个步骤。</a:t>
            </a:r>
            <a:endParaRPr lang="en-US" sz="1400" u="none" dirty="0">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en-US" b="1" u="none" dirty="0">
                <a:solidFill>
                  <a:srgbClr val="3333CC"/>
                </a:solidFill>
                <a:latin typeface="微软雅黑" panose="020B0503020204020204" charset="-122"/>
                <a:ea typeface="微软雅黑" panose="020B0503020204020204" charset="-122"/>
              </a:rPr>
              <a:t>4.2成立应急预案编制工作组</a:t>
            </a:r>
            <a:endParaRPr lang="en-US" b="1" u="none" dirty="0">
              <a:solidFill>
                <a:srgbClr val="3333CC"/>
              </a:solidFill>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en-US" sz="1400" u="none" dirty="0">
                <a:latin typeface="微软雅黑" panose="020B0503020204020204" charset="-122"/>
                <a:ea typeface="微软雅黑" panose="020B0503020204020204" charset="-122"/>
              </a:rPr>
              <a:t>结合本单位部门职能和分工，成立以单位有关负责人为组长，单位相关部门人员（如生产、技术、 设备、安全、行政、人事、财务人员）参加的应急预案编制工作组，明确工作职责和任务分工，制定工 作计划，组织开展应急预案编制工作，预案编制工作组中应邀请相关救援队伍以及周边相关企业、单位 或社区代表参加。</a:t>
            </a:r>
            <a:endParaRPr lang="en-US" sz="1400" u="none" dirty="0">
              <a:latin typeface="微软雅黑" panose="020B0503020204020204" charset="-122"/>
              <a:ea typeface="微软雅黑" panose="020B0503020204020204" charset="-122"/>
            </a:endParaRPr>
          </a:p>
        </p:txBody>
      </p:sp>
      <p:sp>
        <p:nvSpPr>
          <p:cNvPr id="56" name="Text Box 56"/>
          <p:cNvSpPr/>
          <p:nvPr/>
        </p:nvSpPr>
        <p:spPr>
          <a:xfrm>
            <a:off x="3452495" y="927100"/>
            <a:ext cx="5044440"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4.应急预案编制</a:t>
            </a:r>
            <a:r>
              <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程序</a:t>
            </a:r>
            <a:endPar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endParaRPr>
          </a:p>
        </p:txBody>
      </p:sp>
      <p:cxnSp>
        <p:nvCxnSpPr>
          <p:cNvPr id="57" name="Connector 57"/>
          <p:cNvCxnSpPr/>
          <p:nvPr/>
        </p:nvCxnSpPr>
        <p:spPr>
          <a:xfrm>
            <a:off x="3863975" y="1628775"/>
            <a:ext cx="4103687" cy="0"/>
          </a:xfrm>
          <a:prstGeom prst="line">
            <a:avLst/>
          </a:prstGeom>
          <a:noFill/>
          <a:ln w="57150" cap="flat" cmpd="thickThin" algn="in">
            <a:solidFill>
              <a:srgbClr val="0000CC"/>
            </a:solidFill>
            <a:prstDash val="solid"/>
            <a:round/>
            <a:headEnd type="none" w="med" len="med"/>
            <a:tailEnd type="none" w="med" len="med"/>
          </a:ln>
        </p:spPr>
      </p:cxn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Box 55"/>
          <p:cNvSpPr/>
          <p:nvPr/>
        </p:nvSpPr>
        <p:spPr>
          <a:xfrm>
            <a:off x="2018030" y="1963420"/>
            <a:ext cx="8280400" cy="3340735"/>
          </a:xfrm>
          <a:prstGeom prst="rect">
            <a:avLst/>
          </a:prstGeom>
          <a:noFill/>
          <a:ln>
            <a:noFill/>
          </a:ln>
        </p:spPr>
        <p:txBody>
          <a:bodyPr lIns="0" rIns="0" numCol="1" anchor="ctr"/>
          <a:lstStyle/>
          <a:p>
            <a:pPr marL="0" indent="0" fontAlgn="base">
              <a:lnSpc>
                <a:spcPct val="150000"/>
              </a:lnSpc>
              <a:spcBef>
                <a:spcPct val="0"/>
              </a:spcBef>
              <a:spcAft>
                <a:spcPct val="0"/>
              </a:spcAft>
              <a:buNone/>
            </a:pPr>
            <a:r>
              <a:rPr lang="en-US" b="1" u="none" dirty="0">
                <a:solidFill>
                  <a:schemeClr val="accent2"/>
                </a:solidFill>
                <a:latin typeface="微软雅黑" panose="020B0503020204020204" charset="-122"/>
                <a:ea typeface="微软雅黑" panose="020B0503020204020204" charset="-122"/>
              </a:rPr>
              <a:t>4.3　</a:t>
            </a:r>
            <a:r>
              <a:rPr lang="zh-CN" altLang="en-US" b="1" u="none" dirty="0">
                <a:solidFill>
                  <a:schemeClr val="accent2"/>
                </a:solidFill>
                <a:latin typeface="微软雅黑" panose="020B0503020204020204" charset="-122"/>
                <a:ea typeface="微软雅黑" panose="020B0503020204020204" charset="-122"/>
              </a:rPr>
              <a:t>资料收集</a:t>
            </a:r>
            <a:r>
              <a:rPr lang="en-US" b="1" u="none" dirty="0">
                <a:latin typeface="微软雅黑" panose="020B0503020204020204" charset="-122"/>
                <a:ea typeface="微软雅黑" panose="020B0503020204020204" charset="-122"/>
              </a:rPr>
              <a:t>  </a:t>
            </a:r>
            <a:endParaRPr lang="en-US" b="1" u="none" dirty="0">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endParaRPr lang="en-US" b="1" u="none" dirty="0">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en-US" sz="1400" u="none" dirty="0">
                <a:latin typeface="微软雅黑" panose="020B0503020204020204" charset="-122"/>
                <a:ea typeface="微软雅黑" panose="020B0503020204020204" charset="-122"/>
              </a:rPr>
              <a:t> 应急预案编制工作组应收集下列相关资料：</a:t>
            </a:r>
            <a:endParaRPr lang="en-US" sz="1400" u="none" dirty="0">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en-US" sz="1400" u="none" dirty="0">
                <a:latin typeface="微软雅黑" panose="020B0503020204020204" charset="-122"/>
                <a:ea typeface="微软雅黑" panose="020B0503020204020204" charset="-122"/>
              </a:rPr>
              <a:t>a）适用的法律法规、部门规章、地方性法规和政府规章、技术标准及规范性文件；</a:t>
            </a:r>
            <a:endParaRPr lang="en-US" sz="1400" u="none" dirty="0">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en-US" sz="1400" u="none" dirty="0">
                <a:latin typeface="微软雅黑" panose="020B0503020204020204" charset="-122"/>
                <a:ea typeface="微软雅黑" panose="020B0503020204020204" charset="-122"/>
              </a:rPr>
              <a:t>b）企业周边地质、地形、环境情况及气象、水文、交通资料；</a:t>
            </a:r>
            <a:endParaRPr lang="en-US" sz="1400" u="none" dirty="0">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en-US" sz="1400" u="none" dirty="0">
                <a:latin typeface="微软雅黑" panose="020B0503020204020204" charset="-122"/>
                <a:ea typeface="微软雅黑" panose="020B0503020204020204" charset="-122"/>
              </a:rPr>
              <a:t>c）企业现场功能区划分、建（构）筑物平面布置及安全距离资料：</a:t>
            </a:r>
            <a:endParaRPr lang="en-US" sz="1400" u="none" dirty="0">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en-US" sz="1400" u="none" dirty="0">
                <a:latin typeface="微软雅黑" panose="020B0503020204020204" charset="-122"/>
                <a:ea typeface="微软雅黑" panose="020B0503020204020204" charset="-122"/>
              </a:rPr>
              <a:t>d）企业工艺流程、工艺参数、作业条件、设备装置及风险评估资料；</a:t>
            </a:r>
            <a:endParaRPr lang="en-US" sz="1400" u="none" dirty="0">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en-US" sz="1400" u="none" dirty="0">
                <a:latin typeface="微软雅黑" panose="020B0503020204020204" charset="-122"/>
                <a:ea typeface="微软雅黑" panose="020B0503020204020204" charset="-122"/>
              </a:rPr>
              <a:t>e）本企业历史事故与隐患、国内外同行业事故资料；</a:t>
            </a:r>
            <a:endParaRPr lang="en-US" sz="1400" u="none" dirty="0">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en-US" sz="1400" u="none" dirty="0">
                <a:latin typeface="微软雅黑" panose="020B0503020204020204" charset="-122"/>
                <a:ea typeface="微软雅黑" panose="020B0503020204020204" charset="-122"/>
              </a:rPr>
              <a:t>f）属地政府及周边企业、单位应急预案。</a:t>
            </a:r>
            <a:endParaRPr lang="en-US" sz="1400" u="none" dirty="0">
              <a:latin typeface="微软雅黑" panose="020B0503020204020204" charset="-122"/>
              <a:ea typeface="微软雅黑" panose="020B0503020204020204" charset="-122"/>
            </a:endParaRPr>
          </a:p>
        </p:txBody>
      </p:sp>
      <p:sp>
        <p:nvSpPr>
          <p:cNvPr id="56" name="Text Box 56"/>
          <p:cNvSpPr/>
          <p:nvPr/>
        </p:nvSpPr>
        <p:spPr>
          <a:xfrm>
            <a:off x="3452495" y="927100"/>
            <a:ext cx="5044440"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4.应急预案编制</a:t>
            </a:r>
            <a:r>
              <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程序</a:t>
            </a:r>
            <a:endPar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endParaRPr>
          </a:p>
        </p:txBody>
      </p:sp>
      <p:cxnSp>
        <p:nvCxnSpPr>
          <p:cNvPr id="57" name="Connector 57"/>
          <p:cNvCxnSpPr/>
          <p:nvPr/>
        </p:nvCxnSpPr>
        <p:spPr>
          <a:xfrm>
            <a:off x="3863975" y="1628775"/>
            <a:ext cx="4103687" cy="0"/>
          </a:xfrm>
          <a:prstGeom prst="line">
            <a:avLst/>
          </a:prstGeom>
          <a:noFill/>
          <a:ln w="57150" cap="flat" cmpd="thickThin" algn="in">
            <a:solidFill>
              <a:srgbClr val="0000CC"/>
            </a:solidFill>
            <a:prstDash val="solid"/>
            <a:round/>
            <a:headEnd type="none" w="med" len="med"/>
            <a:tailEnd type="none" w="med" len="med"/>
          </a:ln>
        </p:spPr>
      </p:cxn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Box 55"/>
          <p:cNvSpPr/>
          <p:nvPr/>
        </p:nvSpPr>
        <p:spPr>
          <a:xfrm>
            <a:off x="1991995" y="3896995"/>
            <a:ext cx="8280400" cy="2524760"/>
          </a:xfrm>
          <a:prstGeom prst="rect">
            <a:avLst/>
          </a:prstGeom>
          <a:noFill/>
          <a:ln>
            <a:noFill/>
          </a:ln>
        </p:spPr>
        <p:txBody>
          <a:bodyPr lIns="0" rIns="0" numCol="1" anchor="ctr"/>
          <a:lstStyle/>
          <a:p>
            <a:pPr marL="0" indent="0" fontAlgn="base">
              <a:lnSpc>
                <a:spcPct val="150000"/>
              </a:lnSpc>
              <a:spcBef>
                <a:spcPct val="0"/>
              </a:spcBef>
              <a:spcAft>
                <a:spcPct val="0"/>
              </a:spcAft>
              <a:buNone/>
            </a:pPr>
            <a:r>
              <a:rPr lang="en-US" b="1" u="none" dirty="0">
                <a:solidFill>
                  <a:schemeClr val="accent2"/>
                </a:solidFill>
                <a:latin typeface="微软雅黑" panose="020B0503020204020204" charset="-122"/>
                <a:ea typeface="微软雅黑" panose="020B0503020204020204" charset="-122"/>
              </a:rPr>
              <a:t>4.5　</a:t>
            </a:r>
            <a:r>
              <a:rPr lang="zh-CN" altLang="en-US" b="1" u="none" dirty="0">
                <a:solidFill>
                  <a:schemeClr val="accent2"/>
                </a:solidFill>
                <a:latin typeface="微软雅黑" panose="020B0503020204020204" charset="-122"/>
                <a:ea typeface="微软雅黑" panose="020B0503020204020204" charset="-122"/>
              </a:rPr>
              <a:t>应急资源调查</a:t>
            </a:r>
            <a:endParaRPr lang="zh-CN" altLang="en-US" b="1" u="none" dirty="0">
              <a:solidFill>
                <a:schemeClr val="accent2"/>
              </a:solidFill>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endParaRPr lang="zh-CN" altLang="en-US" sz="1400" b="1" u="none" dirty="0">
              <a:solidFill>
                <a:schemeClr val="accent2"/>
              </a:solidFill>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en-US" sz="1400" u="none" dirty="0">
                <a:latin typeface="微软雅黑" panose="020B0503020204020204" charset="-122"/>
                <a:ea typeface="微软雅黑" panose="020B0503020204020204" charset="-122"/>
              </a:rPr>
              <a:t>全面调查和客观分析本单位以及周边单位和政府部门可请求援助的应急资源状况，撰写应急资源调 查报告（编制大纲参见附录B）,其内容包括但不限于：</a:t>
            </a:r>
            <a:endParaRPr lang="en-US" sz="1400" u="none" dirty="0">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en-US" sz="1400" u="none" dirty="0">
                <a:latin typeface="微软雅黑" panose="020B0503020204020204" charset="-122"/>
                <a:ea typeface="微软雅黑" panose="020B0503020204020204" charset="-122"/>
              </a:rPr>
              <a:t>a）本单位可调用的应急队伍、装备、物资、场所；</a:t>
            </a:r>
            <a:endParaRPr lang="en-US" sz="1400" u="none" dirty="0">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en-US" sz="1400" u="none" dirty="0">
                <a:latin typeface="微软雅黑" panose="020B0503020204020204" charset="-122"/>
                <a:ea typeface="微软雅黑" panose="020B0503020204020204" charset="-122"/>
              </a:rPr>
              <a:t>b）针对生产过程及存在的风险可采取的监测、监控、报警手段；</a:t>
            </a:r>
            <a:endParaRPr lang="en-US" sz="1400" u="none" dirty="0">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en-US" sz="1400" u="none" dirty="0">
                <a:latin typeface="微软雅黑" panose="020B0503020204020204" charset="-122"/>
                <a:ea typeface="微软雅黑" panose="020B0503020204020204" charset="-122"/>
              </a:rPr>
              <a:t>c）上级单位、当地政府及周边企业可提供的应急资源；</a:t>
            </a:r>
            <a:endParaRPr lang="en-US" sz="1400" u="none" dirty="0">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en-US" sz="1400" u="none" dirty="0">
                <a:latin typeface="微软雅黑" panose="020B0503020204020204" charset="-122"/>
                <a:ea typeface="微软雅黑" panose="020B0503020204020204" charset="-122"/>
              </a:rPr>
              <a:t>d）可协调使用的医疗、消防、专业抢险救援机构及其他社会化应急救援力量。</a:t>
            </a:r>
            <a:endParaRPr lang="en-US" sz="1400" u="none" dirty="0">
              <a:latin typeface="微软雅黑" panose="020B0503020204020204" charset="-122"/>
              <a:ea typeface="微软雅黑" panose="020B0503020204020204" charset="-122"/>
            </a:endParaRPr>
          </a:p>
        </p:txBody>
      </p:sp>
      <p:sp>
        <p:nvSpPr>
          <p:cNvPr id="56" name="Text Box 56"/>
          <p:cNvSpPr/>
          <p:nvPr/>
        </p:nvSpPr>
        <p:spPr>
          <a:xfrm>
            <a:off x="3452495" y="927100"/>
            <a:ext cx="5044440"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4.应急预案编制</a:t>
            </a:r>
            <a:r>
              <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程序</a:t>
            </a:r>
            <a:endPar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endParaRPr>
          </a:p>
        </p:txBody>
      </p:sp>
      <p:cxnSp>
        <p:nvCxnSpPr>
          <p:cNvPr id="57" name="Connector 57"/>
          <p:cNvCxnSpPr/>
          <p:nvPr/>
        </p:nvCxnSpPr>
        <p:spPr>
          <a:xfrm>
            <a:off x="3863975" y="1628775"/>
            <a:ext cx="4103687" cy="0"/>
          </a:xfrm>
          <a:prstGeom prst="line">
            <a:avLst/>
          </a:prstGeom>
          <a:noFill/>
          <a:ln w="57150" cap="flat" cmpd="thickThin" algn="in">
            <a:solidFill>
              <a:srgbClr val="0000CC"/>
            </a:solidFill>
            <a:prstDash val="solid"/>
            <a:round/>
            <a:headEnd type="none" w="med" len="med"/>
            <a:tailEnd type="none" w="med" len="med"/>
          </a:ln>
        </p:spPr>
      </p:cxnSp>
      <p:sp>
        <p:nvSpPr>
          <p:cNvPr id="2" name="Text Box 55"/>
          <p:cNvSpPr/>
          <p:nvPr/>
        </p:nvSpPr>
        <p:spPr>
          <a:xfrm>
            <a:off x="1991995" y="1473835"/>
            <a:ext cx="8280400" cy="2498090"/>
          </a:xfrm>
          <a:prstGeom prst="rect">
            <a:avLst/>
          </a:prstGeom>
          <a:noFill/>
          <a:ln>
            <a:noFill/>
          </a:ln>
        </p:spPr>
        <p:txBody>
          <a:bodyPr lIns="0" rIns="0" numCol="1" anchor="ctr"/>
          <a:lstStyle/>
          <a:p>
            <a:pPr marL="0" indent="0" fontAlgn="base">
              <a:lnSpc>
                <a:spcPct val="150000"/>
              </a:lnSpc>
              <a:spcBef>
                <a:spcPct val="0"/>
              </a:spcBef>
              <a:spcAft>
                <a:spcPct val="0"/>
              </a:spcAft>
              <a:buNone/>
            </a:pPr>
            <a:r>
              <a:rPr lang="en-US" b="1" u="none" dirty="0">
                <a:solidFill>
                  <a:schemeClr val="accent2"/>
                </a:solidFill>
                <a:latin typeface="微软雅黑" panose="020B0503020204020204" charset="-122"/>
                <a:ea typeface="微软雅黑" panose="020B0503020204020204" charset="-122"/>
              </a:rPr>
              <a:t>4.4　</a:t>
            </a:r>
            <a:r>
              <a:rPr lang="zh-CN" altLang="en-US" b="1" u="none" dirty="0">
                <a:solidFill>
                  <a:schemeClr val="accent2"/>
                </a:solidFill>
                <a:latin typeface="微软雅黑" panose="020B0503020204020204" charset="-122"/>
                <a:ea typeface="微软雅黑" panose="020B0503020204020204" charset="-122"/>
              </a:rPr>
              <a:t>风险评估</a:t>
            </a:r>
            <a:r>
              <a:rPr lang="en-US" b="1" u="none" dirty="0">
                <a:latin typeface="微软雅黑" panose="020B0503020204020204" charset="-122"/>
                <a:ea typeface="微软雅黑" panose="020B0503020204020204" charset="-122"/>
              </a:rPr>
              <a:t> </a:t>
            </a:r>
            <a:endParaRPr lang="en-US" b="1" u="none" dirty="0">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endParaRPr lang="en-US" sz="1400" b="1" u="none" dirty="0">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en-US" sz="1400" u="none" dirty="0">
                <a:latin typeface="微软雅黑" panose="020B0503020204020204" charset="-122"/>
                <a:ea typeface="微软雅黑" panose="020B0503020204020204" charset="-122"/>
              </a:rPr>
              <a:t>开展生产安全事故风险评估，撰写评估报告（编制大纲参见附录A）,其内容包括但不限于：</a:t>
            </a:r>
            <a:endParaRPr lang="en-US" sz="1400" u="none" dirty="0">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en-US" sz="1400" u="none" dirty="0">
                <a:latin typeface="微软雅黑" panose="020B0503020204020204" charset="-122"/>
                <a:ea typeface="微软雅黑" panose="020B0503020204020204" charset="-122"/>
              </a:rPr>
              <a:t>a）辨识生产经营单位存在的危险有害因素，确定可能发生的生产安全事故类别；</a:t>
            </a:r>
            <a:endParaRPr lang="en-US" sz="1400" u="none" dirty="0">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en-US" sz="1400" u="none" dirty="0">
                <a:latin typeface="微软雅黑" panose="020B0503020204020204" charset="-122"/>
                <a:ea typeface="微软雅黑" panose="020B0503020204020204" charset="-122"/>
              </a:rPr>
              <a:t>b）分析各种事故类别发生的可能性、危害后果和影响范围；</a:t>
            </a:r>
            <a:endParaRPr lang="en-US" sz="1400" u="none" dirty="0">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en-US" sz="1400" u="none" dirty="0">
                <a:latin typeface="微软雅黑" panose="020B0503020204020204" charset="-122"/>
                <a:ea typeface="微软雅黑" panose="020B0503020204020204" charset="-122"/>
              </a:rPr>
              <a:t>c）评估确定相应事故类别的风险等级。</a:t>
            </a:r>
            <a:endParaRPr lang="en-US" sz="1400" u="none" dirty="0">
              <a:latin typeface="微软雅黑" panose="020B0503020204020204" charset="-122"/>
              <a:ea typeface="微软雅黑" panose="020B0503020204020204" charset="-122"/>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Box 55"/>
          <p:cNvSpPr/>
          <p:nvPr/>
        </p:nvSpPr>
        <p:spPr>
          <a:xfrm>
            <a:off x="1955800" y="1990090"/>
            <a:ext cx="8280400" cy="4534535"/>
          </a:xfrm>
          <a:prstGeom prst="rect">
            <a:avLst/>
          </a:prstGeom>
          <a:noFill/>
          <a:ln>
            <a:noFill/>
          </a:ln>
        </p:spPr>
        <p:txBody>
          <a:bodyPr lIns="0" rIns="0" numCol="1" anchor="ctr"/>
          <a:lstStyle/>
          <a:p>
            <a:pPr marL="0" indent="0" fontAlgn="base">
              <a:lnSpc>
                <a:spcPct val="150000"/>
              </a:lnSpc>
              <a:spcBef>
                <a:spcPct val="0"/>
              </a:spcBef>
              <a:spcAft>
                <a:spcPct val="0"/>
              </a:spcAft>
              <a:buNone/>
            </a:pPr>
            <a:r>
              <a:rPr lang="en-US" b="1" u="none" dirty="0">
                <a:solidFill>
                  <a:schemeClr val="accent2"/>
                </a:solidFill>
                <a:latin typeface="微软雅黑" panose="020B0503020204020204" charset="-122"/>
                <a:ea typeface="微软雅黑" panose="020B0503020204020204" charset="-122"/>
              </a:rPr>
              <a:t>4.6　</a:t>
            </a:r>
            <a:r>
              <a:rPr lang="zh-CN" altLang="en-US" b="1" u="none" dirty="0">
                <a:solidFill>
                  <a:schemeClr val="accent2"/>
                </a:solidFill>
                <a:latin typeface="微软雅黑" panose="020B0503020204020204" charset="-122"/>
                <a:ea typeface="微软雅黑" panose="020B0503020204020204" charset="-122"/>
              </a:rPr>
              <a:t>应急预案编制</a:t>
            </a:r>
            <a:endParaRPr lang="zh-CN" altLang="en-US" b="1" u="none" dirty="0">
              <a:solidFill>
                <a:schemeClr val="accent2"/>
              </a:solidFill>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endParaRPr lang="zh-CN" altLang="en-US" b="1" u="none" dirty="0">
              <a:solidFill>
                <a:schemeClr val="accent2"/>
              </a:solidFill>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zh-CN" altLang="en-US" sz="1400" u="none" dirty="0">
                <a:solidFill>
                  <a:schemeClr val="tx1"/>
                </a:solidFill>
                <a:latin typeface="微软雅黑" panose="020B0503020204020204" charset="-122"/>
                <a:ea typeface="微软雅黑" panose="020B0503020204020204" charset="-122"/>
              </a:rPr>
              <a:t>4.6.1应急预案编制应当遵循以人为本、依法依规、符合实际、注重实效的原则，以应急处置为核心, 体现自救互救和先期处置的特点，做到职责明确、程序规范、措施科学，尽可能简明化、图表化、流程 化。应急预案编制格式和要求参见附录C。</a:t>
            </a:r>
            <a:endParaRPr lang="zh-CN" altLang="en-US" sz="1400" u="none" dirty="0">
              <a:solidFill>
                <a:schemeClr val="tx1"/>
              </a:solidFill>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zh-CN" altLang="en-US" sz="1400" u="none" dirty="0">
                <a:solidFill>
                  <a:schemeClr val="tx1"/>
                </a:solidFill>
                <a:latin typeface="微软雅黑" panose="020B0503020204020204" charset="-122"/>
                <a:ea typeface="微软雅黑" panose="020B0503020204020204" charset="-122"/>
              </a:rPr>
              <a:t>4.6.2应急预案编制工作包括但不限下列：</a:t>
            </a:r>
            <a:endParaRPr lang="zh-CN" altLang="en-US" sz="1400" u="none" dirty="0">
              <a:solidFill>
                <a:schemeClr val="tx1"/>
              </a:solidFill>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zh-CN" altLang="en-US" sz="1400" u="none" dirty="0">
                <a:solidFill>
                  <a:schemeClr val="tx1"/>
                </a:solidFill>
                <a:latin typeface="微软雅黑" panose="020B0503020204020204" charset="-122"/>
                <a:ea typeface="微软雅黑" panose="020B0503020204020204" charset="-122"/>
              </a:rPr>
              <a:t>a）依据事故风险评估及应急资源调查结果，结合本单位组织管理体系、生产规模及处置特点，合 理确立本单位应急预案体系；</a:t>
            </a:r>
            <a:endParaRPr lang="zh-CN" altLang="en-US" sz="1400" u="none" dirty="0">
              <a:solidFill>
                <a:schemeClr val="tx1"/>
              </a:solidFill>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zh-CN" altLang="en-US" sz="1400" u="none" dirty="0">
                <a:solidFill>
                  <a:schemeClr val="tx1"/>
                </a:solidFill>
                <a:latin typeface="微软雅黑" panose="020B0503020204020204" charset="-122"/>
                <a:ea typeface="微软雅黑" panose="020B0503020204020204" charset="-122"/>
              </a:rPr>
              <a:t>b）结合组织管理体系及部门业务职能划分，科学设定本单位应急组织机构及职责分工；</a:t>
            </a:r>
            <a:endParaRPr lang="zh-CN" altLang="en-US" sz="1400" u="none" dirty="0">
              <a:solidFill>
                <a:schemeClr val="tx1"/>
              </a:solidFill>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zh-CN" altLang="en-US" sz="1400" u="none" dirty="0">
                <a:solidFill>
                  <a:schemeClr val="tx1"/>
                </a:solidFill>
                <a:latin typeface="微软雅黑" panose="020B0503020204020204" charset="-122"/>
                <a:ea typeface="微软雅黑" panose="020B0503020204020204" charset="-122"/>
              </a:rPr>
              <a:t>c）依据事故可能的危害程度和区域范围，结合应急处置权限及能力，清晰界定本单位的响应分级 标准，制定相应层级的应急处置措施；</a:t>
            </a:r>
            <a:endParaRPr lang="zh-CN" altLang="en-US" sz="1400" u="none" dirty="0">
              <a:solidFill>
                <a:schemeClr val="tx1"/>
              </a:solidFill>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zh-CN" altLang="en-US" sz="1400" u="none" dirty="0">
                <a:solidFill>
                  <a:schemeClr val="tx1"/>
                </a:solidFill>
                <a:latin typeface="微软雅黑" panose="020B0503020204020204" charset="-122"/>
                <a:ea typeface="微软雅黑" panose="020B0503020204020204" charset="-122"/>
              </a:rPr>
              <a:t>d）按照有关规定和要求，确定事故信息报告、响应分级与启动、指挥权移交、警戒疏散方面的内容，落实与相关部门和单位应急预案的衔接。</a:t>
            </a:r>
            <a:endParaRPr lang="zh-CN" altLang="en-US" sz="1400" u="none" dirty="0">
              <a:solidFill>
                <a:schemeClr val="tx1"/>
              </a:solidFill>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endParaRPr lang="en-US" sz="1400" b="1" u="none" dirty="0">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endParaRPr lang="en-US" sz="1400" b="1" u="none" dirty="0">
              <a:latin typeface="微软雅黑" panose="020B0503020204020204" charset="-122"/>
              <a:ea typeface="微软雅黑" panose="020B0503020204020204" charset="-122"/>
            </a:endParaRPr>
          </a:p>
        </p:txBody>
      </p:sp>
      <p:sp>
        <p:nvSpPr>
          <p:cNvPr id="56" name="Text Box 56"/>
          <p:cNvSpPr/>
          <p:nvPr/>
        </p:nvSpPr>
        <p:spPr>
          <a:xfrm>
            <a:off x="3452495" y="927100"/>
            <a:ext cx="5044440"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4.应急预案编制</a:t>
            </a:r>
            <a:r>
              <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程序</a:t>
            </a:r>
            <a:endPar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endParaRPr>
          </a:p>
        </p:txBody>
      </p:sp>
      <p:cxnSp>
        <p:nvCxnSpPr>
          <p:cNvPr id="57" name="Connector 57"/>
          <p:cNvCxnSpPr/>
          <p:nvPr/>
        </p:nvCxnSpPr>
        <p:spPr>
          <a:xfrm>
            <a:off x="3863975" y="1628775"/>
            <a:ext cx="4103687" cy="0"/>
          </a:xfrm>
          <a:prstGeom prst="line">
            <a:avLst/>
          </a:prstGeom>
          <a:noFill/>
          <a:ln w="57150" cap="flat" cmpd="thickThin" algn="in">
            <a:solidFill>
              <a:srgbClr val="0000CC"/>
            </a:solidFill>
            <a:prstDash val="solid"/>
            <a:round/>
            <a:headEnd type="none" w="med" len="med"/>
            <a:tailEnd type="none" w="med" len="med"/>
          </a:ln>
        </p:spPr>
      </p:cxn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Box 55"/>
          <p:cNvSpPr/>
          <p:nvPr/>
        </p:nvSpPr>
        <p:spPr>
          <a:xfrm>
            <a:off x="1921510" y="2136140"/>
            <a:ext cx="8331200" cy="4139565"/>
          </a:xfrm>
          <a:prstGeom prst="rect">
            <a:avLst/>
          </a:prstGeom>
          <a:noFill/>
          <a:ln>
            <a:noFill/>
          </a:ln>
        </p:spPr>
        <p:txBody>
          <a:bodyPr lIns="0" rIns="0" numCol="1" anchor="ctr"/>
          <a:lstStyle/>
          <a:p>
            <a:pPr marL="0" indent="0" fontAlgn="base">
              <a:lnSpc>
                <a:spcPct val="150000"/>
              </a:lnSpc>
              <a:spcBef>
                <a:spcPct val="0"/>
              </a:spcBef>
              <a:spcAft>
                <a:spcPct val="0"/>
              </a:spcAft>
              <a:buNone/>
            </a:pPr>
            <a:r>
              <a:rPr lang="zh-CN" altLang="en-US" b="1" u="none" dirty="0">
                <a:solidFill>
                  <a:srgbClr val="3333CC"/>
                </a:solidFill>
                <a:latin typeface="微软雅黑" panose="020B0503020204020204" charset="-122"/>
                <a:ea typeface="微软雅黑" panose="020B0503020204020204" charset="-122"/>
              </a:rPr>
              <a:t>4.7桌面推演</a:t>
            </a:r>
            <a:endParaRPr lang="zh-CN" altLang="en-US" b="1" u="none" dirty="0">
              <a:solidFill>
                <a:srgbClr val="3333CC"/>
              </a:solidFill>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zh-CN" altLang="en-US" sz="1400" u="none" dirty="0">
                <a:solidFill>
                  <a:schemeClr val="tx1"/>
                </a:solidFill>
                <a:latin typeface="微软雅黑" panose="020B0503020204020204" charset="-122"/>
                <a:ea typeface="微软雅黑" panose="020B0503020204020204" charset="-122"/>
              </a:rPr>
              <a:t>按照应急预案明确的职责分工和应急响应程序，结合有关经验教训，相关部门及其人员可采取桌面 演练的形式，模拟生产安全事故应对过程，逐步分析讨论并形成记录，检验应急预案的可行性，并进一步完善应急预案。桌面演练的相关要求参见AQ/T9007。</a:t>
            </a:r>
            <a:endParaRPr lang="zh-CN" altLang="en-US" sz="1400" u="none" dirty="0">
              <a:solidFill>
                <a:schemeClr val="tx1"/>
              </a:solidFill>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endParaRPr lang="zh-CN" altLang="en-US" sz="1400" u="none" dirty="0">
              <a:solidFill>
                <a:schemeClr val="tx1"/>
              </a:solidFill>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zh-CN" altLang="en-US" b="1" u="none" dirty="0">
                <a:solidFill>
                  <a:srgbClr val="3333CC"/>
                </a:solidFill>
                <a:latin typeface="微软雅黑" panose="020B0503020204020204" charset="-122"/>
                <a:ea typeface="微软雅黑" panose="020B0503020204020204" charset="-122"/>
              </a:rPr>
              <a:t>4. 8应急预案评审</a:t>
            </a:r>
            <a:endParaRPr lang="zh-CN" altLang="en-US" b="1" u="none" dirty="0">
              <a:solidFill>
                <a:srgbClr val="3333CC"/>
              </a:solidFill>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zh-CN" altLang="en-US" sz="1400" u="none" dirty="0">
                <a:solidFill>
                  <a:schemeClr val="tx1"/>
                </a:solidFill>
                <a:latin typeface="微软雅黑" panose="020B0503020204020204" charset="-122"/>
                <a:ea typeface="微软雅黑" panose="020B0503020204020204" charset="-122"/>
              </a:rPr>
              <a:t>4.8.1评审形式</a:t>
            </a:r>
            <a:endParaRPr lang="zh-CN" altLang="en-US" sz="1400" u="none" dirty="0">
              <a:solidFill>
                <a:schemeClr val="tx1"/>
              </a:solidFill>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zh-CN" altLang="en-US" sz="1400" u="none" dirty="0">
                <a:solidFill>
                  <a:schemeClr val="tx1"/>
                </a:solidFill>
                <a:latin typeface="微软雅黑" panose="020B0503020204020204" charset="-122"/>
                <a:ea typeface="微软雅黑" panose="020B0503020204020204" charset="-122"/>
              </a:rPr>
              <a:t>应急预案编制完成后，生产经营单位应按法律法规有关规定组织评审或论证。参加应急预案评审的 人员可包括有关安全生产及应急管理方面的、有现场处置经验的专家。应急预案论证可通过推演的方式开展。</a:t>
            </a:r>
            <a:endParaRPr lang="zh-CN" altLang="en-US" sz="1400" u="none" dirty="0">
              <a:solidFill>
                <a:schemeClr val="tx1"/>
              </a:solidFill>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zh-CN" altLang="en-US" sz="1400" u="none" dirty="0">
                <a:solidFill>
                  <a:schemeClr val="tx1"/>
                </a:solidFill>
                <a:latin typeface="微软雅黑" panose="020B0503020204020204" charset="-122"/>
                <a:ea typeface="微软雅黑" panose="020B0503020204020204" charset="-122"/>
              </a:rPr>
              <a:t>4.8.2评审内容</a:t>
            </a:r>
            <a:endParaRPr lang="zh-CN" altLang="en-US" sz="1400" u="none" dirty="0">
              <a:solidFill>
                <a:schemeClr val="tx1"/>
              </a:solidFill>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zh-CN" altLang="en-US" sz="1400" u="none" dirty="0">
                <a:solidFill>
                  <a:schemeClr val="tx1"/>
                </a:solidFill>
                <a:latin typeface="微软雅黑" panose="020B0503020204020204" charset="-122"/>
                <a:ea typeface="微软雅黑" panose="020B0503020204020204" charset="-122"/>
              </a:rPr>
              <a:t>应急预案评审内容主要包括：风险评估和应急资源调查的全面性、应急预案体系设计的针对性、应 急组织体系的合理性、应急响应程序和措施的科学性、应急保障措施的可行性、应急预案的衔接性。</a:t>
            </a:r>
            <a:endParaRPr lang="zh-CN" altLang="en-US" sz="1400" u="none" dirty="0">
              <a:solidFill>
                <a:schemeClr val="tx1"/>
              </a:solidFill>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endParaRPr lang="en-US" sz="1400" b="1" u="none" dirty="0">
              <a:latin typeface="微软雅黑" panose="020B0503020204020204" charset="-122"/>
              <a:ea typeface="微软雅黑" panose="020B0503020204020204" charset="-122"/>
            </a:endParaRPr>
          </a:p>
        </p:txBody>
      </p:sp>
      <p:sp>
        <p:nvSpPr>
          <p:cNvPr id="56" name="Text Box 56"/>
          <p:cNvSpPr/>
          <p:nvPr/>
        </p:nvSpPr>
        <p:spPr>
          <a:xfrm>
            <a:off x="3452495" y="927100"/>
            <a:ext cx="5044440"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4.应急预案编制</a:t>
            </a:r>
            <a:r>
              <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程序</a:t>
            </a:r>
            <a:endPar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endParaRPr>
          </a:p>
        </p:txBody>
      </p:sp>
      <p:cxnSp>
        <p:nvCxnSpPr>
          <p:cNvPr id="57" name="Connector 57"/>
          <p:cNvCxnSpPr/>
          <p:nvPr/>
        </p:nvCxnSpPr>
        <p:spPr>
          <a:xfrm>
            <a:off x="3863975" y="1628775"/>
            <a:ext cx="4103687" cy="0"/>
          </a:xfrm>
          <a:prstGeom prst="line">
            <a:avLst/>
          </a:prstGeom>
          <a:noFill/>
          <a:ln w="57150" cap="flat" cmpd="thickThin" algn="in">
            <a:solidFill>
              <a:srgbClr val="0000CC"/>
            </a:solidFill>
            <a:prstDash val="solid"/>
            <a:round/>
            <a:headEnd type="none" w="med" len="med"/>
            <a:tailEnd type="none" w="med" len="med"/>
          </a:ln>
        </p:spPr>
      </p:cxn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Box 55"/>
          <p:cNvSpPr/>
          <p:nvPr/>
        </p:nvSpPr>
        <p:spPr>
          <a:xfrm>
            <a:off x="1930400" y="1920875"/>
            <a:ext cx="8331200" cy="4139565"/>
          </a:xfrm>
          <a:prstGeom prst="rect">
            <a:avLst/>
          </a:prstGeom>
          <a:noFill/>
          <a:ln>
            <a:noFill/>
          </a:ln>
        </p:spPr>
        <p:txBody>
          <a:bodyPr lIns="0" rIns="0" numCol="1" anchor="ctr"/>
          <a:lstStyle/>
          <a:p>
            <a:pPr marL="0" indent="0" fontAlgn="base">
              <a:lnSpc>
                <a:spcPct val="150000"/>
              </a:lnSpc>
              <a:spcBef>
                <a:spcPct val="0"/>
              </a:spcBef>
              <a:spcAft>
                <a:spcPct val="0"/>
              </a:spcAft>
              <a:buNone/>
            </a:pPr>
            <a:r>
              <a:rPr lang="zh-CN" altLang="en-US" b="1" u="none" dirty="0">
                <a:solidFill>
                  <a:srgbClr val="3333CC"/>
                </a:solidFill>
                <a:latin typeface="微软雅黑" panose="020B0503020204020204" charset="-122"/>
                <a:ea typeface="微软雅黑" panose="020B0503020204020204" charset="-122"/>
              </a:rPr>
              <a:t>4.8.3评审程序</a:t>
            </a:r>
            <a:endParaRPr lang="zh-CN" altLang="en-US" b="1" u="none" dirty="0">
              <a:solidFill>
                <a:srgbClr val="3333CC"/>
              </a:solidFill>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endParaRPr lang="zh-CN" altLang="en-US" sz="1600" u="none" dirty="0">
              <a:solidFill>
                <a:schemeClr val="tx1"/>
              </a:solidFill>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zh-CN" altLang="en-US" sz="1400" u="none" dirty="0">
                <a:solidFill>
                  <a:schemeClr val="tx1"/>
                </a:solidFill>
                <a:latin typeface="微软雅黑" panose="020B0503020204020204" charset="-122"/>
                <a:ea typeface="微软雅黑" panose="020B0503020204020204" charset="-122"/>
              </a:rPr>
              <a:t>应急预案评审程序包括以下步骤：</a:t>
            </a:r>
            <a:endParaRPr lang="zh-CN" altLang="en-US" sz="1400" u="none" dirty="0">
              <a:solidFill>
                <a:schemeClr val="tx1"/>
              </a:solidFill>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zh-CN" altLang="en-US" sz="1400" u="none" dirty="0">
                <a:solidFill>
                  <a:schemeClr val="tx1"/>
                </a:solidFill>
                <a:latin typeface="微软雅黑" panose="020B0503020204020204" charset="-122"/>
                <a:ea typeface="微软雅黑" panose="020B0503020204020204" charset="-122"/>
              </a:rPr>
              <a:t>a）评审准备。成立应急预案评审工作组，落实参加评审的专家，将应急预案、编制说明、风险评 估、应急资源调查报告及其他有关资料在评审前送达参加评审的单位或人员。</a:t>
            </a:r>
            <a:endParaRPr lang="zh-CN" altLang="en-US" sz="1400" u="none" dirty="0">
              <a:solidFill>
                <a:schemeClr val="tx1"/>
              </a:solidFill>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zh-CN" altLang="en-US" sz="1400" u="none" dirty="0">
                <a:solidFill>
                  <a:schemeClr val="tx1"/>
                </a:solidFill>
                <a:latin typeface="微软雅黑" panose="020B0503020204020204" charset="-122"/>
                <a:ea typeface="微软雅黑" panose="020B0503020204020204" charset="-122"/>
              </a:rPr>
              <a:t>b）组织评审。评审采取会议审查形式，企业主要负责人参加会议，会议由参加评审的专家共同推 选出的组长主持，按照议程组织评审；表决时，应有不少于出席会议专家人数的三分之二同意 方为通过；评审会议应形成评审意见（经评审组组长签字），附参加评审会议的专家签字表。 表决的投票情况应当以书面材料记录在案，并作为评审意见的附件。</a:t>
            </a:r>
            <a:endParaRPr lang="zh-CN" altLang="en-US" sz="1400" u="none" dirty="0">
              <a:solidFill>
                <a:schemeClr val="tx1"/>
              </a:solidFill>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zh-CN" altLang="en-US" sz="1400" u="none" dirty="0">
                <a:solidFill>
                  <a:schemeClr val="tx1"/>
                </a:solidFill>
                <a:latin typeface="微软雅黑" panose="020B0503020204020204" charset="-122"/>
                <a:ea typeface="微软雅黑" panose="020B0503020204020204" charset="-122"/>
              </a:rPr>
              <a:t>c）修改完善。生产经营单位应认真分析研究，按照评审意见对应急预案进行修订和完善。评审表 决不通过的，生产经营单位应修改完善后按评审程序重新组织专家评审，生产经营单位应写出 根据专家评审意见的修改情况说明，并经专家组组长签字确认。</a:t>
            </a:r>
            <a:endParaRPr lang="zh-CN" altLang="en-US" sz="1400" u="none" dirty="0">
              <a:solidFill>
                <a:schemeClr val="tx1"/>
              </a:solidFill>
              <a:latin typeface="微软雅黑" panose="020B0503020204020204" charset="-122"/>
              <a:ea typeface="微软雅黑" panose="020B0503020204020204" charset="-122"/>
            </a:endParaRPr>
          </a:p>
        </p:txBody>
      </p:sp>
      <p:sp>
        <p:nvSpPr>
          <p:cNvPr id="56" name="Text Box 56"/>
          <p:cNvSpPr/>
          <p:nvPr/>
        </p:nvSpPr>
        <p:spPr>
          <a:xfrm>
            <a:off x="3452495" y="927100"/>
            <a:ext cx="5044440"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4.应急预案编制</a:t>
            </a:r>
            <a:r>
              <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程序</a:t>
            </a:r>
            <a:endPar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endParaRPr>
          </a:p>
        </p:txBody>
      </p:sp>
      <p:cxnSp>
        <p:nvCxnSpPr>
          <p:cNvPr id="57" name="Connector 57"/>
          <p:cNvCxnSpPr/>
          <p:nvPr/>
        </p:nvCxnSpPr>
        <p:spPr>
          <a:xfrm>
            <a:off x="3863975" y="1628775"/>
            <a:ext cx="4103687" cy="0"/>
          </a:xfrm>
          <a:prstGeom prst="line">
            <a:avLst/>
          </a:prstGeom>
          <a:noFill/>
          <a:ln w="57150" cap="flat" cmpd="thickThin" algn="in">
            <a:solidFill>
              <a:srgbClr val="0000CC"/>
            </a:solidFill>
            <a:prstDash val="solid"/>
            <a:round/>
            <a:headEnd type="none" w="med" len="med"/>
            <a:tailEnd type="none" w="med" len="med"/>
          </a:ln>
        </p:spPr>
      </p:cxn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Box 55"/>
          <p:cNvSpPr/>
          <p:nvPr/>
        </p:nvSpPr>
        <p:spPr>
          <a:xfrm>
            <a:off x="1930400" y="1548765"/>
            <a:ext cx="8331200" cy="4139565"/>
          </a:xfrm>
          <a:prstGeom prst="rect">
            <a:avLst/>
          </a:prstGeom>
          <a:noFill/>
          <a:ln>
            <a:noFill/>
          </a:ln>
        </p:spPr>
        <p:txBody>
          <a:bodyPr lIns="0" rIns="0" numCol="1" anchor="ctr"/>
          <a:lstStyle/>
          <a:p>
            <a:pPr marL="0" indent="0" fontAlgn="base">
              <a:lnSpc>
                <a:spcPct val="150000"/>
              </a:lnSpc>
              <a:spcBef>
                <a:spcPct val="0"/>
              </a:spcBef>
              <a:spcAft>
                <a:spcPct val="0"/>
              </a:spcAft>
              <a:buNone/>
            </a:pPr>
            <a:r>
              <a:rPr lang="zh-CN" altLang="en-US" b="1" u="none" dirty="0">
                <a:solidFill>
                  <a:srgbClr val="3333CC"/>
                </a:solidFill>
                <a:latin typeface="微软雅黑" panose="020B0503020204020204" charset="-122"/>
                <a:ea typeface="微软雅黑" panose="020B0503020204020204" charset="-122"/>
              </a:rPr>
              <a:t>4.8.3评审程序</a:t>
            </a:r>
            <a:endParaRPr lang="zh-CN" altLang="en-US" b="1" u="none" dirty="0">
              <a:solidFill>
                <a:srgbClr val="3333CC"/>
              </a:solidFill>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zh-CN" altLang="en-US" sz="1400" u="none" dirty="0">
                <a:solidFill>
                  <a:schemeClr val="tx1"/>
                </a:solidFill>
                <a:latin typeface="微软雅黑" panose="020B0503020204020204" charset="-122"/>
                <a:ea typeface="微软雅黑" panose="020B0503020204020204" charset="-122"/>
              </a:rPr>
              <a:t>应急预案评审程序包括以下步骤：</a:t>
            </a:r>
            <a:endParaRPr lang="zh-CN" altLang="en-US" sz="1400" u="none" dirty="0">
              <a:solidFill>
                <a:schemeClr val="tx1"/>
              </a:solidFill>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zh-CN" altLang="en-US" sz="1400" u="none" dirty="0">
                <a:solidFill>
                  <a:schemeClr val="tx1"/>
                </a:solidFill>
                <a:latin typeface="微软雅黑" panose="020B0503020204020204" charset="-122"/>
                <a:ea typeface="微软雅黑" panose="020B0503020204020204" charset="-122"/>
              </a:rPr>
              <a:t>a）评审准备。成立应急预案评审工作组，落实参加评审的专家，将应急预案、编制说明、风险评 估、应急资源调查报告及其他有关资料在评审前送达参加评审的单位或人员。</a:t>
            </a:r>
            <a:endParaRPr lang="zh-CN" altLang="en-US" sz="1400" u="none" dirty="0">
              <a:solidFill>
                <a:schemeClr val="tx1"/>
              </a:solidFill>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zh-CN" altLang="en-US" sz="1400" u="none" dirty="0">
                <a:solidFill>
                  <a:schemeClr val="tx1"/>
                </a:solidFill>
                <a:latin typeface="微软雅黑" panose="020B0503020204020204" charset="-122"/>
                <a:ea typeface="微软雅黑" panose="020B0503020204020204" charset="-122"/>
              </a:rPr>
              <a:t>b）组织评审。评审采取会议审查形式，企业主要负责人参加会议，会议由参加评审的专家共同推 选出的组长主持，按照议程组织评审；表决时，应有不少于出席会议专家人数的三分之二同意 方为通过；评审会议应形成评审意见（经评审组组长签字），附参加评审会议的专家签字表。 表决的投票情况应当以书面材料记录在案，并作为评审意见的附件。</a:t>
            </a:r>
            <a:endParaRPr lang="zh-CN" altLang="en-US" sz="1400" u="none" dirty="0">
              <a:solidFill>
                <a:schemeClr val="tx1"/>
              </a:solidFill>
              <a:latin typeface="微软雅黑" panose="020B0503020204020204" charset="-122"/>
              <a:ea typeface="微软雅黑" panose="020B0503020204020204" charset="-122"/>
            </a:endParaRPr>
          </a:p>
          <a:p>
            <a:pPr marL="0" indent="0" fontAlgn="base">
              <a:lnSpc>
                <a:spcPct val="150000"/>
              </a:lnSpc>
              <a:spcBef>
                <a:spcPct val="0"/>
              </a:spcBef>
              <a:spcAft>
                <a:spcPct val="0"/>
              </a:spcAft>
              <a:buNone/>
            </a:pPr>
            <a:r>
              <a:rPr lang="zh-CN" altLang="en-US" sz="1400" u="none" dirty="0">
                <a:solidFill>
                  <a:schemeClr val="tx1"/>
                </a:solidFill>
                <a:latin typeface="微软雅黑" panose="020B0503020204020204" charset="-122"/>
                <a:ea typeface="微软雅黑" panose="020B0503020204020204" charset="-122"/>
              </a:rPr>
              <a:t>c）修改完善。生产经营单位应认真分析研究，按照评审意见对应急预案进行修订和完善。评审表 决不通过的，生产经营单位应修改完善后按评审程序重新组织专家评审，生产经营单位应写出 根据专家评审意见的修改情况说明，并经专家组组长签字确认。</a:t>
            </a:r>
            <a:endParaRPr lang="zh-CN" altLang="en-US" sz="1400" u="none" dirty="0">
              <a:solidFill>
                <a:schemeClr val="tx1"/>
              </a:solidFill>
              <a:latin typeface="微软雅黑" panose="020B0503020204020204" charset="-122"/>
              <a:ea typeface="微软雅黑" panose="020B0503020204020204" charset="-122"/>
            </a:endParaRPr>
          </a:p>
        </p:txBody>
      </p:sp>
      <p:sp>
        <p:nvSpPr>
          <p:cNvPr id="56" name="Text Box 56"/>
          <p:cNvSpPr/>
          <p:nvPr/>
        </p:nvSpPr>
        <p:spPr>
          <a:xfrm>
            <a:off x="3452495" y="927100"/>
            <a:ext cx="5044440"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4.应急预案编制</a:t>
            </a:r>
            <a:r>
              <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程序</a:t>
            </a:r>
            <a:endPar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endParaRPr>
          </a:p>
        </p:txBody>
      </p:sp>
      <p:cxnSp>
        <p:nvCxnSpPr>
          <p:cNvPr id="57" name="Connector 57"/>
          <p:cNvCxnSpPr/>
          <p:nvPr/>
        </p:nvCxnSpPr>
        <p:spPr>
          <a:xfrm>
            <a:off x="3863975" y="1628775"/>
            <a:ext cx="4103687" cy="0"/>
          </a:xfrm>
          <a:prstGeom prst="line">
            <a:avLst/>
          </a:prstGeom>
          <a:noFill/>
          <a:ln w="57150" cap="flat" cmpd="thickThin" algn="in">
            <a:solidFill>
              <a:srgbClr val="0000CC"/>
            </a:solidFill>
            <a:prstDash val="solid"/>
            <a:round/>
            <a:headEnd type="none" w="med" len="med"/>
            <a:tailEnd type="none" w="med" len="med"/>
          </a:ln>
        </p:spPr>
      </p:cxnSp>
      <p:sp>
        <p:nvSpPr>
          <p:cNvPr id="100" name="文本框 99"/>
          <p:cNvSpPr txBox="1"/>
          <p:nvPr/>
        </p:nvSpPr>
        <p:spPr>
          <a:xfrm>
            <a:off x="1931035" y="5610860"/>
            <a:ext cx="8330565" cy="583565"/>
          </a:xfrm>
          <a:prstGeom prst="rect">
            <a:avLst/>
          </a:prstGeom>
          <a:noFill/>
          <a:ln w="9525">
            <a:noFill/>
          </a:ln>
        </p:spPr>
        <p:txBody>
          <a:bodyPr wrap="square">
            <a:spAutoFit/>
          </a:bodyPr>
          <a:lstStyle/>
          <a:p>
            <a:r>
              <a:rPr lang="en-US" b="1">
                <a:solidFill>
                  <a:srgbClr val="3333CC"/>
                </a:solidFill>
                <a:latin typeface="微软雅黑" panose="020B0503020204020204" charset="-122"/>
                <a:ea typeface="微软雅黑" panose="020B0503020204020204" charset="-122"/>
                <a:cs typeface="微软雅黑" panose="020B0503020204020204" charset="-122"/>
              </a:rPr>
              <a:t>4.9</a:t>
            </a:r>
            <a:r>
              <a:rPr lang="zh-CN" b="1">
                <a:solidFill>
                  <a:srgbClr val="3333CC"/>
                </a:solidFill>
                <a:latin typeface="微软雅黑" panose="020B0503020204020204" charset="-122"/>
                <a:ea typeface="微软雅黑" panose="020B0503020204020204" charset="-122"/>
                <a:cs typeface="微软雅黑" panose="020B0503020204020204" charset="-122"/>
              </a:rPr>
              <a:t>批准实施</a:t>
            </a:r>
            <a:endParaRPr lang="zh-CN" sz="1600" b="0">
              <a:solidFill>
                <a:srgbClr val="000000"/>
              </a:solidFill>
              <a:latin typeface="微软雅黑" panose="020B0503020204020204" charset="-122"/>
              <a:ea typeface="微软雅黑" panose="020B0503020204020204" charset="-122"/>
              <a:cs typeface="微软雅黑" panose="020B0503020204020204" charset="-122"/>
            </a:endParaRPr>
          </a:p>
          <a:p>
            <a:r>
              <a:rPr lang="zh-CN" sz="1400" b="0">
                <a:solidFill>
                  <a:srgbClr val="000000"/>
                </a:solidFill>
                <a:latin typeface="微软雅黑" panose="020B0503020204020204" charset="-122"/>
                <a:ea typeface="微软雅黑" panose="020B0503020204020204" charset="-122"/>
                <a:cs typeface="微软雅黑" panose="020B0503020204020204" charset="-122"/>
              </a:rPr>
              <a:t>通过评审的应急预案，由生产经营单位主要负责人签发实施。</a:t>
            </a:r>
            <a:endParaRPr lang="zh-CN" altLang="en-US" sz="140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56"/>
          <p:cNvSpPr/>
          <p:nvPr/>
        </p:nvSpPr>
        <p:spPr>
          <a:xfrm>
            <a:off x="3452495" y="927100"/>
            <a:ext cx="5044440"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5.应急预案</a:t>
            </a:r>
            <a:r>
              <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体系</a:t>
            </a:r>
            <a:endPar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endParaRPr>
          </a:p>
        </p:txBody>
      </p:sp>
      <p:cxnSp>
        <p:nvCxnSpPr>
          <p:cNvPr id="57" name="Connector 57"/>
          <p:cNvCxnSpPr/>
          <p:nvPr/>
        </p:nvCxnSpPr>
        <p:spPr>
          <a:xfrm>
            <a:off x="3863975" y="1628775"/>
            <a:ext cx="4103687" cy="0"/>
          </a:xfrm>
          <a:prstGeom prst="line">
            <a:avLst/>
          </a:prstGeom>
          <a:noFill/>
          <a:ln w="57150" cap="flat" cmpd="thickThin" algn="in">
            <a:solidFill>
              <a:srgbClr val="0000CC"/>
            </a:solidFill>
            <a:prstDash val="solid"/>
            <a:round/>
            <a:headEnd type="none" w="med" len="med"/>
            <a:tailEnd type="none" w="med" len="med"/>
          </a:ln>
        </p:spPr>
      </p:cxnSp>
      <p:sp>
        <p:nvSpPr>
          <p:cNvPr id="2" name="文本框 1"/>
          <p:cNvSpPr txBox="1"/>
          <p:nvPr/>
        </p:nvSpPr>
        <p:spPr>
          <a:xfrm>
            <a:off x="2073910" y="1699895"/>
            <a:ext cx="8043545" cy="4431030"/>
          </a:xfrm>
          <a:prstGeom prst="rect">
            <a:avLst/>
          </a:prstGeom>
          <a:noFill/>
          <a:ln w="9525">
            <a:noFill/>
          </a:ln>
        </p:spPr>
        <p:txBody>
          <a:bodyPr wrap="square">
            <a:spAutoFit/>
          </a:bodyPr>
          <a:lstStyle/>
          <a:p>
            <a:r>
              <a:rPr lang="en-US" b="1">
                <a:solidFill>
                  <a:srgbClr val="3333CC"/>
                </a:solidFill>
                <a:latin typeface="微软雅黑" panose="020B0503020204020204" charset="-122"/>
                <a:ea typeface="微软雅黑" panose="020B0503020204020204" charset="-122"/>
                <a:cs typeface="微软雅黑" panose="020B0503020204020204" charset="-122"/>
              </a:rPr>
              <a:t>5.1</a:t>
            </a:r>
            <a:r>
              <a:rPr lang="zh-CN" b="1">
                <a:solidFill>
                  <a:srgbClr val="3333CC"/>
                </a:solidFill>
                <a:latin typeface="微软雅黑" panose="020B0503020204020204" charset="-122"/>
                <a:ea typeface="微软雅黑" panose="020B0503020204020204" charset="-122"/>
                <a:cs typeface="微软雅黑" panose="020B0503020204020204" charset="-122"/>
              </a:rPr>
              <a:t>概述</a:t>
            </a:r>
            <a:endParaRPr lang="zh-CN" sz="1400" b="0">
              <a:solidFill>
                <a:srgbClr val="000000"/>
              </a:solidFill>
              <a:latin typeface="微软雅黑" panose="020B0503020204020204" charset="-122"/>
              <a:ea typeface="微软雅黑" panose="020B0503020204020204" charset="-122"/>
              <a:cs typeface="微软雅黑" panose="020B0503020204020204" charset="-122"/>
            </a:endParaRPr>
          </a:p>
          <a:p>
            <a:r>
              <a:rPr lang="zh-CN" sz="1400" b="0">
                <a:solidFill>
                  <a:srgbClr val="000000"/>
                </a:solidFill>
                <a:latin typeface="微软雅黑" panose="020B0503020204020204" charset="-122"/>
                <a:ea typeface="微软雅黑" panose="020B0503020204020204" charset="-122"/>
                <a:cs typeface="微软雅黑" panose="020B0503020204020204" charset="-122"/>
              </a:rPr>
              <a:t>生产经营单位应急预案分为综合应急预案、专项应急预案和现场处置方案。生产经营单位应当根据</a:t>
            </a:r>
            <a:r>
              <a:rPr lang="en-US" sz="1400" b="0">
                <a:solidFill>
                  <a:srgbClr val="000000"/>
                </a:solidFill>
                <a:latin typeface="微软雅黑" panose="020B0503020204020204" charset="-122"/>
                <a:ea typeface="微软雅黑" panose="020B0503020204020204" charset="-122"/>
                <a:cs typeface="微软雅黑" panose="020B0503020204020204" charset="-122"/>
              </a:rPr>
              <a:t> </a:t>
            </a:r>
            <a:r>
              <a:rPr lang="zh-CN" sz="1400" b="0">
                <a:solidFill>
                  <a:srgbClr val="000000"/>
                </a:solidFill>
                <a:latin typeface="微软雅黑" panose="020B0503020204020204" charset="-122"/>
                <a:ea typeface="微软雅黑" panose="020B0503020204020204" charset="-122"/>
                <a:cs typeface="微软雅黑" panose="020B0503020204020204" charset="-122"/>
              </a:rPr>
              <a:t>有关法律、法规和相关标准，结合本单位组织管理体系、生产规模和可能发生的事故特点，科学合理确</a:t>
            </a:r>
            <a:r>
              <a:rPr lang="en-US" sz="1400" b="0">
                <a:solidFill>
                  <a:srgbClr val="000000"/>
                </a:solidFill>
                <a:latin typeface="微软雅黑" panose="020B0503020204020204" charset="-122"/>
                <a:ea typeface="微软雅黑" panose="020B0503020204020204" charset="-122"/>
                <a:cs typeface="微软雅黑" panose="020B0503020204020204" charset="-122"/>
              </a:rPr>
              <a:t> </a:t>
            </a:r>
            <a:r>
              <a:rPr lang="zh-CN" sz="1400" b="0">
                <a:solidFill>
                  <a:srgbClr val="000000"/>
                </a:solidFill>
                <a:latin typeface="微软雅黑" panose="020B0503020204020204" charset="-122"/>
                <a:ea typeface="微软雅黑" panose="020B0503020204020204" charset="-122"/>
                <a:cs typeface="微软雅黑" panose="020B0503020204020204" charset="-122"/>
              </a:rPr>
              <a:t>立本单位的应急预案体系，并注意与其他类别应急预案相衔接。</a:t>
            </a:r>
            <a:endParaRPr lang="zh-CN" sz="1400" b="0">
              <a:solidFill>
                <a:srgbClr val="000000"/>
              </a:solidFill>
              <a:latin typeface="微软雅黑" panose="020B0503020204020204" charset="-122"/>
              <a:ea typeface="微软雅黑" panose="020B0503020204020204" charset="-122"/>
              <a:cs typeface="微软雅黑" panose="020B0503020204020204" charset="-122"/>
            </a:endParaRPr>
          </a:p>
          <a:p>
            <a:endParaRPr lang="en-US" b="1">
              <a:solidFill>
                <a:srgbClr val="3333CC"/>
              </a:solidFill>
              <a:latin typeface="微软雅黑" panose="020B0503020204020204" charset="-122"/>
              <a:ea typeface="微软雅黑" panose="020B0503020204020204" charset="-122"/>
              <a:cs typeface="微软雅黑" panose="020B0503020204020204" charset="-122"/>
            </a:endParaRPr>
          </a:p>
          <a:p>
            <a:r>
              <a:rPr lang="en-US" b="1">
                <a:solidFill>
                  <a:srgbClr val="3333CC"/>
                </a:solidFill>
                <a:latin typeface="微软雅黑" panose="020B0503020204020204" charset="-122"/>
                <a:ea typeface="微软雅黑" panose="020B0503020204020204" charset="-122"/>
                <a:cs typeface="微软雅黑" panose="020B0503020204020204" charset="-122"/>
              </a:rPr>
              <a:t>5.2</a:t>
            </a:r>
            <a:r>
              <a:rPr lang="zh-CN" b="1">
                <a:solidFill>
                  <a:srgbClr val="3333CC"/>
                </a:solidFill>
                <a:latin typeface="微软雅黑" panose="020B0503020204020204" charset="-122"/>
                <a:ea typeface="微软雅黑" panose="020B0503020204020204" charset="-122"/>
                <a:cs typeface="微软雅黑" panose="020B0503020204020204" charset="-122"/>
              </a:rPr>
              <a:t>综合应急预案</a:t>
            </a:r>
            <a:endParaRPr lang="zh-CN" sz="1400" b="0">
              <a:solidFill>
                <a:srgbClr val="000000"/>
              </a:solidFill>
              <a:latin typeface="微软雅黑" panose="020B0503020204020204" charset="-122"/>
              <a:ea typeface="微软雅黑" panose="020B0503020204020204" charset="-122"/>
              <a:cs typeface="微软雅黑" panose="020B0503020204020204" charset="-122"/>
            </a:endParaRPr>
          </a:p>
          <a:p>
            <a:r>
              <a:rPr lang="zh-CN" sz="1400" b="0">
                <a:solidFill>
                  <a:srgbClr val="000000"/>
                </a:solidFill>
                <a:latin typeface="微软雅黑" panose="020B0503020204020204" charset="-122"/>
                <a:ea typeface="微软雅黑" panose="020B0503020204020204" charset="-122"/>
                <a:cs typeface="微软雅黑" panose="020B0503020204020204" charset="-122"/>
              </a:rPr>
              <a:t>综合应急预案是指生产经营单位为应对各种生产安全事故而制定的综合性工作方案，是本单位应对</a:t>
            </a:r>
            <a:r>
              <a:rPr lang="en-US" sz="1400" b="0">
                <a:solidFill>
                  <a:srgbClr val="000000"/>
                </a:solidFill>
                <a:latin typeface="微软雅黑" panose="020B0503020204020204" charset="-122"/>
                <a:ea typeface="微软雅黑" panose="020B0503020204020204" charset="-122"/>
                <a:cs typeface="微软雅黑" panose="020B0503020204020204" charset="-122"/>
              </a:rPr>
              <a:t> </a:t>
            </a:r>
            <a:r>
              <a:rPr lang="zh-CN" sz="1400" b="0">
                <a:solidFill>
                  <a:srgbClr val="000000"/>
                </a:solidFill>
                <a:latin typeface="微软雅黑" panose="020B0503020204020204" charset="-122"/>
                <a:ea typeface="微软雅黑" panose="020B0503020204020204" charset="-122"/>
                <a:cs typeface="微软雅黑" panose="020B0503020204020204" charset="-122"/>
              </a:rPr>
              <a:t>生产安全事故的总体工作程序、措施和应急预案体系的总纲。</a:t>
            </a:r>
            <a:endParaRPr lang="zh-CN" sz="1400" b="0">
              <a:solidFill>
                <a:srgbClr val="000000"/>
              </a:solidFill>
              <a:latin typeface="微软雅黑" panose="020B0503020204020204" charset="-122"/>
              <a:ea typeface="微软雅黑" panose="020B0503020204020204" charset="-122"/>
              <a:cs typeface="微软雅黑" panose="020B0503020204020204" charset="-122"/>
            </a:endParaRPr>
          </a:p>
          <a:p>
            <a:endParaRPr lang="en-US" sz="1400" b="0">
              <a:solidFill>
                <a:srgbClr val="000000"/>
              </a:solidFill>
              <a:latin typeface="微软雅黑" panose="020B0503020204020204" charset="-122"/>
              <a:ea typeface="微软雅黑" panose="020B0503020204020204" charset="-122"/>
              <a:cs typeface="微软雅黑" panose="020B0503020204020204" charset="-122"/>
            </a:endParaRPr>
          </a:p>
          <a:p>
            <a:r>
              <a:rPr lang="en-US" b="1">
                <a:solidFill>
                  <a:srgbClr val="3333CC"/>
                </a:solidFill>
                <a:latin typeface="微软雅黑" panose="020B0503020204020204" charset="-122"/>
                <a:ea typeface="微软雅黑" panose="020B0503020204020204" charset="-122"/>
                <a:cs typeface="微软雅黑" panose="020B0503020204020204" charset="-122"/>
              </a:rPr>
              <a:t>5.3</a:t>
            </a:r>
            <a:r>
              <a:rPr lang="zh-CN" b="1">
                <a:solidFill>
                  <a:srgbClr val="3333CC"/>
                </a:solidFill>
                <a:latin typeface="微软雅黑" panose="020B0503020204020204" charset="-122"/>
                <a:ea typeface="微软雅黑" panose="020B0503020204020204" charset="-122"/>
                <a:cs typeface="微软雅黑" panose="020B0503020204020204" charset="-122"/>
              </a:rPr>
              <a:t>专项应急预案</a:t>
            </a:r>
            <a:endParaRPr lang="zh-CN" sz="1400" b="0">
              <a:solidFill>
                <a:srgbClr val="000000"/>
              </a:solidFill>
              <a:latin typeface="微软雅黑" panose="020B0503020204020204" charset="-122"/>
              <a:ea typeface="微软雅黑" panose="020B0503020204020204" charset="-122"/>
              <a:cs typeface="微软雅黑" panose="020B0503020204020204" charset="-122"/>
            </a:endParaRPr>
          </a:p>
          <a:p>
            <a:r>
              <a:rPr lang="zh-CN" sz="1400" b="0">
                <a:solidFill>
                  <a:srgbClr val="000000"/>
                </a:solidFill>
                <a:latin typeface="微软雅黑" panose="020B0503020204020204" charset="-122"/>
                <a:ea typeface="微软雅黑" panose="020B0503020204020204" charset="-122"/>
                <a:cs typeface="微软雅黑" panose="020B0503020204020204" charset="-122"/>
              </a:rPr>
              <a:t>专项应急预案是指生产经营单位为应对某一种或者多种类型生产安全事故，或者针对重要生产设</a:t>
            </a:r>
            <a:r>
              <a:rPr lang="en-US" sz="1400" b="0">
                <a:solidFill>
                  <a:srgbClr val="000000"/>
                </a:solidFill>
                <a:latin typeface="微软雅黑" panose="020B0503020204020204" charset="-122"/>
                <a:ea typeface="微软雅黑" panose="020B0503020204020204" charset="-122"/>
                <a:cs typeface="微软雅黑" panose="020B0503020204020204" charset="-122"/>
              </a:rPr>
              <a:t> </a:t>
            </a:r>
            <a:r>
              <a:rPr lang="zh-CN" sz="1400" b="0">
                <a:solidFill>
                  <a:srgbClr val="000000"/>
                </a:solidFill>
                <a:latin typeface="微软雅黑" panose="020B0503020204020204" charset="-122"/>
                <a:ea typeface="微软雅黑" panose="020B0503020204020204" charset="-122"/>
                <a:cs typeface="微软雅黑" panose="020B0503020204020204" charset="-122"/>
              </a:rPr>
              <a:t>施、重大危险源、重大活动防止生产安全事故而制定的专项工作方案。</a:t>
            </a:r>
            <a:endParaRPr lang="zh-CN" sz="1400" b="0">
              <a:solidFill>
                <a:srgbClr val="000000"/>
              </a:solidFill>
              <a:latin typeface="微软雅黑" panose="020B0503020204020204" charset="-122"/>
              <a:ea typeface="微软雅黑" panose="020B0503020204020204" charset="-122"/>
              <a:cs typeface="微软雅黑" panose="020B0503020204020204" charset="-122"/>
            </a:endParaRPr>
          </a:p>
          <a:p>
            <a:r>
              <a:rPr lang="zh-CN" sz="1400" b="0">
                <a:solidFill>
                  <a:srgbClr val="000000"/>
                </a:solidFill>
                <a:latin typeface="微软雅黑" panose="020B0503020204020204" charset="-122"/>
                <a:ea typeface="微软雅黑" panose="020B0503020204020204" charset="-122"/>
                <a:cs typeface="微软雅黑" panose="020B0503020204020204" charset="-122"/>
              </a:rPr>
              <a:t>专项应急预案与综合应急预案中的应急组织机构、应急响应程序相近时，可不编写专项应急预案, 相应的应急处置措施并入综合应急预案。</a:t>
            </a:r>
            <a:endParaRPr lang="zh-CN" sz="1400" b="0">
              <a:solidFill>
                <a:srgbClr val="000000"/>
              </a:solidFill>
              <a:latin typeface="微软雅黑" panose="020B0503020204020204" charset="-122"/>
              <a:ea typeface="微软雅黑" panose="020B0503020204020204" charset="-122"/>
              <a:cs typeface="微软雅黑" panose="020B0503020204020204" charset="-122"/>
            </a:endParaRPr>
          </a:p>
          <a:p>
            <a:r>
              <a:rPr lang="zh-CN" altLang="en-US" sz="1400">
                <a:latin typeface="微软雅黑" panose="020B0503020204020204" charset="-122"/>
                <a:ea typeface="微软雅黑" panose="020B0503020204020204" charset="-122"/>
                <a:cs typeface="微软雅黑" panose="020B0503020204020204" charset="-122"/>
              </a:rPr>
              <a:t>5.4现场处置方案</a:t>
            </a:r>
            <a:endParaRPr lang="zh-CN" altLang="en-US" sz="1400">
              <a:latin typeface="微软雅黑" panose="020B0503020204020204" charset="-122"/>
              <a:ea typeface="微软雅黑" panose="020B0503020204020204" charset="-122"/>
              <a:cs typeface="微软雅黑" panose="020B0503020204020204" charset="-122"/>
            </a:endParaRPr>
          </a:p>
          <a:p>
            <a:r>
              <a:rPr lang="zh-CN" altLang="en-US" sz="1400">
                <a:latin typeface="微软雅黑" panose="020B0503020204020204" charset="-122"/>
                <a:ea typeface="微软雅黑" panose="020B0503020204020204" charset="-122"/>
                <a:cs typeface="微软雅黑" panose="020B0503020204020204" charset="-122"/>
              </a:rPr>
              <a:t>现场处置方案是指生产经营单位根据不同生产安全事故类型，针对具体场所、装置或者设施所制定 的应急处置措施。现场处置方案重点规范事故风险描述、应急工作职责、应急处置措施和注意事项，应 体现自救互救、信息报告和先期处置的特点。</a:t>
            </a:r>
            <a:endParaRPr lang="zh-CN" altLang="en-US" sz="1400">
              <a:latin typeface="微软雅黑" panose="020B0503020204020204" charset="-122"/>
              <a:ea typeface="微软雅黑" panose="020B0503020204020204" charset="-122"/>
              <a:cs typeface="微软雅黑" panose="020B0503020204020204" charset="-122"/>
            </a:endParaRPr>
          </a:p>
          <a:p>
            <a:r>
              <a:rPr lang="zh-CN" altLang="en-US" sz="1400">
                <a:latin typeface="微软雅黑" panose="020B0503020204020204" charset="-122"/>
                <a:ea typeface="微软雅黑" panose="020B0503020204020204" charset="-122"/>
                <a:cs typeface="微软雅黑" panose="020B0503020204020204" charset="-122"/>
              </a:rPr>
              <a:t>事故风险单一、危险性小的生产经营单位，可只编制现场处置方案。</a:t>
            </a:r>
            <a:endParaRPr lang="zh-CN" altLang="en-US" sz="140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56"/>
          <p:cNvSpPr/>
          <p:nvPr/>
        </p:nvSpPr>
        <p:spPr>
          <a:xfrm>
            <a:off x="3452495" y="927100"/>
            <a:ext cx="5044440"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5.应急预案</a:t>
            </a:r>
            <a:r>
              <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体系</a:t>
            </a:r>
            <a:endPar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endParaRPr>
          </a:p>
        </p:txBody>
      </p:sp>
      <p:cxnSp>
        <p:nvCxnSpPr>
          <p:cNvPr id="57" name="Connector 57"/>
          <p:cNvCxnSpPr/>
          <p:nvPr/>
        </p:nvCxnSpPr>
        <p:spPr>
          <a:xfrm>
            <a:off x="3863975" y="1628775"/>
            <a:ext cx="4103687" cy="0"/>
          </a:xfrm>
          <a:prstGeom prst="line">
            <a:avLst/>
          </a:prstGeom>
          <a:noFill/>
          <a:ln w="57150" cap="flat" cmpd="thickThin" algn="in">
            <a:solidFill>
              <a:srgbClr val="0000CC"/>
            </a:solidFill>
            <a:prstDash val="solid"/>
            <a:round/>
            <a:headEnd type="none" w="med" len="med"/>
            <a:tailEnd type="none" w="med" len="med"/>
          </a:ln>
        </p:spPr>
      </p:cxnSp>
      <p:sp>
        <p:nvSpPr>
          <p:cNvPr id="2" name="文本框 1"/>
          <p:cNvSpPr txBox="1"/>
          <p:nvPr/>
        </p:nvSpPr>
        <p:spPr>
          <a:xfrm>
            <a:off x="1807210" y="1697355"/>
            <a:ext cx="8335010" cy="4831080"/>
          </a:xfrm>
          <a:prstGeom prst="rect">
            <a:avLst/>
          </a:prstGeom>
          <a:noFill/>
          <a:ln w="9525">
            <a:noFill/>
          </a:ln>
        </p:spPr>
        <p:txBody>
          <a:bodyPr wrap="square">
            <a:spAutoFit/>
          </a:bodyPr>
          <a:lstStyle/>
          <a:p>
            <a:r>
              <a:rPr lang="en-US" b="1">
                <a:solidFill>
                  <a:srgbClr val="3333CC"/>
                </a:solidFill>
                <a:latin typeface="微软雅黑" panose="020B0503020204020204" charset="-122"/>
                <a:ea typeface="微软雅黑" panose="020B0503020204020204" charset="-122"/>
                <a:cs typeface="微软雅黑" panose="020B0503020204020204" charset="-122"/>
              </a:rPr>
              <a:t>5.1</a:t>
            </a:r>
            <a:r>
              <a:rPr lang="zh-CN" b="1">
                <a:solidFill>
                  <a:srgbClr val="3333CC"/>
                </a:solidFill>
                <a:latin typeface="微软雅黑" panose="020B0503020204020204" charset="-122"/>
                <a:ea typeface="微软雅黑" panose="020B0503020204020204" charset="-122"/>
                <a:cs typeface="微软雅黑" panose="020B0503020204020204" charset="-122"/>
              </a:rPr>
              <a:t>概述</a:t>
            </a:r>
            <a:endParaRPr lang="zh-CN" sz="1400" b="0">
              <a:solidFill>
                <a:srgbClr val="000000"/>
              </a:solidFill>
              <a:latin typeface="微软雅黑" panose="020B0503020204020204" charset="-122"/>
              <a:ea typeface="微软雅黑" panose="020B0503020204020204" charset="-122"/>
              <a:cs typeface="微软雅黑" panose="020B0503020204020204" charset="-122"/>
            </a:endParaRPr>
          </a:p>
          <a:p>
            <a:r>
              <a:rPr lang="zh-CN" sz="1400" b="0">
                <a:solidFill>
                  <a:srgbClr val="000000"/>
                </a:solidFill>
                <a:latin typeface="微软雅黑" panose="020B0503020204020204" charset="-122"/>
                <a:ea typeface="微软雅黑" panose="020B0503020204020204" charset="-122"/>
                <a:cs typeface="微软雅黑" panose="020B0503020204020204" charset="-122"/>
              </a:rPr>
              <a:t>生产经营单位</a:t>
            </a:r>
            <a:r>
              <a:rPr lang="zh-CN" sz="1400">
                <a:solidFill>
                  <a:srgbClr val="000000"/>
                </a:solidFill>
                <a:latin typeface="微软雅黑" panose="020B0503020204020204" charset="-122"/>
                <a:ea typeface="微软雅黑" panose="020B0503020204020204" charset="-122"/>
                <a:cs typeface="微软雅黑" panose="020B0503020204020204" charset="-122"/>
              </a:rPr>
              <a:t>应急预案分为综合应急预案、专项应急预案和现场处置方案。生产经营单位应当根据</a:t>
            </a:r>
            <a:r>
              <a:rPr lang="en-US" sz="1400">
                <a:solidFill>
                  <a:srgbClr val="000000"/>
                </a:solidFill>
                <a:latin typeface="微软雅黑" panose="020B0503020204020204" charset="-122"/>
                <a:ea typeface="微软雅黑" panose="020B0503020204020204" charset="-122"/>
                <a:cs typeface="微软雅黑" panose="020B0503020204020204" charset="-122"/>
              </a:rPr>
              <a:t> </a:t>
            </a:r>
            <a:r>
              <a:rPr lang="zh-CN" sz="1400">
                <a:solidFill>
                  <a:srgbClr val="000000"/>
                </a:solidFill>
                <a:latin typeface="微软雅黑" panose="020B0503020204020204" charset="-122"/>
                <a:ea typeface="微软雅黑" panose="020B0503020204020204" charset="-122"/>
                <a:cs typeface="微软雅黑" panose="020B0503020204020204" charset="-122"/>
              </a:rPr>
              <a:t>有关法律、法规和相关标准，结合本单位组织管理体系、生产规模和可能发生的事故特点，科学合理确</a:t>
            </a:r>
            <a:r>
              <a:rPr lang="en-US" sz="1400">
                <a:solidFill>
                  <a:srgbClr val="000000"/>
                </a:solidFill>
                <a:latin typeface="微软雅黑" panose="020B0503020204020204" charset="-122"/>
                <a:ea typeface="微软雅黑" panose="020B0503020204020204" charset="-122"/>
                <a:cs typeface="微软雅黑" panose="020B0503020204020204" charset="-122"/>
              </a:rPr>
              <a:t> </a:t>
            </a:r>
            <a:r>
              <a:rPr lang="zh-CN" sz="1400">
                <a:solidFill>
                  <a:srgbClr val="000000"/>
                </a:solidFill>
                <a:latin typeface="微软雅黑" panose="020B0503020204020204" charset="-122"/>
                <a:ea typeface="微软雅黑" panose="020B0503020204020204" charset="-122"/>
                <a:cs typeface="微软雅黑" panose="020B0503020204020204" charset="-122"/>
              </a:rPr>
              <a:t>立本单位的应急预案体系，并注意与其他类别应急预案相衔接。</a:t>
            </a:r>
            <a:endParaRPr lang="zh-CN" sz="1400">
              <a:solidFill>
                <a:srgbClr val="000000"/>
              </a:solidFill>
              <a:latin typeface="微软雅黑" panose="020B0503020204020204" charset="-122"/>
              <a:ea typeface="微软雅黑" panose="020B0503020204020204" charset="-122"/>
              <a:cs typeface="微软雅黑" panose="020B0503020204020204" charset="-122"/>
            </a:endParaRPr>
          </a:p>
          <a:p>
            <a:endParaRPr lang="en-US">
              <a:solidFill>
                <a:srgbClr val="3333CC"/>
              </a:solidFill>
              <a:latin typeface="微软雅黑" panose="020B0503020204020204" charset="-122"/>
              <a:ea typeface="微软雅黑" panose="020B0503020204020204" charset="-122"/>
              <a:cs typeface="微软雅黑" panose="020B0503020204020204" charset="-122"/>
            </a:endParaRPr>
          </a:p>
          <a:p>
            <a:r>
              <a:rPr lang="en-US" b="1">
                <a:solidFill>
                  <a:srgbClr val="3333CC"/>
                </a:solidFill>
                <a:latin typeface="微软雅黑" panose="020B0503020204020204" charset="-122"/>
                <a:ea typeface="微软雅黑" panose="020B0503020204020204" charset="-122"/>
                <a:cs typeface="微软雅黑" panose="020B0503020204020204" charset="-122"/>
              </a:rPr>
              <a:t>5.2</a:t>
            </a:r>
            <a:r>
              <a:rPr lang="zh-CN" b="1">
                <a:solidFill>
                  <a:srgbClr val="3333CC"/>
                </a:solidFill>
                <a:latin typeface="微软雅黑" panose="020B0503020204020204" charset="-122"/>
                <a:ea typeface="微软雅黑" panose="020B0503020204020204" charset="-122"/>
                <a:cs typeface="微软雅黑" panose="020B0503020204020204" charset="-122"/>
              </a:rPr>
              <a:t>综合应急预案</a:t>
            </a:r>
            <a:endParaRPr lang="zh-CN" sz="1400" b="0">
              <a:solidFill>
                <a:srgbClr val="000000"/>
              </a:solidFill>
              <a:latin typeface="微软雅黑" panose="020B0503020204020204" charset="-122"/>
              <a:ea typeface="微软雅黑" panose="020B0503020204020204" charset="-122"/>
              <a:cs typeface="微软雅黑" panose="020B0503020204020204" charset="-122"/>
            </a:endParaRPr>
          </a:p>
          <a:p>
            <a:r>
              <a:rPr lang="zh-CN" sz="1400" b="0">
                <a:solidFill>
                  <a:srgbClr val="000000"/>
                </a:solidFill>
                <a:latin typeface="微软雅黑" panose="020B0503020204020204" charset="-122"/>
                <a:ea typeface="微软雅黑" panose="020B0503020204020204" charset="-122"/>
                <a:cs typeface="微软雅黑" panose="020B0503020204020204" charset="-122"/>
              </a:rPr>
              <a:t>综合应急预案是指</a:t>
            </a:r>
            <a:r>
              <a:rPr lang="zh-CN" sz="1400">
                <a:solidFill>
                  <a:srgbClr val="000000"/>
                </a:solidFill>
                <a:latin typeface="微软雅黑" panose="020B0503020204020204" charset="-122"/>
                <a:ea typeface="微软雅黑" panose="020B0503020204020204" charset="-122"/>
                <a:cs typeface="微软雅黑" panose="020B0503020204020204" charset="-122"/>
              </a:rPr>
              <a:t>生产经营单位为应对各种生产安全事故而制定的综合性工作方案，是本单位应对</a:t>
            </a:r>
            <a:r>
              <a:rPr lang="en-US" sz="1400">
                <a:solidFill>
                  <a:srgbClr val="000000"/>
                </a:solidFill>
                <a:latin typeface="微软雅黑" panose="020B0503020204020204" charset="-122"/>
                <a:ea typeface="微软雅黑" panose="020B0503020204020204" charset="-122"/>
                <a:cs typeface="微软雅黑" panose="020B0503020204020204" charset="-122"/>
              </a:rPr>
              <a:t> </a:t>
            </a:r>
            <a:r>
              <a:rPr lang="zh-CN" sz="1400">
                <a:solidFill>
                  <a:srgbClr val="000000"/>
                </a:solidFill>
                <a:latin typeface="微软雅黑" panose="020B0503020204020204" charset="-122"/>
                <a:ea typeface="微软雅黑" panose="020B0503020204020204" charset="-122"/>
                <a:cs typeface="微软雅黑" panose="020B0503020204020204" charset="-122"/>
              </a:rPr>
              <a:t>生产安全事故的总体工作程序</a:t>
            </a:r>
            <a:r>
              <a:rPr lang="zh-CN" sz="1400" b="0">
                <a:solidFill>
                  <a:srgbClr val="000000"/>
                </a:solidFill>
                <a:latin typeface="微软雅黑" panose="020B0503020204020204" charset="-122"/>
                <a:ea typeface="微软雅黑" panose="020B0503020204020204" charset="-122"/>
                <a:cs typeface="微软雅黑" panose="020B0503020204020204" charset="-122"/>
              </a:rPr>
              <a:t>、措施和应急预案体系的总纲。</a:t>
            </a:r>
            <a:endParaRPr lang="zh-CN" sz="1400" b="0">
              <a:solidFill>
                <a:srgbClr val="000000"/>
              </a:solidFill>
              <a:latin typeface="微软雅黑" panose="020B0503020204020204" charset="-122"/>
              <a:ea typeface="微软雅黑" panose="020B0503020204020204" charset="-122"/>
              <a:cs typeface="微软雅黑" panose="020B0503020204020204" charset="-122"/>
            </a:endParaRPr>
          </a:p>
          <a:p>
            <a:endParaRPr lang="en-US" b="0">
              <a:solidFill>
                <a:srgbClr val="000000"/>
              </a:solidFill>
              <a:latin typeface="微软雅黑" panose="020B0503020204020204" charset="-122"/>
              <a:ea typeface="微软雅黑" panose="020B0503020204020204" charset="-122"/>
              <a:cs typeface="微软雅黑" panose="020B0503020204020204" charset="-122"/>
            </a:endParaRPr>
          </a:p>
          <a:p>
            <a:r>
              <a:rPr lang="en-US" b="1">
                <a:solidFill>
                  <a:srgbClr val="3333CC"/>
                </a:solidFill>
                <a:latin typeface="微软雅黑" panose="020B0503020204020204" charset="-122"/>
                <a:ea typeface="微软雅黑" panose="020B0503020204020204" charset="-122"/>
                <a:cs typeface="微软雅黑" panose="020B0503020204020204" charset="-122"/>
              </a:rPr>
              <a:t>5.3</a:t>
            </a:r>
            <a:r>
              <a:rPr lang="zh-CN" b="1">
                <a:solidFill>
                  <a:srgbClr val="3333CC"/>
                </a:solidFill>
                <a:latin typeface="微软雅黑" panose="020B0503020204020204" charset="-122"/>
                <a:ea typeface="微软雅黑" panose="020B0503020204020204" charset="-122"/>
                <a:cs typeface="微软雅黑" panose="020B0503020204020204" charset="-122"/>
              </a:rPr>
              <a:t>专项应急预案</a:t>
            </a:r>
            <a:endParaRPr lang="zh-CN" sz="1400" b="0">
              <a:solidFill>
                <a:srgbClr val="000000"/>
              </a:solidFill>
              <a:latin typeface="微软雅黑" panose="020B0503020204020204" charset="-122"/>
              <a:ea typeface="微软雅黑" panose="020B0503020204020204" charset="-122"/>
              <a:cs typeface="微软雅黑" panose="020B0503020204020204" charset="-122"/>
            </a:endParaRPr>
          </a:p>
          <a:p>
            <a:r>
              <a:rPr lang="zh-CN" sz="1400" b="0">
                <a:solidFill>
                  <a:srgbClr val="000000"/>
                </a:solidFill>
                <a:latin typeface="微软雅黑" panose="020B0503020204020204" charset="-122"/>
                <a:ea typeface="微软雅黑" panose="020B0503020204020204" charset="-122"/>
                <a:cs typeface="微软雅黑" panose="020B0503020204020204" charset="-122"/>
              </a:rPr>
              <a:t>专项应急预案是指生产经营单位为应对某一种或者多种类型生产安全事故，或者针对重要生产设</a:t>
            </a:r>
            <a:r>
              <a:rPr lang="en-US" sz="1400" b="0">
                <a:solidFill>
                  <a:srgbClr val="000000"/>
                </a:solidFill>
                <a:latin typeface="微软雅黑" panose="020B0503020204020204" charset="-122"/>
                <a:ea typeface="微软雅黑" panose="020B0503020204020204" charset="-122"/>
                <a:cs typeface="微软雅黑" panose="020B0503020204020204" charset="-122"/>
              </a:rPr>
              <a:t> </a:t>
            </a:r>
            <a:r>
              <a:rPr lang="zh-CN" sz="1400" b="0">
                <a:solidFill>
                  <a:srgbClr val="000000"/>
                </a:solidFill>
                <a:latin typeface="微软雅黑" panose="020B0503020204020204" charset="-122"/>
                <a:ea typeface="微软雅黑" panose="020B0503020204020204" charset="-122"/>
                <a:cs typeface="微软雅黑" panose="020B0503020204020204" charset="-122"/>
              </a:rPr>
              <a:t>施、重大危险源、重大活动防止生产安全事故而制定的专项工作方案。</a:t>
            </a:r>
            <a:endParaRPr lang="zh-CN" sz="1400" b="0">
              <a:solidFill>
                <a:srgbClr val="000000"/>
              </a:solidFill>
              <a:latin typeface="微软雅黑" panose="020B0503020204020204" charset="-122"/>
              <a:ea typeface="微软雅黑" panose="020B0503020204020204" charset="-122"/>
              <a:cs typeface="微软雅黑" panose="020B0503020204020204" charset="-122"/>
            </a:endParaRPr>
          </a:p>
          <a:p>
            <a:r>
              <a:rPr lang="zh-CN" sz="1400" b="0">
                <a:solidFill>
                  <a:srgbClr val="000000"/>
                </a:solidFill>
                <a:latin typeface="微软雅黑" panose="020B0503020204020204" charset="-122"/>
                <a:ea typeface="微软雅黑" panose="020B0503020204020204" charset="-122"/>
                <a:cs typeface="微软雅黑" panose="020B0503020204020204" charset="-122"/>
              </a:rPr>
              <a:t>专项应急预案与综合应急预案中的应急组织机构、应急响应程序相近时，可不编写专项应急预案, 相应的应急处置措施并入综合应急预案。</a:t>
            </a:r>
            <a:endParaRPr lang="zh-CN" sz="1400" b="0">
              <a:solidFill>
                <a:srgbClr val="000000"/>
              </a:solidFill>
              <a:latin typeface="微软雅黑" panose="020B0503020204020204" charset="-122"/>
              <a:ea typeface="微软雅黑" panose="020B0503020204020204" charset="-122"/>
              <a:cs typeface="微软雅黑" panose="020B0503020204020204" charset="-122"/>
            </a:endParaRPr>
          </a:p>
          <a:p>
            <a:endParaRPr lang="zh-CN" b="0">
              <a:solidFill>
                <a:srgbClr val="000000"/>
              </a:solidFill>
              <a:latin typeface="微软雅黑" panose="020B0503020204020204" charset="-122"/>
              <a:ea typeface="微软雅黑" panose="020B0503020204020204" charset="-122"/>
              <a:cs typeface="微软雅黑" panose="020B0503020204020204" charset="-122"/>
            </a:endParaRPr>
          </a:p>
          <a:p>
            <a:r>
              <a:rPr lang="zh-CN" altLang="en-US" b="1">
                <a:solidFill>
                  <a:srgbClr val="3333CC"/>
                </a:solidFill>
                <a:latin typeface="微软雅黑" panose="020B0503020204020204" charset="-122"/>
                <a:ea typeface="微软雅黑" panose="020B0503020204020204" charset="-122"/>
                <a:cs typeface="微软雅黑" panose="020B0503020204020204" charset="-122"/>
              </a:rPr>
              <a:t>5.4现场处置方案</a:t>
            </a:r>
            <a:endParaRPr lang="zh-CN" altLang="en-US" b="1">
              <a:solidFill>
                <a:srgbClr val="3333CC"/>
              </a:solidFill>
              <a:latin typeface="微软雅黑" panose="020B0503020204020204" charset="-122"/>
              <a:ea typeface="微软雅黑" panose="020B0503020204020204" charset="-122"/>
              <a:cs typeface="微软雅黑" panose="020B0503020204020204" charset="-122"/>
            </a:endParaRPr>
          </a:p>
          <a:p>
            <a:r>
              <a:rPr lang="zh-CN" altLang="en-US" sz="1400">
                <a:latin typeface="微软雅黑" panose="020B0503020204020204" charset="-122"/>
                <a:ea typeface="微软雅黑" panose="020B0503020204020204" charset="-122"/>
                <a:cs typeface="微软雅黑" panose="020B0503020204020204" charset="-122"/>
              </a:rPr>
              <a:t>现场处置方案是指生产经营单位根据不同生产安全事故类型，针对具体场所、装置或者设施所制定 的应急处置措施。现场处置方案重点规范事故风险描述、应急工作职责、应急处置措施和注意事项，应 体现自救互救、信息报告和先期处置的特点。事故风险单一、危险性小的生产经营单位，可只编制现场处置方案。</a:t>
            </a:r>
            <a:endParaRPr lang="zh-CN" altLang="en-US" sz="140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56"/>
          <p:cNvSpPr/>
          <p:nvPr/>
        </p:nvSpPr>
        <p:spPr>
          <a:xfrm>
            <a:off x="3452495" y="927100"/>
            <a:ext cx="5044440"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6.</a:t>
            </a:r>
            <a:r>
              <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综合应急预案内容</a:t>
            </a:r>
            <a:endPar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endParaRPr>
          </a:p>
        </p:txBody>
      </p:sp>
      <p:cxnSp>
        <p:nvCxnSpPr>
          <p:cNvPr id="57" name="Connector 57"/>
          <p:cNvCxnSpPr/>
          <p:nvPr/>
        </p:nvCxnSpPr>
        <p:spPr>
          <a:xfrm>
            <a:off x="3863975" y="1628775"/>
            <a:ext cx="4103687" cy="0"/>
          </a:xfrm>
          <a:prstGeom prst="line">
            <a:avLst/>
          </a:prstGeom>
          <a:noFill/>
          <a:ln w="57150" cap="flat" cmpd="thickThin" algn="in">
            <a:solidFill>
              <a:srgbClr val="0000CC"/>
            </a:solidFill>
            <a:prstDash val="solid"/>
            <a:round/>
            <a:headEnd type="none" w="med" len="med"/>
            <a:tailEnd type="none" w="med" len="med"/>
          </a:ln>
        </p:spPr>
      </p:cxnSp>
      <p:sp>
        <p:nvSpPr>
          <p:cNvPr id="2" name="文本框 1"/>
          <p:cNvSpPr txBox="1"/>
          <p:nvPr/>
        </p:nvSpPr>
        <p:spPr>
          <a:xfrm>
            <a:off x="1928495" y="1946910"/>
            <a:ext cx="8335010" cy="3261360"/>
          </a:xfrm>
          <a:prstGeom prst="rect">
            <a:avLst/>
          </a:prstGeom>
          <a:noFill/>
          <a:ln w="9525">
            <a:noFill/>
          </a:ln>
        </p:spPr>
        <p:txBody>
          <a:bodyPr wrap="square">
            <a:spAutoFit/>
          </a:bodyPr>
          <a:lstStyle/>
          <a:p>
            <a:r>
              <a:rPr sz="2000" b="1">
                <a:solidFill>
                  <a:srgbClr val="3333CC"/>
                </a:solidFill>
                <a:latin typeface="微软雅黑" panose="020B0503020204020204" charset="-122"/>
                <a:ea typeface="微软雅黑" panose="020B0503020204020204" charset="-122"/>
                <a:cs typeface="微软雅黑" panose="020B0503020204020204" charset="-122"/>
              </a:rPr>
              <a:t>6.1总则</a:t>
            </a:r>
            <a:endParaRPr sz="2000" b="1">
              <a:solidFill>
                <a:srgbClr val="3333CC"/>
              </a:solidFill>
              <a:latin typeface="微软雅黑" panose="020B0503020204020204" charset="-122"/>
              <a:ea typeface="微软雅黑" panose="020B0503020204020204" charset="-122"/>
              <a:cs typeface="微软雅黑" panose="020B0503020204020204" charset="-122"/>
            </a:endParaRPr>
          </a:p>
          <a:p>
            <a:endParaRPr sz="1400">
              <a:latin typeface="微软雅黑" panose="020B0503020204020204" charset="-122"/>
              <a:ea typeface="微软雅黑" panose="020B0503020204020204" charset="-122"/>
              <a:cs typeface="微软雅黑" panose="020B0503020204020204" charset="-122"/>
            </a:endParaRPr>
          </a:p>
          <a:p>
            <a:r>
              <a:rPr sz="1400">
                <a:latin typeface="微软雅黑" panose="020B0503020204020204" charset="-122"/>
                <a:ea typeface="微软雅黑" panose="020B0503020204020204" charset="-122"/>
                <a:cs typeface="微软雅黑" panose="020B0503020204020204" charset="-122"/>
              </a:rPr>
              <a:t>6.1.1适用范围</a:t>
            </a:r>
            <a:endParaRPr sz="1400">
              <a:latin typeface="微软雅黑" panose="020B0503020204020204" charset="-122"/>
              <a:ea typeface="微软雅黑" panose="020B0503020204020204" charset="-122"/>
              <a:cs typeface="微软雅黑" panose="020B0503020204020204" charset="-122"/>
            </a:endParaRPr>
          </a:p>
          <a:p>
            <a:r>
              <a:rPr sz="1400">
                <a:latin typeface="微软雅黑" panose="020B0503020204020204" charset="-122"/>
                <a:ea typeface="微软雅黑" panose="020B0503020204020204" charset="-122"/>
                <a:cs typeface="微软雅黑" panose="020B0503020204020204" charset="-122"/>
              </a:rPr>
              <a:t>说明应急预案适用的范围。</a:t>
            </a:r>
            <a:endParaRPr sz="1400">
              <a:latin typeface="微软雅黑" panose="020B0503020204020204" charset="-122"/>
              <a:ea typeface="微软雅黑" panose="020B0503020204020204" charset="-122"/>
              <a:cs typeface="微软雅黑" panose="020B0503020204020204" charset="-122"/>
            </a:endParaRPr>
          </a:p>
          <a:p>
            <a:endParaRPr sz="1400">
              <a:latin typeface="微软雅黑" panose="020B0503020204020204" charset="-122"/>
              <a:ea typeface="微软雅黑" panose="020B0503020204020204" charset="-122"/>
              <a:cs typeface="微软雅黑" panose="020B0503020204020204" charset="-122"/>
            </a:endParaRPr>
          </a:p>
          <a:p>
            <a:r>
              <a:rPr sz="1400">
                <a:latin typeface="微软雅黑" panose="020B0503020204020204" charset="-122"/>
                <a:ea typeface="微软雅黑" panose="020B0503020204020204" charset="-122"/>
                <a:cs typeface="微软雅黑" panose="020B0503020204020204" charset="-122"/>
              </a:rPr>
              <a:t>6.1.2响应分级</a:t>
            </a:r>
            <a:endParaRPr sz="1400">
              <a:latin typeface="微软雅黑" panose="020B0503020204020204" charset="-122"/>
              <a:ea typeface="微软雅黑" panose="020B0503020204020204" charset="-122"/>
              <a:cs typeface="微软雅黑" panose="020B0503020204020204" charset="-122"/>
            </a:endParaRPr>
          </a:p>
          <a:p>
            <a:r>
              <a:rPr sz="1400">
                <a:latin typeface="微软雅黑" panose="020B0503020204020204" charset="-122"/>
                <a:ea typeface="微软雅黑" panose="020B0503020204020204" charset="-122"/>
                <a:cs typeface="微软雅黑" panose="020B0503020204020204" charset="-122"/>
              </a:rPr>
              <a:t>依据事故危害程度、影响范围和生产经营单位控制事态的能力，对事故应急响应进行分级，明确分 级响应的基本原则。响应分级不可照搬事故分级。</a:t>
            </a:r>
            <a:endParaRPr sz="1400">
              <a:latin typeface="微软雅黑" panose="020B0503020204020204" charset="-122"/>
              <a:ea typeface="微软雅黑" panose="020B0503020204020204" charset="-122"/>
              <a:cs typeface="微软雅黑" panose="020B0503020204020204" charset="-122"/>
            </a:endParaRPr>
          </a:p>
          <a:p>
            <a:endParaRPr sz="2000" b="1">
              <a:solidFill>
                <a:srgbClr val="3333CC"/>
              </a:solidFill>
              <a:latin typeface="微软雅黑" panose="020B0503020204020204" charset="-122"/>
              <a:ea typeface="微软雅黑" panose="020B0503020204020204" charset="-122"/>
              <a:cs typeface="微软雅黑" panose="020B0503020204020204" charset="-122"/>
            </a:endParaRPr>
          </a:p>
          <a:p>
            <a:r>
              <a:rPr sz="2000" b="1">
                <a:solidFill>
                  <a:srgbClr val="3333CC"/>
                </a:solidFill>
                <a:latin typeface="微软雅黑" panose="020B0503020204020204" charset="-122"/>
                <a:ea typeface="微软雅黑" panose="020B0503020204020204" charset="-122"/>
                <a:cs typeface="微软雅黑" panose="020B0503020204020204" charset="-122"/>
              </a:rPr>
              <a:t>6.2应急组织机构及职责</a:t>
            </a:r>
            <a:endParaRPr sz="2000" b="1">
              <a:solidFill>
                <a:srgbClr val="3333CC"/>
              </a:solidFill>
              <a:latin typeface="微软雅黑" panose="020B0503020204020204" charset="-122"/>
              <a:ea typeface="微软雅黑" panose="020B0503020204020204" charset="-122"/>
              <a:cs typeface="微软雅黑" panose="020B0503020204020204" charset="-122"/>
            </a:endParaRPr>
          </a:p>
          <a:p>
            <a:endParaRPr sz="2000" b="1">
              <a:solidFill>
                <a:srgbClr val="3333CC"/>
              </a:solidFill>
              <a:latin typeface="微软雅黑" panose="020B0503020204020204" charset="-122"/>
              <a:ea typeface="微软雅黑" panose="020B0503020204020204" charset="-122"/>
              <a:cs typeface="微软雅黑" panose="020B0503020204020204" charset="-122"/>
            </a:endParaRPr>
          </a:p>
          <a:p>
            <a:r>
              <a:rPr sz="1400">
                <a:latin typeface="微软雅黑" panose="020B0503020204020204" charset="-122"/>
                <a:ea typeface="微软雅黑" panose="020B0503020204020204" charset="-122"/>
                <a:cs typeface="微软雅黑" panose="020B0503020204020204" charset="-122"/>
              </a:rPr>
              <a:t>明确应急组织形式（可用图示）及构成单位（部门）的应急处置职责。应急组织机构可设置相应的 工作小组，各小组具体构成、职责分工及行动任务以工作方案的形式作为附件。</a:t>
            </a:r>
            <a:endParaRPr sz="140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custDataLst>
              <p:tags r:id="rId1"/>
            </p:custDataLst>
          </p:nvPr>
        </p:nvPicPr>
        <p:blipFill rotWithShape="1">
          <a:blip r:embed="rId2" cstate="email"/>
          <a:srcRect/>
          <a:stretch>
            <a:fillRect/>
          </a:stretch>
        </p:blipFill>
        <p:spPr>
          <a:xfrm>
            <a:off x="1523999" y="2199531"/>
            <a:ext cx="9153524" cy="1879356"/>
          </a:xfrm>
          <a:prstGeom prst="rect">
            <a:avLst/>
          </a:prstGeom>
        </p:spPr>
      </p:pic>
      <p:sp>
        <p:nvSpPr>
          <p:cNvPr id="20" name="矩形 19"/>
          <p:cNvSpPr/>
          <p:nvPr>
            <p:custDataLst>
              <p:tags r:id="rId3"/>
            </p:custDataLst>
          </p:nvPr>
        </p:nvSpPr>
        <p:spPr>
          <a:xfrm>
            <a:off x="1524000" y="2199640"/>
            <a:ext cx="9153525" cy="3602355"/>
          </a:xfrm>
          <a:prstGeom prst="rect">
            <a:avLst/>
          </a:prstGeom>
          <a:solidFill>
            <a:schemeClr val="tx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68580" tIns="34290" rIns="68580" bIns="34290" anchor="ctr">
            <a:normAutofit/>
          </a:bodyPr>
          <a:lstStyle/>
          <a:p>
            <a:pPr algn="ctr"/>
            <a:endParaRPr sz="4050" b="1" dirty="0">
              <a:latin typeface="微软雅黑" panose="020B0503020204020204" charset="-122"/>
              <a:ea typeface="微软雅黑" panose="020B0503020204020204" charset="-122"/>
              <a:cs typeface="微软雅黑" panose="020B0503020204020204" charset="-122"/>
            </a:endParaRPr>
          </a:p>
        </p:txBody>
      </p:sp>
      <p:sp>
        <p:nvSpPr>
          <p:cNvPr id="32" name="矩形 31"/>
          <p:cNvSpPr/>
          <p:nvPr>
            <p:custDataLst>
              <p:tags r:id="rId4"/>
            </p:custDataLst>
          </p:nvPr>
        </p:nvSpPr>
        <p:spPr>
          <a:xfrm>
            <a:off x="1950762" y="2480092"/>
            <a:ext cx="2248340" cy="2612637"/>
          </a:xfrm>
          <a:prstGeom prst="rect">
            <a:avLst/>
          </a:prstGeom>
          <a:solidFill>
            <a:schemeClr val="bg1"/>
          </a:solidFill>
          <a:ln w="38100" cap="flat">
            <a:solidFill>
              <a:schemeClr val="accent1"/>
            </a:solidFill>
            <a:miter lim="400000"/>
          </a:ln>
          <a:effectLst/>
        </p:spPr>
        <p:txBody>
          <a:bodyPr wrap="square" lIns="68580" tIns="34290" rIns="68580" bIns="34290" anchor="ctr">
            <a:normAutofit/>
          </a:bodyPr>
          <a:lstStyle/>
          <a:p>
            <a:pPr algn="ctr">
              <a:lnSpc>
                <a:spcPct val="120000"/>
              </a:lnSpc>
            </a:pPr>
            <a:endParaRPr sz="1350" dirty="0">
              <a:latin typeface="微软雅黑" panose="020B0503020204020204" charset="-122"/>
              <a:ea typeface="微软雅黑" panose="020B0503020204020204" charset="-122"/>
            </a:endParaRPr>
          </a:p>
        </p:txBody>
      </p:sp>
      <p:sp>
        <p:nvSpPr>
          <p:cNvPr id="61" name="矩形 60"/>
          <p:cNvSpPr/>
          <p:nvPr>
            <p:custDataLst>
              <p:tags r:id="rId5"/>
            </p:custDataLst>
          </p:nvPr>
        </p:nvSpPr>
        <p:spPr bwMode="auto">
          <a:xfrm>
            <a:off x="2069831" y="4133877"/>
            <a:ext cx="2010206" cy="89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0" rIns="68580" bIns="3429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20000"/>
              </a:lnSpc>
              <a:spcBef>
                <a:spcPct val="0"/>
              </a:spcBef>
            </a:pPr>
            <a:r>
              <a:rPr sz="2000">
                <a:solidFill>
                  <a:schemeClr val="tx1"/>
                </a:solidFill>
                <a:latin typeface="微软雅黑" panose="020B0503020204020204" charset="-122"/>
                <a:ea typeface="微软雅黑" panose="020B0503020204020204" charset="-122"/>
                <a:sym typeface="+mn-ea"/>
              </a:rPr>
              <a:t>我国应急预案编制规范</a:t>
            </a:r>
            <a:r>
              <a:rPr lang="zh-CN" altLang="en-US" sz="2000">
                <a:solidFill>
                  <a:schemeClr val="tx1"/>
                </a:solidFill>
                <a:latin typeface="微软雅黑" panose="020B0503020204020204" charset="-122"/>
                <a:ea typeface="微软雅黑" panose="020B0503020204020204" charset="-122"/>
                <a:sym typeface="+mn-ea"/>
              </a:rPr>
              <a:t>发展历程</a:t>
            </a:r>
            <a:endParaRPr lang="zh-CN" altLang="en-US" sz="2000" spc="150" dirty="0">
              <a:solidFill>
                <a:schemeClr val="tx1"/>
              </a:solidFill>
              <a:latin typeface="微软雅黑" panose="020B0503020204020204" charset="-122"/>
              <a:ea typeface="微软雅黑" panose="020B0503020204020204" charset="-122"/>
              <a:sym typeface="+mn-ea"/>
            </a:endParaRPr>
          </a:p>
        </p:txBody>
      </p:sp>
      <p:sp>
        <p:nvSpPr>
          <p:cNvPr id="62" name="文本框 61"/>
          <p:cNvSpPr txBox="1"/>
          <p:nvPr>
            <p:custDataLst>
              <p:tags r:id="rId6"/>
            </p:custDataLst>
          </p:nvPr>
        </p:nvSpPr>
        <p:spPr bwMode="auto">
          <a:xfrm>
            <a:off x="2069829" y="3483361"/>
            <a:ext cx="2010208" cy="60447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0" anchor="ctr">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hangingPunct="1">
              <a:lnSpc>
                <a:spcPct val="120000"/>
              </a:lnSpc>
              <a:spcBef>
                <a:spcPct val="0"/>
              </a:spcBef>
            </a:pPr>
            <a:r>
              <a:rPr lang="zh-CN" altLang="en-US" sz="3200" b="1" spc="300">
                <a:solidFill>
                  <a:srgbClr val="FF0000"/>
                </a:solidFill>
                <a:latin typeface="微软雅黑" panose="020B0503020204020204" charset="-122"/>
                <a:ea typeface="微软雅黑" panose="020B0503020204020204" charset="-122"/>
              </a:rPr>
              <a:t>第一部分</a:t>
            </a:r>
            <a:endParaRPr lang="zh-CN" altLang="en-US" sz="3200" b="1" spc="300">
              <a:solidFill>
                <a:srgbClr val="FF0000"/>
              </a:solidFill>
              <a:latin typeface="微软雅黑" panose="020B0503020204020204" charset="-122"/>
              <a:ea typeface="微软雅黑" panose="020B0503020204020204" charset="-122"/>
            </a:endParaRPr>
          </a:p>
        </p:txBody>
      </p:sp>
      <p:sp>
        <p:nvSpPr>
          <p:cNvPr id="24" name="矩形 23"/>
          <p:cNvSpPr/>
          <p:nvPr>
            <p:custDataLst>
              <p:tags r:id="rId7"/>
            </p:custDataLst>
          </p:nvPr>
        </p:nvSpPr>
        <p:spPr>
          <a:xfrm>
            <a:off x="5079685" y="2480092"/>
            <a:ext cx="2248340" cy="2612637"/>
          </a:xfrm>
          <a:prstGeom prst="rect">
            <a:avLst/>
          </a:prstGeom>
          <a:solidFill>
            <a:schemeClr val="bg1"/>
          </a:solidFill>
          <a:ln w="38100" cap="flat">
            <a:solidFill>
              <a:schemeClr val="accent2"/>
            </a:solidFill>
            <a:miter lim="400000"/>
          </a:ln>
          <a:effectLst/>
        </p:spPr>
        <p:txBody>
          <a:bodyPr wrap="square" lIns="68580" tIns="34290" rIns="68580" bIns="34290" anchor="ctr">
            <a:normAutofit/>
          </a:bodyPr>
          <a:lstStyle/>
          <a:p>
            <a:pPr algn="ctr">
              <a:lnSpc>
                <a:spcPct val="120000"/>
              </a:lnSpc>
            </a:pPr>
            <a:endParaRPr sz="1350" dirty="0">
              <a:latin typeface="微软雅黑" panose="020B0503020204020204" charset="-122"/>
              <a:ea typeface="微软雅黑" panose="020B0503020204020204" charset="-122"/>
            </a:endParaRPr>
          </a:p>
        </p:txBody>
      </p:sp>
      <p:sp>
        <p:nvSpPr>
          <p:cNvPr id="64" name="矩形 63"/>
          <p:cNvSpPr/>
          <p:nvPr>
            <p:custDataLst>
              <p:tags r:id="rId8"/>
            </p:custDataLst>
          </p:nvPr>
        </p:nvSpPr>
        <p:spPr bwMode="auto">
          <a:xfrm>
            <a:off x="5198752" y="4133877"/>
            <a:ext cx="2010206" cy="89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0" rIns="68580" bIns="3429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20000"/>
              </a:lnSpc>
              <a:spcBef>
                <a:spcPct val="0"/>
              </a:spcBef>
            </a:pPr>
            <a:r>
              <a:rPr sz="2000" b="1">
                <a:solidFill>
                  <a:schemeClr val="tx1"/>
                </a:solidFill>
                <a:latin typeface="微软雅黑" panose="020B0503020204020204" charset="-122"/>
                <a:ea typeface="微软雅黑" panose="020B0503020204020204" charset="-122"/>
                <a:sym typeface="+mn-ea"/>
              </a:rPr>
              <a:t>应急预案的编制</a:t>
            </a:r>
            <a:r>
              <a:rPr lang="zh-CN" altLang="en-US" sz="2000" b="1">
                <a:solidFill>
                  <a:schemeClr val="tx1"/>
                </a:solidFill>
                <a:latin typeface="微软雅黑" panose="020B0503020204020204" charset="-122"/>
                <a:ea typeface="微软雅黑" panose="020B0503020204020204" charset="-122"/>
                <a:sym typeface="+mn-ea"/>
              </a:rPr>
              <a:t>流程</a:t>
            </a:r>
            <a:endParaRPr lang="zh-CN" altLang="en-US" sz="2000" b="1" spc="150" dirty="0">
              <a:solidFill>
                <a:schemeClr val="tx1"/>
              </a:solidFill>
              <a:latin typeface="微软雅黑" panose="020B0503020204020204" charset="-122"/>
              <a:ea typeface="微软雅黑" panose="020B0503020204020204" charset="-122"/>
              <a:sym typeface="+mn-ea"/>
            </a:endParaRPr>
          </a:p>
        </p:txBody>
      </p:sp>
      <p:sp>
        <p:nvSpPr>
          <p:cNvPr id="65" name="文本框 64"/>
          <p:cNvSpPr txBox="1"/>
          <p:nvPr>
            <p:custDataLst>
              <p:tags r:id="rId9"/>
            </p:custDataLst>
          </p:nvPr>
        </p:nvSpPr>
        <p:spPr bwMode="auto">
          <a:xfrm>
            <a:off x="5198752" y="3483361"/>
            <a:ext cx="2010208" cy="60447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0" anchor="ctr">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hangingPunct="1">
              <a:lnSpc>
                <a:spcPct val="120000"/>
              </a:lnSpc>
              <a:spcBef>
                <a:spcPct val="0"/>
              </a:spcBef>
            </a:pPr>
            <a:r>
              <a:rPr lang="zh-CN" altLang="en-US" sz="3200" b="1" spc="300">
                <a:solidFill>
                  <a:srgbClr val="FF0000"/>
                </a:solidFill>
                <a:latin typeface="微软雅黑" panose="020B0503020204020204" charset="-122"/>
                <a:ea typeface="微软雅黑" panose="020B0503020204020204" charset="-122"/>
                <a:sym typeface="+mn-ea"/>
              </a:rPr>
              <a:t>第二部分</a:t>
            </a:r>
            <a:endParaRPr lang="zh-CN" altLang="en-US" sz="3200" b="1" spc="300">
              <a:solidFill>
                <a:srgbClr val="FF0000"/>
              </a:solidFill>
              <a:latin typeface="微软雅黑" panose="020B0503020204020204" charset="-122"/>
              <a:ea typeface="微软雅黑" panose="020B0503020204020204" charset="-122"/>
              <a:sym typeface="+mn-ea"/>
            </a:endParaRPr>
          </a:p>
        </p:txBody>
      </p:sp>
      <p:sp>
        <p:nvSpPr>
          <p:cNvPr id="28" name="矩形 27"/>
          <p:cNvSpPr/>
          <p:nvPr>
            <p:custDataLst>
              <p:tags r:id="rId10"/>
            </p:custDataLst>
          </p:nvPr>
        </p:nvSpPr>
        <p:spPr>
          <a:xfrm>
            <a:off x="8208608" y="2480092"/>
            <a:ext cx="2248340" cy="2612637"/>
          </a:xfrm>
          <a:prstGeom prst="rect">
            <a:avLst/>
          </a:prstGeom>
          <a:solidFill>
            <a:schemeClr val="bg1"/>
          </a:solidFill>
          <a:ln w="38100" cap="flat">
            <a:solidFill>
              <a:schemeClr val="accent1"/>
            </a:solidFill>
            <a:miter lim="400000"/>
          </a:ln>
          <a:effectLst/>
        </p:spPr>
        <p:txBody>
          <a:bodyPr wrap="square" lIns="68580" tIns="34290" rIns="68580" bIns="34290" anchor="ctr">
            <a:normAutofit/>
          </a:bodyPr>
          <a:lstStyle/>
          <a:p>
            <a:pPr algn="ctr">
              <a:lnSpc>
                <a:spcPct val="120000"/>
              </a:lnSpc>
            </a:pPr>
            <a:endParaRPr sz="1350" dirty="0">
              <a:latin typeface="微软雅黑" panose="020B0503020204020204" charset="-122"/>
              <a:ea typeface="微软雅黑" panose="020B0503020204020204" charset="-122"/>
            </a:endParaRPr>
          </a:p>
        </p:txBody>
      </p:sp>
      <p:sp>
        <p:nvSpPr>
          <p:cNvPr id="67" name="矩形 66"/>
          <p:cNvSpPr/>
          <p:nvPr>
            <p:custDataLst>
              <p:tags r:id="rId11"/>
            </p:custDataLst>
          </p:nvPr>
        </p:nvSpPr>
        <p:spPr bwMode="auto">
          <a:xfrm>
            <a:off x="8327675" y="4133877"/>
            <a:ext cx="2010206" cy="89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0" rIns="68580" bIns="3429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20000"/>
              </a:lnSpc>
              <a:spcBef>
                <a:spcPct val="0"/>
              </a:spcBef>
            </a:pPr>
            <a:r>
              <a:rPr lang="zh-CN" altLang="en-US" sz="2000" b="1">
                <a:solidFill>
                  <a:schemeClr val="tx1"/>
                </a:solidFill>
                <a:latin typeface="微软雅黑" panose="020B0503020204020204" charset="-122"/>
                <a:ea typeface="微软雅黑" panose="020B0503020204020204" charset="-122"/>
                <a:sym typeface="+mn-ea"/>
              </a:rPr>
              <a:t>GB/T 29639-20</a:t>
            </a:r>
            <a:r>
              <a:rPr altLang="zh-CN" sz="2000" b="1">
                <a:solidFill>
                  <a:schemeClr val="tx1"/>
                </a:solidFill>
                <a:latin typeface="微软雅黑" panose="020B0503020204020204" charset="-122"/>
                <a:ea typeface="微软雅黑" panose="020B0503020204020204" charset="-122"/>
                <a:sym typeface="+mn-ea"/>
              </a:rPr>
              <a:t>20</a:t>
            </a:r>
            <a:r>
              <a:rPr lang="zh-CN" altLang="en-US" sz="2000" b="1">
                <a:solidFill>
                  <a:schemeClr val="tx1"/>
                </a:solidFill>
                <a:latin typeface="微软雅黑" panose="020B0503020204020204" charset="-122"/>
                <a:ea typeface="微软雅黑" panose="020B0503020204020204" charset="-122"/>
                <a:sym typeface="+mn-ea"/>
              </a:rPr>
              <a:t>新标准解读</a:t>
            </a:r>
            <a:endParaRPr lang="zh-CN" altLang="en-US" sz="2000" b="1" u="none" dirty="0">
              <a:solidFill>
                <a:schemeClr val="tx1"/>
              </a:solidFill>
              <a:latin typeface="微软雅黑" panose="020B0503020204020204" charset="-122"/>
              <a:ea typeface="微软雅黑" panose="020B0503020204020204" charset="-122"/>
              <a:sym typeface="+mn-ea"/>
            </a:endParaRPr>
          </a:p>
          <a:p>
            <a:pPr algn="ctr">
              <a:lnSpc>
                <a:spcPct val="120000"/>
              </a:lnSpc>
              <a:spcBef>
                <a:spcPct val="0"/>
              </a:spcBef>
            </a:pPr>
            <a:endParaRPr lang="zh-CN" altLang="en-US" sz="2000" b="1" u="none" spc="150" dirty="0">
              <a:solidFill>
                <a:schemeClr val="tx1"/>
              </a:solidFill>
              <a:latin typeface="微软雅黑" panose="020B0503020204020204" charset="-122"/>
              <a:ea typeface="微软雅黑" panose="020B0503020204020204" charset="-122"/>
              <a:sym typeface="+mn-ea"/>
            </a:endParaRPr>
          </a:p>
        </p:txBody>
      </p:sp>
      <p:sp>
        <p:nvSpPr>
          <p:cNvPr id="68" name="文本框 67"/>
          <p:cNvSpPr txBox="1"/>
          <p:nvPr>
            <p:custDataLst>
              <p:tags r:id="rId12"/>
            </p:custDataLst>
          </p:nvPr>
        </p:nvSpPr>
        <p:spPr bwMode="auto">
          <a:xfrm>
            <a:off x="8327673" y="3483361"/>
            <a:ext cx="2010208" cy="60447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0" anchor="ctr">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hangingPunct="1">
              <a:lnSpc>
                <a:spcPct val="120000"/>
              </a:lnSpc>
              <a:spcBef>
                <a:spcPct val="0"/>
              </a:spcBef>
            </a:pPr>
            <a:r>
              <a:rPr lang="zh-CN" altLang="en-US" sz="3200" b="1" spc="300">
                <a:solidFill>
                  <a:srgbClr val="FF0000"/>
                </a:solidFill>
                <a:latin typeface="微软雅黑" panose="020B0503020204020204" charset="-122"/>
                <a:ea typeface="微软雅黑" panose="020B0503020204020204" charset="-122"/>
                <a:sym typeface="+mn-ea"/>
              </a:rPr>
              <a:t>第三部分</a:t>
            </a:r>
            <a:endParaRPr lang="zh-CN" altLang="en-US" sz="3200" b="1" spc="300">
              <a:solidFill>
                <a:srgbClr val="FF0000"/>
              </a:solidFill>
              <a:latin typeface="微软雅黑" panose="020B0503020204020204" charset="-122"/>
              <a:ea typeface="微软雅黑" panose="020B0503020204020204" charset="-122"/>
              <a:sym typeface="+mn-ea"/>
            </a:endParaRPr>
          </a:p>
        </p:txBody>
      </p:sp>
      <p:sp>
        <p:nvSpPr>
          <p:cNvPr id="23" name="computer-and-monitor_15375"/>
          <p:cNvSpPr>
            <a:spLocks noChangeAspect="1"/>
          </p:cNvSpPr>
          <p:nvPr>
            <p:custDataLst>
              <p:tags r:id="rId13"/>
            </p:custDataLst>
          </p:nvPr>
        </p:nvSpPr>
        <p:spPr bwMode="auto">
          <a:xfrm>
            <a:off x="5786773" y="2912924"/>
            <a:ext cx="834163" cy="474117"/>
          </a:xfrm>
          <a:custGeom>
            <a:avLst/>
            <a:gdLst>
              <a:gd name="connsiteX0" fmla="*/ 172403 w 587145"/>
              <a:gd name="connsiteY0" fmla="*/ 313249 h 333718"/>
              <a:gd name="connsiteX1" fmla="*/ 283277 w 587145"/>
              <a:gd name="connsiteY1" fmla="*/ 313249 h 333718"/>
              <a:gd name="connsiteX2" fmla="*/ 283277 w 587145"/>
              <a:gd name="connsiteY2" fmla="*/ 323118 h 333718"/>
              <a:gd name="connsiteX3" fmla="*/ 172403 w 587145"/>
              <a:gd name="connsiteY3" fmla="*/ 323118 h 333718"/>
              <a:gd name="connsiteX4" fmla="*/ 462519 w 587145"/>
              <a:gd name="connsiteY4" fmla="*/ 292764 h 333718"/>
              <a:gd name="connsiteX5" fmla="*/ 482277 w 587145"/>
              <a:gd name="connsiteY5" fmla="*/ 313241 h 333718"/>
              <a:gd name="connsiteX6" fmla="*/ 562828 w 587145"/>
              <a:gd name="connsiteY6" fmla="*/ 313241 h 333718"/>
              <a:gd name="connsiteX7" fmla="*/ 580306 w 587145"/>
              <a:gd name="connsiteY7" fmla="*/ 292764 h 333718"/>
              <a:gd name="connsiteX8" fmla="*/ 194408 w 587145"/>
              <a:gd name="connsiteY8" fmla="*/ 262442 h 333718"/>
              <a:gd name="connsiteX9" fmla="*/ 264318 w 587145"/>
              <a:gd name="connsiteY9" fmla="*/ 262442 h 333718"/>
              <a:gd name="connsiteX10" fmla="*/ 272677 w 587145"/>
              <a:gd name="connsiteY10" fmla="*/ 303380 h 333718"/>
              <a:gd name="connsiteX11" fmla="*/ 186049 w 587145"/>
              <a:gd name="connsiteY11" fmla="*/ 303380 h 333718"/>
              <a:gd name="connsiteX12" fmla="*/ 30379 w 587145"/>
              <a:gd name="connsiteY12" fmla="*/ 30339 h 333718"/>
              <a:gd name="connsiteX13" fmla="*/ 30379 w 587145"/>
              <a:gd name="connsiteY13" fmla="*/ 222234 h 333718"/>
              <a:gd name="connsiteX14" fmla="*/ 425301 w 587145"/>
              <a:gd name="connsiteY14" fmla="*/ 222234 h 333718"/>
              <a:gd name="connsiteX15" fmla="*/ 425301 w 587145"/>
              <a:gd name="connsiteY15" fmla="*/ 30339 h 333718"/>
              <a:gd name="connsiteX16" fmla="*/ 479997 w 587145"/>
              <a:gd name="connsiteY16" fmla="*/ 19738 h 333718"/>
              <a:gd name="connsiteX17" fmla="*/ 562828 w 587145"/>
              <a:gd name="connsiteY17" fmla="*/ 19738 h 333718"/>
              <a:gd name="connsiteX18" fmla="*/ 587145 w 587145"/>
              <a:gd name="connsiteY18" fmla="*/ 44765 h 333718"/>
              <a:gd name="connsiteX19" fmla="*/ 587145 w 587145"/>
              <a:gd name="connsiteY19" fmla="*/ 308691 h 333718"/>
              <a:gd name="connsiteX20" fmla="*/ 562828 w 587145"/>
              <a:gd name="connsiteY20" fmla="*/ 333718 h 333718"/>
              <a:gd name="connsiteX21" fmla="*/ 480757 w 587145"/>
              <a:gd name="connsiteY21" fmla="*/ 333718 h 333718"/>
              <a:gd name="connsiteX22" fmla="*/ 455680 w 587145"/>
              <a:gd name="connsiteY22" fmla="*/ 308691 h 333718"/>
              <a:gd name="connsiteX23" fmla="*/ 455680 w 587145"/>
              <a:gd name="connsiteY23" fmla="*/ 254085 h 333718"/>
              <a:gd name="connsiteX24" fmla="*/ 465559 w 587145"/>
              <a:gd name="connsiteY24" fmla="*/ 231333 h 333718"/>
              <a:gd name="connsiteX25" fmla="*/ 465559 w 587145"/>
              <a:gd name="connsiteY25" fmla="*/ 151701 h 333718"/>
              <a:gd name="connsiteX26" fmla="*/ 577266 w 587145"/>
              <a:gd name="connsiteY26" fmla="*/ 151701 h 333718"/>
              <a:gd name="connsiteX27" fmla="*/ 577266 w 587145"/>
              <a:gd name="connsiteY27" fmla="*/ 141083 h 333718"/>
              <a:gd name="connsiteX28" fmla="*/ 465559 w 587145"/>
              <a:gd name="connsiteY28" fmla="*/ 141083 h 333718"/>
              <a:gd name="connsiteX29" fmla="*/ 465559 w 587145"/>
              <a:gd name="connsiteY29" fmla="*/ 110747 h 333718"/>
              <a:gd name="connsiteX30" fmla="*/ 577266 w 587145"/>
              <a:gd name="connsiteY30" fmla="*/ 110747 h 333718"/>
              <a:gd name="connsiteX31" fmla="*/ 577266 w 587145"/>
              <a:gd name="connsiteY31" fmla="*/ 100887 h 333718"/>
              <a:gd name="connsiteX32" fmla="*/ 465559 w 587145"/>
              <a:gd name="connsiteY32" fmla="*/ 100887 h 333718"/>
              <a:gd name="connsiteX33" fmla="*/ 465559 w 587145"/>
              <a:gd name="connsiteY33" fmla="*/ 60692 h 333718"/>
              <a:gd name="connsiteX34" fmla="*/ 580306 w 587145"/>
              <a:gd name="connsiteY34" fmla="*/ 60692 h 333718"/>
              <a:gd name="connsiteX35" fmla="*/ 562828 w 587145"/>
              <a:gd name="connsiteY35" fmla="*/ 40215 h 333718"/>
              <a:gd name="connsiteX36" fmla="*/ 482277 w 587145"/>
              <a:gd name="connsiteY36" fmla="*/ 40215 h 333718"/>
              <a:gd name="connsiteX37" fmla="*/ 465559 w 587145"/>
              <a:gd name="connsiteY37" fmla="*/ 44765 h 333718"/>
              <a:gd name="connsiteX38" fmla="*/ 465559 w 587145"/>
              <a:gd name="connsiteY38" fmla="*/ 25047 h 333718"/>
              <a:gd name="connsiteX39" fmla="*/ 479997 w 587145"/>
              <a:gd name="connsiteY39" fmla="*/ 19738 h 333718"/>
              <a:gd name="connsiteX40" fmla="*/ 21265 w 587145"/>
              <a:gd name="connsiteY40" fmla="*/ 0 h 333718"/>
              <a:gd name="connsiteX41" fmla="*/ 434415 w 587145"/>
              <a:gd name="connsiteY41" fmla="*/ 0 h 333718"/>
              <a:gd name="connsiteX42" fmla="*/ 455680 w 587145"/>
              <a:gd name="connsiteY42" fmla="*/ 20479 h 333718"/>
              <a:gd name="connsiteX43" fmla="*/ 455680 w 587145"/>
              <a:gd name="connsiteY43" fmla="*/ 44750 h 333718"/>
              <a:gd name="connsiteX44" fmla="*/ 455680 w 587145"/>
              <a:gd name="connsiteY44" fmla="*/ 231336 h 333718"/>
              <a:gd name="connsiteX45" fmla="*/ 434415 w 587145"/>
              <a:gd name="connsiteY45" fmla="*/ 252573 h 333718"/>
              <a:gd name="connsiteX46" fmla="*/ 21265 w 587145"/>
              <a:gd name="connsiteY46" fmla="*/ 252573 h 333718"/>
              <a:gd name="connsiteX47" fmla="*/ 0 w 587145"/>
              <a:gd name="connsiteY47" fmla="*/ 231336 h 333718"/>
              <a:gd name="connsiteX48" fmla="*/ 0 w 587145"/>
              <a:gd name="connsiteY48" fmla="*/ 20479 h 333718"/>
              <a:gd name="connsiteX49" fmla="*/ 21265 w 587145"/>
              <a:gd name="connsiteY49" fmla="*/ 0 h 33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87145" h="333718">
                <a:moveTo>
                  <a:pt x="172403" y="313249"/>
                </a:moveTo>
                <a:lnTo>
                  <a:pt x="283277" y="313249"/>
                </a:lnTo>
                <a:lnTo>
                  <a:pt x="283277" y="323118"/>
                </a:lnTo>
                <a:lnTo>
                  <a:pt x="172403" y="323118"/>
                </a:lnTo>
                <a:close/>
                <a:moveTo>
                  <a:pt x="462519" y="292764"/>
                </a:moveTo>
                <a:cubicBezTo>
                  <a:pt x="462519" y="303382"/>
                  <a:pt x="470118" y="313241"/>
                  <a:pt x="482277" y="313241"/>
                </a:cubicBezTo>
                <a:lnTo>
                  <a:pt x="562828" y="313241"/>
                </a:lnTo>
                <a:cubicBezTo>
                  <a:pt x="574986" y="313241"/>
                  <a:pt x="580306" y="303382"/>
                  <a:pt x="580306" y="292764"/>
                </a:cubicBezTo>
                <a:close/>
                <a:moveTo>
                  <a:pt x="194408" y="262442"/>
                </a:moveTo>
                <a:lnTo>
                  <a:pt x="264318" y="262442"/>
                </a:lnTo>
                <a:lnTo>
                  <a:pt x="272677" y="303380"/>
                </a:lnTo>
                <a:lnTo>
                  <a:pt x="186049" y="303380"/>
                </a:lnTo>
                <a:close/>
                <a:moveTo>
                  <a:pt x="30379" y="30339"/>
                </a:moveTo>
                <a:lnTo>
                  <a:pt x="30379" y="222234"/>
                </a:lnTo>
                <a:lnTo>
                  <a:pt x="425301" y="222234"/>
                </a:lnTo>
                <a:lnTo>
                  <a:pt x="425301" y="30339"/>
                </a:lnTo>
                <a:close/>
                <a:moveTo>
                  <a:pt x="479997" y="19738"/>
                </a:moveTo>
                <a:lnTo>
                  <a:pt x="562828" y="19738"/>
                </a:lnTo>
                <a:cubicBezTo>
                  <a:pt x="576506" y="19738"/>
                  <a:pt x="587145" y="31114"/>
                  <a:pt x="587145" y="44765"/>
                </a:cubicBezTo>
                <a:lnTo>
                  <a:pt x="587145" y="308691"/>
                </a:lnTo>
                <a:cubicBezTo>
                  <a:pt x="587145" y="322342"/>
                  <a:pt x="576506" y="333718"/>
                  <a:pt x="562828" y="333718"/>
                </a:cubicBezTo>
                <a:lnTo>
                  <a:pt x="480757" y="333718"/>
                </a:lnTo>
                <a:cubicBezTo>
                  <a:pt x="467079" y="333718"/>
                  <a:pt x="455680" y="322342"/>
                  <a:pt x="455680" y="308691"/>
                </a:cubicBezTo>
                <a:lnTo>
                  <a:pt x="455680" y="254085"/>
                </a:lnTo>
                <a:cubicBezTo>
                  <a:pt x="461759" y="248776"/>
                  <a:pt x="465559" y="240434"/>
                  <a:pt x="465559" y="231333"/>
                </a:cubicBezTo>
                <a:lnTo>
                  <a:pt x="465559" y="151701"/>
                </a:lnTo>
                <a:lnTo>
                  <a:pt x="577266" y="151701"/>
                </a:lnTo>
                <a:lnTo>
                  <a:pt x="577266" y="141083"/>
                </a:lnTo>
                <a:lnTo>
                  <a:pt x="465559" y="141083"/>
                </a:lnTo>
                <a:lnTo>
                  <a:pt x="465559" y="110747"/>
                </a:lnTo>
                <a:lnTo>
                  <a:pt x="577266" y="110747"/>
                </a:lnTo>
                <a:lnTo>
                  <a:pt x="577266" y="100887"/>
                </a:lnTo>
                <a:lnTo>
                  <a:pt x="465559" y="100887"/>
                </a:lnTo>
                <a:lnTo>
                  <a:pt x="465559" y="60692"/>
                </a:lnTo>
                <a:lnTo>
                  <a:pt x="580306" y="60692"/>
                </a:lnTo>
                <a:cubicBezTo>
                  <a:pt x="580306" y="40215"/>
                  <a:pt x="574986" y="40215"/>
                  <a:pt x="562828" y="40215"/>
                </a:cubicBezTo>
                <a:lnTo>
                  <a:pt x="482277" y="40215"/>
                </a:lnTo>
                <a:cubicBezTo>
                  <a:pt x="474678" y="40215"/>
                  <a:pt x="468599" y="40215"/>
                  <a:pt x="465559" y="44765"/>
                </a:cubicBezTo>
                <a:lnTo>
                  <a:pt x="465559" y="25047"/>
                </a:lnTo>
                <a:cubicBezTo>
                  <a:pt x="470118" y="22013"/>
                  <a:pt x="474678" y="19738"/>
                  <a:pt x="479997" y="19738"/>
                </a:cubicBezTo>
                <a:close/>
                <a:moveTo>
                  <a:pt x="21265" y="0"/>
                </a:moveTo>
                <a:lnTo>
                  <a:pt x="434415" y="0"/>
                </a:lnTo>
                <a:cubicBezTo>
                  <a:pt x="446566" y="0"/>
                  <a:pt x="455680" y="9102"/>
                  <a:pt x="455680" y="20479"/>
                </a:cubicBezTo>
                <a:lnTo>
                  <a:pt x="455680" y="44750"/>
                </a:lnTo>
                <a:lnTo>
                  <a:pt x="455680" y="231336"/>
                </a:lnTo>
                <a:cubicBezTo>
                  <a:pt x="455680" y="243471"/>
                  <a:pt x="446566" y="252573"/>
                  <a:pt x="434415" y="252573"/>
                </a:cubicBezTo>
                <a:lnTo>
                  <a:pt x="21265" y="252573"/>
                </a:lnTo>
                <a:cubicBezTo>
                  <a:pt x="9114" y="252573"/>
                  <a:pt x="0" y="243471"/>
                  <a:pt x="0" y="231336"/>
                </a:cubicBezTo>
                <a:lnTo>
                  <a:pt x="0" y="20479"/>
                </a:lnTo>
                <a:cubicBezTo>
                  <a:pt x="0" y="9102"/>
                  <a:pt x="9114" y="0"/>
                  <a:pt x="21265" y="0"/>
                </a:cubicBezTo>
                <a:close/>
              </a:path>
            </a:pathLst>
          </a:custGeom>
          <a:solidFill>
            <a:schemeClr val="accent2"/>
          </a:solidFill>
          <a:ln>
            <a:noFill/>
          </a:ln>
        </p:spPr>
      </p:sp>
      <p:sp>
        <p:nvSpPr>
          <p:cNvPr id="25" name="adhesive-tape_112930"/>
          <p:cNvSpPr>
            <a:spLocks noChangeAspect="1"/>
          </p:cNvSpPr>
          <p:nvPr>
            <p:custDataLst>
              <p:tags r:id="rId14"/>
            </p:custDataLst>
          </p:nvPr>
        </p:nvSpPr>
        <p:spPr bwMode="auto">
          <a:xfrm>
            <a:off x="8994735" y="2741171"/>
            <a:ext cx="614294" cy="612083"/>
          </a:xfrm>
          <a:custGeom>
            <a:avLst/>
            <a:gdLst>
              <a:gd name="T0" fmla="*/ 5467 w 6546"/>
              <a:gd name="T1" fmla="*/ 5333 h 6533"/>
              <a:gd name="T2" fmla="*/ 6330 w 6546"/>
              <a:gd name="T3" fmla="*/ 4400 h 6533"/>
              <a:gd name="T4" fmla="*/ 6516 w 6546"/>
              <a:gd name="T5" fmla="*/ 4276 h 6533"/>
              <a:gd name="T6" fmla="*/ 6248 w 6546"/>
              <a:gd name="T7" fmla="*/ 3533 h 6533"/>
              <a:gd name="T8" fmla="*/ 6516 w 6546"/>
              <a:gd name="T9" fmla="*/ 2791 h 6533"/>
              <a:gd name="T10" fmla="*/ 4350 w 6546"/>
              <a:gd name="T11" fmla="*/ 2667 h 6533"/>
              <a:gd name="T12" fmla="*/ 3754 w 6546"/>
              <a:gd name="T13" fmla="*/ 646 h 6533"/>
              <a:gd name="T14" fmla="*/ 646 w 6546"/>
              <a:gd name="T15" fmla="*/ 646 h 6533"/>
              <a:gd name="T16" fmla="*/ 646 w 6546"/>
              <a:gd name="T17" fmla="*/ 3754 h 6533"/>
              <a:gd name="T18" fmla="*/ 2000 w 6546"/>
              <a:gd name="T19" fmla="*/ 5333 h 6533"/>
              <a:gd name="T20" fmla="*/ 0 w 6546"/>
              <a:gd name="T21" fmla="*/ 5533 h 6533"/>
              <a:gd name="T22" fmla="*/ 200 w 6546"/>
              <a:gd name="T23" fmla="*/ 6533 h 6533"/>
              <a:gd name="T24" fmla="*/ 6533 w 6546"/>
              <a:gd name="T25" fmla="*/ 6333 h 6533"/>
              <a:gd name="T26" fmla="*/ 6333 w 6546"/>
              <a:gd name="T27" fmla="*/ 5333 h 6533"/>
              <a:gd name="T28" fmla="*/ 5848 w 6546"/>
              <a:gd name="T29" fmla="*/ 3533 h 6533"/>
              <a:gd name="T30" fmla="*/ 3463 w 6546"/>
              <a:gd name="T31" fmla="*/ 3999 h 6533"/>
              <a:gd name="T32" fmla="*/ 4222 w 6546"/>
              <a:gd name="T33" fmla="*/ 3067 h 6533"/>
              <a:gd name="T34" fmla="*/ 2200 w 6546"/>
              <a:gd name="T35" fmla="*/ 2000 h 6533"/>
              <a:gd name="T36" fmla="*/ 2000 w 6546"/>
              <a:gd name="T37" fmla="*/ 2622 h 6533"/>
              <a:gd name="T38" fmla="*/ 2200 w 6546"/>
              <a:gd name="T39" fmla="*/ 1733 h 6533"/>
              <a:gd name="T40" fmla="*/ 2400 w 6546"/>
              <a:gd name="T41" fmla="*/ 2622 h 6533"/>
              <a:gd name="T42" fmla="*/ 2200 w 6546"/>
              <a:gd name="T43" fmla="*/ 2000 h 6533"/>
              <a:gd name="T44" fmla="*/ 5067 w 6546"/>
              <a:gd name="T45" fmla="*/ 4400 h 6533"/>
              <a:gd name="T46" fmla="*/ 2400 w 6546"/>
              <a:gd name="T47" fmla="*/ 5333 h 6533"/>
              <a:gd name="T48" fmla="*/ 400 w 6546"/>
              <a:gd name="T49" fmla="*/ 2200 h 6533"/>
              <a:gd name="T50" fmla="*/ 4000 w 6546"/>
              <a:gd name="T51" fmla="*/ 2200 h 6533"/>
              <a:gd name="T52" fmla="*/ 3891 w 6546"/>
              <a:gd name="T53" fmla="*/ 2816 h 6533"/>
              <a:gd name="T54" fmla="*/ 2400 w 6546"/>
              <a:gd name="T55" fmla="*/ 3043 h 6533"/>
              <a:gd name="T56" fmla="*/ 2200 w 6546"/>
              <a:gd name="T57" fmla="*/ 1333 h 6533"/>
              <a:gd name="T58" fmla="*/ 2000 w 6546"/>
              <a:gd name="T59" fmla="*/ 3043 h 6533"/>
              <a:gd name="T60" fmla="*/ 400 w 6546"/>
              <a:gd name="T61" fmla="*/ 2200 h 6533"/>
              <a:gd name="T62" fmla="*/ 400 w 6546"/>
              <a:gd name="T63" fmla="*/ 6133 h 6533"/>
              <a:gd name="T64" fmla="*/ 6133 w 6546"/>
              <a:gd name="T65" fmla="*/ 5733 h 6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46" h="6533">
                <a:moveTo>
                  <a:pt x="6333" y="5333"/>
                </a:moveTo>
                <a:lnTo>
                  <a:pt x="5467" y="5333"/>
                </a:lnTo>
                <a:lnTo>
                  <a:pt x="5467" y="4400"/>
                </a:lnTo>
                <a:lnTo>
                  <a:pt x="6330" y="4400"/>
                </a:lnTo>
                <a:lnTo>
                  <a:pt x="6330" y="4400"/>
                </a:lnTo>
                <a:cubicBezTo>
                  <a:pt x="6412" y="4400"/>
                  <a:pt x="6485" y="4351"/>
                  <a:pt x="6516" y="4276"/>
                </a:cubicBezTo>
                <a:cubicBezTo>
                  <a:pt x="6546" y="4200"/>
                  <a:pt x="6528" y="4114"/>
                  <a:pt x="6470" y="4057"/>
                </a:cubicBezTo>
                <a:cubicBezTo>
                  <a:pt x="6327" y="3917"/>
                  <a:pt x="6248" y="3731"/>
                  <a:pt x="6248" y="3533"/>
                </a:cubicBezTo>
                <a:cubicBezTo>
                  <a:pt x="6248" y="3335"/>
                  <a:pt x="6327" y="3149"/>
                  <a:pt x="6470" y="3010"/>
                </a:cubicBezTo>
                <a:cubicBezTo>
                  <a:pt x="6528" y="2953"/>
                  <a:pt x="6546" y="2866"/>
                  <a:pt x="6516" y="2791"/>
                </a:cubicBezTo>
                <a:cubicBezTo>
                  <a:pt x="6485" y="2716"/>
                  <a:pt x="6412" y="2667"/>
                  <a:pt x="6330" y="2667"/>
                </a:cubicBezTo>
                <a:lnTo>
                  <a:pt x="4350" y="2667"/>
                </a:lnTo>
                <a:cubicBezTo>
                  <a:pt x="4383" y="2515"/>
                  <a:pt x="4400" y="2359"/>
                  <a:pt x="4400" y="2200"/>
                </a:cubicBezTo>
                <a:cubicBezTo>
                  <a:pt x="4400" y="1615"/>
                  <a:pt x="4171" y="1063"/>
                  <a:pt x="3754" y="646"/>
                </a:cubicBezTo>
                <a:cubicBezTo>
                  <a:pt x="3337" y="229"/>
                  <a:pt x="2785" y="0"/>
                  <a:pt x="2200" y="0"/>
                </a:cubicBezTo>
                <a:cubicBezTo>
                  <a:pt x="1615" y="0"/>
                  <a:pt x="1063" y="229"/>
                  <a:pt x="646" y="646"/>
                </a:cubicBezTo>
                <a:cubicBezTo>
                  <a:pt x="229" y="1063"/>
                  <a:pt x="0" y="1615"/>
                  <a:pt x="0" y="2200"/>
                </a:cubicBezTo>
                <a:cubicBezTo>
                  <a:pt x="0" y="2785"/>
                  <a:pt x="229" y="3337"/>
                  <a:pt x="646" y="3754"/>
                </a:cubicBezTo>
                <a:cubicBezTo>
                  <a:pt x="1015" y="4123"/>
                  <a:pt x="1490" y="4345"/>
                  <a:pt x="2000" y="4391"/>
                </a:cubicBezTo>
                <a:lnTo>
                  <a:pt x="2000" y="5333"/>
                </a:lnTo>
                <a:lnTo>
                  <a:pt x="200" y="5333"/>
                </a:lnTo>
                <a:cubicBezTo>
                  <a:pt x="90" y="5333"/>
                  <a:pt x="0" y="5423"/>
                  <a:pt x="0" y="5533"/>
                </a:cubicBezTo>
                <a:lnTo>
                  <a:pt x="0" y="6333"/>
                </a:lnTo>
                <a:cubicBezTo>
                  <a:pt x="0" y="6444"/>
                  <a:pt x="90" y="6533"/>
                  <a:pt x="200" y="6533"/>
                </a:cubicBezTo>
                <a:lnTo>
                  <a:pt x="6333" y="6533"/>
                </a:lnTo>
                <a:cubicBezTo>
                  <a:pt x="6444" y="6533"/>
                  <a:pt x="6533" y="6444"/>
                  <a:pt x="6533" y="6333"/>
                </a:cubicBezTo>
                <a:lnTo>
                  <a:pt x="6533" y="5533"/>
                </a:lnTo>
                <a:cubicBezTo>
                  <a:pt x="6533" y="5423"/>
                  <a:pt x="6444" y="5333"/>
                  <a:pt x="6333" y="5333"/>
                </a:cubicBezTo>
                <a:close/>
                <a:moveTo>
                  <a:pt x="5949" y="3067"/>
                </a:moveTo>
                <a:cubicBezTo>
                  <a:pt x="5883" y="3211"/>
                  <a:pt x="5848" y="3370"/>
                  <a:pt x="5848" y="3533"/>
                </a:cubicBezTo>
                <a:cubicBezTo>
                  <a:pt x="5848" y="3697"/>
                  <a:pt x="5883" y="3855"/>
                  <a:pt x="5949" y="4000"/>
                </a:cubicBezTo>
                <a:lnTo>
                  <a:pt x="3463" y="3999"/>
                </a:lnTo>
                <a:cubicBezTo>
                  <a:pt x="3566" y="3927"/>
                  <a:pt x="3663" y="3845"/>
                  <a:pt x="3754" y="3754"/>
                </a:cubicBezTo>
                <a:cubicBezTo>
                  <a:pt x="3955" y="3553"/>
                  <a:pt x="4113" y="3320"/>
                  <a:pt x="4222" y="3067"/>
                </a:cubicBezTo>
                <a:lnTo>
                  <a:pt x="5949" y="3067"/>
                </a:lnTo>
                <a:close/>
                <a:moveTo>
                  <a:pt x="2200" y="2000"/>
                </a:moveTo>
                <a:cubicBezTo>
                  <a:pt x="2090" y="2000"/>
                  <a:pt x="2000" y="2090"/>
                  <a:pt x="2000" y="2200"/>
                </a:cubicBezTo>
                <a:lnTo>
                  <a:pt x="2000" y="2622"/>
                </a:lnTo>
                <a:cubicBezTo>
                  <a:pt x="1842" y="2547"/>
                  <a:pt x="1733" y="2386"/>
                  <a:pt x="1733" y="2200"/>
                </a:cubicBezTo>
                <a:cubicBezTo>
                  <a:pt x="1733" y="1943"/>
                  <a:pt x="1943" y="1733"/>
                  <a:pt x="2200" y="1733"/>
                </a:cubicBezTo>
                <a:cubicBezTo>
                  <a:pt x="2457" y="1733"/>
                  <a:pt x="2667" y="1943"/>
                  <a:pt x="2667" y="2200"/>
                </a:cubicBezTo>
                <a:cubicBezTo>
                  <a:pt x="2667" y="2386"/>
                  <a:pt x="2558" y="2547"/>
                  <a:pt x="2400" y="2622"/>
                </a:cubicBezTo>
                <a:lnTo>
                  <a:pt x="2400" y="2200"/>
                </a:lnTo>
                <a:cubicBezTo>
                  <a:pt x="2400" y="2090"/>
                  <a:pt x="2310" y="2000"/>
                  <a:pt x="2200" y="2000"/>
                </a:cubicBezTo>
                <a:close/>
                <a:moveTo>
                  <a:pt x="2400" y="4399"/>
                </a:moveTo>
                <a:lnTo>
                  <a:pt x="5067" y="4400"/>
                </a:lnTo>
                <a:lnTo>
                  <a:pt x="5067" y="5333"/>
                </a:lnTo>
                <a:lnTo>
                  <a:pt x="2400" y="5333"/>
                </a:lnTo>
                <a:lnTo>
                  <a:pt x="2400" y="4399"/>
                </a:lnTo>
                <a:close/>
                <a:moveTo>
                  <a:pt x="400" y="2200"/>
                </a:moveTo>
                <a:cubicBezTo>
                  <a:pt x="400" y="1207"/>
                  <a:pt x="1207" y="400"/>
                  <a:pt x="2200" y="400"/>
                </a:cubicBezTo>
                <a:cubicBezTo>
                  <a:pt x="3193" y="400"/>
                  <a:pt x="4000" y="1207"/>
                  <a:pt x="4000" y="2200"/>
                </a:cubicBezTo>
                <a:cubicBezTo>
                  <a:pt x="4000" y="2404"/>
                  <a:pt x="3966" y="2601"/>
                  <a:pt x="3903" y="2784"/>
                </a:cubicBezTo>
                <a:cubicBezTo>
                  <a:pt x="3898" y="2794"/>
                  <a:pt x="3894" y="2805"/>
                  <a:pt x="3891" y="2816"/>
                </a:cubicBezTo>
                <a:cubicBezTo>
                  <a:pt x="3661" y="3446"/>
                  <a:pt x="3089" y="3912"/>
                  <a:pt x="2400" y="3989"/>
                </a:cubicBezTo>
                <a:lnTo>
                  <a:pt x="2400" y="3043"/>
                </a:lnTo>
                <a:cubicBezTo>
                  <a:pt x="2782" y="2953"/>
                  <a:pt x="3067" y="2609"/>
                  <a:pt x="3067" y="2200"/>
                </a:cubicBezTo>
                <a:cubicBezTo>
                  <a:pt x="3067" y="1722"/>
                  <a:pt x="2678" y="1333"/>
                  <a:pt x="2200" y="1333"/>
                </a:cubicBezTo>
                <a:cubicBezTo>
                  <a:pt x="1722" y="1333"/>
                  <a:pt x="1333" y="1722"/>
                  <a:pt x="1333" y="2200"/>
                </a:cubicBezTo>
                <a:cubicBezTo>
                  <a:pt x="1333" y="2609"/>
                  <a:pt x="1618" y="2953"/>
                  <a:pt x="2000" y="3043"/>
                </a:cubicBezTo>
                <a:lnTo>
                  <a:pt x="2000" y="3989"/>
                </a:lnTo>
                <a:cubicBezTo>
                  <a:pt x="1101" y="3889"/>
                  <a:pt x="400" y="3125"/>
                  <a:pt x="400" y="2200"/>
                </a:cubicBezTo>
                <a:close/>
                <a:moveTo>
                  <a:pt x="6133" y="6133"/>
                </a:moveTo>
                <a:lnTo>
                  <a:pt x="400" y="6133"/>
                </a:lnTo>
                <a:lnTo>
                  <a:pt x="400" y="5733"/>
                </a:lnTo>
                <a:lnTo>
                  <a:pt x="6133" y="5733"/>
                </a:lnTo>
                <a:lnTo>
                  <a:pt x="6133" y="6133"/>
                </a:lnTo>
                <a:close/>
              </a:path>
            </a:pathLst>
          </a:custGeom>
          <a:solidFill>
            <a:schemeClr val="accent1"/>
          </a:solidFill>
          <a:ln>
            <a:noFill/>
          </a:ln>
        </p:spPr>
      </p:sp>
      <p:sp>
        <p:nvSpPr>
          <p:cNvPr id="27" name="stapler-black-silhouette-side-view_31802"/>
          <p:cNvSpPr>
            <a:spLocks noChangeAspect="1"/>
          </p:cNvSpPr>
          <p:nvPr>
            <p:custDataLst>
              <p:tags r:id="rId15"/>
            </p:custDataLst>
          </p:nvPr>
        </p:nvSpPr>
        <p:spPr bwMode="auto">
          <a:xfrm>
            <a:off x="2682424" y="2887235"/>
            <a:ext cx="693833" cy="448572"/>
          </a:xfrm>
          <a:custGeom>
            <a:avLst/>
            <a:gdLst>
              <a:gd name="T0" fmla="*/ 6113 w 6113"/>
              <a:gd name="T1" fmla="*/ 1719 h 3958"/>
              <a:gd name="T2" fmla="*/ 4703 w 6113"/>
              <a:gd name="T3" fmla="*/ 61 h 3958"/>
              <a:gd name="T4" fmla="*/ 3827 w 6113"/>
              <a:gd name="T5" fmla="*/ 0 h 3958"/>
              <a:gd name="T6" fmla="*/ 233 w 6113"/>
              <a:gd name="T7" fmla="*/ 269 h 3958"/>
              <a:gd name="T8" fmla="*/ 50 w 6113"/>
              <a:gd name="T9" fmla="*/ 477 h 3958"/>
              <a:gd name="T10" fmla="*/ 50 w 6113"/>
              <a:gd name="T11" fmla="*/ 1719 h 3958"/>
              <a:gd name="T12" fmla="*/ 259 w 6113"/>
              <a:gd name="T13" fmla="*/ 1928 h 3958"/>
              <a:gd name="T14" fmla="*/ 3113 w 6113"/>
              <a:gd name="T15" fmla="*/ 1928 h 3958"/>
              <a:gd name="T16" fmla="*/ 3081 w 6113"/>
              <a:gd name="T17" fmla="*/ 2228 h 3958"/>
              <a:gd name="T18" fmla="*/ 3083 w 6113"/>
              <a:gd name="T19" fmla="*/ 2287 h 3958"/>
              <a:gd name="T20" fmla="*/ 524 w 6113"/>
              <a:gd name="T21" fmla="*/ 2287 h 3958"/>
              <a:gd name="T22" fmla="*/ 524 w 6113"/>
              <a:gd name="T23" fmla="*/ 2741 h 3958"/>
              <a:gd name="T24" fmla="*/ 3172 w 6113"/>
              <a:gd name="T25" fmla="*/ 2741 h 3958"/>
              <a:gd name="T26" fmla="*/ 3263 w 6113"/>
              <a:gd name="T27" fmla="*/ 2943 h 3958"/>
              <a:gd name="T28" fmla="*/ 0 w 6113"/>
              <a:gd name="T29" fmla="*/ 2943 h 3958"/>
              <a:gd name="T30" fmla="*/ 0 w 6113"/>
              <a:gd name="T31" fmla="*/ 3950 h 3958"/>
              <a:gd name="T32" fmla="*/ 4837 w 6113"/>
              <a:gd name="T33" fmla="*/ 3950 h 3958"/>
              <a:gd name="T34" fmla="*/ 6078 w 6113"/>
              <a:gd name="T35" fmla="*/ 3948 h 3958"/>
              <a:gd name="T36" fmla="*/ 6083 w 6113"/>
              <a:gd name="T37" fmla="*/ 2228 h 3958"/>
              <a:gd name="T38" fmla="*/ 6072 w 6113"/>
              <a:gd name="T39" fmla="*/ 2058 h 3958"/>
              <a:gd name="T40" fmla="*/ 6113 w 6113"/>
              <a:gd name="T41" fmla="*/ 1719 h 3958"/>
              <a:gd name="T42" fmla="*/ 4608 w 6113"/>
              <a:gd name="T43" fmla="*/ 1114 h 3958"/>
              <a:gd name="T44" fmla="*/ 5080 w 6113"/>
              <a:gd name="T45" fmla="*/ 1585 h 3958"/>
              <a:gd name="T46" fmla="*/ 4608 w 6113"/>
              <a:gd name="T47" fmla="*/ 2057 h 3958"/>
              <a:gd name="T48" fmla="*/ 4137 w 6113"/>
              <a:gd name="T49" fmla="*/ 1585 h 3958"/>
              <a:gd name="T50" fmla="*/ 4608 w 6113"/>
              <a:gd name="T51" fmla="*/ 1114 h 3958"/>
              <a:gd name="T52" fmla="*/ 3180 w 6113"/>
              <a:gd name="T53" fmla="*/ 1928 h 3958"/>
              <a:gd name="T54" fmla="*/ 3226 w 6113"/>
              <a:gd name="T55" fmla="*/ 1928 h 3958"/>
              <a:gd name="T56" fmla="*/ 3268 w 6113"/>
              <a:gd name="T57" fmla="*/ 2117 h 3958"/>
              <a:gd name="T58" fmla="*/ 3180 w 6113"/>
              <a:gd name="T59" fmla="*/ 1928 h 3958"/>
              <a:gd name="T60" fmla="*/ 4308 w 6113"/>
              <a:gd name="T61" fmla="*/ 1585 h 3958"/>
              <a:gd name="T62" fmla="*/ 4597 w 6113"/>
              <a:gd name="T63" fmla="*/ 1296 h 3958"/>
              <a:gd name="T64" fmla="*/ 4887 w 6113"/>
              <a:gd name="T65" fmla="*/ 1585 h 3958"/>
              <a:gd name="T66" fmla="*/ 4597 w 6113"/>
              <a:gd name="T67" fmla="*/ 1874 h 3958"/>
              <a:gd name="T68" fmla="*/ 4308 w 6113"/>
              <a:gd name="T69" fmla="*/ 1585 h 3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13" h="3958">
                <a:moveTo>
                  <a:pt x="6113" y="1719"/>
                </a:moveTo>
                <a:cubicBezTo>
                  <a:pt x="6113" y="1077"/>
                  <a:pt x="5953" y="309"/>
                  <a:pt x="4703" y="61"/>
                </a:cubicBezTo>
                <a:cubicBezTo>
                  <a:pt x="4499" y="20"/>
                  <a:pt x="4213" y="0"/>
                  <a:pt x="3827" y="0"/>
                </a:cubicBezTo>
                <a:cubicBezTo>
                  <a:pt x="2441" y="0"/>
                  <a:pt x="323" y="258"/>
                  <a:pt x="233" y="269"/>
                </a:cubicBezTo>
                <a:cubicBezTo>
                  <a:pt x="129" y="282"/>
                  <a:pt x="50" y="371"/>
                  <a:pt x="50" y="477"/>
                </a:cubicBezTo>
                <a:lnTo>
                  <a:pt x="50" y="1719"/>
                </a:lnTo>
                <a:cubicBezTo>
                  <a:pt x="50" y="1834"/>
                  <a:pt x="143" y="1928"/>
                  <a:pt x="259" y="1928"/>
                </a:cubicBezTo>
                <a:lnTo>
                  <a:pt x="3113" y="1928"/>
                </a:lnTo>
                <a:cubicBezTo>
                  <a:pt x="3093" y="2025"/>
                  <a:pt x="3081" y="2125"/>
                  <a:pt x="3081" y="2228"/>
                </a:cubicBezTo>
                <a:cubicBezTo>
                  <a:pt x="3081" y="2248"/>
                  <a:pt x="3083" y="2267"/>
                  <a:pt x="3083" y="2287"/>
                </a:cubicBezTo>
                <a:lnTo>
                  <a:pt x="524" y="2287"/>
                </a:lnTo>
                <a:lnTo>
                  <a:pt x="524" y="2741"/>
                </a:lnTo>
                <a:lnTo>
                  <a:pt x="3172" y="2741"/>
                </a:lnTo>
                <a:cubicBezTo>
                  <a:pt x="3198" y="2811"/>
                  <a:pt x="3228" y="2879"/>
                  <a:pt x="3263" y="2943"/>
                </a:cubicBezTo>
                <a:lnTo>
                  <a:pt x="0" y="2943"/>
                </a:lnTo>
                <a:lnTo>
                  <a:pt x="0" y="3950"/>
                </a:lnTo>
                <a:lnTo>
                  <a:pt x="4837" y="3950"/>
                </a:lnTo>
                <a:cubicBezTo>
                  <a:pt x="4898" y="3958"/>
                  <a:pt x="6015" y="3948"/>
                  <a:pt x="6078" y="3948"/>
                </a:cubicBezTo>
                <a:lnTo>
                  <a:pt x="6083" y="2228"/>
                </a:lnTo>
                <a:cubicBezTo>
                  <a:pt x="6083" y="2170"/>
                  <a:pt x="6078" y="2113"/>
                  <a:pt x="6072" y="2058"/>
                </a:cubicBezTo>
                <a:cubicBezTo>
                  <a:pt x="6098" y="1948"/>
                  <a:pt x="6113" y="1835"/>
                  <a:pt x="6113" y="1719"/>
                </a:cubicBezTo>
                <a:close/>
                <a:moveTo>
                  <a:pt x="4608" y="1114"/>
                </a:moveTo>
                <a:cubicBezTo>
                  <a:pt x="4869" y="1114"/>
                  <a:pt x="5080" y="1325"/>
                  <a:pt x="5080" y="1585"/>
                </a:cubicBezTo>
                <a:cubicBezTo>
                  <a:pt x="5080" y="1846"/>
                  <a:pt x="4869" y="2057"/>
                  <a:pt x="4608" y="2057"/>
                </a:cubicBezTo>
                <a:cubicBezTo>
                  <a:pt x="4348" y="2057"/>
                  <a:pt x="4137" y="1846"/>
                  <a:pt x="4137" y="1585"/>
                </a:cubicBezTo>
                <a:cubicBezTo>
                  <a:pt x="4137" y="1325"/>
                  <a:pt x="4348" y="1114"/>
                  <a:pt x="4608" y="1114"/>
                </a:cubicBezTo>
                <a:close/>
                <a:moveTo>
                  <a:pt x="3180" y="1928"/>
                </a:moveTo>
                <a:lnTo>
                  <a:pt x="3226" y="1928"/>
                </a:lnTo>
                <a:cubicBezTo>
                  <a:pt x="3235" y="1993"/>
                  <a:pt x="3250" y="2055"/>
                  <a:pt x="3268" y="2117"/>
                </a:cubicBezTo>
                <a:cubicBezTo>
                  <a:pt x="3235" y="2056"/>
                  <a:pt x="3205" y="1993"/>
                  <a:pt x="3180" y="1928"/>
                </a:cubicBezTo>
                <a:close/>
                <a:moveTo>
                  <a:pt x="4308" y="1585"/>
                </a:moveTo>
                <a:cubicBezTo>
                  <a:pt x="4308" y="1425"/>
                  <a:pt x="4437" y="1296"/>
                  <a:pt x="4597" y="1296"/>
                </a:cubicBezTo>
                <a:cubicBezTo>
                  <a:pt x="4757" y="1296"/>
                  <a:pt x="4887" y="1425"/>
                  <a:pt x="4887" y="1585"/>
                </a:cubicBezTo>
                <a:cubicBezTo>
                  <a:pt x="4887" y="1745"/>
                  <a:pt x="4757" y="1874"/>
                  <a:pt x="4597" y="1874"/>
                </a:cubicBezTo>
                <a:cubicBezTo>
                  <a:pt x="4437" y="1874"/>
                  <a:pt x="4308" y="1745"/>
                  <a:pt x="4308" y="1585"/>
                </a:cubicBezTo>
                <a:close/>
              </a:path>
            </a:pathLst>
          </a:custGeom>
          <a:solidFill>
            <a:schemeClr val="accent1"/>
          </a:solidFill>
          <a:ln>
            <a:noFill/>
          </a:ln>
        </p:spPr>
      </p:sp>
      <p:sp>
        <p:nvSpPr>
          <p:cNvPr id="33" name="文本框 32"/>
          <p:cNvSpPr txBox="1"/>
          <p:nvPr>
            <p:custDataLst>
              <p:tags r:id="rId16"/>
            </p:custDataLst>
          </p:nvPr>
        </p:nvSpPr>
        <p:spPr>
          <a:xfrm>
            <a:off x="5455920" y="1211726"/>
            <a:ext cx="1280160" cy="691515"/>
          </a:xfrm>
          <a:prstGeom prst="rect">
            <a:avLst/>
          </a:prstGeom>
          <a:noFill/>
        </p:spPr>
        <p:txBody>
          <a:bodyPr wrap="square" rtlCol="0" anchor="ctr" anchorCtr="0">
            <a:normAutofit fontScale="90000"/>
          </a:bodyPr>
          <a:lstStyle/>
          <a:p>
            <a:pPr algn="ctr" fontAlgn="auto">
              <a:lnSpc>
                <a:spcPct val="100000"/>
              </a:lnSpc>
            </a:pPr>
            <a:r>
              <a:rPr lang="zh-CN" altLang="en-US" sz="4050" spc="600" dirty="0">
                <a:solidFill>
                  <a:schemeClr val="tx1">
                    <a:lumMod val="85000"/>
                    <a:lumOff val="15000"/>
                  </a:schemeClr>
                </a:solidFill>
                <a:latin typeface="微软雅黑" panose="020B0503020204020204" charset="-122"/>
                <a:ea typeface="微软雅黑" panose="020B0503020204020204" charset="-122"/>
              </a:rPr>
              <a:t>目录</a:t>
            </a:r>
            <a:endParaRPr lang="zh-CN" altLang="en-US" sz="4050" spc="600" dirty="0">
              <a:solidFill>
                <a:schemeClr val="tx1">
                  <a:lumMod val="85000"/>
                  <a:lumOff val="15000"/>
                </a:schemeClr>
              </a:solidFill>
              <a:latin typeface="微软雅黑" panose="020B0503020204020204" charset="-122"/>
              <a:ea typeface="微软雅黑" panose="020B0503020204020204" charset="-122"/>
            </a:endParaRPr>
          </a:p>
        </p:txBody>
      </p:sp>
    </p:spTree>
    <p:custDataLst>
      <p:tags r:id="rId17"/>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56"/>
          <p:cNvSpPr/>
          <p:nvPr/>
        </p:nvSpPr>
        <p:spPr>
          <a:xfrm>
            <a:off x="3452495" y="927100"/>
            <a:ext cx="5044440"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6.</a:t>
            </a:r>
            <a:r>
              <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综合应急预案内容</a:t>
            </a:r>
            <a:endPar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endParaRPr>
          </a:p>
        </p:txBody>
      </p:sp>
      <p:cxnSp>
        <p:nvCxnSpPr>
          <p:cNvPr id="57" name="Connector 57"/>
          <p:cNvCxnSpPr/>
          <p:nvPr/>
        </p:nvCxnSpPr>
        <p:spPr>
          <a:xfrm>
            <a:off x="3863975" y="1628775"/>
            <a:ext cx="4103687" cy="0"/>
          </a:xfrm>
          <a:prstGeom prst="line">
            <a:avLst/>
          </a:prstGeom>
          <a:noFill/>
          <a:ln w="57150" cap="flat" cmpd="thickThin" algn="in">
            <a:solidFill>
              <a:srgbClr val="0000CC"/>
            </a:solidFill>
            <a:prstDash val="solid"/>
            <a:round/>
            <a:headEnd type="none" w="med" len="med"/>
            <a:tailEnd type="none" w="med" len="med"/>
          </a:ln>
        </p:spPr>
      </p:cxnSp>
      <p:sp>
        <p:nvSpPr>
          <p:cNvPr id="2" name="文本框 1"/>
          <p:cNvSpPr txBox="1"/>
          <p:nvPr/>
        </p:nvSpPr>
        <p:spPr>
          <a:xfrm>
            <a:off x="1928495" y="1740535"/>
            <a:ext cx="8335010" cy="4707890"/>
          </a:xfrm>
          <a:prstGeom prst="rect">
            <a:avLst/>
          </a:prstGeom>
          <a:noFill/>
          <a:ln w="9525">
            <a:noFill/>
          </a:ln>
        </p:spPr>
        <p:txBody>
          <a:bodyPr wrap="square">
            <a:spAutoFit/>
          </a:bodyPr>
          <a:lstStyle/>
          <a:p>
            <a:r>
              <a:rPr sz="2000" b="1">
                <a:solidFill>
                  <a:schemeClr val="accent2"/>
                </a:solidFill>
                <a:latin typeface="微软雅黑" panose="020B0503020204020204" charset="-122"/>
                <a:ea typeface="微软雅黑" panose="020B0503020204020204" charset="-122"/>
                <a:cs typeface="微软雅黑" panose="020B0503020204020204" charset="-122"/>
              </a:rPr>
              <a:t>6. 3应急响应</a:t>
            </a:r>
            <a:endParaRPr sz="2000" b="1">
              <a:solidFill>
                <a:schemeClr val="accent2"/>
              </a:solidFill>
              <a:latin typeface="微软雅黑" panose="020B0503020204020204" charset="-122"/>
              <a:ea typeface="微软雅黑" panose="020B0503020204020204" charset="-122"/>
              <a:cs typeface="微软雅黑" panose="020B0503020204020204" charset="-122"/>
            </a:endParaRPr>
          </a:p>
          <a:p>
            <a:r>
              <a:rPr sz="1400" b="1">
                <a:solidFill>
                  <a:schemeClr val="tx1"/>
                </a:solidFill>
                <a:latin typeface="微软雅黑" panose="020B0503020204020204" charset="-122"/>
                <a:ea typeface="微软雅黑" panose="020B0503020204020204" charset="-122"/>
                <a:cs typeface="微软雅黑" panose="020B0503020204020204" charset="-122"/>
              </a:rPr>
              <a:t>6.3.1信息报告  6.3.1.1信息接报 </a:t>
            </a:r>
            <a:r>
              <a:rPr sz="1400">
                <a:solidFill>
                  <a:schemeClr val="tx1"/>
                </a:solidFill>
                <a:latin typeface="微软雅黑" panose="020B0503020204020204" charset="-122"/>
                <a:ea typeface="微软雅黑" panose="020B0503020204020204" charset="-122"/>
                <a:cs typeface="微软雅黑" panose="020B0503020204020204" charset="-122"/>
              </a:rPr>
              <a:t>明确应急值守电话、事故信息接收、内部通报程序、方式和责任人，向上级主管部门、上级单位报 告事故信息的流程、内容、时限和责任人，以及向本单位以外的有关部门或单位通报事故信息的方法、 程序和责任人。 </a:t>
            </a:r>
            <a:r>
              <a:rPr sz="1400" b="1">
                <a:solidFill>
                  <a:schemeClr val="tx1"/>
                </a:solidFill>
                <a:latin typeface="微软雅黑" panose="020B0503020204020204" charset="-122"/>
                <a:ea typeface="微软雅黑" panose="020B0503020204020204" charset="-122"/>
                <a:cs typeface="微软雅黑" panose="020B0503020204020204" charset="-122"/>
              </a:rPr>
              <a:t>6.3.1.2信息处置与研判 </a:t>
            </a:r>
            <a:r>
              <a:rPr sz="1400">
                <a:solidFill>
                  <a:schemeClr val="tx1"/>
                </a:solidFill>
                <a:latin typeface="微软雅黑" panose="020B0503020204020204" charset="-122"/>
                <a:ea typeface="微软雅黑" panose="020B0503020204020204" charset="-122"/>
                <a:cs typeface="微软雅黑" panose="020B0503020204020204" charset="-122"/>
              </a:rPr>
              <a:t>6.3.1.2.1 明确响应启动的程序和方式。根据事故性质、严重程度、影响范围和可控性，结合响应分 级明确的条件，可由应急领导小组作出响应启动的决策并宣布，或者依据事故信息是否达到响应启动的 条件自动启动。</a:t>
            </a:r>
            <a:r>
              <a:rPr sz="1400" b="1">
                <a:solidFill>
                  <a:schemeClr val="tx1"/>
                </a:solidFill>
                <a:latin typeface="微软雅黑" panose="020B0503020204020204" charset="-122"/>
                <a:ea typeface="微软雅黑" panose="020B0503020204020204" charset="-122"/>
                <a:cs typeface="微软雅黑" panose="020B0503020204020204" charset="-122"/>
              </a:rPr>
              <a:t> 6.3.1.2.2</a:t>
            </a:r>
            <a:r>
              <a:rPr sz="1400">
                <a:solidFill>
                  <a:schemeClr val="tx1"/>
                </a:solidFill>
                <a:latin typeface="微软雅黑" panose="020B0503020204020204" charset="-122"/>
                <a:ea typeface="微软雅黑" panose="020B0503020204020204" charset="-122"/>
                <a:cs typeface="微软雅黑" panose="020B0503020204020204" charset="-122"/>
              </a:rPr>
              <a:t>若未达到响应启动条件，应急领导小组可作出预警启动的决策，做好响应准备，实时跟踪 事态发 </a:t>
            </a:r>
            <a:r>
              <a:rPr sz="1400" b="1">
                <a:solidFill>
                  <a:schemeClr val="tx1"/>
                </a:solidFill>
                <a:latin typeface="微软雅黑" panose="020B0503020204020204" charset="-122"/>
                <a:ea typeface="微软雅黑" panose="020B0503020204020204" charset="-122"/>
                <a:cs typeface="微软雅黑" panose="020B0503020204020204" charset="-122"/>
              </a:rPr>
              <a:t>6.3.1.2.3</a:t>
            </a:r>
            <a:r>
              <a:rPr sz="1400">
                <a:solidFill>
                  <a:schemeClr val="tx1"/>
                </a:solidFill>
                <a:latin typeface="微软雅黑" panose="020B0503020204020204" charset="-122"/>
                <a:ea typeface="微软雅黑" panose="020B0503020204020204" charset="-122"/>
                <a:cs typeface="微软雅黑" panose="020B0503020204020204" charset="-122"/>
              </a:rPr>
              <a:t>响应启动后，应注意跟踪事态发展，科学分析处置需求，及时调整响应级别，避免响应不 足或过度响应。</a:t>
            </a:r>
            <a:endParaRPr sz="1400">
              <a:solidFill>
                <a:schemeClr val="tx1"/>
              </a:solidFill>
              <a:latin typeface="微软雅黑" panose="020B0503020204020204" charset="-122"/>
              <a:ea typeface="微软雅黑" panose="020B0503020204020204" charset="-122"/>
              <a:cs typeface="微软雅黑" panose="020B0503020204020204" charset="-122"/>
            </a:endParaRPr>
          </a:p>
          <a:p>
            <a:endParaRPr sz="1400">
              <a:solidFill>
                <a:schemeClr val="tx1"/>
              </a:solidFill>
              <a:latin typeface="微软雅黑" panose="020B0503020204020204" charset="-122"/>
              <a:ea typeface="微软雅黑" panose="020B0503020204020204" charset="-122"/>
              <a:cs typeface="微软雅黑" panose="020B0503020204020204" charset="-122"/>
            </a:endParaRPr>
          </a:p>
          <a:p>
            <a:r>
              <a:rPr sz="1400" b="1">
                <a:solidFill>
                  <a:schemeClr val="tx1"/>
                </a:solidFill>
                <a:latin typeface="微软雅黑" panose="020B0503020204020204" charset="-122"/>
                <a:ea typeface="微软雅黑" panose="020B0503020204020204" charset="-122"/>
                <a:cs typeface="微软雅黑" panose="020B0503020204020204" charset="-122"/>
              </a:rPr>
              <a:t>6.3.2预警 6.3.2.1预警启动 </a:t>
            </a:r>
            <a:r>
              <a:rPr sz="1400">
                <a:solidFill>
                  <a:schemeClr val="tx1"/>
                </a:solidFill>
                <a:latin typeface="微软雅黑" panose="020B0503020204020204" charset="-122"/>
                <a:ea typeface="微软雅黑" panose="020B0503020204020204" charset="-122"/>
                <a:cs typeface="微软雅黑" panose="020B0503020204020204" charset="-122"/>
              </a:rPr>
              <a:t>明确预警信息发布渠道、方式和内容。 </a:t>
            </a:r>
            <a:r>
              <a:rPr sz="1400" b="1">
                <a:solidFill>
                  <a:schemeClr val="tx1"/>
                </a:solidFill>
                <a:latin typeface="微软雅黑" panose="020B0503020204020204" charset="-122"/>
                <a:ea typeface="微软雅黑" panose="020B0503020204020204" charset="-122"/>
                <a:cs typeface="微软雅黑" panose="020B0503020204020204" charset="-122"/>
              </a:rPr>
              <a:t>6.3.2.2 响应准备</a:t>
            </a:r>
            <a:r>
              <a:rPr sz="1400">
                <a:solidFill>
                  <a:schemeClr val="tx1"/>
                </a:solidFill>
                <a:latin typeface="微软雅黑" panose="020B0503020204020204" charset="-122"/>
                <a:ea typeface="微软雅黑" panose="020B0503020204020204" charset="-122"/>
                <a:cs typeface="微软雅黑" panose="020B0503020204020204" charset="-122"/>
              </a:rPr>
              <a:t> 明确作出预警启动后应开展的响应准备工作，包括队伍、物资、装备、后勤及通信。</a:t>
            </a:r>
            <a:r>
              <a:rPr sz="1400" b="1">
                <a:solidFill>
                  <a:schemeClr val="tx1"/>
                </a:solidFill>
                <a:latin typeface="微软雅黑" panose="020B0503020204020204" charset="-122"/>
                <a:ea typeface="微软雅黑" panose="020B0503020204020204" charset="-122"/>
                <a:cs typeface="微软雅黑" panose="020B0503020204020204" charset="-122"/>
              </a:rPr>
              <a:t> 6.3.2.3预警解除 </a:t>
            </a:r>
            <a:r>
              <a:rPr sz="1400">
                <a:solidFill>
                  <a:schemeClr val="tx1"/>
                </a:solidFill>
                <a:latin typeface="微软雅黑" panose="020B0503020204020204" charset="-122"/>
                <a:ea typeface="微软雅黑" panose="020B0503020204020204" charset="-122"/>
                <a:cs typeface="微软雅黑" panose="020B0503020204020204" charset="-122"/>
              </a:rPr>
              <a:t>明确预警解除的基本条件、要求及责任人。</a:t>
            </a:r>
            <a:r>
              <a:rPr sz="1400" b="1">
                <a:solidFill>
                  <a:schemeClr val="tx1"/>
                </a:solidFill>
                <a:latin typeface="微软雅黑" panose="020B0503020204020204" charset="-122"/>
                <a:ea typeface="微软雅黑" panose="020B0503020204020204" charset="-122"/>
                <a:cs typeface="微软雅黑" panose="020B0503020204020204" charset="-122"/>
              </a:rPr>
              <a:t>6.3.3响应启动 </a:t>
            </a:r>
            <a:r>
              <a:rPr sz="1400">
                <a:solidFill>
                  <a:schemeClr val="tx1"/>
                </a:solidFill>
                <a:latin typeface="微软雅黑" panose="020B0503020204020204" charset="-122"/>
                <a:ea typeface="微软雅黑" panose="020B0503020204020204" charset="-122"/>
                <a:cs typeface="微软雅黑" panose="020B0503020204020204" charset="-122"/>
              </a:rPr>
              <a:t>确定响应级别，明确响应启动后的程序性工作，包括应急会议召开、信息上报、资源协调、信息公 开、后勤及财力保障工作。 6.3.4应急处置明确事故现场的警戒疏散、人员搜救、医疗救治、现场监测、技术支持、工程抢险及环境保护方面 的应急处置措施，并明确人员防护的要求。</a:t>
            </a:r>
            <a:endParaRPr sz="1400">
              <a:solidFill>
                <a:schemeClr val="tx1"/>
              </a:solidFill>
              <a:latin typeface="微软雅黑" panose="020B0503020204020204" charset="-122"/>
              <a:ea typeface="微软雅黑" panose="020B0503020204020204" charset="-122"/>
              <a:cs typeface="微软雅黑" panose="020B0503020204020204" charset="-122"/>
            </a:endParaRPr>
          </a:p>
          <a:p>
            <a:endParaRPr sz="1400">
              <a:solidFill>
                <a:schemeClr val="tx1"/>
              </a:solidFill>
              <a:latin typeface="微软雅黑" panose="020B0503020204020204" charset="-122"/>
              <a:ea typeface="微软雅黑" panose="020B0503020204020204" charset="-122"/>
              <a:cs typeface="微软雅黑" panose="020B0503020204020204" charset="-122"/>
            </a:endParaRPr>
          </a:p>
          <a:p>
            <a:r>
              <a:rPr sz="1400" b="1">
                <a:solidFill>
                  <a:schemeClr val="tx1"/>
                </a:solidFill>
                <a:latin typeface="微软雅黑" panose="020B0503020204020204" charset="-122"/>
                <a:ea typeface="微软雅黑" panose="020B0503020204020204" charset="-122"/>
                <a:cs typeface="微软雅黑" panose="020B0503020204020204" charset="-122"/>
              </a:rPr>
              <a:t>6.3.5应急支援</a:t>
            </a:r>
            <a:endParaRPr sz="1400" b="1">
              <a:solidFill>
                <a:schemeClr val="tx1"/>
              </a:solidFill>
              <a:latin typeface="微软雅黑" panose="020B0503020204020204" charset="-122"/>
              <a:ea typeface="微软雅黑" panose="020B0503020204020204" charset="-122"/>
              <a:cs typeface="微软雅黑" panose="020B0503020204020204" charset="-122"/>
            </a:endParaRPr>
          </a:p>
          <a:p>
            <a:r>
              <a:rPr sz="1400">
                <a:solidFill>
                  <a:schemeClr val="tx1"/>
                </a:solidFill>
                <a:latin typeface="微软雅黑" panose="020B0503020204020204" charset="-122"/>
                <a:ea typeface="微软雅黑" panose="020B0503020204020204" charset="-122"/>
                <a:cs typeface="微软雅黑" panose="020B0503020204020204" charset="-122"/>
              </a:rPr>
              <a:t>明确当事态无法控制情况下，向外部（救援）力量请求支援的程序及要求、联动程序及要求，以及 外部（救援）力量到达后的指挥关系。</a:t>
            </a:r>
            <a:endParaRPr sz="1400">
              <a:solidFill>
                <a:schemeClr val="tx1"/>
              </a:solidFill>
              <a:latin typeface="微软雅黑" panose="020B0503020204020204" charset="-122"/>
              <a:ea typeface="微软雅黑" panose="020B0503020204020204" charset="-122"/>
              <a:cs typeface="微软雅黑" panose="020B0503020204020204" charset="-122"/>
            </a:endParaRPr>
          </a:p>
          <a:p>
            <a:endParaRPr sz="1400">
              <a:solidFill>
                <a:schemeClr val="tx1"/>
              </a:solidFill>
              <a:latin typeface="微软雅黑" panose="020B0503020204020204" charset="-122"/>
              <a:ea typeface="微软雅黑" panose="020B0503020204020204" charset="-122"/>
              <a:cs typeface="微软雅黑" panose="020B0503020204020204" charset="-122"/>
            </a:endParaRPr>
          </a:p>
          <a:p>
            <a:r>
              <a:rPr sz="1400" b="1">
                <a:solidFill>
                  <a:schemeClr val="tx1"/>
                </a:solidFill>
                <a:latin typeface="微软雅黑" panose="020B0503020204020204" charset="-122"/>
                <a:ea typeface="微软雅黑" panose="020B0503020204020204" charset="-122"/>
                <a:cs typeface="微软雅黑" panose="020B0503020204020204" charset="-122"/>
              </a:rPr>
              <a:t>6.3.6响应终止明确响应终止的基本条件、要求和责任人。</a:t>
            </a:r>
            <a:endParaRPr sz="1400" b="1">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56"/>
          <p:cNvSpPr/>
          <p:nvPr/>
        </p:nvSpPr>
        <p:spPr>
          <a:xfrm>
            <a:off x="3452495" y="927100"/>
            <a:ext cx="5044440"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6.</a:t>
            </a:r>
            <a:r>
              <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综合应急预案内容</a:t>
            </a:r>
            <a:endPar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endParaRPr>
          </a:p>
        </p:txBody>
      </p:sp>
      <p:cxnSp>
        <p:nvCxnSpPr>
          <p:cNvPr id="57" name="Connector 57"/>
          <p:cNvCxnSpPr/>
          <p:nvPr/>
        </p:nvCxnSpPr>
        <p:spPr>
          <a:xfrm>
            <a:off x="3863975" y="1628775"/>
            <a:ext cx="4103687" cy="0"/>
          </a:xfrm>
          <a:prstGeom prst="line">
            <a:avLst/>
          </a:prstGeom>
          <a:noFill/>
          <a:ln w="57150" cap="flat" cmpd="thickThin" algn="in">
            <a:solidFill>
              <a:srgbClr val="0000CC"/>
            </a:solidFill>
            <a:prstDash val="solid"/>
            <a:round/>
            <a:headEnd type="none" w="med" len="med"/>
            <a:tailEnd type="none" w="med" len="med"/>
          </a:ln>
        </p:spPr>
      </p:cxnSp>
      <p:sp>
        <p:nvSpPr>
          <p:cNvPr id="2" name="文本框 1"/>
          <p:cNvSpPr txBox="1"/>
          <p:nvPr/>
        </p:nvSpPr>
        <p:spPr>
          <a:xfrm>
            <a:off x="1928495" y="1774190"/>
            <a:ext cx="8335010" cy="4799965"/>
          </a:xfrm>
          <a:prstGeom prst="rect">
            <a:avLst/>
          </a:prstGeom>
          <a:noFill/>
          <a:ln w="9525">
            <a:noFill/>
          </a:ln>
        </p:spPr>
        <p:txBody>
          <a:bodyPr wrap="square">
            <a:spAutoFit/>
          </a:bodyPr>
          <a:lstStyle/>
          <a:p>
            <a:pPr eaLnBrk="1" fontAlgn="auto" latinLnBrk="0" hangingPunct="1">
              <a:lnSpc>
                <a:spcPct val="150000"/>
              </a:lnSpc>
            </a:pPr>
            <a:r>
              <a:rPr b="1">
                <a:solidFill>
                  <a:srgbClr val="3333CC"/>
                </a:solidFill>
                <a:latin typeface="微软雅黑" panose="020B0503020204020204" charset="-122"/>
                <a:ea typeface="微软雅黑" panose="020B0503020204020204" charset="-122"/>
                <a:cs typeface="微软雅黑" panose="020B0503020204020204" charset="-122"/>
              </a:rPr>
              <a:t>6.4后期处置</a:t>
            </a:r>
            <a:endParaRPr b="1">
              <a:solidFill>
                <a:srgbClr val="3333CC"/>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400">
                <a:solidFill>
                  <a:schemeClr val="tx1"/>
                </a:solidFill>
                <a:latin typeface="微软雅黑" panose="020B0503020204020204" charset="-122"/>
                <a:ea typeface="微软雅黑" panose="020B0503020204020204" charset="-122"/>
                <a:cs typeface="微软雅黑" panose="020B0503020204020204" charset="-122"/>
              </a:rPr>
              <a:t>明确污染物处理、生产秩序恢复、人员安置方面的内容。</a:t>
            </a:r>
            <a:endParaRPr sz="1400">
              <a:solidFill>
                <a:schemeClr val="tx1"/>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endParaRPr sz="1400">
              <a:solidFill>
                <a:schemeClr val="tx1"/>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b="1">
                <a:solidFill>
                  <a:srgbClr val="3333CC"/>
                </a:solidFill>
                <a:latin typeface="微软雅黑" panose="020B0503020204020204" charset="-122"/>
                <a:ea typeface="微软雅黑" panose="020B0503020204020204" charset="-122"/>
                <a:cs typeface="微软雅黑" panose="020B0503020204020204" charset="-122"/>
              </a:rPr>
              <a:t>6.5应急保障</a:t>
            </a:r>
            <a:endParaRPr b="1">
              <a:solidFill>
                <a:srgbClr val="3333CC"/>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400">
                <a:solidFill>
                  <a:schemeClr val="tx1"/>
                </a:solidFill>
                <a:latin typeface="微软雅黑" panose="020B0503020204020204" charset="-122"/>
                <a:ea typeface="微软雅黑" panose="020B0503020204020204" charset="-122"/>
                <a:cs typeface="微软雅黑" panose="020B0503020204020204" charset="-122"/>
              </a:rPr>
              <a:t>6.5.1通信与信息保障</a:t>
            </a:r>
            <a:endParaRPr sz="1400">
              <a:solidFill>
                <a:schemeClr val="tx1"/>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400">
                <a:solidFill>
                  <a:schemeClr val="tx1"/>
                </a:solidFill>
                <a:latin typeface="微软雅黑" panose="020B0503020204020204" charset="-122"/>
                <a:ea typeface="微软雅黑" panose="020B0503020204020204" charset="-122"/>
                <a:cs typeface="微软雅黑" panose="020B0503020204020204" charset="-122"/>
              </a:rPr>
              <a:t>明确应急保障的相关单位及人员通信联系方式和方法，以及备用方案和保障责任人。</a:t>
            </a:r>
            <a:endParaRPr sz="1400">
              <a:solidFill>
                <a:schemeClr val="tx1"/>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400">
                <a:solidFill>
                  <a:schemeClr val="tx1"/>
                </a:solidFill>
                <a:latin typeface="微软雅黑" panose="020B0503020204020204" charset="-122"/>
                <a:ea typeface="微软雅黑" panose="020B0503020204020204" charset="-122"/>
                <a:cs typeface="微软雅黑" panose="020B0503020204020204" charset="-122"/>
              </a:rPr>
              <a:t>6.5.2应急队伍保障</a:t>
            </a:r>
            <a:endParaRPr sz="1400">
              <a:solidFill>
                <a:schemeClr val="tx1"/>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400">
                <a:solidFill>
                  <a:schemeClr val="tx1"/>
                </a:solidFill>
                <a:latin typeface="微软雅黑" panose="020B0503020204020204" charset="-122"/>
                <a:ea typeface="微软雅黑" panose="020B0503020204020204" charset="-122"/>
                <a:cs typeface="微软雅黑" panose="020B0503020204020204" charset="-122"/>
              </a:rPr>
              <a:t>明确相关的应急人力资源，包括专家、专兼职应急救援队伍及协议应急救援队伍。</a:t>
            </a:r>
            <a:endParaRPr sz="1400">
              <a:solidFill>
                <a:schemeClr val="tx1"/>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400">
                <a:solidFill>
                  <a:schemeClr val="tx1"/>
                </a:solidFill>
                <a:latin typeface="微软雅黑" panose="020B0503020204020204" charset="-122"/>
                <a:ea typeface="微软雅黑" panose="020B0503020204020204" charset="-122"/>
                <a:cs typeface="微软雅黑" panose="020B0503020204020204" charset="-122"/>
              </a:rPr>
              <a:t>6.5.3物资装备保障</a:t>
            </a:r>
            <a:endParaRPr sz="1400">
              <a:solidFill>
                <a:schemeClr val="tx1"/>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400">
                <a:solidFill>
                  <a:schemeClr val="tx1"/>
                </a:solidFill>
                <a:latin typeface="微软雅黑" panose="020B0503020204020204" charset="-122"/>
                <a:ea typeface="微软雅黑" panose="020B0503020204020204" charset="-122"/>
                <a:cs typeface="微软雅黑" panose="020B0503020204020204" charset="-122"/>
              </a:rPr>
              <a:t>明确本单位的应急物资和装备的类型、数量、性能、存放位置、运输及使用条件、更新及补充时限、 管理责任人及其联系方式，并建立台账。</a:t>
            </a:r>
            <a:endParaRPr sz="1400">
              <a:solidFill>
                <a:schemeClr val="tx1"/>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400">
                <a:solidFill>
                  <a:schemeClr val="tx1"/>
                </a:solidFill>
                <a:latin typeface="微软雅黑" panose="020B0503020204020204" charset="-122"/>
                <a:ea typeface="微软雅黑" panose="020B0503020204020204" charset="-122"/>
                <a:cs typeface="微软雅黑" panose="020B0503020204020204" charset="-122"/>
              </a:rPr>
              <a:t>6.5.4其他保障</a:t>
            </a:r>
            <a:endParaRPr sz="1400">
              <a:solidFill>
                <a:schemeClr val="tx1"/>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400">
                <a:solidFill>
                  <a:schemeClr val="tx1"/>
                </a:solidFill>
                <a:latin typeface="微软雅黑" panose="020B0503020204020204" charset="-122"/>
                <a:ea typeface="微软雅黑" panose="020B0503020204020204" charset="-122"/>
                <a:cs typeface="微软雅黑" panose="020B0503020204020204" charset="-122"/>
              </a:rPr>
              <a:t>根据应急工作需求而确定的其他相关保障措施（如：能源保障、经费保障、交通运输保障、治安保 障、技术保障、医疗保障及后勤保障）。注：6.5.1〜6.5.4的相关内容，尽可能在应急预案的附件中体现。</a:t>
            </a:r>
            <a:endParaRPr sz="140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56"/>
          <p:cNvSpPr/>
          <p:nvPr/>
        </p:nvSpPr>
        <p:spPr>
          <a:xfrm>
            <a:off x="3452495" y="927100"/>
            <a:ext cx="5044440"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7.</a:t>
            </a:r>
            <a:r>
              <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专项应急预案内容</a:t>
            </a:r>
            <a:endPar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endParaRPr>
          </a:p>
        </p:txBody>
      </p:sp>
      <p:cxnSp>
        <p:nvCxnSpPr>
          <p:cNvPr id="57" name="Connector 57"/>
          <p:cNvCxnSpPr/>
          <p:nvPr/>
        </p:nvCxnSpPr>
        <p:spPr>
          <a:xfrm>
            <a:off x="3863975" y="1628775"/>
            <a:ext cx="4103687" cy="0"/>
          </a:xfrm>
          <a:prstGeom prst="line">
            <a:avLst/>
          </a:prstGeom>
          <a:noFill/>
          <a:ln w="57150" cap="flat" cmpd="thickThin" algn="in">
            <a:solidFill>
              <a:srgbClr val="0000CC"/>
            </a:solidFill>
            <a:prstDash val="solid"/>
            <a:round/>
            <a:headEnd type="none" w="med" len="med"/>
            <a:tailEnd type="none" w="med" len="med"/>
          </a:ln>
        </p:spPr>
      </p:cxnSp>
      <p:sp>
        <p:nvSpPr>
          <p:cNvPr id="2" name="文本框 1"/>
          <p:cNvSpPr txBox="1"/>
          <p:nvPr/>
        </p:nvSpPr>
        <p:spPr>
          <a:xfrm>
            <a:off x="1928495" y="1774190"/>
            <a:ext cx="8335010" cy="4846320"/>
          </a:xfrm>
          <a:prstGeom prst="rect">
            <a:avLst/>
          </a:prstGeom>
          <a:noFill/>
          <a:ln w="9525">
            <a:noFill/>
          </a:ln>
        </p:spPr>
        <p:txBody>
          <a:bodyPr wrap="square">
            <a:spAutoFit/>
          </a:bodyPr>
          <a:lstStyle/>
          <a:p>
            <a:pPr eaLnBrk="1" fontAlgn="auto" latinLnBrk="0" hangingPunct="1">
              <a:lnSpc>
                <a:spcPct val="150000"/>
              </a:lnSpc>
            </a:pPr>
            <a:r>
              <a:rPr sz="1600" b="1">
                <a:solidFill>
                  <a:srgbClr val="3333CC"/>
                </a:solidFill>
                <a:latin typeface="微软雅黑" panose="020B0503020204020204" charset="-122"/>
                <a:ea typeface="微软雅黑" panose="020B0503020204020204" charset="-122"/>
                <a:cs typeface="微软雅黑" panose="020B0503020204020204" charset="-122"/>
              </a:rPr>
              <a:t>7.1适用范围</a:t>
            </a:r>
            <a:endParaRPr sz="1600" b="1">
              <a:solidFill>
                <a:srgbClr val="3333CC"/>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400">
                <a:solidFill>
                  <a:schemeClr val="tx1"/>
                </a:solidFill>
                <a:latin typeface="微软雅黑" panose="020B0503020204020204" charset="-122"/>
                <a:ea typeface="微软雅黑" panose="020B0503020204020204" charset="-122"/>
                <a:cs typeface="微软雅黑" panose="020B0503020204020204" charset="-122"/>
              </a:rPr>
              <a:t>说明专项应急预案适用的范围，以及与综合应急预案的关系。</a:t>
            </a:r>
            <a:endParaRPr sz="1400">
              <a:solidFill>
                <a:schemeClr val="tx1"/>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600" b="1">
                <a:solidFill>
                  <a:srgbClr val="3333CC"/>
                </a:solidFill>
                <a:latin typeface="微软雅黑" panose="020B0503020204020204" charset="-122"/>
                <a:ea typeface="微软雅黑" panose="020B0503020204020204" charset="-122"/>
                <a:cs typeface="微软雅黑" panose="020B0503020204020204" charset="-122"/>
              </a:rPr>
              <a:t>7.2应急组织机构及职责</a:t>
            </a:r>
            <a:endParaRPr sz="1600" b="1">
              <a:solidFill>
                <a:srgbClr val="3333CC"/>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400">
                <a:solidFill>
                  <a:schemeClr val="tx1"/>
                </a:solidFill>
                <a:latin typeface="微软雅黑" panose="020B0503020204020204" charset="-122"/>
                <a:ea typeface="微软雅黑" panose="020B0503020204020204" charset="-122"/>
                <a:cs typeface="微软雅黑" panose="020B0503020204020204" charset="-122"/>
              </a:rPr>
              <a:t>明确应急组织形式（可用图示）及构成单位（部门）的应急处置职责。应急组织机构以及各成员单 位或人员的具体职责。应急组织机构可以设置相应的应急工作小组，各小组具体构成、职责分工及行动 任务建议以工作方案的形式作为附件。</a:t>
            </a:r>
            <a:endParaRPr sz="1400">
              <a:solidFill>
                <a:schemeClr val="tx1"/>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600" b="1">
                <a:solidFill>
                  <a:srgbClr val="3333CC"/>
                </a:solidFill>
                <a:latin typeface="微软雅黑" panose="020B0503020204020204" charset="-122"/>
                <a:ea typeface="微软雅黑" panose="020B0503020204020204" charset="-122"/>
                <a:cs typeface="微软雅黑" panose="020B0503020204020204" charset="-122"/>
              </a:rPr>
              <a:t>7.3响应启动</a:t>
            </a:r>
            <a:endParaRPr sz="1600" b="1">
              <a:solidFill>
                <a:srgbClr val="3333CC"/>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400">
                <a:solidFill>
                  <a:schemeClr val="tx1"/>
                </a:solidFill>
                <a:latin typeface="微软雅黑" panose="020B0503020204020204" charset="-122"/>
                <a:ea typeface="微软雅黑" panose="020B0503020204020204" charset="-122"/>
                <a:cs typeface="微软雅黑" panose="020B0503020204020204" charset="-122"/>
              </a:rPr>
              <a:t>明确响应启动后的程序性工作，包括应急会议召开、信息上报、资源协调、信息公开、后勤及财力 保障工作。</a:t>
            </a:r>
            <a:endParaRPr sz="1400">
              <a:solidFill>
                <a:schemeClr val="tx1"/>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600" b="1">
                <a:solidFill>
                  <a:srgbClr val="3333CC"/>
                </a:solidFill>
                <a:latin typeface="微软雅黑" panose="020B0503020204020204" charset="-122"/>
                <a:ea typeface="微软雅黑" panose="020B0503020204020204" charset="-122"/>
                <a:cs typeface="微软雅黑" panose="020B0503020204020204" charset="-122"/>
              </a:rPr>
              <a:t>7.4处置措施</a:t>
            </a:r>
            <a:endParaRPr sz="1600" b="1">
              <a:solidFill>
                <a:srgbClr val="3333CC"/>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400">
                <a:solidFill>
                  <a:schemeClr val="tx1"/>
                </a:solidFill>
                <a:latin typeface="微软雅黑" panose="020B0503020204020204" charset="-122"/>
                <a:ea typeface="微软雅黑" panose="020B0503020204020204" charset="-122"/>
                <a:cs typeface="微软雅黑" panose="020B0503020204020204" charset="-122"/>
              </a:rPr>
              <a:t>针对可能发生的事故风险、危害程度和影响范围，明确应急处置指导原则，制定相应的应急处置措 施。</a:t>
            </a:r>
            <a:endParaRPr sz="1400">
              <a:solidFill>
                <a:schemeClr val="tx1"/>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600" b="1">
                <a:solidFill>
                  <a:srgbClr val="3333CC"/>
                </a:solidFill>
                <a:latin typeface="微软雅黑" panose="020B0503020204020204" charset="-122"/>
                <a:ea typeface="微软雅黑" panose="020B0503020204020204" charset="-122"/>
                <a:cs typeface="微软雅黑" panose="020B0503020204020204" charset="-122"/>
              </a:rPr>
              <a:t>7.5应急保障</a:t>
            </a:r>
            <a:endParaRPr sz="1600" b="1">
              <a:solidFill>
                <a:srgbClr val="3333CC"/>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400">
                <a:solidFill>
                  <a:schemeClr val="tx1"/>
                </a:solidFill>
                <a:latin typeface="微软雅黑" panose="020B0503020204020204" charset="-122"/>
                <a:ea typeface="微软雅黑" panose="020B0503020204020204" charset="-122"/>
                <a:cs typeface="微软雅黑" panose="020B0503020204020204" charset="-122"/>
              </a:rPr>
              <a:t>根据应急工作需求明确保障的内容。</a:t>
            </a:r>
            <a:endParaRPr sz="1400">
              <a:solidFill>
                <a:schemeClr val="tx1"/>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400">
                <a:solidFill>
                  <a:schemeClr val="tx1"/>
                </a:solidFill>
                <a:latin typeface="微软雅黑" panose="020B0503020204020204" charset="-122"/>
                <a:ea typeface="微软雅黑" panose="020B0503020204020204" charset="-122"/>
                <a:cs typeface="微软雅黑" panose="020B0503020204020204" charset="-122"/>
              </a:rPr>
              <a:t>注：专项应急预案包括但不限于上述7.1〜7.4内容。</a:t>
            </a:r>
            <a:endParaRPr sz="140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56"/>
          <p:cNvSpPr/>
          <p:nvPr/>
        </p:nvSpPr>
        <p:spPr>
          <a:xfrm>
            <a:off x="3272155" y="927100"/>
            <a:ext cx="5774055"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8.</a:t>
            </a:r>
            <a:r>
              <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现场处置方案主要内容</a:t>
            </a:r>
            <a:endPar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endParaRPr>
          </a:p>
        </p:txBody>
      </p:sp>
      <p:cxnSp>
        <p:nvCxnSpPr>
          <p:cNvPr id="57" name="Connector 57"/>
          <p:cNvCxnSpPr/>
          <p:nvPr/>
        </p:nvCxnSpPr>
        <p:spPr>
          <a:xfrm>
            <a:off x="3863975" y="1628775"/>
            <a:ext cx="4103687" cy="0"/>
          </a:xfrm>
          <a:prstGeom prst="line">
            <a:avLst/>
          </a:prstGeom>
          <a:noFill/>
          <a:ln w="57150" cap="flat" cmpd="thickThin" algn="in">
            <a:solidFill>
              <a:srgbClr val="0000CC"/>
            </a:solidFill>
            <a:prstDash val="solid"/>
            <a:round/>
            <a:headEnd type="none" w="med" len="med"/>
            <a:tailEnd type="none" w="med" len="med"/>
          </a:ln>
        </p:spPr>
      </p:cxnSp>
      <p:sp>
        <p:nvSpPr>
          <p:cNvPr id="2" name="文本框 1"/>
          <p:cNvSpPr txBox="1"/>
          <p:nvPr/>
        </p:nvSpPr>
        <p:spPr>
          <a:xfrm>
            <a:off x="1928495" y="1774190"/>
            <a:ext cx="8335010" cy="4799965"/>
          </a:xfrm>
          <a:prstGeom prst="rect">
            <a:avLst/>
          </a:prstGeom>
          <a:noFill/>
          <a:ln w="9525">
            <a:noFill/>
          </a:ln>
        </p:spPr>
        <p:txBody>
          <a:bodyPr wrap="square">
            <a:spAutoFit/>
          </a:bodyPr>
          <a:lstStyle/>
          <a:p>
            <a:pPr eaLnBrk="1" fontAlgn="auto" latinLnBrk="0" hangingPunct="1">
              <a:lnSpc>
                <a:spcPct val="150000"/>
              </a:lnSpc>
            </a:pPr>
            <a:r>
              <a:rPr sz="1600" b="1">
                <a:solidFill>
                  <a:srgbClr val="3333CC"/>
                </a:solidFill>
                <a:latin typeface="微软雅黑" panose="020B0503020204020204" charset="-122"/>
                <a:ea typeface="微软雅黑" panose="020B0503020204020204" charset="-122"/>
                <a:cs typeface="微软雅黑" panose="020B0503020204020204" charset="-122"/>
              </a:rPr>
              <a:t>8.1事故风险描述</a:t>
            </a:r>
            <a:endParaRPr sz="1600" b="1">
              <a:solidFill>
                <a:srgbClr val="3333CC"/>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400">
                <a:solidFill>
                  <a:schemeClr val="tx1"/>
                </a:solidFill>
                <a:latin typeface="微软雅黑" panose="020B0503020204020204" charset="-122"/>
                <a:ea typeface="微软雅黑" panose="020B0503020204020204" charset="-122"/>
                <a:cs typeface="微软雅黑" panose="020B0503020204020204" charset="-122"/>
              </a:rPr>
              <a:t>简述事故风险评估的结果（可用列表的形式附在附件中）。</a:t>
            </a:r>
            <a:endParaRPr sz="1400">
              <a:solidFill>
                <a:schemeClr val="tx1"/>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600" b="1">
                <a:solidFill>
                  <a:srgbClr val="3333CC"/>
                </a:solidFill>
                <a:latin typeface="微软雅黑" panose="020B0503020204020204" charset="-122"/>
                <a:ea typeface="微软雅黑" panose="020B0503020204020204" charset="-122"/>
                <a:cs typeface="微软雅黑" panose="020B0503020204020204" charset="-122"/>
              </a:rPr>
              <a:t>8.2应急工作职责</a:t>
            </a:r>
            <a:endParaRPr sz="1600" b="1">
              <a:solidFill>
                <a:srgbClr val="3333CC"/>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400">
                <a:solidFill>
                  <a:schemeClr val="tx1"/>
                </a:solidFill>
                <a:latin typeface="微软雅黑" panose="020B0503020204020204" charset="-122"/>
                <a:ea typeface="微软雅黑" panose="020B0503020204020204" charset="-122"/>
                <a:cs typeface="微软雅黑" panose="020B0503020204020204" charset="-122"/>
              </a:rPr>
              <a:t>明确应急组织分工和职责。</a:t>
            </a:r>
            <a:endParaRPr sz="1400">
              <a:solidFill>
                <a:schemeClr val="tx1"/>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600" b="1">
                <a:solidFill>
                  <a:srgbClr val="3333CC"/>
                </a:solidFill>
                <a:latin typeface="微软雅黑" panose="020B0503020204020204" charset="-122"/>
                <a:ea typeface="微软雅黑" panose="020B0503020204020204" charset="-122"/>
                <a:cs typeface="微软雅黑" panose="020B0503020204020204" charset="-122"/>
              </a:rPr>
              <a:t>8.3应急处置</a:t>
            </a:r>
            <a:endParaRPr sz="1600" b="1">
              <a:solidFill>
                <a:srgbClr val="3333CC"/>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400">
                <a:solidFill>
                  <a:schemeClr val="tx1"/>
                </a:solidFill>
                <a:latin typeface="微软雅黑" panose="020B0503020204020204" charset="-122"/>
                <a:ea typeface="微软雅黑" panose="020B0503020204020204" charset="-122"/>
                <a:cs typeface="微软雅黑" panose="020B0503020204020204" charset="-122"/>
              </a:rPr>
              <a:t>主要包括以下内容：</a:t>
            </a:r>
            <a:endParaRPr sz="1400">
              <a:solidFill>
                <a:schemeClr val="tx1"/>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400">
                <a:solidFill>
                  <a:schemeClr val="tx1"/>
                </a:solidFill>
                <a:latin typeface="微软雅黑" panose="020B0503020204020204" charset="-122"/>
                <a:ea typeface="微软雅黑" panose="020B0503020204020204" charset="-122"/>
                <a:cs typeface="微软雅黑" panose="020B0503020204020204" charset="-122"/>
              </a:rPr>
              <a:t>a）应急处置程序。根据可能发生的事故及现场情况，明确事故报警、各项应急措施启动、应急救 护人员的引导、事故扩大及同生产经营单位应急预案的衔接程序。</a:t>
            </a:r>
            <a:endParaRPr sz="1400">
              <a:solidFill>
                <a:schemeClr val="tx1"/>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400">
                <a:solidFill>
                  <a:schemeClr val="tx1"/>
                </a:solidFill>
                <a:latin typeface="微软雅黑" panose="020B0503020204020204" charset="-122"/>
                <a:ea typeface="微软雅黑" panose="020B0503020204020204" charset="-122"/>
                <a:cs typeface="微软雅黑" panose="020B0503020204020204" charset="-122"/>
              </a:rPr>
              <a:t>b）现场应急处置措施。针对可能发生的事故从人员救护、工艺操作、事故控制、消防、现场恢复 等方面制定明确的应急处置措施。</a:t>
            </a:r>
            <a:endParaRPr sz="1400">
              <a:solidFill>
                <a:schemeClr val="tx1"/>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400">
                <a:solidFill>
                  <a:schemeClr val="tx1"/>
                </a:solidFill>
                <a:latin typeface="微软雅黑" panose="020B0503020204020204" charset="-122"/>
                <a:ea typeface="微软雅黑" panose="020B0503020204020204" charset="-122"/>
                <a:cs typeface="微软雅黑" panose="020B0503020204020204" charset="-122"/>
              </a:rPr>
              <a:t>c）明确报警负责人以及报警电话及上级管理部门、相关应急救援单位联络方式和联系人员，事故 报告基本要求和内容。</a:t>
            </a:r>
            <a:endParaRPr sz="1400">
              <a:solidFill>
                <a:schemeClr val="tx1"/>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600" b="1">
                <a:solidFill>
                  <a:schemeClr val="accent2"/>
                </a:solidFill>
                <a:latin typeface="微软雅黑" panose="020B0503020204020204" charset="-122"/>
                <a:ea typeface="微软雅黑" panose="020B0503020204020204" charset="-122"/>
                <a:cs typeface="微软雅黑" panose="020B0503020204020204" charset="-122"/>
              </a:rPr>
              <a:t>8.4注意事项</a:t>
            </a:r>
            <a:endParaRPr sz="1600" b="1">
              <a:solidFill>
                <a:schemeClr val="accent2"/>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400">
                <a:solidFill>
                  <a:schemeClr val="tx1"/>
                </a:solidFill>
                <a:latin typeface="微软雅黑" panose="020B0503020204020204" charset="-122"/>
                <a:ea typeface="微软雅黑" panose="020B0503020204020204" charset="-122"/>
                <a:cs typeface="微软雅黑" panose="020B0503020204020204" charset="-122"/>
              </a:rPr>
              <a:t>包括人员防护和自救互救、装备使用、现场安全方面的内容。</a:t>
            </a:r>
            <a:endParaRPr sz="140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56"/>
          <p:cNvSpPr/>
          <p:nvPr/>
        </p:nvSpPr>
        <p:spPr>
          <a:xfrm>
            <a:off x="5042535" y="927100"/>
            <a:ext cx="1923415"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9.</a:t>
            </a:r>
            <a:r>
              <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附件</a:t>
            </a:r>
            <a:endPar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endParaRPr>
          </a:p>
        </p:txBody>
      </p:sp>
      <p:cxnSp>
        <p:nvCxnSpPr>
          <p:cNvPr id="57" name="Connector 57"/>
          <p:cNvCxnSpPr/>
          <p:nvPr/>
        </p:nvCxnSpPr>
        <p:spPr>
          <a:xfrm>
            <a:off x="3863975" y="1628775"/>
            <a:ext cx="4103687" cy="0"/>
          </a:xfrm>
          <a:prstGeom prst="line">
            <a:avLst/>
          </a:prstGeom>
          <a:noFill/>
          <a:ln w="57150" cap="flat" cmpd="thickThin" algn="in">
            <a:solidFill>
              <a:srgbClr val="0000CC"/>
            </a:solidFill>
            <a:prstDash val="solid"/>
            <a:round/>
            <a:headEnd type="none" w="med" len="med"/>
            <a:tailEnd type="none" w="med" len="med"/>
          </a:ln>
        </p:spPr>
      </p:cxnSp>
      <p:sp>
        <p:nvSpPr>
          <p:cNvPr id="2" name="文本框 1"/>
          <p:cNvSpPr txBox="1"/>
          <p:nvPr/>
        </p:nvSpPr>
        <p:spPr>
          <a:xfrm>
            <a:off x="1928495" y="1774190"/>
            <a:ext cx="8335010" cy="4846320"/>
          </a:xfrm>
          <a:prstGeom prst="rect">
            <a:avLst/>
          </a:prstGeom>
          <a:noFill/>
          <a:ln w="9525">
            <a:noFill/>
          </a:ln>
        </p:spPr>
        <p:txBody>
          <a:bodyPr wrap="square">
            <a:spAutoFit/>
          </a:bodyPr>
          <a:lstStyle/>
          <a:p>
            <a:pPr eaLnBrk="1" fontAlgn="auto" latinLnBrk="0" hangingPunct="1">
              <a:lnSpc>
                <a:spcPct val="150000"/>
              </a:lnSpc>
            </a:pPr>
            <a:r>
              <a:rPr sz="1600" b="1">
                <a:solidFill>
                  <a:srgbClr val="3333CC"/>
                </a:solidFill>
                <a:latin typeface="微软雅黑" panose="020B0503020204020204" charset="-122"/>
                <a:ea typeface="微软雅黑" panose="020B0503020204020204" charset="-122"/>
                <a:cs typeface="微软雅黑" panose="020B0503020204020204" charset="-122"/>
              </a:rPr>
              <a:t>9.1生产经营单位概况</a:t>
            </a:r>
            <a:endParaRPr sz="1600" b="1">
              <a:solidFill>
                <a:srgbClr val="3333CC"/>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400">
                <a:solidFill>
                  <a:schemeClr val="tx1"/>
                </a:solidFill>
                <a:latin typeface="微软雅黑" panose="020B0503020204020204" charset="-122"/>
                <a:ea typeface="微软雅黑" panose="020B0503020204020204" charset="-122"/>
                <a:cs typeface="微软雅黑" panose="020B0503020204020204" charset="-122"/>
              </a:rPr>
              <a:t>简要描述本单位地址、从业人数、隶属关系、主要原材料、主要产品、产量，以及重点岗位、重点 区域、周边重大危险源、重要设施、目标、场所和周边布局情况。</a:t>
            </a:r>
            <a:endParaRPr sz="1400">
              <a:solidFill>
                <a:schemeClr val="tx1"/>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600" b="1">
                <a:solidFill>
                  <a:srgbClr val="3333CC"/>
                </a:solidFill>
                <a:latin typeface="微软雅黑" panose="020B0503020204020204" charset="-122"/>
                <a:ea typeface="微软雅黑" panose="020B0503020204020204" charset="-122"/>
                <a:cs typeface="微软雅黑" panose="020B0503020204020204" charset="-122"/>
              </a:rPr>
              <a:t>9.2风险评估的结果</a:t>
            </a:r>
            <a:endParaRPr sz="1600" b="1">
              <a:solidFill>
                <a:srgbClr val="3333CC"/>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400">
                <a:solidFill>
                  <a:schemeClr val="tx1"/>
                </a:solidFill>
                <a:latin typeface="微软雅黑" panose="020B0503020204020204" charset="-122"/>
                <a:ea typeface="微软雅黑" panose="020B0503020204020204" charset="-122"/>
                <a:cs typeface="微软雅黑" panose="020B0503020204020204" charset="-122"/>
              </a:rPr>
              <a:t>简述本单位风险评估的结果。</a:t>
            </a:r>
            <a:endParaRPr sz="1400">
              <a:solidFill>
                <a:schemeClr val="tx1"/>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600" b="1">
                <a:solidFill>
                  <a:srgbClr val="3333CC"/>
                </a:solidFill>
                <a:latin typeface="微软雅黑" panose="020B0503020204020204" charset="-122"/>
                <a:ea typeface="微软雅黑" panose="020B0503020204020204" charset="-122"/>
                <a:cs typeface="微软雅黑" panose="020B0503020204020204" charset="-122"/>
              </a:rPr>
              <a:t>9.3预案体系与衔接</a:t>
            </a:r>
            <a:endParaRPr sz="1600" b="1">
              <a:solidFill>
                <a:srgbClr val="3333CC"/>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400">
                <a:solidFill>
                  <a:schemeClr val="tx1"/>
                </a:solidFill>
                <a:latin typeface="微软雅黑" panose="020B0503020204020204" charset="-122"/>
                <a:ea typeface="微软雅黑" panose="020B0503020204020204" charset="-122"/>
                <a:cs typeface="微软雅黑" panose="020B0503020204020204" charset="-122"/>
              </a:rPr>
              <a:t>简述本单位应急预案体系构成和分级情况，明确与地方政府及其有关部门、其他相关单位应急预案 的衔接关系（可用图示）。</a:t>
            </a:r>
            <a:endParaRPr sz="1400">
              <a:solidFill>
                <a:schemeClr val="tx1"/>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600" b="1">
                <a:solidFill>
                  <a:srgbClr val="3333CC"/>
                </a:solidFill>
                <a:latin typeface="微软雅黑" panose="020B0503020204020204" charset="-122"/>
                <a:ea typeface="微软雅黑" panose="020B0503020204020204" charset="-122"/>
                <a:cs typeface="微软雅黑" panose="020B0503020204020204" charset="-122"/>
              </a:rPr>
              <a:t>9.4应急物资装备的名录或清单</a:t>
            </a:r>
            <a:endParaRPr sz="1600" b="1">
              <a:solidFill>
                <a:srgbClr val="3333CC"/>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400">
                <a:solidFill>
                  <a:schemeClr val="tx1"/>
                </a:solidFill>
                <a:latin typeface="微软雅黑" panose="020B0503020204020204" charset="-122"/>
                <a:ea typeface="微软雅黑" panose="020B0503020204020204" charset="-122"/>
                <a:cs typeface="微软雅黑" panose="020B0503020204020204" charset="-122"/>
              </a:rPr>
              <a:t>列岀应急预案涉及的主要物资和装备名称、型号、性能、数量、存放地点、运输和使用条件、管理 责任人和联系电话等。</a:t>
            </a:r>
            <a:endParaRPr sz="1400">
              <a:solidFill>
                <a:schemeClr val="tx1"/>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600" b="1">
                <a:solidFill>
                  <a:srgbClr val="3333CC"/>
                </a:solidFill>
                <a:latin typeface="微软雅黑" panose="020B0503020204020204" charset="-122"/>
                <a:ea typeface="微软雅黑" panose="020B0503020204020204" charset="-122"/>
                <a:cs typeface="微软雅黑" panose="020B0503020204020204" charset="-122"/>
              </a:rPr>
              <a:t>9.5有关应急部门、机构或人员的联系方式</a:t>
            </a:r>
            <a:endParaRPr sz="1600" b="1">
              <a:solidFill>
                <a:srgbClr val="3333CC"/>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400">
                <a:solidFill>
                  <a:schemeClr val="tx1"/>
                </a:solidFill>
                <a:latin typeface="微软雅黑" panose="020B0503020204020204" charset="-122"/>
                <a:ea typeface="微软雅黑" panose="020B0503020204020204" charset="-122"/>
                <a:cs typeface="微软雅黑" panose="020B0503020204020204" charset="-122"/>
              </a:rPr>
              <a:t>列出应急工作中需要联系的部门、机构或人员及其多种联系方式。</a:t>
            </a:r>
            <a:endParaRPr sz="1400">
              <a:solidFill>
                <a:schemeClr val="tx1"/>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endParaRPr sz="140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56"/>
          <p:cNvSpPr/>
          <p:nvPr/>
        </p:nvSpPr>
        <p:spPr>
          <a:xfrm>
            <a:off x="5042535" y="927100"/>
            <a:ext cx="1923415"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9.</a:t>
            </a:r>
            <a:r>
              <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附件</a:t>
            </a:r>
            <a:endPar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endParaRPr>
          </a:p>
        </p:txBody>
      </p:sp>
      <p:cxnSp>
        <p:nvCxnSpPr>
          <p:cNvPr id="57" name="Connector 57"/>
          <p:cNvCxnSpPr/>
          <p:nvPr/>
        </p:nvCxnSpPr>
        <p:spPr>
          <a:xfrm>
            <a:off x="3863975" y="1628775"/>
            <a:ext cx="4103687" cy="0"/>
          </a:xfrm>
          <a:prstGeom prst="line">
            <a:avLst/>
          </a:prstGeom>
          <a:noFill/>
          <a:ln w="57150" cap="flat" cmpd="thickThin" algn="in">
            <a:solidFill>
              <a:srgbClr val="0000CC"/>
            </a:solidFill>
            <a:prstDash val="solid"/>
            <a:round/>
            <a:headEnd type="none" w="med" len="med"/>
            <a:tailEnd type="none" w="med" len="med"/>
          </a:ln>
        </p:spPr>
      </p:cxnSp>
      <p:sp>
        <p:nvSpPr>
          <p:cNvPr id="2" name="文本框 1"/>
          <p:cNvSpPr txBox="1"/>
          <p:nvPr/>
        </p:nvSpPr>
        <p:spPr>
          <a:xfrm>
            <a:off x="1928495" y="1774190"/>
            <a:ext cx="8335010" cy="4754245"/>
          </a:xfrm>
          <a:prstGeom prst="rect">
            <a:avLst/>
          </a:prstGeom>
          <a:noFill/>
          <a:ln w="9525">
            <a:noFill/>
          </a:ln>
        </p:spPr>
        <p:txBody>
          <a:bodyPr wrap="square">
            <a:spAutoFit/>
          </a:bodyPr>
          <a:lstStyle/>
          <a:p>
            <a:pPr eaLnBrk="1" fontAlgn="auto" latinLnBrk="0" hangingPunct="1">
              <a:lnSpc>
                <a:spcPct val="150000"/>
              </a:lnSpc>
            </a:pPr>
            <a:r>
              <a:rPr sz="1600" b="1">
                <a:solidFill>
                  <a:srgbClr val="3333CC"/>
                </a:solidFill>
                <a:latin typeface="微软雅黑" panose="020B0503020204020204" charset="-122"/>
                <a:ea typeface="微软雅黑" panose="020B0503020204020204" charset="-122"/>
                <a:cs typeface="微软雅黑" panose="020B0503020204020204" charset="-122"/>
                <a:sym typeface="微软雅黑" panose="020B0503020204020204" charset="-122"/>
              </a:rPr>
              <a:t>9.6格式化文本</a:t>
            </a:r>
            <a:endParaRPr sz="1600" b="1">
              <a:solidFill>
                <a:srgbClr val="3333CC"/>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400">
                <a:latin typeface="微软雅黑" panose="020B0503020204020204" charset="-122"/>
                <a:ea typeface="微软雅黑" panose="020B0503020204020204" charset="-122"/>
                <a:cs typeface="微软雅黑" panose="020B0503020204020204" charset="-122"/>
                <a:sym typeface="微软雅黑" panose="020B0503020204020204" charset="-122"/>
              </a:rPr>
              <a:t>列出信息接报、预案启动、信息发布等格式化文本。</a:t>
            </a:r>
            <a:endParaRPr sz="1400">
              <a:solidFill>
                <a:schemeClr val="tx1"/>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600" b="1">
                <a:solidFill>
                  <a:srgbClr val="3333CC"/>
                </a:solidFill>
                <a:latin typeface="微软雅黑" panose="020B0503020204020204" charset="-122"/>
                <a:ea typeface="微软雅黑" panose="020B0503020204020204" charset="-122"/>
                <a:cs typeface="微软雅黑" panose="020B0503020204020204" charset="-122"/>
                <a:sym typeface="微软雅黑" panose="020B0503020204020204" charset="-122"/>
              </a:rPr>
              <a:t>9.7关键的路线、标识和图纸</a:t>
            </a:r>
            <a:endParaRPr sz="1600" b="1">
              <a:solidFill>
                <a:srgbClr val="3333CC"/>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400">
                <a:latin typeface="微软雅黑" panose="020B0503020204020204" charset="-122"/>
                <a:ea typeface="微软雅黑" panose="020B0503020204020204" charset="-122"/>
                <a:cs typeface="微软雅黑" panose="020B0503020204020204" charset="-122"/>
                <a:sym typeface="微软雅黑" panose="020B0503020204020204" charset="-122"/>
              </a:rPr>
              <a:t>包括但不限于：</a:t>
            </a:r>
            <a:endParaRPr sz="1400">
              <a:solidFill>
                <a:schemeClr val="tx1"/>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400">
                <a:latin typeface="微软雅黑" panose="020B0503020204020204" charset="-122"/>
                <a:ea typeface="微软雅黑" panose="020B0503020204020204" charset="-122"/>
                <a:cs typeface="微软雅黑" panose="020B0503020204020204" charset="-122"/>
                <a:sym typeface="微软雅黑" panose="020B0503020204020204" charset="-122"/>
              </a:rPr>
              <a:t>a）警报系统分布及覆盖范围；</a:t>
            </a:r>
            <a:endParaRPr sz="1400">
              <a:solidFill>
                <a:schemeClr val="tx1"/>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400">
                <a:latin typeface="微软雅黑" panose="020B0503020204020204" charset="-122"/>
                <a:ea typeface="微软雅黑" panose="020B0503020204020204" charset="-122"/>
                <a:cs typeface="微软雅黑" panose="020B0503020204020204" charset="-122"/>
                <a:sym typeface="微软雅黑" panose="020B0503020204020204" charset="-122"/>
              </a:rPr>
              <a:t>b）重要防护目标、风险清单及分布图；</a:t>
            </a:r>
            <a:endParaRPr sz="1400">
              <a:solidFill>
                <a:schemeClr val="tx1"/>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400">
                <a:latin typeface="微软雅黑" panose="020B0503020204020204" charset="-122"/>
                <a:ea typeface="微软雅黑" panose="020B0503020204020204" charset="-122"/>
                <a:cs typeface="微软雅黑" panose="020B0503020204020204" charset="-122"/>
                <a:sym typeface="微软雅黑" panose="020B0503020204020204" charset="-122"/>
              </a:rPr>
              <a:t>c）应急指挥部（现场指挥部）位置及救援队伍行动路线；</a:t>
            </a:r>
            <a:endParaRPr sz="1400">
              <a:solidFill>
                <a:schemeClr val="tx1"/>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400">
                <a:latin typeface="微软雅黑" panose="020B0503020204020204" charset="-122"/>
                <a:ea typeface="微软雅黑" panose="020B0503020204020204" charset="-122"/>
                <a:cs typeface="微软雅黑" panose="020B0503020204020204" charset="-122"/>
                <a:sym typeface="微软雅黑" panose="020B0503020204020204" charset="-122"/>
              </a:rPr>
              <a:t>d）疏散路线、集结点、警戒范围、重要地点的标识；</a:t>
            </a:r>
            <a:endParaRPr sz="1400">
              <a:solidFill>
                <a:schemeClr val="tx1"/>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400">
                <a:latin typeface="微软雅黑" panose="020B0503020204020204" charset="-122"/>
                <a:ea typeface="微软雅黑" panose="020B0503020204020204" charset="-122"/>
                <a:cs typeface="微软雅黑" panose="020B0503020204020204" charset="-122"/>
                <a:sym typeface="微软雅黑" panose="020B0503020204020204" charset="-122"/>
              </a:rPr>
              <a:t>e）相关平面布置、应急资源分布的图纸；</a:t>
            </a:r>
            <a:endParaRPr sz="1400">
              <a:solidFill>
                <a:schemeClr val="tx1"/>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400">
                <a:latin typeface="微软雅黑" panose="020B0503020204020204" charset="-122"/>
                <a:ea typeface="微软雅黑" panose="020B0503020204020204" charset="-122"/>
                <a:cs typeface="微软雅黑" panose="020B0503020204020204" charset="-122"/>
                <a:sym typeface="微软雅黑" panose="020B0503020204020204" charset="-122"/>
              </a:rPr>
              <a:t>f）生产经营单位的地理位置图、周边关系图、附近交通图；</a:t>
            </a:r>
            <a:endParaRPr sz="1400">
              <a:solidFill>
                <a:schemeClr val="tx1"/>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400">
                <a:latin typeface="微软雅黑" panose="020B0503020204020204" charset="-122"/>
                <a:ea typeface="微软雅黑" panose="020B0503020204020204" charset="-122"/>
                <a:cs typeface="微软雅黑" panose="020B0503020204020204" charset="-122"/>
                <a:sym typeface="微软雅黑" panose="020B0503020204020204" charset="-122"/>
              </a:rPr>
              <a:t>g）事故风险可能导致的影响范围图；</a:t>
            </a:r>
            <a:endParaRPr sz="1400">
              <a:solidFill>
                <a:schemeClr val="tx1"/>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400">
                <a:latin typeface="微软雅黑" panose="020B0503020204020204" charset="-122"/>
                <a:ea typeface="微软雅黑" panose="020B0503020204020204" charset="-122"/>
                <a:cs typeface="微软雅黑" panose="020B0503020204020204" charset="-122"/>
                <a:sym typeface="微软雅黑" panose="020B0503020204020204" charset="-122"/>
              </a:rPr>
              <a:t>h）附近医院地理位置图及路线图。</a:t>
            </a:r>
            <a:endParaRPr sz="1400">
              <a:solidFill>
                <a:schemeClr val="tx1"/>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600" b="1">
                <a:solidFill>
                  <a:srgbClr val="3333CC"/>
                </a:solidFill>
                <a:latin typeface="微软雅黑" panose="020B0503020204020204" charset="-122"/>
                <a:ea typeface="微软雅黑" panose="020B0503020204020204" charset="-122"/>
                <a:cs typeface="微软雅黑" panose="020B0503020204020204" charset="-122"/>
                <a:sym typeface="微软雅黑" panose="020B0503020204020204" charset="-122"/>
              </a:rPr>
              <a:t>9.8有关协议或者备忘录</a:t>
            </a:r>
            <a:endParaRPr sz="1600" b="1">
              <a:solidFill>
                <a:srgbClr val="3333CC"/>
              </a:solidFill>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sz="1400">
                <a:latin typeface="微软雅黑" panose="020B0503020204020204" charset="-122"/>
                <a:ea typeface="微软雅黑" panose="020B0503020204020204" charset="-122"/>
                <a:cs typeface="微软雅黑" panose="020B0503020204020204" charset="-122"/>
                <a:sym typeface="微软雅黑" panose="020B0503020204020204" charset="-122"/>
              </a:rPr>
              <a:t>列出与相关应急救援部门签订的应急救援协议或备忘录。</a:t>
            </a:r>
            <a:endParaRPr sz="140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56"/>
          <p:cNvSpPr/>
          <p:nvPr/>
        </p:nvSpPr>
        <p:spPr>
          <a:xfrm>
            <a:off x="5042535" y="927100"/>
            <a:ext cx="2602865"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10.</a:t>
            </a:r>
            <a:r>
              <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附录</a:t>
            </a:r>
            <a:r>
              <a:rPr altLang="zh-CN"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A</a:t>
            </a:r>
            <a:endParaRPr altLang="zh-CN"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endParaRPr>
          </a:p>
        </p:txBody>
      </p:sp>
      <p:cxnSp>
        <p:nvCxnSpPr>
          <p:cNvPr id="57" name="Connector 57"/>
          <p:cNvCxnSpPr/>
          <p:nvPr/>
        </p:nvCxnSpPr>
        <p:spPr>
          <a:xfrm>
            <a:off x="3863975" y="1628775"/>
            <a:ext cx="4103687" cy="0"/>
          </a:xfrm>
          <a:prstGeom prst="line">
            <a:avLst/>
          </a:prstGeom>
          <a:noFill/>
          <a:ln w="57150" cap="flat" cmpd="thickThin" algn="in">
            <a:solidFill>
              <a:srgbClr val="0000CC"/>
            </a:solidFill>
            <a:prstDash val="solid"/>
            <a:round/>
            <a:headEnd type="none" w="med" len="med"/>
            <a:tailEnd type="none" w="med" len="med"/>
          </a:ln>
        </p:spPr>
      </p:cxnSp>
      <p:pic>
        <p:nvPicPr>
          <p:cNvPr id="4" name="图片 3" descr="1"/>
          <p:cNvPicPr>
            <a:picLocks noChangeAspect="1"/>
          </p:cNvPicPr>
          <p:nvPr/>
        </p:nvPicPr>
        <p:blipFill>
          <a:blip r:embed="rId1"/>
          <a:stretch>
            <a:fillRect/>
          </a:stretch>
        </p:blipFill>
        <p:spPr>
          <a:xfrm>
            <a:off x="3461385" y="1726565"/>
            <a:ext cx="5441315" cy="4804410"/>
          </a:xfrm>
          <a:prstGeom prst="rect">
            <a:avLst/>
          </a:prstGeom>
          <a:solidFill>
            <a:schemeClr val="tx1"/>
          </a:solidFill>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56"/>
          <p:cNvSpPr/>
          <p:nvPr/>
        </p:nvSpPr>
        <p:spPr>
          <a:xfrm>
            <a:off x="5042535" y="927100"/>
            <a:ext cx="2602865"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10.</a:t>
            </a:r>
            <a:r>
              <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附录</a:t>
            </a:r>
            <a:r>
              <a:rPr altLang="zh-CN"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B</a:t>
            </a:r>
            <a:endParaRPr altLang="zh-CN"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endParaRPr>
          </a:p>
        </p:txBody>
      </p:sp>
      <p:cxnSp>
        <p:nvCxnSpPr>
          <p:cNvPr id="57" name="Connector 57"/>
          <p:cNvCxnSpPr/>
          <p:nvPr/>
        </p:nvCxnSpPr>
        <p:spPr>
          <a:xfrm>
            <a:off x="3863975" y="1628775"/>
            <a:ext cx="4103687" cy="0"/>
          </a:xfrm>
          <a:prstGeom prst="line">
            <a:avLst/>
          </a:prstGeom>
          <a:noFill/>
          <a:ln w="57150" cap="flat" cmpd="thickThin" algn="in">
            <a:solidFill>
              <a:srgbClr val="0000CC"/>
            </a:solidFill>
            <a:prstDash val="solid"/>
            <a:round/>
            <a:headEnd type="none" w="med" len="med"/>
            <a:tailEnd type="none" w="med" len="med"/>
          </a:ln>
        </p:spPr>
      </p:cxnSp>
      <p:pic>
        <p:nvPicPr>
          <p:cNvPr id="2" name="图片 1" descr="2"/>
          <p:cNvPicPr>
            <a:picLocks noChangeAspect="1"/>
          </p:cNvPicPr>
          <p:nvPr/>
        </p:nvPicPr>
        <p:blipFill>
          <a:blip r:embed="rId1"/>
          <a:stretch>
            <a:fillRect/>
          </a:stretch>
        </p:blipFill>
        <p:spPr>
          <a:xfrm>
            <a:off x="2273935" y="1739900"/>
            <a:ext cx="7644130" cy="4426585"/>
          </a:xfrm>
          <a:prstGeom prst="rect">
            <a:avLst/>
          </a:prstGeom>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56"/>
          <p:cNvSpPr/>
          <p:nvPr/>
        </p:nvSpPr>
        <p:spPr>
          <a:xfrm>
            <a:off x="5042535" y="927100"/>
            <a:ext cx="2602865"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10.</a:t>
            </a:r>
            <a:r>
              <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附录</a:t>
            </a:r>
            <a:r>
              <a:rPr altLang="zh-CN"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C</a:t>
            </a:r>
            <a:endParaRPr altLang="zh-CN"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endParaRPr>
          </a:p>
        </p:txBody>
      </p:sp>
      <p:cxnSp>
        <p:nvCxnSpPr>
          <p:cNvPr id="57" name="Connector 57"/>
          <p:cNvCxnSpPr/>
          <p:nvPr/>
        </p:nvCxnSpPr>
        <p:spPr>
          <a:xfrm>
            <a:off x="3863975" y="1628775"/>
            <a:ext cx="4103687" cy="0"/>
          </a:xfrm>
          <a:prstGeom prst="line">
            <a:avLst/>
          </a:prstGeom>
          <a:noFill/>
          <a:ln w="57150" cap="flat" cmpd="thickThin" algn="in">
            <a:solidFill>
              <a:srgbClr val="0000CC"/>
            </a:solidFill>
            <a:prstDash val="solid"/>
            <a:round/>
            <a:headEnd type="none" w="med" len="med"/>
            <a:tailEnd type="none" w="med" len="med"/>
          </a:ln>
        </p:spPr>
      </p:cxnSp>
      <p:pic>
        <p:nvPicPr>
          <p:cNvPr id="2" name="图片 1" descr="4"/>
          <p:cNvPicPr>
            <a:picLocks noChangeAspect="1"/>
          </p:cNvPicPr>
          <p:nvPr/>
        </p:nvPicPr>
        <p:blipFill>
          <a:blip r:embed="rId1"/>
          <a:stretch>
            <a:fillRect/>
          </a:stretch>
        </p:blipFill>
        <p:spPr>
          <a:xfrm>
            <a:off x="1972945" y="1955800"/>
            <a:ext cx="8246110" cy="4256405"/>
          </a:xfrm>
          <a:prstGeom prst="rect">
            <a:avLst/>
          </a:prstGeom>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28"/>
          <p:cNvSpPr/>
          <p:nvPr/>
        </p:nvSpPr>
        <p:spPr>
          <a:xfrm>
            <a:off x="2576512" y="3541712"/>
            <a:ext cx="7119937" cy="823912"/>
          </a:xfrm>
          <a:prstGeom prst="rect">
            <a:avLst/>
          </a:prstGeom>
          <a:noFill/>
          <a:ln>
            <a:noFill/>
          </a:ln>
        </p:spPr>
        <p:txBody>
          <a:bodyPr wrap="none" numCol="1" anchor="ctr"/>
          <a:lstStyle/>
          <a:p>
            <a:pPr marL="0" indent="0" algn="ctr" fontAlgn="base">
              <a:lnSpc>
                <a:spcPct val="100000"/>
              </a:lnSpc>
              <a:spcBef>
                <a:spcPct val="0"/>
              </a:spcBef>
              <a:spcAft>
                <a:spcPct val="0"/>
              </a:spcAft>
              <a:buNone/>
            </a:pPr>
            <a:r>
              <a:rPr lang="en-US" sz="48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应急预案编制规范的现状 </a:t>
            </a:r>
            <a:endParaRPr lang="en-US" sz="48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endParaRPr>
          </a:p>
        </p:txBody>
      </p:sp>
      <p:sp>
        <p:nvSpPr>
          <p:cNvPr id="29" name="Text Box 29"/>
          <p:cNvSpPr/>
          <p:nvPr/>
        </p:nvSpPr>
        <p:spPr>
          <a:xfrm>
            <a:off x="4583112" y="2492375"/>
            <a:ext cx="2951162" cy="701675"/>
          </a:xfrm>
          <a:prstGeom prst="rect">
            <a:avLst/>
          </a:prstGeom>
          <a:noFill/>
          <a:ln>
            <a:noFill/>
          </a:ln>
        </p:spPr>
        <p:txBody>
          <a:bodyPr numCol="1" anchor="ctr"/>
          <a:lstStyle/>
          <a:p>
            <a:pPr marL="0" indent="0" algn="ctr" fontAlgn="base">
              <a:lnSpc>
                <a:spcPct val="100000"/>
              </a:lnSpc>
              <a:spcBef>
                <a:spcPct val="0"/>
              </a:spcBef>
              <a:spcAft>
                <a:spcPct val="0"/>
              </a:spcAft>
              <a:buNone/>
            </a:pPr>
            <a:r>
              <a:rPr lang="en-US" sz="4000" b="1" u="none" dirty="0">
                <a:solidFill>
                  <a:srgbClr val="0000FF"/>
                </a:solidFill>
                <a:effectLst>
                  <a:outerShdw blurRad="38100" dist="38100" dir="2700000" algn="tl">
                    <a:srgbClr val="C0C0C0"/>
                  </a:outerShdw>
                </a:effectLst>
                <a:latin typeface="微软雅黑" panose="020B0503020204020204" charset="-122"/>
                <a:ea typeface="微软雅黑" panose="020B0503020204020204" charset="-122"/>
              </a:rPr>
              <a:t>第一部分</a:t>
            </a:r>
            <a:endParaRPr lang="en-US" sz="4000" b="1" u="none" dirty="0">
              <a:solidFill>
                <a:srgbClr val="0000FF"/>
              </a:solidFill>
              <a:effectLst>
                <a:outerShdw blurRad="38100" dist="38100" dir="2700000" algn="tl">
                  <a:srgbClr val="C0C0C0"/>
                </a:outerShdw>
              </a:effectLst>
              <a:latin typeface="微软雅黑" panose="020B0503020204020204" charset="-122"/>
              <a:ea typeface="微软雅黑" panose="020B0503020204020204"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30"/>
          <p:cNvSpPr/>
          <p:nvPr/>
        </p:nvSpPr>
        <p:spPr>
          <a:xfrm>
            <a:off x="2674620" y="782320"/>
            <a:ext cx="6950075" cy="701675"/>
          </a:xfrm>
          <a:prstGeom prst="rect">
            <a:avLst/>
          </a:prstGeom>
          <a:noFill/>
          <a:ln>
            <a:noFill/>
          </a:ln>
        </p:spPr>
        <p:txBody>
          <a:bodyPr wrap="none" numCol="1" anchor="ctr"/>
          <a:lstStyle/>
          <a:p>
            <a:pPr marL="0" indent="0" fontAlgn="base">
              <a:lnSpc>
                <a:spcPct val="100000"/>
              </a:lnSpc>
              <a:spcBef>
                <a:spcPct val="0"/>
              </a:spcBef>
              <a:spcAft>
                <a:spcPct val="0"/>
              </a:spcAft>
              <a:buNone/>
            </a:pPr>
            <a:r>
              <a:rPr 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我国应急预案规范的</a:t>
            </a:r>
            <a:r>
              <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发展历程</a:t>
            </a:r>
            <a:r>
              <a:rPr 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 </a:t>
            </a:r>
            <a:endParaRPr 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endParaRPr>
          </a:p>
        </p:txBody>
      </p:sp>
      <p:cxnSp>
        <p:nvCxnSpPr>
          <p:cNvPr id="31" name="Connector 31"/>
          <p:cNvCxnSpPr/>
          <p:nvPr/>
        </p:nvCxnSpPr>
        <p:spPr>
          <a:xfrm>
            <a:off x="2640012" y="1484312"/>
            <a:ext cx="6985000" cy="0"/>
          </a:xfrm>
          <a:prstGeom prst="line">
            <a:avLst/>
          </a:prstGeom>
          <a:noFill/>
          <a:ln w="57150" cap="flat" cmpd="thickThin" algn="in">
            <a:solidFill>
              <a:srgbClr val="0000CC"/>
            </a:solidFill>
            <a:prstDash val="solid"/>
            <a:round/>
            <a:headEnd type="none" w="med" len="med"/>
            <a:tailEnd type="none" w="med" len="med"/>
          </a:ln>
        </p:spPr>
      </p:cxnSp>
      <p:sp>
        <p:nvSpPr>
          <p:cNvPr id="33" name="Text Box 33"/>
          <p:cNvSpPr/>
          <p:nvPr/>
        </p:nvSpPr>
        <p:spPr>
          <a:xfrm>
            <a:off x="1992312" y="1773237"/>
            <a:ext cx="8064500" cy="4364037"/>
          </a:xfrm>
          <a:prstGeom prst="rect">
            <a:avLst/>
          </a:prstGeom>
          <a:noFill/>
          <a:ln>
            <a:noFill/>
          </a:ln>
        </p:spPr>
        <p:txBody>
          <a:bodyPr lIns="18000" rIns="18000" numCol="1" anchor="ctr"/>
          <a:lstStyle/>
          <a:p>
            <a:pPr marL="0" indent="0" fontAlgn="base">
              <a:lnSpc>
                <a:spcPct val="140000"/>
              </a:lnSpc>
              <a:spcBef>
                <a:spcPct val="50000"/>
              </a:spcBef>
              <a:spcAft>
                <a:spcPct val="0"/>
              </a:spcAft>
              <a:buNone/>
            </a:pPr>
            <a:r>
              <a:rPr lang="en-US" sz="2000" b="1" u="none" dirty="0">
                <a:effectLst>
                  <a:outerShdw blurRad="38100" dist="38100" dir="2700000" algn="tl">
                    <a:srgbClr val="C0C0C0"/>
                  </a:outerShdw>
                </a:effectLst>
                <a:latin typeface="微软雅黑" panose="020B0503020204020204" charset="-122"/>
                <a:ea typeface="微软雅黑" panose="020B0503020204020204" charset="-122"/>
              </a:rPr>
              <a:t>    （1）国务院办公厅关于印发</a:t>
            </a:r>
            <a:r>
              <a:rPr lang="en-US" sz="2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《〈国务院有关部门和单位制定和修订突发公共事件应急预案框架指南〉</a:t>
            </a:r>
            <a:r>
              <a:rPr lang="en-US" sz="2000" b="1" u="none" dirty="0">
                <a:effectLst>
                  <a:outerShdw blurRad="38100" dist="38100" dir="2700000" algn="tl">
                    <a:srgbClr val="C0C0C0"/>
                  </a:outerShdw>
                </a:effectLst>
                <a:latin typeface="微软雅黑" panose="020B0503020204020204" charset="-122"/>
                <a:ea typeface="微软雅黑" panose="020B0503020204020204" charset="-122"/>
              </a:rPr>
              <a:t>的函</a:t>
            </a:r>
            <a:r>
              <a:rPr lang="en-US" sz="2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a:t>
            </a:r>
            <a:r>
              <a:rPr lang="en-US" sz="2000" b="1" u="none" dirty="0">
                <a:effectLst>
                  <a:outerShdw blurRad="38100" dist="38100" dir="2700000" algn="tl">
                    <a:srgbClr val="C0C0C0"/>
                  </a:outerShdw>
                </a:effectLst>
                <a:latin typeface="微软雅黑" panose="020B0503020204020204" charset="-122"/>
                <a:ea typeface="微软雅黑" panose="020B0503020204020204" charset="-122"/>
              </a:rPr>
              <a:t>（国办函〔2004〕33号）是国务院有关部门和单位制定不同类型突发公共事件专项应急预案的规范性文件。 </a:t>
            </a:r>
            <a:endParaRPr lang="en-US" sz="2000" b="1" u="none" dirty="0">
              <a:effectLst>
                <a:outerShdw blurRad="38100" dist="38100" dir="2700000" algn="tl">
                  <a:srgbClr val="C0C0C0"/>
                </a:outerShdw>
              </a:effectLst>
              <a:latin typeface="微软雅黑" panose="020B0503020204020204" charset="-122"/>
              <a:ea typeface="微软雅黑" panose="020B0503020204020204" charset="-122"/>
            </a:endParaRPr>
          </a:p>
          <a:p>
            <a:pPr marL="0" indent="0" fontAlgn="base">
              <a:lnSpc>
                <a:spcPct val="140000"/>
              </a:lnSpc>
              <a:spcBef>
                <a:spcPct val="50000"/>
              </a:spcBef>
              <a:spcAft>
                <a:spcPct val="0"/>
              </a:spcAft>
              <a:buNone/>
            </a:pPr>
            <a:r>
              <a:rPr lang="en-US" sz="2000" b="1" u="none" dirty="0">
                <a:effectLst>
                  <a:outerShdw blurRad="38100" dist="38100" dir="2700000" algn="tl">
                    <a:srgbClr val="C0C0C0"/>
                  </a:outerShdw>
                </a:effectLst>
                <a:latin typeface="微软雅黑" panose="020B0503020204020204" charset="-122"/>
                <a:ea typeface="微软雅黑" panose="020B0503020204020204" charset="-122"/>
              </a:rPr>
              <a:t>    （2）国务院办公厅关于印发</a:t>
            </a:r>
            <a:r>
              <a:rPr lang="en-US" sz="2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《〈省（区、市）人民政府突发公共事件总体应急预案框架指南〉</a:t>
            </a:r>
            <a:r>
              <a:rPr lang="en-US" sz="2000" b="1" u="none" dirty="0">
                <a:effectLst>
                  <a:outerShdw blurRad="38100" dist="38100" dir="2700000" algn="tl">
                    <a:srgbClr val="C0C0C0"/>
                  </a:outerShdw>
                </a:effectLst>
                <a:latin typeface="微软雅黑" panose="020B0503020204020204" charset="-122"/>
                <a:ea typeface="微软雅黑" panose="020B0503020204020204" charset="-122"/>
              </a:rPr>
              <a:t>的函</a:t>
            </a:r>
            <a:r>
              <a:rPr lang="en-US" sz="2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a:t>
            </a:r>
            <a:r>
              <a:rPr lang="en-US" sz="2000" b="1" u="none" dirty="0">
                <a:effectLst>
                  <a:outerShdw blurRad="38100" dist="38100" dir="2700000" algn="tl">
                    <a:srgbClr val="C0C0C0"/>
                  </a:outerShdw>
                </a:effectLst>
                <a:latin typeface="微软雅黑" panose="020B0503020204020204" charset="-122"/>
                <a:ea typeface="微软雅黑" panose="020B0503020204020204" charset="-122"/>
              </a:rPr>
              <a:t>（国办函〔2004〕39号）是我国省（区、市）人民政府编制本行政区域突发公共事件总体应急预案的规范性文件。   </a:t>
            </a:r>
            <a:endParaRPr lang="en-US" sz="2000" b="1" u="none" dirty="0">
              <a:effectLst>
                <a:outerShdw blurRad="38100" dist="38100" dir="2700000" algn="tl">
                  <a:srgbClr val="C0C0C0"/>
                </a:outerShdw>
              </a:effectLst>
              <a:latin typeface="微软雅黑" panose="020B0503020204020204" charset="-122"/>
              <a:ea typeface="微软雅黑" panose="020B0503020204020204" charset="-122"/>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34"/>
          <p:cNvSpPr/>
          <p:nvPr/>
        </p:nvSpPr>
        <p:spPr>
          <a:xfrm>
            <a:off x="1991995" y="1483995"/>
            <a:ext cx="8280400" cy="2393950"/>
          </a:xfrm>
          <a:prstGeom prst="rect">
            <a:avLst/>
          </a:prstGeom>
          <a:noFill/>
          <a:ln>
            <a:noFill/>
          </a:ln>
        </p:spPr>
        <p:txBody>
          <a:bodyPr lIns="18000" rIns="18000" numCol="1" anchor="ctr"/>
          <a:lstStyle/>
          <a:p>
            <a:pPr marL="0" indent="0" fontAlgn="base">
              <a:lnSpc>
                <a:spcPct val="160000"/>
              </a:lnSpc>
              <a:spcBef>
                <a:spcPct val="0"/>
              </a:spcBef>
              <a:spcAft>
                <a:spcPct val="0"/>
              </a:spcAft>
              <a:buNone/>
            </a:pPr>
            <a:r>
              <a:rPr lang="en-US" sz="2000" b="1" u="none" dirty="0">
                <a:effectLst>
                  <a:outerShdw blurRad="38100" dist="38100" dir="2700000" algn="tl">
                    <a:srgbClr val="C0C0C0"/>
                  </a:outerShdw>
                </a:effectLst>
                <a:latin typeface="微软雅黑" panose="020B0503020204020204" charset="-122"/>
                <a:ea typeface="微软雅黑" panose="020B0503020204020204" charset="-122"/>
              </a:rPr>
              <a:t>   （3）国家安全生产监督管理局关于印发</a:t>
            </a:r>
            <a:r>
              <a:rPr lang="en-US" sz="2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《〈危险化学品事故应急救援预案编制导则(单位版)〉</a:t>
            </a:r>
            <a:r>
              <a:rPr lang="en-US" sz="2000" b="1" u="none" dirty="0">
                <a:effectLst>
                  <a:outerShdw blurRad="38100" dist="38100" dir="2700000" algn="tl">
                    <a:srgbClr val="C0C0C0"/>
                  </a:outerShdw>
                </a:effectLst>
                <a:latin typeface="微软雅黑" panose="020B0503020204020204" charset="-122"/>
                <a:ea typeface="微软雅黑" panose="020B0503020204020204" charset="-122"/>
              </a:rPr>
              <a:t>的通知</a:t>
            </a:r>
            <a:r>
              <a:rPr lang="en-US" sz="2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a:t>
            </a:r>
            <a:r>
              <a:rPr lang="en-US" sz="2000" b="1" u="none" dirty="0">
                <a:effectLst>
                  <a:outerShdw blurRad="38100" dist="38100" dir="2700000" algn="tl">
                    <a:srgbClr val="C0C0C0"/>
                  </a:outerShdw>
                </a:effectLst>
                <a:latin typeface="微软雅黑" panose="020B0503020204020204" charset="-122"/>
                <a:ea typeface="微软雅黑" panose="020B0503020204020204" charset="-122"/>
              </a:rPr>
              <a:t>，安监管危化宇〔2004〕43号。是我国危险化学品生产、储存、经营、使用、运输和处置废弃危险化学品单位编制危险化学品事故应急救援预案的规范性文件。 </a:t>
            </a:r>
            <a:endParaRPr lang="en-US" sz="2000" b="1" u="none" dirty="0">
              <a:effectLst>
                <a:outerShdw blurRad="38100" dist="38100" dir="2700000" algn="tl">
                  <a:srgbClr val="C0C0C0"/>
                </a:outerShdw>
              </a:effectLst>
              <a:latin typeface="微软雅黑" panose="020B0503020204020204" charset="-122"/>
              <a:ea typeface="微软雅黑" panose="020B0503020204020204" charset="-122"/>
            </a:endParaRPr>
          </a:p>
        </p:txBody>
      </p:sp>
      <p:sp>
        <p:nvSpPr>
          <p:cNvPr id="35" name="Text Box 35"/>
          <p:cNvSpPr/>
          <p:nvPr/>
        </p:nvSpPr>
        <p:spPr>
          <a:xfrm>
            <a:off x="1878330" y="3555365"/>
            <a:ext cx="8280400" cy="1466215"/>
          </a:xfrm>
          <a:prstGeom prst="rect">
            <a:avLst/>
          </a:prstGeom>
          <a:noFill/>
          <a:ln>
            <a:noFill/>
          </a:ln>
        </p:spPr>
        <p:txBody>
          <a:bodyPr numCol="1" anchor="ctr"/>
          <a:lstStyle/>
          <a:p>
            <a:pPr marL="0" indent="0" fontAlgn="base">
              <a:lnSpc>
                <a:spcPct val="160000"/>
              </a:lnSpc>
              <a:spcBef>
                <a:spcPct val="0"/>
              </a:spcBef>
              <a:spcAft>
                <a:spcPct val="0"/>
              </a:spcAft>
              <a:buNone/>
            </a:pPr>
            <a:r>
              <a:rPr lang="en-US" sz="2000" b="1" u="none" dirty="0">
                <a:effectLst>
                  <a:outerShdw blurRad="38100" dist="38100" dir="2700000" algn="tl">
                    <a:srgbClr val="C0C0C0"/>
                  </a:outerShdw>
                </a:effectLst>
                <a:latin typeface="微软雅黑" panose="020B0503020204020204" charset="-122"/>
                <a:ea typeface="微软雅黑" panose="020B0503020204020204" charset="-122"/>
              </a:rPr>
              <a:t>   （4）</a:t>
            </a:r>
            <a:r>
              <a:rPr lang="en-US" sz="2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《生产经营单位安全生产事故应急预案编制导则》</a:t>
            </a:r>
            <a:r>
              <a:rPr lang="en-US" sz="2000" b="1" u="none" dirty="0">
                <a:effectLst>
                  <a:outerShdw blurRad="38100" dist="38100" dir="2700000" algn="tl">
                    <a:srgbClr val="C0C0C0"/>
                  </a:outerShdw>
                </a:effectLst>
                <a:latin typeface="微软雅黑" panose="020B0503020204020204" charset="-122"/>
                <a:ea typeface="微软雅黑" panose="020B0503020204020204" charset="-122"/>
              </a:rPr>
              <a:t>作为中华人民共和国行业标准颁布（AQ/T 9002—2006）。</a:t>
            </a:r>
            <a:endParaRPr lang="en-US" sz="2000" b="1" u="none" dirty="0">
              <a:effectLst>
                <a:outerShdw blurRad="38100" dist="38100" dir="2700000" algn="tl">
                  <a:srgbClr val="C0C0C0"/>
                </a:outerShdw>
              </a:effectLst>
              <a:latin typeface="微软雅黑" panose="020B0503020204020204" charset="-122"/>
              <a:ea typeface="微软雅黑" panose="020B0503020204020204" charset="-122"/>
            </a:endParaRPr>
          </a:p>
        </p:txBody>
      </p:sp>
      <p:sp>
        <p:nvSpPr>
          <p:cNvPr id="4" name="Text Box 35"/>
          <p:cNvSpPr/>
          <p:nvPr/>
        </p:nvSpPr>
        <p:spPr>
          <a:xfrm>
            <a:off x="1878330" y="4883785"/>
            <a:ext cx="8280400" cy="1157605"/>
          </a:xfrm>
          <a:prstGeom prst="rect">
            <a:avLst/>
          </a:prstGeom>
          <a:noFill/>
          <a:ln>
            <a:noFill/>
          </a:ln>
        </p:spPr>
        <p:txBody>
          <a:bodyPr numCol="1" anchor="ctr"/>
          <a:lstStyle/>
          <a:p>
            <a:pPr marL="0" indent="0" fontAlgn="base">
              <a:lnSpc>
                <a:spcPct val="160000"/>
              </a:lnSpc>
              <a:spcBef>
                <a:spcPct val="0"/>
              </a:spcBef>
              <a:spcAft>
                <a:spcPct val="0"/>
              </a:spcAft>
              <a:buNone/>
            </a:pPr>
            <a:r>
              <a:rPr lang="en-US" sz="2000" b="1" u="none" dirty="0">
                <a:effectLst>
                  <a:outerShdw blurRad="38100" dist="38100" dir="2700000" algn="tl">
                    <a:srgbClr val="C0C0C0"/>
                  </a:outerShdw>
                </a:effectLst>
                <a:latin typeface="微软雅黑" panose="020B0503020204020204" charset="-122"/>
                <a:ea typeface="微软雅黑" panose="020B0503020204020204" charset="-122"/>
              </a:rPr>
              <a:t>   （5）2013</a:t>
            </a:r>
            <a:r>
              <a:rPr lang="zh-CN" altLang="en-US" sz="2000" b="1" u="none" dirty="0">
                <a:effectLst>
                  <a:outerShdw blurRad="38100" dist="38100" dir="2700000" algn="tl">
                    <a:srgbClr val="C0C0C0"/>
                  </a:outerShdw>
                </a:effectLst>
                <a:latin typeface="微软雅黑" panose="020B0503020204020204" charset="-122"/>
                <a:ea typeface="微软雅黑" panose="020B0503020204020204" charset="-122"/>
              </a:rPr>
              <a:t>年，</a:t>
            </a:r>
            <a:r>
              <a:rPr lang="en-US" sz="2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《生产经营单位安全生产事故应急预案编制导则》</a:t>
            </a:r>
            <a:r>
              <a:rPr lang="en-US" sz="2000" b="1" u="none" dirty="0">
                <a:effectLst>
                  <a:outerShdw blurRad="38100" dist="38100" dir="2700000" algn="tl">
                    <a:srgbClr val="C0C0C0"/>
                  </a:outerShdw>
                </a:effectLst>
                <a:latin typeface="微软雅黑" panose="020B0503020204020204" charset="-122"/>
                <a:ea typeface="微软雅黑" panose="020B0503020204020204" charset="-122"/>
              </a:rPr>
              <a:t>从行业标准上升为了国家标准</a:t>
            </a:r>
            <a:r>
              <a:rPr lang="zh-CN" altLang="en-US" sz="2000" b="1" u="none" dirty="0">
                <a:effectLst>
                  <a:outerShdw blurRad="38100" dist="38100" dir="2700000" algn="tl">
                    <a:srgbClr val="C0C0C0"/>
                  </a:outerShdw>
                </a:effectLst>
                <a:latin typeface="微软雅黑" panose="020B0503020204020204" charset="-122"/>
                <a:ea typeface="微软雅黑" panose="020B0503020204020204" charset="-122"/>
              </a:rPr>
              <a:t>，</a:t>
            </a:r>
            <a:r>
              <a:rPr lang="en-US" sz="2000" b="1" u="none" dirty="0">
                <a:effectLst>
                  <a:outerShdw blurRad="38100" dist="38100" dir="2700000" algn="tl">
                    <a:srgbClr val="C0C0C0"/>
                  </a:outerShdw>
                </a:effectLst>
                <a:latin typeface="微软雅黑" panose="020B0503020204020204" charset="-122"/>
                <a:ea typeface="微软雅黑" panose="020B0503020204020204" charset="-122"/>
              </a:rPr>
              <a:t>标准号 GB/T 29639-2013</a:t>
            </a:r>
            <a:r>
              <a:rPr lang="zh-CN" altLang="en-US" sz="2000" b="1" u="none" dirty="0">
                <a:effectLst>
                  <a:outerShdw blurRad="38100" dist="38100" dir="2700000" algn="tl">
                    <a:srgbClr val="C0C0C0"/>
                  </a:outerShdw>
                </a:effectLst>
                <a:latin typeface="微软雅黑" panose="020B0503020204020204" charset="-122"/>
                <a:ea typeface="微软雅黑" panose="020B0503020204020204" charset="-122"/>
              </a:rPr>
              <a:t>。</a:t>
            </a:r>
            <a:endParaRPr lang="zh-CN" altLang="en-US" sz="2000" b="1" u="none" dirty="0">
              <a:effectLst>
                <a:outerShdw blurRad="38100" dist="38100" dir="2700000" algn="tl">
                  <a:srgbClr val="C0C0C0"/>
                </a:outerShdw>
              </a:effectLst>
              <a:latin typeface="微软雅黑" panose="020B0503020204020204" charset="-122"/>
              <a:ea typeface="微软雅黑" panose="020B0503020204020204" charset="-122"/>
            </a:endParaRPr>
          </a:p>
        </p:txBody>
      </p:sp>
      <p:sp>
        <p:nvSpPr>
          <p:cNvPr id="30" name="Text Box 30"/>
          <p:cNvSpPr/>
          <p:nvPr/>
        </p:nvSpPr>
        <p:spPr>
          <a:xfrm>
            <a:off x="2639695" y="782320"/>
            <a:ext cx="6950075" cy="701675"/>
          </a:xfrm>
          <a:prstGeom prst="rect">
            <a:avLst/>
          </a:prstGeom>
          <a:noFill/>
          <a:ln>
            <a:noFill/>
          </a:ln>
        </p:spPr>
        <p:txBody>
          <a:bodyPr wrap="none" numCol="1" anchor="ctr"/>
          <a:lstStyle/>
          <a:p>
            <a:pPr marL="0" indent="0" fontAlgn="base">
              <a:lnSpc>
                <a:spcPct val="100000"/>
              </a:lnSpc>
              <a:spcBef>
                <a:spcPct val="0"/>
              </a:spcBef>
              <a:spcAft>
                <a:spcPct val="0"/>
              </a:spcAft>
              <a:buNone/>
            </a:pPr>
            <a:r>
              <a:rPr 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我国应急预案规范的</a:t>
            </a:r>
            <a:r>
              <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发展历程</a:t>
            </a:r>
            <a:r>
              <a:rPr 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 </a:t>
            </a:r>
            <a:endParaRPr 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endParaRPr>
          </a:p>
        </p:txBody>
      </p:sp>
      <p:cxnSp>
        <p:nvCxnSpPr>
          <p:cNvPr id="31" name="Connector 31"/>
          <p:cNvCxnSpPr/>
          <p:nvPr/>
        </p:nvCxnSpPr>
        <p:spPr>
          <a:xfrm>
            <a:off x="2640012" y="1484312"/>
            <a:ext cx="6985000" cy="0"/>
          </a:xfrm>
          <a:prstGeom prst="line">
            <a:avLst/>
          </a:prstGeom>
          <a:noFill/>
          <a:ln w="57150" cap="flat" cmpd="thickThin" algn="in">
            <a:solidFill>
              <a:srgbClr val="0000CC"/>
            </a:solidFill>
            <a:prstDash val="solid"/>
            <a:round/>
            <a:headEnd type="none" w="med" len="med"/>
            <a:tailEnd type="none" w="med" len="med"/>
          </a:ln>
        </p:spPr>
      </p:cxn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5"/>
          <p:cNvSpPr/>
          <p:nvPr/>
        </p:nvSpPr>
        <p:spPr>
          <a:xfrm>
            <a:off x="1955800" y="1842770"/>
            <a:ext cx="8280400" cy="2102485"/>
          </a:xfrm>
          <a:prstGeom prst="rect">
            <a:avLst/>
          </a:prstGeom>
          <a:noFill/>
          <a:ln>
            <a:noFill/>
          </a:ln>
        </p:spPr>
        <p:txBody>
          <a:bodyPr numCol="1" anchor="ctr"/>
          <a:lstStyle/>
          <a:p>
            <a:pPr marL="0" indent="0" fontAlgn="base">
              <a:lnSpc>
                <a:spcPct val="160000"/>
              </a:lnSpc>
              <a:spcBef>
                <a:spcPct val="0"/>
              </a:spcBef>
              <a:spcAft>
                <a:spcPct val="0"/>
              </a:spcAft>
              <a:buNone/>
            </a:pPr>
            <a:r>
              <a:rPr lang="en-US" sz="2000" b="1" u="none" dirty="0">
                <a:effectLst>
                  <a:outerShdw blurRad="38100" dist="38100" dir="2700000" algn="tl">
                    <a:srgbClr val="C0C0C0"/>
                  </a:outerShdw>
                </a:effectLst>
                <a:latin typeface="微软雅黑" panose="020B0503020204020204" charset="-122"/>
                <a:ea typeface="微软雅黑" panose="020B0503020204020204" charset="-122"/>
              </a:rPr>
              <a:t>   （6）2020</a:t>
            </a:r>
            <a:r>
              <a:rPr lang="zh-CN" altLang="en-US" sz="2000" b="1" u="none" dirty="0">
                <a:effectLst>
                  <a:outerShdw blurRad="38100" dist="38100" dir="2700000" algn="tl">
                    <a:srgbClr val="C0C0C0"/>
                  </a:outerShdw>
                </a:effectLst>
                <a:latin typeface="微软雅黑" panose="020B0503020204020204" charset="-122"/>
                <a:ea typeface="微软雅黑" panose="020B0503020204020204" charset="-122"/>
              </a:rPr>
              <a:t>年</a:t>
            </a:r>
            <a:r>
              <a:rPr altLang="zh-CN" sz="2000" b="1" u="none" dirty="0">
                <a:effectLst>
                  <a:outerShdw blurRad="38100" dist="38100" dir="2700000" algn="tl">
                    <a:srgbClr val="C0C0C0"/>
                  </a:outerShdw>
                </a:effectLst>
                <a:latin typeface="微软雅黑" panose="020B0503020204020204" charset="-122"/>
                <a:ea typeface="微软雅黑" panose="020B0503020204020204" charset="-122"/>
              </a:rPr>
              <a:t>9</a:t>
            </a:r>
            <a:r>
              <a:rPr lang="zh-CN" altLang="en-US" sz="2000" b="1" u="none" dirty="0">
                <a:effectLst>
                  <a:outerShdw blurRad="38100" dist="38100" dir="2700000" algn="tl">
                    <a:srgbClr val="C0C0C0"/>
                  </a:outerShdw>
                </a:effectLst>
                <a:latin typeface="微软雅黑" panose="020B0503020204020204" charset="-122"/>
                <a:ea typeface="微软雅黑" panose="020B0503020204020204" charset="-122"/>
              </a:rPr>
              <a:t>月</a:t>
            </a:r>
            <a:r>
              <a:rPr altLang="zh-CN" sz="2000" b="1" u="none" dirty="0">
                <a:effectLst>
                  <a:outerShdw blurRad="38100" dist="38100" dir="2700000" algn="tl">
                    <a:srgbClr val="C0C0C0"/>
                  </a:outerShdw>
                </a:effectLst>
                <a:latin typeface="微软雅黑" panose="020B0503020204020204" charset="-122"/>
                <a:ea typeface="微软雅黑" panose="020B0503020204020204" charset="-122"/>
              </a:rPr>
              <a:t>29</a:t>
            </a:r>
            <a:r>
              <a:rPr lang="zh-CN" altLang="en-US" sz="2000" b="1" u="none" dirty="0">
                <a:effectLst>
                  <a:outerShdw blurRad="38100" dist="38100" dir="2700000" algn="tl">
                    <a:srgbClr val="C0C0C0"/>
                  </a:outerShdw>
                </a:effectLst>
                <a:latin typeface="微软雅黑" panose="020B0503020204020204" charset="-122"/>
                <a:ea typeface="微软雅黑" panose="020B0503020204020204" charset="-122"/>
              </a:rPr>
              <a:t>日，</a:t>
            </a:r>
            <a:r>
              <a:rPr sz="2000" b="1" u="none" dirty="0">
                <a:effectLst>
                  <a:outerShdw blurRad="38100" dist="38100" dir="2700000" algn="tl">
                    <a:srgbClr val="C0C0C0"/>
                  </a:outerShdw>
                </a:effectLst>
                <a:latin typeface="微软雅黑" panose="020B0503020204020204" charset="-122"/>
                <a:ea typeface="微软雅黑" panose="020B0503020204020204" charset="-122"/>
              </a:rPr>
              <a:t>GB/T 29639-2020《生产经营单位生产安全事故应急预案编制导则》发布，</a:t>
            </a:r>
            <a:r>
              <a:rPr lang="zh-CN" altLang="en-US" sz="2000" b="1" u="none" dirty="0">
                <a:effectLst>
                  <a:outerShdw blurRad="38100" dist="38100" dir="2700000" algn="tl">
                    <a:srgbClr val="C0C0C0"/>
                  </a:outerShdw>
                </a:effectLst>
                <a:latin typeface="微软雅黑" panose="020B0503020204020204" charset="-122"/>
                <a:ea typeface="微软雅黑" panose="020B0503020204020204" charset="-122"/>
              </a:rPr>
              <a:t>新规</a:t>
            </a:r>
            <a:r>
              <a:rPr sz="2000" b="1" u="none" dirty="0">
                <a:effectLst>
                  <a:outerShdw blurRad="38100" dist="38100" dir="2700000" algn="tl">
                    <a:srgbClr val="C0C0C0"/>
                  </a:outerShdw>
                </a:effectLst>
                <a:latin typeface="微软雅黑" panose="020B0503020204020204" charset="-122"/>
                <a:ea typeface="微软雅黑" panose="020B0503020204020204" charset="-122"/>
              </a:rPr>
              <a:t>将于2021年4月1日起实施。</a:t>
            </a:r>
            <a:endParaRPr sz="2000" b="1" u="none" dirty="0">
              <a:effectLst>
                <a:outerShdw blurRad="38100" dist="38100" dir="2700000" algn="tl">
                  <a:srgbClr val="C0C0C0"/>
                </a:outerShdw>
              </a:effectLst>
              <a:latin typeface="微软雅黑" panose="020B0503020204020204" charset="-122"/>
              <a:ea typeface="微软雅黑" panose="020B0503020204020204" charset="-122"/>
            </a:endParaRPr>
          </a:p>
        </p:txBody>
      </p:sp>
      <p:sp>
        <p:nvSpPr>
          <p:cNvPr id="11" name="Text Box 35"/>
          <p:cNvSpPr/>
          <p:nvPr/>
        </p:nvSpPr>
        <p:spPr>
          <a:xfrm>
            <a:off x="1826895" y="3721735"/>
            <a:ext cx="8280400" cy="2635885"/>
          </a:xfrm>
          <a:prstGeom prst="rect">
            <a:avLst/>
          </a:prstGeom>
          <a:noFill/>
          <a:ln>
            <a:noFill/>
          </a:ln>
        </p:spPr>
        <p:txBody>
          <a:bodyPr numCol="1" anchor="ctr"/>
          <a:lstStyle/>
          <a:p>
            <a:pPr marL="0" indent="457200" eaLnBrk="1" fontAlgn="base" latinLnBrk="0" hangingPunct="1">
              <a:lnSpc>
                <a:spcPct val="160000"/>
              </a:lnSpc>
              <a:spcBef>
                <a:spcPct val="0"/>
              </a:spcBef>
              <a:spcAft>
                <a:spcPct val="0"/>
              </a:spcAft>
              <a:buNone/>
            </a:pPr>
            <a:r>
              <a:rPr lang="zh-CN" b="1">
                <a:solidFill>
                  <a:srgbClr val="000000"/>
                </a:solidFill>
                <a:latin typeface="微软雅黑" panose="020B0503020204020204" charset="-122"/>
                <a:ea typeface="微软雅黑" panose="020B0503020204020204" charset="-122"/>
                <a:sym typeface="微软雅黑" panose="020B0503020204020204" charset="-122"/>
              </a:rPr>
              <a:t>应急管理部</a:t>
            </a:r>
            <a:r>
              <a:rPr altLang="zh-CN" b="1">
                <a:solidFill>
                  <a:srgbClr val="000000"/>
                </a:solidFill>
                <a:latin typeface="微软雅黑" panose="020B0503020204020204" charset="-122"/>
                <a:ea typeface="微软雅黑" panose="020B0503020204020204" charset="-122"/>
                <a:sym typeface="微软雅黑" panose="020B0503020204020204" charset="-122"/>
              </a:rPr>
              <a:t>2</a:t>
            </a:r>
            <a:r>
              <a:rPr lang="zh-CN" altLang="en-US" b="1">
                <a:solidFill>
                  <a:srgbClr val="000000"/>
                </a:solidFill>
                <a:latin typeface="微软雅黑" panose="020B0503020204020204" charset="-122"/>
                <a:ea typeface="微软雅黑" panose="020B0503020204020204" charset="-122"/>
                <a:sym typeface="微软雅黑" panose="020B0503020204020204" charset="-122"/>
              </a:rPr>
              <a:t>号令</a:t>
            </a:r>
            <a:r>
              <a:rPr altLang="zh-CN" b="1">
                <a:solidFill>
                  <a:srgbClr val="000000"/>
                </a:solidFill>
                <a:latin typeface="微软雅黑" panose="020B0503020204020204" charset="-122"/>
                <a:ea typeface="微软雅黑" panose="020B0503020204020204" charset="-122"/>
                <a:sym typeface="微软雅黑" panose="020B0503020204020204" charset="-122"/>
              </a:rPr>
              <a:t>《</a:t>
            </a:r>
            <a:r>
              <a:rPr lang="zh-CN" altLang="en-US" b="1">
                <a:solidFill>
                  <a:srgbClr val="000000"/>
                </a:solidFill>
                <a:latin typeface="微软雅黑" panose="020B0503020204020204" charset="-122"/>
                <a:ea typeface="微软雅黑" panose="020B0503020204020204" charset="-122"/>
                <a:sym typeface="微软雅黑" panose="020B0503020204020204" charset="-122"/>
              </a:rPr>
              <a:t>生产安全事故应急预案管理办法</a:t>
            </a:r>
            <a:r>
              <a:rPr altLang="zh-CN" b="1">
                <a:solidFill>
                  <a:srgbClr val="000000"/>
                </a:solidFill>
                <a:latin typeface="微软雅黑" panose="020B0503020204020204" charset="-122"/>
                <a:ea typeface="微软雅黑" panose="020B0503020204020204" charset="-122"/>
                <a:sym typeface="微软雅黑" panose="020B0503020204020204" charset="-122"/>
              </a:rPr>
              <a:t>》</a:t>
            </a:r>
            <a:r>
              <a:rPr lang="zh-CN" altLang="en-US" b="1">
                <a:solidFill>
                  <a:srgbClr val="000000"/>
                </a:solidFill>
                <a:latin typeface="微软雅黑" panose="020B0503020204020204" charset="-122"/>
                <a:ea typeface="微软雅黑" panose="020B0503020204020204" charset="-122"/>
                <a:sym typeface="微软雅黑" panose="020B0503020204020204" charset="-122"/>
              </a:rPr>
              <a:t>，</a:t>
            </a:r>
            <a:r>
              <a:rPr altLang="zh-CN" b="1">
                <a:solidFill>
                  <a:srgbClr val="000000"/>
                </a:solidFill>
                <a:latin typeface="微软雅黑" panose="020B0503020204020204" charset="-122"/>
                <a:ea typeface="微软雅黑" panose="020B0503020204020204" charset="-122"/>
                <a:sym typeface="微软雅黑" panose="020B0503020204020204" charset="-122"/>
              </a:rPr>
              <a:t>AQT9007-2019</a:t>
            </a:r>
            <a:r>
              <a:rPr lang="zh-CN" altLang="en-US" b="1">
                <a:solidFill>
                  <a:srgbClr val="000000"/>
                </a:solidFill>
                <a:latin typeface="微软雅黑" panose="020B0503020204020204" charset="-122"/>
                <a:ea typeface="微软雅黑" panose="020B0503020204020204" charset="-122"/>
                <a:sym typeface="微软雅黑" panose="020B0503020204020204" charset="-122"/>
              </a:rPr>
              <a:t>《</a:t>
            </a:r>
            <a:r>
              <a:rPr altLang="zh-CN" b="1">
                <a:solidFill>
                  <a:srgbClr val="000000"/>
                </a:solidFill>
                <a:latin typeface="微软雅黑" panose="020B0503020204020204" charset="-122"/>
                <a:ea typeface="微软雅黑" panose="020B0503020204020204" charset="-122"/>
                <a:sym typeface="微软雅黑" panose="020B0503020204020204" charset="-122"/>
              </a:rPr>
              <a:t>生产安全事故应急演练基本规范</a:t>
            </a:r>
            <a:r>
              <a:rPr lang="zh-CN" altLang="en-US" b="1">
                <a:solidFill>
                  <a:srgbClr val="000000"/>
                </a:solidFill>
                <a:latin typeface="微软雅黑" panose="020B0503020204020204" charset="-122"/>
                <a:ea typeface="微软雅黑" panose="020B0503020204020204" charset="-122"/>
                <a:sym typeface="微软雅黑" panose="020B0503020204020204" charset="-122"/>
              </a:rPr>
              <a:t>》都于近两年修改完毕。所以</a:t>
            </a:r>
            <a:r>
              <a:rPr lang="zh-CN" altLang="en-US" b="1">
                <a:effectLst>
                  <a:outerShdw blurRad="38100" dist="38100" dir="2700000" algn="tl">
                    <a:srgbClr val="C0C0C0"/>
                  </a:outerShdw>
                </a:effectLst>
                <a:latin typeface="微软雅黑" panose="020B0503020204020204" charset="-122"/>
                <a:ea typeface="微软雅黑" panose="020B0503020204020204" charset="-122"/>
                <a:sym typeface="微软雅黑" panose="020B0503020204020204" charset="-122"/>
              </a:rPr>
              <a:t>，</a:t>
            </a:r>
            <a:r>
              <a:rPr altLang="zh-CN" b="1">
                <a:solidFill>
                  <a:srgbClr val="FF0000"/>
                </a:solidFill>
                <a:latin typeface="微软雅黑" panose="020B0503020204020204" charset="-122"/>
                <a:ea typeface="微软雅黑" panose="020B0503020204020204" charset="-122"/>
                <a:sym typeface="微软雅黑" panose="020B0503020204020204" charset="-122"/>
              </a:rPr>
              <a:t>GB/T29639-2020</a:t>
            </a:r>
            <a:r>
              <a:rPr altLang="zh-CN" b="1">
                <a:solidFill>
                  <a:srgbClr val="FF0000"/>
                </a:solidFill>
                <a:latin typeface="微软雅黑" panose="020B0503020204020204" charset="-122"/>
                <a:ea typeface="微软雅黑" panose="020B0503020204020204" charset="-122"/>
                <a:sym typeface="微软雅黑" panose="020B0503020204020204" charset="-122"/>
              </a:rPr>
              <a:t>《</a:t>
            </a:r>
            <a:r>
              <a:rPr lang="zh-CN" altLang="en-US" b="1">
                <a:solidFill>
                  <a:srgbClr val="FF0000"/>
                </a:solidFill>
                <a:latin typeface="微软雅黑" panose="020B0503020204020204" charset="-122"/>
                <a:ea typeface="微软雅黑" panose="020B0503020204020204" charset="-122"/>
                <a:sym typeface="微软雅黑" panose="020B0503020204020204" charset="-122"/>
              </a:rPr>
              <a:t>生产经营单位生产安全事故应急预案编制导则</a:t>
            </a:r>
            <a:r>
              <a:rPr altLang="zh-CN" b="1">
                <a:solidFill>
                  <a:srgbClr val="FF0000"/>
                </a:solidFill>
                <a:latin typeface="微软雅黑" panose="020B0503020204020204" charset="-122"/>
                <a:ea typeface="微软雅黑" panose="020B0503020204020204" charset="-122"/>
                <a:sym typeface="微软雅黑" panose="020B0503020204020204" charset="-122"/>
              </a:rPr>
              <a:t>》</a:t>
            </a:r>
            <a:r>
              <a:rPr lang="zh-CN" altLang="en-US" b="1">
                <a:solidFill>
                  <a:srgbClr val="000000"/>
                </a:solidFill>
                <a:latin typeface="微软雅黑" panose="020B0503020204020204" charset="-122"/>
                <a:ea typeface="微软雅黑" panose="020B0503020204020204" charset="-122"/>
                <a:sym typeface="微软雅黑" panose="020B0503020204020204" charset="-122"/>
              </a:rPr>
              <a:t>也是必须要新修了。</a:t>
            </a:r>
            <a:endParaRPr lang="zh-CN" altLang="en-US" b="1" u="none"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微软雅黑" panose="020B0503020204020204" charset="-122"/>
            </a:endParaRPr>
          </a:p>
        </p:txBody>
      </p:sp>
      <p:sp>
        <p:nvSpPr>
          <p:cNvPr id="30" name="Text Box 30"/>
          <p:cNvSpPr/>
          <p:nvPr/>
        </p:nvSpPr>
        <p:spPr>
          <a:xfrm>
            <a:off x="2639695" y="782320"/>
            <a:ext cx="6950075" cy="701675"/>
          </a:xfrm>
          <a:prstGeom prst="rect">
            <a:avLst/>
          </a:prstGeom>
          <a:noFill/>
          <a:ln>
            <a:noFill/>
          </a:ln>
        </p:spPr>
        <p:txBody>
          <a:bodyPr wrap="none" numCol="1" anchor="ctr"/>
          <a:lstStyle/>
          <a:p>
            <a:pPr marL="0" indent="0" fontAlgn="base">
              <a:lnSpc>
                <a:spcPct val="100000"/>
              </a:lnSpc>
              <a:spcBef>
                <a:spcPct val="0"/>
              </a:spcBef>
              <a:spcAft>
                <a:spcPct val="0"/>
              </a:spcAft>
              <a:buNone/>
            </a:pPr>
            <a:r>
              <a:rPr 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我国应急预案规范的</a:t>
            </a:r>
            <a:r>
              <a:rPr lang="zh-CN" alt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发展历程</a:t>
            </a:r>
            <a:r>
              <a:rPr 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 </a:t>
            </a:r>
            <a:endParaRPr lang="en-US" sz="40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endParaRPr>
          </a:p>
        </p:txBody>
      </p:sp>
      <p:cxnSp>
        <p:nvCxnSpPr>
          <p:cNvPr id="31" name="Connector 31"/>
          <p:cNvCxnSpPr/>
          <p:nvPr/>
        </p:nvCxnSpPr>
        <p:spPr>
          <a:xfrm>
            <a:off x="2640012" y="1484312"/>
            <a:ext cx="6985000" cy="0"/>
          </a:xfrm>
          <a:prstGeom prst="line">
            <a:avLst/>
          </a:prstGeom>
          <a:noFill/>
          <a:ln w="57150" cap="flat" cmpd="thickThin" algn="in">
            <a:solidFill>
              <a:srgbClr val="0000CC"/>
            </a:solidFill>
            <a:prstDash val="solid"/>
            <a:round/>
            <a:headEnd type="none" w="med" len="med"/>
            <a:tailEnd type="none" w="med" len="med"/>
          </a:ln>
        </p:spPr>
      </p:cxn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 形 8"/>
          <p:cNvSpPr/>
          <p:nvPr>
            <p:custDataLst>
              <p:tags r:id="rId1"/>
            </p:custDataLst>
          </p:nvPr>
        </p:nvSpPr>
        <p:spPr>
          <a:xfrm rot="16200000">
            <a:off x="9944100" y="6148388"/>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base"/>
            <a:endParaRPr lang="zh-CN" altLang="en-US" sz="1800" strike="noStrike" noProof="1">
              <a:ea typeface="微软雅黑" panose="020B0503020204020204" charset="-122"/>
              <a:cs typeface="微软雅黑" panose="020B0503020204020204" charset="-122"/>
            </a:endParaRPr>
          </a:p>
        </p:txBody>
      </p:sp>
      <p:sp>
        <p:nvSpPr>
          <p:cNvPr id="19460" name="TextBox 1"/>
          <p:cNvSpPr txBox="1"/>
          <p:nvPr/>
        </p:nvSpPr>
        <p:spPr>
          <a:xfrm>
            <a:off x="2166303" y="988695"/>
            <a:ext cx="8107362" cy="521970"/>
          </a:xfrm>
          <a:prstGeom prst="rect">
            <a:avLst/>
          </a:prstGeom>
          <a:noFill/>
          <a:ln w="9525">
            <a:noFill/>
          </a:ln>
        </p:spPr>
        <p:txBody>
          <a:bodyPr anchor="t">
            <a:spAutoFit/>
          </a:bodyPr>
          <a:lstStyle/>
          <a:p>
            <a:pPr lvl="0" indent="0">
              <a:buFont typeface="Arial" panose="020B0604020202020204" pitchFamily="34" charset="0"/>
              <a:buNone/>
            </a:pPr>
            <a:r>
              <a:rPr lang="zh-CN" altLang="en-US" sz="2800" dirty="0">
                <a:latin typeface="微软雅黑" panose="020B0503020204020204" charset="-122"/>
                <a:ea typeface="微软雅黑" panose="020B0503020204020204" charset="-122"/>
                <a:sym typeface="微软雅黑" panose="020B0503020204020204" charset="-122"/>
              </a:rPr>
              <a:t>生产经营单位生产安全事故应急预案编制依据</a:t>
            </a:r>
            <a:endParaRPr lang="zh-CN" altLang="en-US" sz="2800" dirty="0">
              <a:latin typeface="微软雅黑" panose="020B0503020204020204" charset="-122"/>
              <a:ea typeface="微软雅黑" panose="020B0503020204020204" charset="-122"/>
              <a:sym typeface="微软雅黑" panose="020B0503020204020204" charset="-122"/>
            </a:endParaRPr>
          </a:p>
        </p:txBody>
      </p:sp>
      <p:sp>
        <p:nvSpPr>
          <p:cNvPr id="19461" name="文本框 99"/>
          <p:cNvSpPr txBox="1"/>
          <p:nvPr/>
        </p:nvSpPr>
        <p:spPr>
          <a:xfrm>
            <a:off x="2093913" y="1739900"/>
            <a:ext cx="7456487" cy="1076325"/>
          </a:xfrm>
          <a:prstGeom prst="rect">
            <a:avLst/>
          </a:prstGeom>
          <a:noFill/>
          <a:ln w="9525">
            <a:noFill/>
          </a:ln>
        </p:spPr>
        <p:txBody>
          <a:bodyPr wrap="square" anchor="t">
            <a:spAutoFit/>
          </a:bodyPr>
          <a:lstStyle/>
          <a:p>
            <a:pPr marL="342900" lvl="0" indent="-342900">
              <a:lnSpc>
                <a:spcPct val="100000"/>
              </a:lnSpc>
              <a:buFont typeface="Wingdings" panose="05000000000000000000" pitchFamily="2" charset="2"/>
              <a:buChar char=""/>
            </a:pPr>
            <a:r>
              <a:rPr lang="en-US" altLang="zh-CN" sz="1600">
                <a:solidFill>
                  <a:srgbClr val="000000"/>
                </a:solidFill>
                <a:latin typeface="微软雅黑" panose="020B0503020204020204" charset="-122"/>
                <a:ea typeface="微软雅黑" panose="020B0503020204020204" charset="-122"/>
                <a:sym typeface="微软雅黑" panose="020B0503020204020204" charset="-122"/>
              </a:rPr>
              <a:t>GB/T29639-2020</a:t>
            </a:r>
            <a:r>
              <a:rPr lang="en-US" altLang="zh-CN" sz="1600">
                <a:solidFill>
                  <a:srgbClr val="000000"/>
                </a:solidFill>
                <a:latin typeface="微软雅黑" panose="020B0503020204020204" charset="-122"/>
                <a:ea typeface="微软雅黑" panose="020B0503020204020204" charset="-122"/>
              </a:rPr>
              <a:t>《</a:t>
            </a:r>
            <a:r>
              <a:rPr lang="zh-CN" altLang="en-US" sz="1600">
                <a:solidFill>
                  <a:srgbClr val="000000"/>
                </a:solidFill>
                <a:latin typeface="微软雅黑" panose="020B0503020204020204" charset="-122"/>
                <a:ea typeface="微软雅黑" panose="020B0503020204020204" charset="-122"/>
              </a:rPr>
              <a:t>生产经营单位生产安全事故应急预案编制导则</a:t>
            </a:r>
            <a:r>
              <a:rPr lang="en-US" altLang="zh-CN" sz="1600">
                <a:solidFill>
                  <a:srgbClr val="000000"/>
                </a:solidFill>
                <a:latin typeface="微软雅黑" panose="020B0503020204020204" charset="-122"/>
                <a:ea typeface="微软雅黑" panose="020B0503020204020204" charset="-122"/>
              </a:rPr>
              <a:t>》</a:t>
            </a:r>
            <a:endParaRPr lang="zh-CN" altLang="en-US" sz="1600">
              <a:solidFill>
                <a:srgbClr val="000000"/>
              </a:solidFill>
              <a:latin typeface="微软雅黑" panose="020B0503020204020204" charset="-122"/>
              <a:ea typeface="微软雅黑" panose="020B0503020204020204" charset="-122"/>
            </a:endParaRPr>
          </a:p>
          <a:p>
            <a:pPr marL="342900" lvl="0" indent="-342900">
              <a:lnSpc>
                <a:spcPct val="100000"/>
              </a:lnSpc>
              <a:buFont typeface="Wingdings" panose="05000000000000000000" pitchFamily="2" charset="2"/>
              <a:buChar char=""/>
            </a:pPr>
            <a:r>
              <a:rPr lang="zh-CN" sz="1600">
                <a:solidFill>
                  <a:srgbClr val="000000"/>
                </a:solidFill>
                <a:latin typeface="微软雅黑" panose="020B0503020204020204" charset="-122"/>
                <a:ea typeface="微软雅黑" panose="020B0503020204020204" charset="-122"/>
                <a:sym typeface="微软雅黑" panose="020B0503020204020204" charset="-122"/>
              </a:rPr>
              <a:t>应急管理部</a:t>
            </a:r>
            <a:r>
              <a:rPr lang="en-US" altLang="zh-CN" sz="1600">
                <a:solidFill>
                  <a:srgbClr val="000000"/>
                </a:solidFill>
                <a:latin typeface="微软雅黑" panose="020B0503020204020204" charset="-122"/>
                <a:ea typeface="微软雅黑" panose="020B0503020204020204" charset="-122"/>
                <a:sym typeface="微软雅黑" panose="020B0503020204020204" charset="-122"/>
              </a:rPr>
              <a:t>2</a:t>
            </a:r>
            <a:r>
              <a:rPr lang="zh-CN" altLang="en-US" sz="1600">
                <a:solidFill>
                  <a:srgbClr val="000000"/>
                </a:solidFill>
                <a:latin typeface="微软雅黑" panose="020B0503020204020204" charset="-122"/>
                <a:ea typeface="微软雅黑" panose="020B0503020204020204" charset="-122"/>
                <a:sym typeface="微软雅黑" panose="020B0503020204020204" charset="-122"/>
              </a:rPr>
              <a:t>号令</a:t>
            </a:r>
            <a:r>
              <a:rPr lang="en-US" altLang="zh-CN" sz="1600">
                <a:solidFill>
                  <a:srgbClr val="000000"/>
                </a:solidFill>
                <a:latin typeface="微软雅黑" panose="020B0503020204020204" charset="-122"/>
                <a:ea typeface="微软雅黑" panose="020B0503020204020204" charset="-122"/>
              </a:rPr>
              <a:t>《</a:t>
            </a:r>
            <a:r>
              <a:rPr lang="zh-CN" altLang="en-US" sz="1600">
                <a:solidFill>
                  <a:srgbClr val="000000"/>
                </a:solidFill>
                <a:latin typeface="微软雅黑" panose="020B0503020204020204" charset="-122"/>
                <a:ea typeface="微软雅黑" panose="020B0503020204020204" charset="-122"/>
              </a:rPr>
              <a:t>生产安全事故应急预案管理办法</a:t>
            </a:r>
            <a:r>
              <a:rPr lang="en-US" altLang="zh-CN" sz="1600">
                <a:solidFill>
                  <a:srgbClr val="000000"/>
                </a:solidFill>
                <a:latin typeface="微软雅黑" panose="020B0503020204020204" charset="-122"/>
                <a:ea typeface="微软雅黑" panose="020B0503020204020204" charset="-122"/>
              </a:rPr>
              <a:t>》</a:t>
            </a:r>
            <a:endParaRPr lang="en-US" altLang="zh-CN" sz="1600">
              <a:solidFill>
                <a:srgbClr val="000000"/>
              </a:solidFill>
              <a:latin typeface="微软雅黑" panose="020B0503020204020204" charset="-122"/>
              <a:ea typeface="微软雅黑" panose="020B0503020204020204" charset="-122"/>
            </a:endParaRPr>
          </a:p>
          <a:p>
            <a:pPr marL="342900" lvl="0" indent="-342900">
              <a:lnSpc>
                <a:spcPct val="100000"/>
              </a:lnSpc>
              <a:buFont typeface="Wingdings" panose="05000000000000000000" pitchFamily="2" charset="2"/>
              <a:buChar char=""/>
            </a:pPr>
            <a:r>
              <a:rPr lang="en-US" altLang="zh-CN" sz="1600">
                <a:solidFill>
                  <a:srgbClr val="000000"/>
                </a:solidFill>
                <a:latin typeface="微软雅黑" panose="020B0503020204020204" charset="-122"/>
                <a:ea typeface="微软雅黑" panose="020B0503020204020204" charset="-122"/>
              </a:rPr>
              <a:t>AQT9007-2019</a:t>
            </a:r>
            <a:r>
              <a:rPr lang="zh-CN" altLang="en-US" sz="1600">
                <a:solidFill>
                  <a:srgbClr val="000000"/>
                </a:solidFill>
                <a:latin typeface="微软雅黑" panose="020B0503020204020204" charset="-122"/>
                <a:ea typeface="微软雅黑" panose="020B0503020204020204" charset="-122"/>
              </a:rPr>
              <a:t>《</a:t>
            </a:r>
            <a:r>
              <a:rPr lang="en-US" altLang="zh-CN" sz="1600">
                <a:solidFill>
                  <a:srgbClr val="000000"/>
                </a:solidFill>
                <a:latin typeface="微软雅黑" panose="020B0503020204020204" charset="-122"/>
                <a:ea typeface="微软雅黑" panose="020B0503020204020204" charset="-122"/>
              </a:rPr>
              <a:t>生产安全事故应急演练基本规范</a:t>
            </a:r>
            <a:r>
              <a:rPr lang="zh-CN" altLang="en-US" sz="1600">
                <a:solidFill>
                  <a:srgbClr val="000000"/>
                </a:solidFill>
                <a:latin typeface="微软雅黑" panose="020B0503020204020204" charset="-122"/>
                <a:ea typeface="微软雅黑" panose="020B0503020204020204" charset="-122"/>
              </a:rPr>
              <a:t>》</a:t>
            </a:r>
            <a:endParaRPr lang="en-US" altLang="zh-CN" sz="1600">
              <a:solidFill>
                <a:srgbClr val="000000"/>
              </a:solidFill>
              <a:latin typeface="微软雅黑" panose="020B0503020204020204" charset="-122"/>
              <a:ea typeface="微软雅黑" panose="020B0503020204020204" charset="-122"/>
            </a:endParaRPr>
          </a:p>
          <a:p>
            <a:pPr marL="342900" lvl="0" indent="-342900">
              <a:lnSpc>
                <a:spcPct val="100000"/>
              </a:lnSpc>
              <a:buFont typeface="Wingdings" panose="05000000000000000000" pitchFamily="2" charset="2"/>
              <a:buChar char=""/>
            </a:pPr>
            <a:endParaRPr lang="zh-CN" altLang="en-US" sz="1600">
              <a:latin typeface="微软雅黑" panose="020B0503020204020204" charset="-122"/>
              <a:ea typeface="微软雅黑" panose="020B0503020204020204" charset="-122"/>
            </a:endParaRPr>
          </a:p>
        </p:txBody>
      </p:sp>
      <p:pic>
        <p:nvPicPr>
          <p:cNvPr id="4" name="图片 3" descr="1"/>
          <p:cNvPicPr>
            <a:picLocks noChangeAspect="1"/>
          </p:cNvPicPr>
          <p:nvPr/>
        </p:nvPicPr>
        <p:blipFill>
          <a:blip r:embed="rId2"/>
          <a:stretch>
            <a:fillRect/>
          </a:stretch>
        </p:blipFill>
        <p:spPr>
          <a:xfrm>
            <a:off x="2094230" y="3011170"/>
            <a:ext cx="2474595" cy="3289935"/>
          </a:xfrm>
          <a:prstGeom prst="rect">
            <a:avLst/>
          </a:prstGeom>
        </p:spPr>
      </p:pic>
      <p:pic>
        <p:nvPicPr>
          <p:cNvPr id="5" name="图片 4" descr="3"/>
          <p:cNvPicPr>
            <a:picLocks noChangeAspect="1"/>
          </p:cNvPicPr>
          <p:nvPr/>
        </p:nvPicPr>
        <p:blipFill>
          <a:blip r:embed="rId3"/>
          <a:stretch>
            <a:fillRect/>
          </a:stretch>
        </p:blipFill>
        <p:spPr>
          <a:xfrm>
            <a:off x="7720965" y="3010535"/>
            <a:ext cx="2339340" cy="3290570"/>
          </a:xfrm>
          <a:prstGeom prst="rect">
            <a:avLst/>
          </a:prstGeom>
        </p:spPr>
      </p:pic>
      <p:pic>
        <p:nvPicPr>
          <p:cNvPr id="7" name="图片 6" descr="2"/>
          <p:cNvPicPr>
            <a:picLocks noChangeAspect="1"/>
          </p:cNvPicPr>
          <p:nvPr/>
        </p:nvPicPr>
        <p:blipFill>
          <a:blip r:embed="rId4"/>
          <a:stretch>
            <a:fillRect/>
          </a:stretch>
        </p:blipFill>
        <p:spPr>
          <a:xfrm>
            <a:off x="4759960" y="3011170"/>
            <a:ext cx="2921000" cy="3289300"/>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36"/>
          <p:cNvSpPr/>
          <p:nvPr/>
        </p:nvSpPr>
        <p:spPr>
          <a:xfrm>
            <a:off x="3143250" y="3357562"/>
            <a:ext cx="5976937" cy="823912"/>
          </a:xfrm>
          <a:prstGeom prst="rect">
            <a:avLst/>
          </a:prstGeom>
          <a:noFill/>
          <a:ln>
            <a:noFill/>
          </a:ln>
        </p:spPr>
        <p:txBody>
          <a:bodyPr numCol="1" anchor="ctr"/>
          <a:lstStyle/>
          <a:p>
            <a:pPr marL="0" indent="0" algn="dist" fontAlgn="base">
              <a:lnSpc>
                <a:spcPct val="100000"/>
              </a:lnSpc>
              <a:spcBef>
                <a:spcPct val="0"/>
              </a:spcBef>
              <a:spcAft>
                <a:spcPct val="0"/>
              </a:spcAft>
              <a:buNone/>
            </a:pPr>
            <a:r>
              <a:rPr lang="en-US" sz="48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应急预案的编制</a:t>
            </a:r>
            <a:r>
              <a:rPr lang="zh-CN" altLang="en-US" sz="48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流程</a:t>
            </a:r>
            <a:endParaRPr lang="zh-CN" altLang="en-US" sz="4800" b="1" u="none"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endParaRPr>
          </a:p>
        </p:txBody>
      </p:sp>
      <p:sp>
        <p:nvSpPr>
          <p:cNvPr id="37" name="Text Box 37"/>
          <p:cNvSpPr/>
          <p:nvPr/>
        </p:nvSpPr>
        <p:spPr>
          <a:xfrm>
            <a:off x="4583112" y="2349500"/>
            <a:ext cx="2951162" cy="701675"/>
          </a:xfrm>
          <a:prstGeom prst="rect">
            <a:avLst/>
          </a:prstGeom>
          <a:noFill/>
          <a:ln>
            <a:noFill/>
          </a:ln>
        </p:spPr>
        <p:txBody>
          <a:bodyPr numCol="1" anchor="ctr"/>
          <a:lstStyle/>
          <a:p>
            <a:pPr marL="0" indent="0" algn="ctr" fontAlgn="base">
              <a:lnSpc>
                <a:spcPct val="100000"/>
              </a:lnSpc>
              <a:spcBef>
                <a:spcPct val="0"/>
              </a:spcBef>
              <a:spcAft>
                <a:spcPct val="0"/>
              </a:spcAft>
              <a:buNone/>
            </a:pPr>
            <a:r>
              <a:rPr lang="en-US" sz="4000" b="1" u="none" dirty="0">
                <a:solidFill>
                  <a:srgbClr val="0000FF"/>
                </a:solidFill>
                <a:effectLst>
                  <a:outerShdw blurRad="38100" dist="38100" dir="2700000" algn="tl">
                    <a:srgbClr val="C0C0C0"/>
                  </a:outerShdw>
                </a:effectLst>
                <a:latin typeface="微软雅黑" panose="020B0503020204020204" charset="-122"/>
                <a:ea typeface="微软雅黑" panose="020B0503020204020204" charset="-122"/>
              </a:rPr>
              <a:t>第二部分</a:t>
            </a:r>
            <a:endParaRPr lang="en-US" sz="4000" b="1" u="none" dirty="0">
              <a:solidFill>
                <a:srgbClr val="0000FF"/>
              </a:solidFill>
              <a:effectLst>
                <a:outerShdw blurRad="38100" dist="38100" dir="2700000" algn="tl">
                  <a:srgbClr val="C0C0C0"/>
                </a:outerShdw>
              </a:effectLst>
              <a:latin typeface="微软雅黑" panose="020B0503020204020204" charset="-122"/>
              <a:ea typeface="微软雅黑" panose="020B0503020204020204" charset="-122"/>
            </a:endParaRPr>
          </a:p>
        </p:txBody>
      </p:sp>
    </p:spTree>
  </p:cSld>
  <p:clrMapOvr>
    <a:masterClrMapping/>
  </p:clrMapOv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BK_DARK_LIGHT" val="2"/>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9.xml><?xml version="1.0" encoding="utf-8"?>
<p:tagLst xmlns:p="http://schemas.openxmlformats.org/presentationml/2006/main">
  <p:tag name="KSO_WM_SLIDE_BACKGROUND_TYPE" val="gener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159.xml><?xml version="1.0" encoding="utf-8"?>
<p:tagLst xmlns:p="http://schemas.openxmlformats.org/presentationml/2006/main">
  <p:tag name="KSO_WM_SLIDE_BACKGROUND_TYPE" val="frame"/>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SLIDE_BACKGROUND_TYPE" val="leftRight"/>
</p:tagLst>
</file>

<file path=ppt/tags/tag17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8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82.xml><?xml version="1.0" encoding="utf-8"?>
<p:tagLst xmlns:p="http://schemas.openxmlformats.org/presentationml/2006/main">
  <p:tag name="KSO_WM_SLIDE_BACKGROUND_TYPE" val="topBottom"/>
</p:tagLst>
</file>

<file path=ppt/tags/tag18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94.xml><?xml version="1.0" encoding="utf-8"?>
<p:tagLst xmlns:p="http://schemas.openxmlformats.org/presentationml/2006/main">
  <p:tag name="KSO_WM_SLIDE_BACKGROUND_TYPE" val="bottomTop"/>
</p:tagLst>
</file>

<file path=ppt/tags/tag19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20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4.xml><?xml version="1.0" encoding="utf-8"?>
<p:tagLst xmlns:p="http://schemas.openxmlformats.org/presentationml/2006/main">
  <p:tag name="KSO_WM_SLIDE_BACKGROUND_TYPE" val="navigation"/>
</p:tagLst>
</file>

<file path=ppt/tags/tag2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22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20"/>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20"/>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2.xml><?xml version="1.0" encoding="utf-8"?>
<p:tagLst xmlns:p="http://schemas.openxmlformats.org/presentationml/2006/main">
  <p:tag name="KSO_WM_TEMPLATE_THUMBS_INDEX" val="1、4、7、8、9、10、11、12、13、14、15"/>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2620"/>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BEAUTIFY_FLAG" val="#wm#"/>
  <p:tag name="KSO_WM_UNIT_TYPE" val="i"/>
  <p:tag name="KSO_WM_UNIT_INDEX" val="2"/>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1"/>
  <p:tag name="KSO_WM_UNIT_LAYERLEVEL" val="1"/>
  <p:tag name="KSO_WM_TAG_VERSION" val="1.0"/>
  <p:tag name="KSO_WM_BEAUTIFY_FLAG" val="#wm#"/>
  <p:tag name="KSO_WM_SLIDE_BACKGROUND_TYPE" val="general"/>
  <p:tag name="KSO_WM_SLIDE_BK_DARK_LIGHT" val="2"/>
  <p:tag name="KSO_WM_UNIT_TYPE" val="i"/>
  <p:tag name="KSO_WM_UNIT_INDEX" val="11"/>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SLIDE_BACKGROUND_TYPE" val="frame"/>
  <p:tag name="KSO_WM_SLIDE_BK_DARK_LIGHT" val="2"/>
  <p:tag name="KSO_WM_UNIT_TYPE" val="i"/>
  <p:tag name="KSO_WM_UNIT_INDEX" val="1"/>
  <p:tag name="KSO_WM_UNIT_SUBTYPE" val="h"/>
  <p:tag name="KSO_WM_UNIT_BK_DARK_LIGHT" val="2"/>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1"/>
  <p:tag name="KSO_WM_UNIT_LAYERLEVEL" val="1"/>
  <p:tag name="KSO_WM_TAG_VERSION" val="1.0"/>
  <p:tag name="KSO_WM_BEAUTIFY_FLAG" val="#wm#"/>
  <p:tag name="KSO_WM_SLIDE_BACKGROUND_TYPE" val="frame"/>
  <p:tag name="KSO_WM_SLIDE_BK_DARK_LIGHT" val="2"/>
  <p:tag name="KSO_WM_UNIT_TYPE" val="i"/>
  <p:tag name="KSO_WM_UNIT_INDEX" val="11"/>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2"/>
  <p:tag name="KSO_WM_UNIT_LAYERLEVEL" val="1"/>
  <p:tag name="KSO_WM_TAG_VERSION" val="1.0"/>
  <p:tag name="KSO_WM_BEAUTIFY_FLAG" val="#wm#"/>
  <p:tag name="KSO_WM_SLIDE_BACKGROUND_TYPE" val="frame"/>
  <p:tag name="KSO_WM_SLIDE_BK_DARK_LIGHT" val="2"/>
  <p:tag name="KSO_WM_UNIT_TYPE" val="i"/>
  <p:tag name="KSO_WM_UNIT_INDEX" val="2"/>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1"/>
  <p:tag name="KSO_WM_UNIT_LAYERLEVEL" val="1"/>
  <p:tag name="KSO_WM_TAG_VERSION" val="1.0"/>
  <p:tag name="KSO_WM_BEAUTIFY_FLAG" val="#wm#"/>
  <p:tag name="KSO_WM_SLIDE_BACKGROUND_TYPE" val="leftRight"/>
  <p:tag name="KSO_WM_SLIDE_BK_DARK_LIGHT" val="2"/>
  <p:tag name="KSO_WM_UNIT_TYPE" val="i"/>
  <p:tag name="KSO_WM_UNIT_INDEX" val="11"/>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2"/>
  <p:tag name="KSO_WM_UNIT_LAYERLEVEL" val="1"/>
  <p:tag name="KSO_WM_TAG_VERSION" val="1.0"/>
  <p:tag name="KSO_WM_BEAUTIFY_FLAG" val="#wm#"/>
  <p:tag name="KSO_WM_SLIDE_BACKGROUND_TYPE" val="leftRight"/>
  <p:tag name="KSO_WM_SLIDE_BK_DARK_LIGHT" val="2"/>
  <p:tag name="KSO_WM_UNIT_TYPE" val="i"/>
  <p:tag name="KSO_WM_UNIT_INDEX" val="2"/>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1"/>
  <p:tag name="KSO_WM_UNIT_LAYERLEVEL" val="1"/>
  <p:tag name="KSO_WM_TAG_VERSION" val="1.0"/>
  <p:tag name="KSO_WM_BEAUTIFY_FLAG" val="#wm#"/>
  <p:tag name="KSO_WM_SLIDE_BACKGROUND_TYPE" val="topBottom"/>
  <p:tag name="KSO_WM_SLIDE_BK_DARK_LIGHT" val="2"/>
  <p:tag name="KSO_WM_UNIT_TYPE" val="i"/>
  <p:tag name="KSO_WM_UNIT_INDEX" val="11"/>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2"/>
  <p:tag name="KSO_WM_UNIT_LAYERLEVEL" val="1"/>
  <p:tag name="KSO_WM_TAG_VERSION" val="1.0"/>
  <p:tag name="KSO_WM_BEAUTIFY_FLAG" val="#wm#"/>
  <p:tag name="KSO_WM_SLIDE_BACKGROUND_TYPE" val="topBottom"/>
  <p:tag name="KSO_WM_SLIDE_BK_DARK_LIGHT" val="2"/>
  <p:tag name="KSO_WM_UNIT_TYPE" val="i"/>
  <p:tag name="KSO_WM_UNIT_INDEX" val="2"/>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1"/>
  <p:tag name="KSO_WM_UNIT_LAYERLEVEL" val="1"/>
  <p:tag name="KSO_WM_TAG_VERSION" val="1.0"/>
  <p:tag name="KSO_WM_BEAUTIFY_FLAG" val="#wm#"/>
  <p:tag name="KSO_WM_SLIDE_BACKGROUND_TYPE" val="bottomTop"/>
  <p:tag name="KSO_WM_SLIDE_BK_DARK_LIGHT" val="2"/>
  <p:tag name="KSO_WM_UNIT_TYPE" val="i"/>
  <p:tag name="KSO_WM_UNIT_INDEX" val="1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2"/>
  <p:tag name="KSO_WM_UNIT_LAYERLEVEL" val="1"/>
  <p:tag name="KSO_WM_TAG_VERSION" val="1.0"/>
  <p:tag name="KSO_WM_BEAUTIFY_FLAG" val="#wm#"/>
  <p:tag name="KSO_WM_SLIDE_BACKGROUND_TYPE" val="bottomTop"/>
  <p:tag name="KSO_WM_SLIDE_BK_DARK_LIGHT" val="2"/>
  <p:tag name="KSO_WM_UNIT_TYPE" val="i"/>
  <p:tag name="KSO_WM_UNIT_INDEX" val="2"/>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1"/>
  <p:tag name="KSO_WM_UNIT_LAYERLEVEL" val="1"/>
  <p:tag name="KSO_WM_TAG_VERSION" val="1.0"/>
  <p:tag name="KSO_WM_BEAUTIFY_FLAG" val="#wm#"/>
  <p:tag name="KSO_WM_SLIDE_BACKGROUND_TYPE" val="navigation"/>
  <p:tag name="KSO_WM_SLIDE_BK_DARK_LIGHT" val="2"/>
  <p:tag name="KSO_WM_UNIT_TYPE" val="i"/>
  <p:tag name="KSO_WM_UNIT_INDEX" val="11"/>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2"/>
  <p:tag name="KSO_WM_UNIT_LAYERLEVEL" val="1"/>
  <p:tag name="KSO_WM_TAG_VERSION" val="1.0"/>
  <p:tag name="KSO_WM_BEAUTIFY_FLAG" val="#wm#"/>
  <p:tag name="KSO_WM_SLIDE_BACKGROUND_TYPE" val="navigation"/>
  <p:tag name="KSO_WM_SLIDE_BK_DARK_LIGHT" val="2"/>
  <p:tag name="KSO_WM_UNIT_TYPE" val="i"/>
  <p:tag name="KSO_WM_UNIT_INDEX" val="2"/>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SLIDE_BACKGROUND_TYPE" val="belt"/>
  <p:tag name="KSO_WM_SLIDE_BK_DARK_LIGHT" val="2"/>
  <p:tag name="KSO_WM_UNIT_TYPE" val="i"/>
  <p:tag name="KSO_WM_UNIT_INDEX" val="2"/>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1"/>
  <p:tag name="KSO_WM_UNIT_LAYERLEVEL" val="1"/>
  <p:tag name="KSO_WM_TAG_VERSION" val="1.0"/>
  <p:tag name="KSO_WM_BEAUTIFY_FLAG" val="#wm#"/>
  <p:tag name="KSO_WM_SLIDE_BACKGROUND_TYPE" val="belt"/>
  <p:tag name="KSO_WM_SLIDE_BK_DARK_LIGHT" val="2"/>
  <p:tag name="KSO_WM_UNIT_TYPE" val="i"/>
  <p:tag name="KSO_WM_UNIT_INDEX" val="11"/>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9918"/>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9918"/>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43.xml><?xml version="1.0" encoding="utf-8"?>
<p:tagLst xmlns:p="http://schemas.openxmlformats.org/presentationml/2006/main">
  <p:tag name="KSO_WM_TEMPLATE_THUMBS_INDEX" val="1、3、8、9、10、11、12、13、15"/>
  <p:tag name="KSO_WM_TEMPLATE_SUBCATEGORY" val="0"/>
  <p:tag name="KSO_WM_UNIT_SHOW_EDIT_AREA_INDICATION" val="0"/>
  <p:tag name="KSO_WM_TAG_VERSION" val="1.0"/>
  <p:tag name="KSO_WM_BEAUTIFY_FLAG" val="#wm#"/>
  <p:tag name="KSO_WM_TEMPLATE_CATEGORY" val="custom"/>
  <p:tag name="KSO_WM_TEMPLATE_INDEX" val="20199918"/>
  <p:tag name="KSO_WM_TEMPLATE_MASTER_TYPE" val="1"/>
  <p:tag name="KSO_WM_TEMPLATE_COLOR_TYPE" val="1"/>
  <p:tag name="KSO_WM_TEMPLATE_MASTER_THUMB_INDEX" val="18"/>
</p:tagLst>
</file>

<file path=ppt/tags/tag444.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445.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446.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447.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448.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449.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1.xml><?xml version="1.0" encoding="utf-8"?>
<p:tagLst xmlns:p="http://schemas.openxmlformats.org/presentationml/2006/main">
  <p:tag name="KSO_WM_SPECIAL_SOURCE" val="bdnull"/>
</p:tagLst>
</file>

<file path=ppt/tags/tag452.xml><?xml version="1.0" encoding="utf-8"?>
<p:tagLst xmlns:p="http://schemas.openxmlformats.org/presentationml/2006/main">
  <p:tag name="KSO_WM_UNIT_VALUE" val="696*3388"/>
  <p:tag name="KSO_WM_UNIT_HIGHLIGHT" val="0"/>
  <p:tag name="KSO_WM_UNIT_COMPATIBLE" val="0"/>
  <p:tag name="KSO_WM_UNIT_DIAGRAM_ISNUMVISUAL" val="0"/>
  <p:tag name="KSO_WM_UNIT_DIAGRAM_ISREFERUNIT" val="0"/>
  <p:tag name="KSO_WM_UNIT_TYPE" val="d"/>
  <p:tag name="KSO_WM_UNIT_INDEX" val="1"/>
  <p:tag name="KSO_WM_UNIT_ID" val="custom20199918_4*d*1"/>
  <p:tag name="KSO_WM_UNIT_LAYERLEVEL" val="1"/>
  <p:tag name="KSO_WM_TAG_VERSION" val="1.0"/>
  <p:tag name="KSO_WM_BEAUTIFY_FLAG" val="#wm#"/>
  <p:tag name="KSO_WM_DIAGRAM_GROUP_CODE" val="l1-1"/>
  <p:tag name="KSO_WM_TEMPLATE_CATEGORY" val="custom"/>
  <p:tag name="KSO_WM_TEMPLATE_INDEX" val="20199918"/>
  <p:tag name="KSO_WM_UNIT_SUPPORT_UNIT_TYPE" val="[&quot;d&quot;]"/>
  <p:tag name="KSO_WM_UNIT_USESOURCEFORMAT_APPLY" val="1"/>
</p:tagLst>
</file>

<file path=ppt/tags/tag453.xml><?xml version="1.0" encoding="utf-8"?>
<p:tagLst xmlns:p="http://schemas.openxmlformats.org/presentationml/2006/main">
  <p:tag name="KSO_WM_UNIT_HIGHLIGHT" val="0"/>
  <p:tag name="KSO_WM_UNIT_COMPATIBLE" val="0"/>
  <p:tag name="KSO_WM_UNIT_ID" val="custom20199918_4*i*1"/>
  <p:tag name="KSO_WM_UNIT_LAYERLEVEL" val="1"/>
  <p:tag name="KSO_WM_TAG_VERSION" val="1.0"/>
  <p:tag name="KSO_WM_BEAUTIFY_FLAG" val="#wm#"/>
  <p:tag name="KSO_WM_UNIT_TYPE" val="i"/>
  <p:tag name="KSO_WM_UNIT_INDEX" val="1"/>
  <p:tag name="KSO_WM_UNIT_DIAGRAM_ISNUMVISUAL" val="0"/>
  <p:tag name="KSO_WM_UNIT_DIAGRAM_ISREFERUNIT" val="0"/>
  <p:tag name="KSO_WM_DIAGRAM_GROUP_CODE" val="l1-1"/>
  <p:tag name="KSO_WM_TEMPLATE_CATEGORY" val="custom"/>
  <p:tag name="KSO_WM_TEMPLATE_INDEX" val="20199918"/>
  <p:tag name="KSO_WM_UNIT_FILL_FORE_SCHEMECOLOR_INDEX" val="13"/>
  <p:tag name="KSO_WM_UNIT_FILL_TYPE" val="1"/>
  <p:tag name="KSO_WM_UNIT_TEXT_FILL_FORE_SCHEMECOLOR_INDEX" val="2"/>
  <p:tag name="KSO_WM_UNIT_TEXT_FILL_TYPE" val="1"/>
  <p:tag name="KSO_WM_UNIT_USESOURCEFORMAT_APPLY" val="1"/>
</p:tagLst>
</file>

<file path=ppt/tags/tag454.xml><?xml version="1.0" encoding="utf-8"?>
<p:tagLst xmlns:p="http://schemas.openxmlformats.org/presentationml/2006/main">
  <p:tag name="KSO_WM_UNIT_HIGHLIGHT" val="0"/>
  <p:tag name="KSO_WM_UNIT_COMPATIBLE" val="0"/>
  <p:tag name="KSO_WM_UNIT_ID" val="custom20199918_4*l_h_i*1_1_1"/>
  <p:tag name="KSO_WM_TEMPLATE_CATEGORY" val="custom"/>
  <p:tag name="KSO_WM_TEMPLATE_INDEX" val="20199918"/>
  <p:tag name="KSO_WM_UNIT_LAYERLEVEL" val="1_1_1"/>
  <p:tag name="KSO_WM_TAG_VERSION" val="1.0"/>
  <p:tag name="KSO_WM_BEAUTIFY_FLAG" val="#wm#"/>
  <p:tag name="KSO_WM_DIAGRAM_GROUP_CODE" val="l1-1"/>
  <p:tag name="KSO_WM_UNIT_TYPE" val="l_h_i"/>
  <p:tag name="KSO_WM_UNIT_INDEX" val="1_1_1"/>
  <p:tag name="KSO_WM_UNIT_DIAGRAM_ISNUMVISUAL" val="0"/>
  <p:tag name="KSO_WM_UNIT_DIAGRAM_ISREFERUNIT" val="0"/>
  <p:tag name="KSO_WM_UNIT_FILL_FORE_SCHEMECOLOR_INDEX" val="14"/>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455.xml><?xml version="1.0" encoding="utf-8"?>
<p:tagLst xmlns:p="http://schemas.openxmlformats.org/presentationml/2006/main">
  <p:tag name="KSO_WM_UNIT_HIGHLIGHT" val="0"/>
  <p:tag name="KSO_WM_UNIT_COMPATIBLE" val="0"/>
  <p:tag name="KSO_WM_UNIT_ID" val="custom20199918_4*l_h_f*1_1_1"/>
  <p:tag name="KSO_WM_TEMPLATE_CATEGORY" val="custom"/>
  <p:tag name="KSO_WM_TEMPLATE_INDEX" val="20199918"/>
  <p:tag name="KSO_WM_UNIT_LAYERLEVEL" val="1_1_1"/>
  <p:tag name="KSO_WM_TAG_VERSION" val="1.0"/>
  <p:tag name="KSO_WM_BEAUTIFY_FLAG" val="#wm#"/>
  <p:tag name="KSO_WM_UNIT_VALUE" val="18"/>
  <p:tag name="KSO_WM_DIAGRAM_GROUP_CODE" val="l1-1"/>
  <p:tag name="KSO_WM_UNIT_TYPE" val="l_h_f"/>
  <p:tag name="KSO_WM_UNIT_INDEX" val="1_1_1"/>
  <p:tag name="KSO_WM_UNIT_PRESET_TEXT" val="单击此处添加文本具体内容"/>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456.xml><?xml version="1.0" encoding="utf-8"?>
<p:tagLst xmlns:p="http://schemas.openxmlformats.org/presentationml/2006/main">
  <p:tag name="KSO_WM_UNIT_HIGHLIGHT" val="0"/>
  <p:tag name="KSO_WM_UNIT_COMPATIBLE" val="0"/>
  <p:tag name="KSO_WM_UNIT_ID" val="custom20199918_4*l_h_a*1_1_1"/>
  <p:tag name="KSO_WM_TEMPLATE_CATEGORY" val="custom"/>
  <p:tag name="KSO_WM_TEMPLATE_INDEX" val="20199918"/>
  <p:tag name="KSO_WM_UNIT_LAYERLEVEL" val="1_1_1"/>
  <p:tag name="KSO_WM_TAG_VERSION" val="1.0"/>
  <p:tag name="KSO_WM_BEAUTIFY_FLAG" val="#wm#"/>
  <p:tag name="KSO_WM_UNIT_ISCONTENTSTITLE" val="0"/>
  <p:tag name="KSO_WM_UNIT_VALUE" val="5"/>
  <p:tag name="KSO_WM_DIAGRAM_GROUP_CODE" val="l1-1"/>
  <p:tag name="KSO_WM_UNIT_TYPE" val="l_h_a"/>
  <p:tag name="KSO_WM_UNIT_INDEX" val="1_1_1"/>
  <p:tag name="KSO_WM_UNIT_PRESET_TEXT" val="添加标题"/>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457.xml><?xml version="1.0" encoding="utf-8"?>
<p:tagLst xmlns:p="http://schemas.openxmlformats.org/presentationml/2006/main">
  <p:tag name="KSO_WM_UNIT_HIGHLIGHT" val="0"/>
  <p:tag name="KSO_WM_UNIT_COMPATIBLE" val="0"/>
  <p:tag name="KSO_WM_UNIT_ID" val="custom20199918_4*l_h_i*1_2_1"/>
  <p:tag name="KSO_WM_TEMPLATE_CATEGORY" val="custom"/>
  <p:tag name="KSO_WM_TEMPLATE_INDEX" val="20199918"/>
  <p:tag name="KSO_WM_UNIT_LAYERLEVEL" val="1_1_1"/>
  <p:tag name="KSO_WM_TAG_VERSION" val="1.0"/>
  <p:tag name="KSO_WM_BEAUTIFY_FLAG" val="#wm#"/>
  <p:tag name="KSO_WM_DIAGRAM_GROUP_CODE" val="l1-1"/>
  <p:tag name="KSO_WM_UNIT_TYPE" val="l_h_i"/>
  <p:tag name="KSO_WM_UNIT_INDEX" val="1_2_1"/>
  <p:tag name="KSO_WM_UNIT_DIAGRAM_ISNUMVISUAL" val="0"/>
  <p:tag name="KSO_WM_UNIT_DIAGRAM_ISREFERUNIT" val="0"/>
  <p:tag name="KSO_WM_UNIT_FILL_FORE_SCHEMECOLOR_INDEX" val="14"/>
  <p:tag name="KSO_WM_UNIT_FILL_TYPE" val="1"/>
  <p:tag name="KSO_WM_UNIT_LINE_FORE_SCHEMECOLOR_INDEX" val="6"/>
  <p:tag name="KSO_WM_UNIT_LINE_FILL_TYPE" val="2"/>
  <p:tag name="KSO_WM_UNIT_TEXT_FILL_FORE_SCHEMECOLOR_INDEX" val="13"/>
  <p:tag name="KSO_WM_UNIT_TEXT_FILL_TYPE" val="1"/>
  <p:tag name="KSO_WM_UNIT_USESOURCEFORMAT_APPLY" val="1"/>
</p:tagLst>
</file>

<file path=ppt/tags/tag458.xml><?xml version="1.0" encoding="utf-8"?>
<p:tagLst xmlns:p="http://schemas.openxmlformats.org/presentationml/2006/main">
  <p:tag name="KSO_WM_UNIT_HIGHLIGHT" val="0"/>
  <p:tag name="KSO_WM_UNIT_COMPATIBLE" val="0"/>
  <p:tag name="KSO_WM_UNIT_ID" val="custom20199918_4*l_h_f*1_2_1"/>
  <p:tag name="KSO_WM_TEMPLATE_CATEGORY" val="custom"/>
  <p:tag name="KSO_WM_TEMPLATE_INDEX" val="20199918"/>
  <p:tag name="KSO_WM_UNIT_LAYERLEVEL" val="1_1_1"/>
  <p:tag name="KSO_WM_TAG_VERSION" val="1.0"/>
  <p:tag name="KSO_WM_BEAUTIFY_FLAG" val="#wm#"/>
  <p:tag name="KSO_WM_UNIT_VALUE" val="18"/>
  <p:tag name="KSO_WM_DIAGRAM_GROUP_CODE" val="l1-1"/>
  <p:tag name="KSO_WM_UNIT_TYPE" val="l_h_f"/>
  <p:tag name="KSO_WM_UNIT_INDEX" val="1_2_1"/>
  <p:tag name="KSO_WM_UNIT_PRESET_TEXT" val="单击此处添加文本具体内容"/>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459.xml><?xml version="1.0" encoding="utf-8"?>
<p:tagLst xmlns:p="http://schemas.openxmlformats.org/presentationml/2006/main">
  <p:tag name="KSO_WM_UNIT_HIGHLIGHT" val="0"/>
  <p:tag name="KSO_WM_UNIT_COMPATIBLE" val="0"/>
  <p:tag name="KSO_WM_UNIT_ID" val="custom20199918_4*l_h_a*1_2_1"/>
  <p:tag name="KSO_WM_TEMPLATE_CATEGORY" val="custom"/>
  <p:tag name="KSO_WM_TEMPLATE_INDEX" val="20199918"/>
  <p:tag name="KSO_WM_UNIT_LAYERLEVEL" val="1_1_1"/>
  <p:tag name="KSO_WM_TAG_VERSION" val="1.0"/>
  <p:tag name="KSO_WM_BEAUTIFY_FLAG" val="#wm#"/>
  <p:tag name="KSO_WM_UNIT_ISCONTENTSTITLE" val="0"/>
  <p:tag name="KSO_WM_UNIT_VALUE" val="5"/>
  <p:tag name="KSO_WM_DIAGRAM_GROUP_CODE" val="l1-1"/>
  <p:tag name="KSO_WM_UNIT_TYPE" val="l_h_a"/>
  <p:tag name="KSO_WM_UNIT_INDEX" val="1_2_1"/>
  <p:tag name="KSO_WM_UNIT_PRESET_TEXT" val="添加标题"/>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60.xml><?xml version="1.0" encoding="utf-8"?>
<p:tagLst xmlns:p="http://schemas.openxmlformats.org/presentationml/2006/main">
  <p:tag name="KSO_WM_UNIT_HIGHLIGHT" val="0"/>
  <p:tag name="KSO_WM_UNIT_COMPATIBLE" val="0"/>
  <p:tag name="KSO_WM_UNIT_ID" val="custom20199918_4*l_h_i*1_3_1"/>
  <p:tag name="KSO_WM_TEMPLATE_CATEGORY" val="custom"/>
  <p:tag name="KSO_WM_TEMPLATE_INDEX" val="20199918"/>
  <p:tag name="KSO_WM_UNIT_LAYERLEVEL" val="1_1_1"/>
  <p:tag name="KSO_WM_TAG_VERSION" val="1.0"/>
  <p:tag name="KSO_WM_BEAUTIFY_FLAG" val="#wm#"/>
  <p:tag name="KSO_WM_DIAGRAM_GROUP_CODE" val="l1-1"/>
  <p:tag name="KSO_WM_UNIT_TYPE" val="l_h_i"/>
  <p:tag name="KSO_WM_UNIT_INDEX" val="1_3_1"/>
  <p:tag name="KSO_WM_UNIT_DIAGRAM_ISNUMVISUAL" val="0"/>
  <p:tag name="KSO_WM_UNIT_DIAGRAM_ISREFERUNIT" val="0"/>
  <p:tag name="KSO_WM_UNIT_FILL_FORE_SCHEMECOLOR_INDEX" val="14"/>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461.xml><?xml version="1.0" encoding="utf-8"?>
<p:tagLst xmlns:p="http://schemas.openxmlformats.org/presentationml/2006/main">
  <p:tag name="KSO_WM_UNIT_HIGHLIGHT" val="0"/>
  <p:tag name="KSO_WM_UNIT_COMPATIBLE" val="0"/>
  <p:tag name="KSO_WM_UNIT_ID" val="custom20199918_4*l_h_f*1_3_1"/>
  <p:tag name="KSO_WM_TEMPLATE_CATEGORY" val="custom"/>
  <p:tag name="KSO_WM_TEMPLATE_INDEX" val="20199918"/>
  <p:tag name="KSO_WM_UNIT_LAYERLEVEL" val="1_1_1"/>
  <p:tag name="KSO_WM_TAG_VERSION" val="1.0"/>
  <p:tag name="KSO_WM_BEAUTIFY_FLAG" val="#wm#"/>
  <p:tag name="KSO_WM_UNIT_VALUE" val="18"/>
  <p:tag name="KSO_WM_DIAGRAM_GROUP_CODE" val="l1-1"/>
  <p:tag name="KSO_WM_UNIT_TYPE" val="l_h_f"/>
  <p:tag name="KSO_WM_UNIT_INDEX" val="1_3_1"/>
  <p:tag name="KSO_WM_UNIT_PRESET_TEXT" val="单击此处添加文本具体内容"/>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462.xml><?xml version="1.0" encoding="utf-8"?>
<p:tagLst xmlns:p="http://schemas.openxmlformats.org/presentationml/2006/main">
  <p:tag name="KSO_WM_UNIT_HIGHLIGHT" val="0"/>
  <p:tag name="KSO_WM_UNIT_COMPATIBLE" val="0"/>
  <p:tag name="KSO_WM_UNIT_ID" val="custom20199918_4*l_h_a*1_3_1"/>
  <p:tag name="KSO_WM_TEMPLATE_CATEGORY" val="custom"/>
  <p:tag name="KSO_WM_TEMPLATE_INDEX" val="20199918"/>
  <p:tag name="KSO_WM_UNIT_LAYERLEVEL" val="1_1_1"/>
  <p:tag name="KSO_WM_TAG_VERSION" val="1.0"/>
  <p:tag name="KSO_WM_BEAUTIFY_FLAG" val="#wm#"/>
  <p:tag name="KSO_WM_UNIT_ISCONTENTSTITLE" val="0"/>
  <p:tag name="KSO_WM_UNIT_VALUE" val="5"/>
  <p:tag name="KSO_WM_DIAGRAM_GROUP_CODE" val="l1-1"/>
  <p:tag name="KSO_WM_UNIT_TYPE" val="l_h_a"/>
  <p:tag name="KSO_WM_UNIT_INDEX" val="1_3_1"/>
  <p:tag name="KSO_WM_UNIT_PRESET_TEXT" val="添加标题"/>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custom20199918_4*l_h_i*1_2_2"/>
  <p:tag name="KSO_WM_TEMPLATE_CATEGORY" val="custom"/>
  <p:tag name="KSO_WM_TEMPLATE_INDEX" val="20199918"/>
  <p:tag name="KSO_WM_UNIT_LAYERLEVEL" val="1_1_1"/>
  <p:tag name="KSO_WM_TAG_VERSION" val="1.0"/>
  <p:tag name="KSO_WM_BEAUTIFY_FLAG" val="#wm#"/>
  <p:tag name="KSO_WM_UNIT_FILL_FORE_SCHEMECOLOR_INDEX" val="6"/>
  <p:tag name="KSO_WM_UNIT_FILL_TYPE" val="1"/>
  <p:tag name="KSO_WM_UNIT_USESOURCEFORMAT_APPLY" val="1"/>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custom20199918_4*l_h_i*1_3_2"/>
  <p:tag name="KSO_WM_TEMPLATE_CATEGORY" val="custom"/>
  <p:tag name="KSO_WM_TEMPLATE_INDEX" val="20199918"/>
  <p:tag name="KSO_WM_UNIT_LAYERLEVEL" val="1_1_1"/>
  <p:tag name="KSO_WM_TAG_VERSION" val="1.0"/>
  <p:tag name="KSO_WM_BEAUTIFY_FLAG" val="#wm#"/>
  <p:tag name="KSO_WM_UNIT_FILL_FORE_SCHEMECOLOR_INDEX" val="5"/>
  <p:tag name="KSO_WM_UNIT_FILL_TYPE" val="1"/>
  <p:tag name="KSO_WM_UNIT_USESOURCEFORMAT_APPLY" val="1"/>
</p:tagLst>
</file>

<file path=ppt/tags/tag4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199918_4*l_h_i*1_1_2"/>
  <p:tag name="KSO_WM_TEMPLATE_CATEGORY" val="custom"/>
  <p:tag name="KSO_WM_TEMPLATE_INDEX" val="20199918"/>
  <p:tag name="KSO_WM_UNIT_LAYERLEVEL" val="1_1_1"/>
  <p:tag name="KSO_WM_TAG_VERSION" val="1.0"/>
  <p:tag name="KSO_WM_BEAUTIFY_FLAG" val="#wm#"/>
  <p:tag name="KSO_WM_UNIT_FILL_FORE_SCHEMECOLOR_INDEX" val="5"/>
  <p:tag name="KSO_WM_UNIT_FILL_TYPE" val="1"/>
  <p:tag name="KSO_WM_UNIT_USESOURCEFORMAT_APPLY" val="1"/>
</p:tagLst>
</file>

<file path=ppt/tags/tag466.xml><?xml version="1.0" encoding="utf-8"?>
<p:tagLst xmlns:p="http://schemas.openxmlformats.org/presentationml/2006/main">
  <p:tag name="KSO_WM_UNIT_ISCONTENTSTITLE" val="1"/>
  <p:tag name="KSO_WM_UNIT_PRESET_TEXT" val="目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199918_4*a*1"/>
  <p:tag name="KSO_WM_TEMPLATE_CATEGORY" val="custom"/>
  <p:tag name="KSO_WM_TEMPLATE_INDEX" val="20199918"/>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467.xml><?xml version="1.0" encoding="utf-8"?>
<p:tagLst xmlns:p="http://schemas.openxmlformats.org/presentationml/2006/main">
  <p:tag name="KSO_WM_SLIDE_ID" val="custom20199918_4"/>
  <p:tag name="KSO_WM_SLIDE_ITEM_CNT" val="4"/>
  <p:tag name="KSO_WM_SLIDE_INDEX" val="4"/>
  <p:tag name="KSO_WM_TAG_VERSION" val="1.0"/>
  <p:tag name="KSO_WM_BEAUTIFY_FLAG" val="#wm#"/>
  <p:tag name="KSO_WM_TEMPLATE_CATEGORY" val="custom"/>
  <p:tag name="KSO_WM_TEMPLATE_INDEX" val="20199918"/>
  <p:tag name="KSO_WM_DIAGRAM_GROUP_CODE" val="l1-1"/>
  <p:tag name="KSO_WM_SLIDE_LAYOUT" val="a_d_l"/>
  <p:tag name="KSO_WM_SLIDE_LAYOUT_CNT" val="1_1_1"/>
  <p:tag name="KSO_WM_SLIDE_TYPE" val="contents"/>
  <p:tag name="KSO_WM_SLIDE_SUBTYPE" val="diag"/>
  <p:tag name="KSO_WM_SLIDE_DIAGTYPE" val="l"/>
  <p:tag name="KSO_WM_TEMPLATE_SUBCATEGORY" val="0"/>
  <p:tag name="KSO_WM_TEMPLATE_MASTER_TYPE" val="1"/>
  <p:tag name="KSO_WM_TEMPLATE_COLOR_TYPE" val="1"/>
</p:tagLst>
</file>

<file path=ppt/tags/tag468.xml><?xml version="1.0" encoding="utf-8"?>
<p:tagLst xmlns:p="http://schemas.openxmlformats.org/presentationml/2006/main">
  <p:tag name="KSO_WM_TAG_VERSION" val="1.0"/>
  <p:tag name="KSO_WM_BEAUTIFY_FLAG" val="#wm#"/>
  <p:tag name="KSO_WM_UNIT_TYPE" val="i"/>
  <p:tag name="KSO_WM_UNIT_ID" val="custom277_2*i*1"/>
  <p:tag name="KSO_WM_TEMPLATE_CATEGORY" val="custom"/>
  <p:tag name="KSO_WM_TEMPLATE_INDEX" val="277"/>
  <p:tag name="KSO_WM_UNIT_INDEX" val="1"/>
</p:tagLst>
</file>

<file path=ppt/tags/tag469.xml><?xml version="1.0" encoding="utf-8"?>
<p:tagLst xmlns:p="http://schemas.openxmlformats.org/presentationml/2006/main">
  <p:tag name="KSO_WM_TEMPLATE_CATEGORY" val="custom"/>
  <p:tag name="KSO_WM_TEMPLATE_INDEX" val="277"/>
  <p:tag name="KSO_WM_TAG_VERSION" val="1.0"/>
  <p:tag name="KSO_WM_SLIDE_ID" val="custom277_4"/>
  <p:tag name="KSO_WM_SLIDE_INDEX" val="4"/>
  <p:tag name="KSO_WM_SLIDE_ITEM_CNT" val="2"/>
  <p:tag name="KSO_WM_SLIDE_LAYOUT" val="a_f_d"/>
  <p:tag name="KSO_WM_SLIDE_LAYOUT_CNT" val="1_1_1"/>
  <p:tag name="KSO_WM_SLIDE_TYPE" val="text"/>
  <p:tag name="KSO_WM_BEAUTIFY_FLAG" val="#wm#"/>
  <p:tag name="KSO_WM_SLIDE_POSITION" val="50*76"/>
  <p:tag name="KSO_WM_SLIDE_SIZE" val="619*425"/>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0.xml><?xml version="1.0" encoding="utf-8"?>
<p:tagLst xmlns:p="http://schemas.openxmlformats.org/presentationml/2006/main">
  <p:tag name="KSO_WM_TAG_VERSION" val="1.0"/>
  <p:tag name="KSO_WM_BEAUTIFY_FLAG" val="#wm#"/>
  <p:tag name="KSO_WM_UNIT_TYPE" val="i"/>
  <p:tag name="KSO_WM_UNIT_ID" val="custom277_2*i*0"/>
  <p:tag name="KSO_WM_TEMPLATE_CATEGORY" val="custom"/>
  <p:tag name="KSO_WM_TEMPLATE_INDEX" val="277"/>
  <p:tag name="KSO_WM_UNIT_INDEX" val="0"/>
</p:tagLst>
</file>

<file path=ppt/tags/tag471.xml><?xml version="1.0" encoding="utf-8"?>
<p:tagLst xmlns:p="http://schemas.openxmlformats.org/presentationml/2006/main">
  <p:tag name="KSO_WM_TAG_VERSION" val="1.0"/>
  <p:tag name="KSO_WM_BEAUTIFY_FLAG" val="#wm#"/>
  <p:tag name="KSO_WM_UNIT_TYPE" val="i"/>
  <p:tag name="KSO_WM_UNIT_ID" val="custom277_2*i*1"/>
  <p:tag name="KSO_WM_TEMPLATE_CATEGORY" val="custom"/>
  <p:tag name="KSO_WM_TEMPLATE_INDEX" val="277"/>
  <p:tag name="KSO_WM_UNIT_INDEX" val="1"/>
</p:tagLst>
</file>

<file path=ppt/tags/tag472.xml><?xml version="1.0" encoding="utf-8"?>
<p:tagLst xmlns:p="http://schemas.openxmlformats.org/presentationml/2006/main">
  <p:tag name="KSO_WM_TEMPLATE_CATEGORY" val="custom"/>
  <p:tag name="KSO_WM_TEMPLATE_INDEX" val="277"/>
  <p:tag name="KSO_WM_TAG_VERSION" val="1.0"/>
  <p:tag name="KSO_WM_SLIDE_ID" val="custom277_2"/>
  <p:tag name="KSO_WM_SLIDE_INDEX" val="2"/>
  <p:tag name="KSO_WM_SLIDE_ITEM_CNT" val="1"/>
  <p:tag name="KSO_WM_SLIDE_LAYOUT" val="a_f"/>
  <p:tag name="KSO_WM_SLIDE_LAYOUT_CNT" val="1_1"/>
  <p:tag name="KSO_WM_SLIDE_TYPE" val="text"/>
  <p:tag name="KSO_WM_BEAUTIFY_FLAG" val="#wm#"/>
  <p:tag name="KSO_WM_SLIDE_POSITION" val="50*108"/>
  <p:tag name="KSO_WM_SLIDE_SIZE" val="621*368"/>
</p:tagLst>
</file>

<file path=ppt/tags/tag473.xml><?xml version="1.0" encoding="utf-8"?>
<p:tagLst xmlns:p="http://schemas.openxmlformats.org/presentationml/2006/main">
  <p:tag name="KSO_WM_TAG_VERSION" val="1.0"/>
  <p:tag name="KSO_WM_BEAUTIFY_FLAG" val="#wm#"/>
  <p:tag name="KSO_WM_UNIT_TYPE" val="i"/>
  <p:tag name="KSO_WM_UNIT_ID" val="custom277_3*i*0"/>
  <p:tag name="KSO_WM_TEMPLATE_CATEGORY" val="custom"/>
  <p:tag name="KSO_WM_TEMPLATE_INDEX" val="277"/>
  <p:tag name="KSO_WM_UNIT_INDEX" val="0"/>
</p:tagLst>
</file>

<file path=ppt/tags/tag474.xml><?xml version="1.0" encoding="utf-8"?>
<p:tagLst xmlns:p="http://schemas.openxmlformats.org/presentationml/2006/main">
  <p:tag name="KSO_WM_TAG_VERSION" val="1.0"/>
  <p:tag name="KSO_WM_BEAUTIFY_FLAG" val="#wm#"/>
  <p:tag name="KSO_WM_UNIT_TYPE" val="i"/>
  <p:tag name="KSO_WM_UNIT_ID" val="custom277_3*i*1"/>
  <p:tag name="KSO_WM_TEMPLATE_CATEGORY" val="custom"/>
  <p:tag name="KSO_WM_TEMPLATE_INDEX" val="277"/>
  <p:tag name="KSO_WM_UNIT_INDEX" val="1"/>
</p:tagLst>
</file>

<file path=ppt/tags/tag475.xml><?xml version="1.0" encoding="utf-8"?>
<p:tagLst xmlns:p="http://schemas.openxmlformats.org/presentationml/2006/main">
  <p:tag name="KSO_WM_TAG_VERSION" val="1.0"/>
  <p:tag name="KSO_WM_BEAUTIFY_FLAG" val="#wm#"/>
  <p:tag name="KSO_WM_TEMPLATE_CATEGORY" val="custom"/>
  <p:tag name="KSO_WM_TEMPLATE_INDEX" val="277"/>
  <p:tag name="KSO_WM_UNIT_TYPE" val="f"/>
  <p:tag name="KSO_WM_UNIT_INDEX" val="1"/>
  <p:tag name="KSO_WM_UNIT_ID" val="custom501_3*f*1"/>
  <p:tag name="KSO_WM_UNIT_CLEAR" val="1"/>
  <p:tag name="KSO_WM_UNIT_LAYERLEVEL" val="1"/>
  <p:tag name="KSO_WM_UNIT_VALUE" val="125"/>
  <p:tag name="KSO_WM_UNIT_HIGHLIGHT" val="0"/>
  <p:tag name="KSO_WM_UNIT_COMPATIBLE" val="0"/>
  <p:tag name="KSO_WM_UNIT_PRESET_TEXT_INDEX" val="5"/>
  <p:tag name="KSO_WM_UNIT_PRESET_TEXT_LEN" val="124"/>
</p:tagLst>
</file>

<file path=ppt/tags/tag476.xml><?xml version="1.0" encoding="utf-8"?>
<p:tagLst xmlns:p="http://schemas.openxmlformats.org/presentationml/2006/main">
  <p:tag name="KSO_WM_TEMPLATE_CATEGORY" val="custom"/>
  <p:tag name="KSO_WM_TEMPLATE_INDEX" val="277"/>
  <p:tag name="KSO_WM_TAG_VERSION" val="1.0"/>
  <p:tag name="KSO_WM_SLIDE_ID" val="custom277_3"/>
  <p:tag name="KSO_WM_SLIDE_INDEX" val="3"/>
  <p:tag name="KSO_WM_SLIDE_ITEM_CNT" val="2"/>
  <p:tag name="KSO_WM_SLIDE_LAYOUT" val="a_f"/>
  <p:tag name="KSO_WM_SLIDE_LAYOUT_CNT" val="1_2"/>
  <p:tag name="KSO_WM_SLIDE_TYPE" val="text"/>
  <p:tag name="KSO_WM_BEAUTIFY_FLAG" val="#wm#"/>
  <p:tag name="KSO_WM_SLIDE_POSITION" val="49*100"/>
  <p:tag name="KSO_WM_SLIDE_SIZE" val="623*390"/>
</p:tagLst>
</file>

<file path=ppt/tags/tag47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47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7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8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481.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482.xml><?xml version="1.0" encoding="utf-8"?>
<p:tagLst xmlns:p="http://schemas.openxmlformats.org/presentationml/2006/main">
  <p:tag name="commondata" val="eyJoZGlkIjoiM2Q4Y2M0MTAxMGRmZTZkMWUzZjg0NGZmZDVmMDc3NjUifQ=="/>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Default Design">
  <a:themeElements>
    <a:clrScheme name="Office">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Default Design">
      <a:majorFont>
        <a:latin typeface="微软雅黑"/>
        <a:ea typeface=""/>
        <a:cs typeface=""/>
      </a:majorFont>
      <a:minorFont>
        <a:latin typeface="微软雅黑"/>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Office">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Default Design">
      <a:majorFont>
        <a:latin typeface="微软雅黑"/>
        <a:ea typeface=""/>
        <a:cs typeface=""/>
      </a:majorFont>
      <a:minorFont>
        <a:latin typeface="微软雅黑"/>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23">
      <a:dk1>
        <a:srgbClr val="000000"/>
      </a:dk1>
      <a:lt1>
        <a:srgbClr val="FFFFFF"/>
      </a:lt1>
      <a:dk2>
        <a:srgbClr val="F0F0EF"/>
      </a:dk2>
      <a:lt2>
        <a:srgbClr val="FFFFFF"/>
      </a:lt2>
      <a:accent1>
        <a:srgbClr val="E2B08A"/>
      </a:accent1>
      <a:accent2>
        <a:srgbClr val="EDA499"/>
      </a:accent2>
      <a:accent3>
        <a:srgbClr val="EB9EAF"/>
      </a:accent3>
      <a:accent4>
        <a:srgbClr val="DDA0C7"/>
      </a:accent4>
      <a:accent5>
        <a:srgbClr val="C1A6D9"/>
      </a:accent5>
      <a:accent6>
        <a:srgbClr val="9FAEE0"/>
      </a:accent6>
      <a:hlink>
        <a:srgbClr val="0563C1"/>
      </a:hlink>
      <a:folHlink>
        <a:srgbClr val="954D72"/>
      </a:folHlink>
    </a:clrScheme>
    <a:fontScheme name="自定义 9">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3500">
          <a:solidFill>
            <a:srgbClr val="C4AC6A"/>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A20199918">
      <a:dk1>
        <a:srgbClr val="000000"/>
      </a:dk1>
      <a:lt1>
        <a:srgbClr val="FFFFFF"/>
      </a:lt1>
      <a:dk2>
        <a:srgbClr val="F2F2F2"/>
      </a:dk2>
      <a:lt2>
        <a:srgbClr val="FFFFFF"/>
      </a:lt2>
      <a:accent1>
        <a:srgbClr val="0F1E62"/>
      </a:accent1>
      <a:accent2>
        <a:srgbClr val="0F2C57"/>
      </a:accent2>
      <a:accent3>
        <a:srgbClr val="0F3A4B"/>
      </a:accent3>
      <a:accent4>
        <a:srgbClr val="104841"/>
      </a:accent4>
      <a:accent5>
        <a:srgbClr val="105535"/>
      </a:accent5>
      <a:accent6>
        <a:srgbClr val="106329"/>
      </a:accent6>
      <a:hlink>
        <a:srgbClr val="304FFC"/>
      </a:hlink>
      <a:folHlink>
        <a:srgbClr val="492067"/>
      </a:folHlink>
    </a:clrScheme>
    <a:fontScheme name="商务风">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8942</Words>
  <Application>WPS 演示</Application>
  <PresentationFormat>全屏显示(4:3)</PresentationFormat>
  <Paragraphs>477</Paragraphs>
  <Slides>39</Slides>
  <Notes>7</Notes>
  <HiddenSlides>0</HiddenSlides>
  <MMClips>0</MMClips>
  <ScaleCrop>false</ScaleCrop>
  <HeadingPairs>
    <vt:vector size="6" baseType="variant">
      <vt:variant>
        <vt:lpstr>已用的字体</vt:lpstr>
      </vt:variant>
      <vt:variant>
        <vt:i4>9</vt:i4>
      </vt:variant>
      <vt:variant>
        <vt:lpstr>主题</vt:lpstr>
      </vt:variant>
      <vt:variant>
        <vt:i4>4</vt:i4>
      </vt:variant>
      <vt:variant>
        <vt:lpstr>幻灯片标题</vt:lpstr>
      </vt:variant>
      <vt:variant>
        <vt:i4>39</vt:i4>
      </vt:variant>
    </vt:vector>
  </HeadingPairs>
  <TitlesOfParts>
    <vt:vector size="52" baseType="lpstr">
      <vt:lpstr>Arial</vt:lpstr>
      <vt:lpstr>宋体</vt:lpstr>
      <vt:lpstr>Wingdings</vt:lpstr>
      <vt:lpstr>Calibri</vt:lpstr>
      <vt:lpstr>微软雅黑</vt:lpstr>
      <vt:lpstr>Arial</vt:lpstr>
      <vt:lpstr>Times New Roman</vt:lpstr>
      <vt:lpstr>楷体</vt:lpstr>
      <vt:lpstr>Arial Unicode MS</vt:lpstr>
      <vt:lpstr>Default Design</vt:lpstr>
      <vt:lpstr>Default Design</vt:lpstr>
      <vt:lpstr>2_Office 主题​​</vt:lpstr>
      <vt:lpstr>3_Office 主题​​</vt:lpstr>
      <vt:lpstr>安全管理必备 工具--TPM概论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生产经营单位生产安全事故应急预案编制导则</dc:title>
  <dc:creator/>
  <cp:lastModifiedBy>玲俐</cp:lastModifiedBy>
  <cp:revision>12</cp:revision>
  <dcterms:created xsi:type="dcterms:W3CDTF">2020-10-21T07:46:00Z</dcterms:created>
  <dcterms:modified xsi:type="dcterms:W3CDTF">2024-06-28T06:29:30Z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030D19874F4C41328263F281371B14F4_13</vt:lpwstr>
  </property>
</Properties>
</file>