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60" r:id="rId3"/>
    <p:sldId id="561" r:id="rId4"/>
    <p:sldId id="306" r:id="rId5"/>
    <p:sldId id="307" r:id="rId6"/>
    <p:sldId id="488" r:id="rId7"/>
    <p:sldId id="489" r:id="rId8"/>
    <p:sldId id="490" r:id="rId9"/>
    <p:sldId id="491" r:id="rId10"/>
    <p:sldId id="492" r:id="rId11"/>
    <p:sldId id="493" r:id="rId12"/>
    <p:sldId id="562" r:id="rId13"/>
  </p:sldIdLst>
  <p:sldSz cx="12192000" cy="6858000"/>
  <p:notesSz cx="6797675" cy="9928225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y Ma" initials="BM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162"/>
    <a:srgbClr val="454545"/>
    <a:srgbClr val="E04E5D"/>
    <a:srgbClr val="826DAF"/>
    <a:srgbClr val="0745AB"/>
    <a:srgbClr val="61171F"/>
    <a:srgbClr val="D0D4D5"/>
    <a:srgbClr val="D0D4D7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7" autoAdjust="0"/>
    <p:restoredTop sz="91695" autoAdjust="0"/>
  </p:normalViewPr>
  <p:slideViewPr>
    <p:cSldViewPr snapToGrid="0" snapToObjects="1" showGuides="1">
      <p:cViewPr varScale="1">
        <p:scale>
          <a:sx n="62" d="100"/>
          <a:sy n="62" d="100"/>
        </p:scale>
        <p:origin x="564" y="44"/>
      </p:cViewPr>
      <p:guideLst>
        <p:guide orient="horz" pos="2160"/>
        <p:guide pos="3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796" y="-96"/>
      </p:cViewPr>
      <p:guideLst>
        <p:guide orient="horz" pos="3126"/>
        <p:guide pos="2138"/>
        <p:guide orient="horz"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0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295C-2931-8847-9516-34865F1616ED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6E25-EFE6-9749-B9A7-44B8B6B338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92837A30-794A-5940-B8DE-EA7B2634F3B8}" type="datetime1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782" y="744538"/>
            <a:ext cx="661811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8C9E4248-2355-5D45-BB27-FFAA52A79D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213197" y="2805761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3197" y="2805761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48260"/>
            <a:ext cx="742950" cy="742950"/>
          </a:xfrm>
          <a:prstGeom prst="rect">
            <a:avLst/>
          </a:prstGeom>
        </p:spPr>
      </p:pic>
      <p:pic>
        <p:nvPicPr>
          <p:cNvPr id="11" name="图片 10" descr="图片包含 事情, 物体, 时钟&#10;&#10;已生成极高可信度的说明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" y="3712540"/>
            <a:ext cx="12192000" cy="339565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761999" y="874977"/>
            <a:ext cx="112204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4CD68"/>
            </a:gs>
            <a:gs pos="100000">
              <a:srgbClr val="0B6E38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事情, 物体, 时钟&#10;&#10;已生成极高可信度的说明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" y="3712540"/>
            <a:ext cx="12192000" cy="339565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61999" y="874977"/>
            <a:ext cx="112204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None/>
        <a:defRPr sz="2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Char char="•"/>
        <a:defRPr sz="2600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Char char="•"/>
        <a:defRPr sz="21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2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8.xml"/><Relationship Id="rId5" Type="http://schemas.openxmlformats.org/officeDocument/2006/relationships/image" Target="../media/image16.jpeg"/><Relationship Id="rId4" Type="http://schemas.openxmlformats.org/officeDocument/2006/relationships/tags" Target="../tags/tag27.xml"/><Relationship Id="rId3" Type="http://schemas.openxmlformats.org/officeDocument/2006/relationships/image" Target="../media/image15.jpe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35355" y="1670050"/>
            <a:ext cx="6002020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全民防灾应急手册（第七篇生态灾害紧急救援）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858520" y="129540"/>
            <a:ext cx="8313420" cy="70167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四、房屋装修发生污染怎么办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858520" y="1209675"/>
            <a:ext cx="9956800" cy="434784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000" b="0" cap="none" dirty="0">
                <a:solidFill>
                  <a:srgbClr val="454545"/>
                </a:solidFill>
              </a:rPr>
              <a:t>装修房屋要注意大理石具有一定放射性，劣质家具释放大量苯，氨，重金属。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如何甄别装修材料是否环保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454545"/>
                </a:solidFill>
              </a:rPr>
              <a:t>      </a:t>
            </a:r>
            <a:r>
              <a:rPr lang="zh-CN" altLang="en-US" sz="2000" dirty="0">
                <a:solidFill>
                  <a:srgbClr val="454545"/>
                </a:solidFill>
              </a:rPr>
              <a:t>购买品牌装修材料，选择正规厂家产品，看有没有正规检测报告，注意合理装修设计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zh-CN" altLang="en-US" sz="2000" dirty="0">
                <a:solidFill>
                  <a:srgbClr val="454545"/>
                </a:solidFill>
              </a:rPr>
              <a:t>家庭装修空气污染处理办法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454545"/>
                </a:solidFill>
              </a:rPr>
              <a:t>       a. </a:t>
            </a:r>
            <a:r>
              <a:rPr lang="zh-CN" altLang="en-US" sz="2000" dirty="0">
                <a:solidFill>
                  <a:srgbClr val="454545"/>
                </a:solidFill>
              </a:rPr>
              <a:t>注意自然通风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454545"/>
                </a:solidFill>
              </a:rPr>
              <a:t>      </a:t>
            </a:r>
            <a:r>
              <a:rPr lang="zh-CN" altLang="en-US" sz="2000" dirty="0">
                <a:solidFill>
                  <a:srgbClr val="454545"/>
                </a:solidFill>
              </a:rPr>
              <a:t> </a:t>
            </a:r>
            <a:r>
              <a:rPr lang="en-US" altLang="zh-CN" sz="2000" dirty="0">
                <a:solidFill>
                  <a:srgbClr val="454545"/>
                </a:solidFill>
              </a:rPr>
              <a:t>b. </a:t>
            </a:r>
            <a:r>
              <a:rPr lang="zh-CN" altLang="en-US" sz="2000" dirty="0">
                <a:solidFill>
                  <a:srgbClr val="454545"/>
                </a:solidFill>
              </a:rPr>
              <a:t>摆放绿色植物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454545"/>
                </a:solidFill>
              </a:rPr>
              <a:t>       c. </a:t>
            </a:r>
            <a:r>
              <a:rPr lang="zh-CN" altLang="en-US" sz="2000" dirty="0">
                <a:solidFill>
                  <a:srgbClr val="454545"/>
                </a:solidFill>
              </a:rPr>
              <a:t>使用空气质量调节器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454545"/>
                </a:solidFill>
              </a:rPr>
              <a:t>       d. </a:t>
            </a:r>
            <a:r>
              <a:rPr lang="zh-CN" altLang="en-US" sz="2000" dirty="0">
                <a:solidFill>
                  <a:srgbClr val="454545"/>
                </a:solidFill>
              </a:rPr>
              <a:t>请专业部门处理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 startAt="2"/>
            </a:pP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38065" y="3270250"/>
            <a:ext cx="55340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956" y="1014095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59510" y="19621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天空, 水, 建筑物&#10;&#10;已生成极高可信度的说明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815"/>
            <a:ext cx="3958590" cy="3813810"/>
          </a:xfrm>
          <a:prstGeom prst="rect">
            <a:avLst/>
          </a:prstGeom>
        </p:spPr>
      </p:pic>
      <p:sp>
        <p:nvSpPr>
          <p:cNvPr id="7" name="Text Placeholder 12"/>
          <p:cNvSpPr txBox="1"/>
          <p:nvPr/>
        </p:nvSpPr>
        <p:spPr>
          <a:xfrm>
            <a:off x="3085465" y="1339850"/>
            <a:ext cx="9106535" cy="1578610"/>
          </a:xfrm>
          <a:prstGeom prst="rect">
            <a:avLst/>
          </a:prstGeom>
        </p:spPr>
        <p:txBody>
          <a:bodyPr vert="horz" lIns="0" tIns="60960" rIns="0" bIns="60960" rtlCol="0" anchor="ctr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buNone/>
              <a:defRPr sz="30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335" dirty="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微软雅黑" panose="020B0503020204020204" charset="-122"/>
              </a:rPr>
              <a:t>全民防灾应急手册（第七篇生态灾害紧急救援）</a:t>
            </a:r>
            <a:endParaRPr lang="zh-CN" altLang="en-US" sz="5335" dirty="0">
              <a:solidFill>
                <a:schemeClr val="tx1"/>
              </a:solidFill>
              <a:latin typeface="叶根友毛笔行书2.0版" panose="02010601030101010101" charset="-122"/>
              <a:ea typeface="叶根友毛笔行书2.0版" panose="02010601030101010101" charset="-122"/>
              <a:cs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11905" y="2918460"/>
            <a:ext cx="790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/>
          <p:cNvSpPr txBox="1"/>
          <p:nvPr/>
        </p:nvSpPr>
        <p:spPr>
          <a:xfrm>
            <a:off x="4859655" y="3127375"/>
            <a:ext cx="5810250" cy="23685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EHS微社区   关爱安全、把握明天</a:t>
            </a:r>
            <a:endParaRPr lang="zh-CN" altLang="en-US" sz="1600" dirty="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10" name="man-with-laptop_87244"/>
          <p:cNvSpPr>
            <a:spLocks noChangeAspect="1"/>
          </p:cNvSpPr>
          <p:nvPr/>
        </p:nvSpPr>
        <p:spPr bwMode="auto">
          <a:xfrm>
            <a:off x="5598795" y="3683375"/>
            <a:ext cx="488584" cy="396273"/>
          </a:xfrm>
          <a:custGeom>
            <a:avLst/>
            <a:gdLst>
              <a:gd name="connsiteX0" fmla="*/ 301723 w 609652"/>
              <a:gd name="connsiteY0" fmla="*/ 440097 h 494328"/>
              <a:gd name="connsiteX1" fmla="*/ 594166 w 609652"/>
              <a:gd name="connsiteY1" fmla="*/ 440500 h 494328"/>
              <a:gd name="connsiteX2" fmla="*/ 602017 w 609652"/>
              <a:gd name="connsiteY2" fmla="*/ 443617 h 494328"/>
              <a:gd name="connsiteX3" fmla="*/ 609545 w 609652"/>
              <a:gd name="connsiteY3" fmla="*/ 453290 h 494328"/>
              <a:gd name="connsiteX4" fmla="*/ 609652 w 609652"/>
              <a:gd name="connsiteY4" fmla="*/ 476291 h 494328"/>
              <a:gd name="connsiteX5" fmla="*/ 598683 w 609652"/>
              <a:gd name="connsiteY5" fmla="*/ 487254 h 494328"/>
              <a:gd name="connsiteX6" fmla="*/ 10005 w 609652"/>
              <a:gd name="connsiteY6" fmla="*/ 486717 h 494328"/>
              <a:gd name="connsiteX7" fmla="*/ 541 w 609652"/>
              <a:gd name="connsiteY7" fmla="*/ 477151 h 494328"/>
              <a:gd name="connsiteX8" fmla="*/ 4 w 609652"/>
              <a:gd name="connsiteY8" fmla="*/ 453505 h 494328"/>
              <a:gd name="connsiteX9" fmla="*/ 5703 w 609652"/>
              <a:gd name="connsiteY9" fmla="*/ 447056 h 494328"/>
              <a:gd name="connsiteX10" fmla="*/ 9682 w 609652"/>
              <a:gd name="connsiteY10" fmla="*/ 445659 h 494328"/>
              <a:gd name="connsiteX11" fmla="*/ 301723 w 609652"/>
              <a:gd name="connsiteY11" fmla="*/ 440097 h 494328"/>
              <a:gd name="connsiteX12" fmla="*/ 322560 w 609652"/>
              <a:gd name="connsiteY12" fmla="*/ 290718 h 494328"/>
              <a:gd name="connsiteX13" fmla="*/ 431324 w 609652"/>
              <a:gd name="connsiteY13" fmla="*/ 295671 h 494328"/>
              <a:gd name="connsiteX14" fmla="*/ 436809 w 609652"/>
              <a:gd name="connsiteY14" fmla="*/ 307590 h 494328"/>
              <a:gd name="connsiteX15" fmla="*/ 439498 w 609652"/>
              <a:gd name="connsiteY15" fmla="*/ 348929 h 494328"/>
              <a:gd name="connsiteX16" fmla="*/ 437239 w 609652"/>
              <a:gd name="connsiteY16" fmla="*/ 389195 h 494328"/>
              <a:gd name="connsiteX17" fmla="*/ 436594 w 609652"/>
              <a:gd name="connsiteY17" fmla="*/ 407342 h 494328"/>
              <a:gd name="connsiteX18" fmla="*/ 436917 w 609652"/>
              <a:gd name="connsiteY18" fmla="*/ 408631 h 494328"/>
              <a:gd name="connsiteX19" fmla="*/ 437885 w 609652"/>
              <a:gd name="connsiteY19" fmla="*/ 426025 h 494328"/>
              <a:gd name="connsiteX20" fmla="*/ 437239 w 609652"/>
              <a:gd name="connsiteY20" fmla="*/ 427743 h 494328"/>
              <a:gd name="connsiteX21" fmla="*/ 437239 w 609652"/>
              <a:gd name="connsiteY21" fmla="*/ 427851 h 494328"/>
              <a:gd name="connsiteX22" fmla="*/ 430356 w 609652"/>
              <a:gd name="connsiteY22" fmla="*/ 434723 h 494328"/>
              <a:gd name="connsiteX23" fmla="*/ 428850 w 609652"/>
              <a:gd name="connsiteY23" fmla="*/ 434938 h 494328"/>
              <a:gd name="connsiteX24" fmla="*/ 427129 w 609652"/>
              <a:gd name="connsiteY24" fmla="*/ 434723 h 494328"/>
              <a:gd name="connsiteX25" fmla="*/ 210946 w 609652"/>
              <a:gd name="connsiteY25" fmla="*/ 430750 h 494328"/>
              <a:gd name="connsiteX26" fmla="*/ 209655 w 609652"/>
              <a:gd name="connsiteY26" fmla="*/ 424307 h 494328"/>
              <a:gd name="connsiteX27" fmla="*/ 207181 w 609652"/>
              <a:gd name="connsiteY27" fmla="*/ 378887 h 494328"/>
              <a:gd name="connsiteX28" fmla="*/ 207504 w 609652"/>
              <a:gd name="connsiteY28" fmla="*/ 302650 h 494328"/>
              <a:gd name="connsiteX29" fmla="*/ 212667 w 609652"/>
              <a:gd name="connsiteY29" fmla="*/ 296101 h 494328"/>
              <a:gd name="connsiteX30" fmla="*/ 214280 w 609652"/>
              <a:gd name="connsiteY30" fmla="*/ 295027 h 494328"/>
              <a:gd name="connsiteX31" fmla="*/ 322560 w 609652"/>
              <a:gd name="connsiteY31" fmla="*/ 290718 h 494328"/>
              <a:gd name="connsiteX32" fmla="*/ 248606 w 609652"/>
              <a:gd name="connsiteY32" fmla="*/ 220922 h 494328"/>
              <a:gd name="connsiteX33" fmla="*/ 253768 w 609652"/>
              <a:gd name="connsiteY33" fmla="*/ 222640 h 494328"/>
              <a:gd name="connsiteX34" fmla="*/ 258931 w 609652"/>
              <a:gd name="connsiteY34" fmla="*/ 224144 h 494328"/>
              <a:gd name="connsiteX35" fmla="*/ 385627 w 609652"/>
              <a:gd name="connsiteY35" fmla="*/ 222425 h 494328"/>
              <a:gd name="connsiteX36" fmla="*/ 396382 w 609652"/>
              <a:gd name="connsiteY36" fmla="*/ 222318 h 494328"/>
              <a:gd name="connsiteX37" fmla="*/ 489306 w 609652"/>
              <a:gd name="connsiteY37" fmla="*/ 285892 h 494328"/>
              <a:gd name="connsiteX38" fmla="*/ 538780 w 609652"/>
              <a:gd name="connsiteY38" fmla="*/ 421203 h 494328"/>
              <a:gd name="connsiteX39" fmla="*/ 536306 w 609652"/>
              <a:gd name="connsiteY39" fmla="*/ 423888 h 494328"/>
              <a:gd name="connsiteX40" fmla="*/ 532650 w 609652"/>
              <a:gd name="connsiteY40" fmla="*/ 427324 h 494328"/>
              <a:gd name="connsiteX41" fmla="*/ 494791 w 609652"/>
              <a:gd name="connsiteY41" fmla="*/ 428720 h 494328"/>
              <a:gd name="connsiteX42" fmla="*/ 458977 w 609652"/>
              <a:gd name="connsiteY42" fmla="*/ 428720 h 494328"/>
              <a:gd name="connsiteX43" fmla="*/ 450158 w 609652"/>
              <a:gd name="connsiteY43" fmla="*/ 423029 h 494328"/>
              <a:gd name="connsiteX44" fmla="*/ 451556 w 609652"/>
              <a:gd name="connsiteY44" fmla="*/ 353977 h 494328"/>
              <a:gd name="connsiteX45" fmla="*/ 434778 w 609652"/>
              <a:gd name="connsiteY45" fmla="*/ 280630 h 494328"/>
              <a:gd name="connsiteX46" fmla="*/ 321741 w 609652"/>
              <a:gd name="connsiteY46" fmla="*/ 278805 h 494328"/>
              <a:gd name="connsiteX47" fmla="*/ 195476 w 609652"/>
              <a:gd name="connsiteY47" fmla="*/ 286966 h 494328"/>
              <a:gd name="connsiteX48" fmla="*/ 191173 w 609652"/>
              <a:gd name="connsiteY48" fmla="*/ 352903 h 494328"/>
              <a:gd name="connsiteX49" fmla="*/ 190743 w 609652"/>
              <a:gd name="connsiteY49" fmla="*/ 426895 h 494328"/>
              <a:gd name="connsiteX50" fmla="*/ 189668 w 609652"/>
              <a:gd name="connsiteY50" fmla="*/ 428935 h 494328"/>
              <a:gd name="connsiteX51" fmla="*/ 181494 w 609652"/>
              <a:gd name="connsiteY51" fmla="*/ 434627 h 494328"/>
              <a:gd name="connsiteX52" fmla="*/ 156004 w 609652"/>
              <a:gd name="connsiteY52" fmla="*/ 434734 h 494328"/>
              <a:gd name="connsiteX53" fmla="*/ 128686 w 609652"/>
              <a:gd name="connsiteY53" fmla="*/ 433982 h 494328"/>
              <a:gd name="connsiteX54" fmla="*/ 128686 w 609652"/>
              <a:gd name="connsiteY54" fmla="*/ 433875 h 494328"/>
              <a:gd name="connsiteX55" fmla="*/ 119544 w 609652"/>
              <a:gd name="connsiteY55" fmla="*/ 428828 h 494328"/>
              <a:gd name="connsiteX56" fmla="*/ 111693 w 609652"/>
              <a:gd name="connsiteY56" fmla="*/ 412719 h 494328"/>
              <a:gd name="connsiteX57" fmla="*/ 83514 w 609652"/>
              <a:gd name="connsiteY57" fmla="*/ 408316 h 494328"/>
              <a:gd name="connsiteX58" fmla="*/ 67704 w 609652"/>
              <a:gd name="connsiteY58" fmla="*/ 425928 h 494328"/>
              <a:gd name="connsiteX59" fmla="*/ 59853 w 609652"/>
              <a:gd name="connsiteY59" fmla="*/ 429042 h 494328"/>
              <a:gd name="connsiteX60" fmla="*/ 55659 w 609652"/>
              <a:gd name="connsiteY60" fmla="*/ 428720 h 494328"/>
              <a:gd name="connsiteX61" fmla="*/ 52647 w 609652"/>
              <a:gd name="connsiteY61" fmla="*/ 386087 h 494328"/>
              <a:gd name="connsiteX62" fmla="*/ 69855 w 609652"/>
              <a:gd name="connsiteY62" fmla="*/ 370837 h 494328"/>
              <a:gd name="connsiteX63" fmla="*/ 106100 w 609652"/>
              <a:gd name="connsiteY63" fmla="*/ 356447 h 494328"/>
              <a:gd name="connsiteX64" fmla="*/ 125675 w 609652"/>
              <a:gd name="connsiteY64" fmla="*/ 332714 h 494328"/>
              <a:gd name="connsiteX65" fmla="*/ 248606 w 609652"/>
              <a:gd name="connsiteY65" fmla="*/ 220922 h 494328"/>
              <a:gd name="connsiteX66" fmla="*/ 327555 w 609652"/>
              <a:gd name="connsiteY66" fmla="*/ 0 h 494328"/>
              <a:gd name="connsiteX67" fmla="*/ 306046 w 609652"/>
              <a:gd name="connsiteY67" fmla="*/ 221019 h 494328"/>
              <a:gd name="connsiteX68" fmla="*/ 302282 w 609652"/>
              <a:gd name="connsiteY68" fmla="*/ 219193 h 494328"/>
              <a:gd name="connsiteX69" fmla="*/ 327555 w 609652"/>
              <a:gd name="connsiteY69" fmla="*/ 0 h 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9652" h="494328">
                <a:moveTo>
                  <a:pt x="301723" y="440097"/>
                </a:moveTo>
                <a:cubicBezTo>
                  <a:pt x="399383" y="440822"/>
                  <a:pt x="497111" y="442542"/>
                  <a:pt x="594166" y="440500"/>
                </a:cubicBezTo>
                <a:cubicBezTo>
                  <a:pt x="597715" y="440392"/>
                  <a:pt x="600296" y="441682"/>
                  <a:pt x="602017" y="443617"/>
                </a:cubicBezTo>
                <a:cubicBezTo>
                  <a:pt x="606103" y="444692"/>
                  <a:pt x="609437" y="447916"/>
                  <a:pt x="609545" y="453290"/>
                </a:cubicBezTo>
                <a:cubicBezTo>
                  <a:pt x="609545" y="461029"/>
                  <a:pt x="609545" y="468660"/>
                  <a:pt x="609652" y="476291"/>
                </a:cubicBezTo>
                <a:cubicBezTo>
                  <a:pt x="609652" y="482633"/>
                  <a:pt x="604598" y="486824"/>
                  <a:pt x="598683" y="487254"/>
                </a:cubicBezTo>
                <a:cubicBezTo>
                  <a:pt x="402851" y="503269"/>
                  <a:pt x="206267" y="487147"/>
                  <a:pt x="10005" y="486717"/>
                </a:cubicBezTo>
                <a:cubicBezTo>
                  <a:pt x="4736" y="486717"/>
                  <a:pt x="649" y="482310"/>
                  <a:pt x="541" y="477151"/>
                </a:cubicBezTo>
                <a:lnTo>
                  <a:pt x="4" y="453505"/>
                </a:lnTo>
                <a:cubicBezTo>
                  <a:pt x="-104" y="449743"/>
                  <a:pt x="2692" y="447486"/>
                  <a:pt x="5703" y="447056"/>
                </a:cubicBezTo>
                <a:cubicBezTo>
                  <a:pt x="6779" y="446304"/>
                  <a:pt x="8069" y="445766"/>
                  <a:pt x="9682" y="445659"/>
                </a:cubicBezTo>
                <a:cubicBezTo>
                  <a:pt x="106469" y="439640"/>
                  <a:pt x="204062" y="439371"/>
                  <a:pt x="301723" y="440097"/>
                </a:cubicBezTo>
                <a:close/>
                <a:moveTo>
                  <a:pt x="322560" y="290718"/>
                </a:moveTo>
                <a:cubicBezTo>
                  <a:pt x="359290" y="291752"/>
                  <a:pt x="396100" y="294329"/>
                  <a:pt x="431324" y="295671"/>
                </a:cubicBezTo>
                <a:cubicBezTo>
                  <a:pt x="438100" y="295993"/>
                  <a:pt x="439928" y="303509"/>
                  <a:pt x="436809" y="307590"/>
                </a:cubicBezTo>
                <a:cubicBezTo>
                  <a:pt x="443047" y="319938"/>
                  <a:pt x="440251" y="334971"/>
                  <a:pt x="439498" y="348929"/>
                </a:cubicBezTo>
                <a:cubicBezTo>
                  <a:pt x="438745" y="362351"/>
                  <a:pt x="437992" y="375773"/>
                  <a:pt x="437239" y="389195"/>
                </a:cubicBezTo>
                <a:cubicBezTo>
                  <a:pt x="436917" y="395638"/>
                  <a:pt x="437454" y="401866"/>
                  <a:pt x="436594" y="407342"/>
                </a:cubicBezTo>
                <a:cubicBezTo>
                  <a:pt x="436702" y="407772"/>
                  <a:pt x="436917" y="408094"/>
                  <a:pt x="436917" y="408631"/>
                </a:cubicBezTo>
                <a:cubicBezTo>
                  <a:pt x="437239" y="414429"/>
                  <a:pt x="437777" y="420227"/>
                  <a:pt x="437885" y="426025"/>
                </a:cubicBezTo>
                <a:cubicBezTo>
                  <a:pt x="437885" y="426777"/>
                  <a:pt x="437454" y="427099"/>
                  <a:pt x="437239" y="427743"/>
                </a:cubicBezTo>
                <a:lnTo>
                  <a:pt x="437239" y="427851"/>
                </a:lnTo>
                <a:cubicBezTo>
                  <a:pt x="437777" y="431931"/>
                  <a:pt x="433690" y="434294"/>
                  <a:pt x="430356" y="434723"/>
                </a:cubicBezTo>
                <a:cubicBezTo>
                  <a:pt x="429818" y="434830"/>
                  <a:pt x="429388" y="434830"/>
                  <a:pt x="428850" y="434938"/>
                </a:cubicBezTo>
                <a:cubicBezTo>
                  <a:pt x="428312" y="435045"/>
                  <a:pt x="427667" y="434830"/>
                  <a:pt x="427129" y="434723"/>
                </a:cubicBezTo>
                <a:cubicBezTo>
                  <a:pt x="357004" y="436763"/>
                  <a:pt x="280210" y="441595"/>
                  <a:pt x="210946" y="430750"/>
                </a:cubicBezTo>
                <a:cubicBezTo>
                  <a:pt x="207934" y="430320"/>
                  <a:pt x="207504" y="425918"/>
                  <a:pt x="209655" y="424307"/>
                </a:cubicBezTo>
                <a:cubicBezTo>
                  <a:pt x="205030" y="410026"/>
                  <a:pt x="207181" y="393598"/>
                  <a:pt x="207181" y="378887"/>
                </a:cubicBezTo>
                <a:cubicBezTo>
                  <a:pt x="207289" y="353439"/>
                  <a:pt x="207504" y="327991"/>
                  <a:pt x="207504" y="302650"/>
                </a:cubicBezTo>
                <a:cubicBezTo>
                  <a:pt x="207504" y="298892"/>
                  <a:pt x="209870" y="296745"/>
                  <a:pt x="212667" y="296101"/>
                </a:cubicBezTo>
                <a:cubicBezTo>
                  <a:pt x="213097" y="295671"/>
                  <a:pt x="213527" y="295134"/>
                  <a:pt x="214280" y="295027"/>
                </a:cubicBezTo>
                <a:cubicBezTo>
                  <a:pt x="249181" y="290195"/>
                  <a:pt x="285830" y="289685"/>
                  <a:pt x="322560" y="290718"/>
                </a:cubicBezTo>
                <a:close/>
                <a:moveTo>
                  <a:pt x="248606" y="220922"/>
                </a:moveTo>
                <a:cubicBezTo>
                  <a:pt x="250757" y="220707"/>
                  <a:pt x="252478" y="221459"/>
                  <a:pt x="253768" y="222640"/>
                </a:cubicBezTo>
                <a:cubicBezTo>
                  <a:pt x="255597" y="222533"/>
                  <a:pt x="257425" y="222855"/>
                  <a:pt x="258931" y="224144"/>
                </a:cubicBezTo>
                <a:cubicBezTo>
                  <a:pt x="300123" y="257971"/>
                  <a:pt x="344757" y="259582"/>
                  <a:pt x="385627" y="222425"/>
                </a:cubicBezTo>
                <a:cubicBezTo>
                  <a:pt x="389176" y="219204"/>
                  <a:pt x="393478" y="219955"/>
                  <a:pt x="396382" y="222318"/>
                </a:cubicBezTo>
                <a:cubicBezTo>
                  <a:pt x="432519" y="209646"/>
                  <a:pt x="471560" y="260334"/>
                  <a:pt x="489306" y="285892"/>
                </a:cubicBezTo>
                <a:cubicBezTo>
                  <a:pt x="508020" y="312847"/>
                  <a:pt x="558139" y="387053"/>
                  <a:pt x="538780" y="421203"/>
                </a:cubicBezTo>
                <a:cubicBezTo>
                  <a:pt x="538135" y="422384"/>
                  <a:pt x="537167" y="423243"/>
                  <a:pt x="536306" y="423888"/>
                </a:cubicBezTo>
                <a:cubicBezTo>
                  <a:pt x="535769" y="425499"/>
                  <a:pt x="534801" y="426895"/>
                  <a:pt x="532650" y="427324"/>
                </a:cubicBezTo>
                <a:cubicBezTo>
                  <a:pt x="520496" y="430116"/>
                  <a:pt x="507267" y="428291"/>
                  <a:pt x="494791" y="428720"/>
                </a:cubicBezTo>
                <a:cubicBezTo>
                  <a:pt x="482853" y="429150"/>
                  <a:pt x="470700" y="430761"/>
                  <a:pt x="458977" y="428720"/>
                </a:cubicBezTo>
                <a:cubicBezTo>
                  <a:pt x="455212" y="430224"/>
                  <a:pt x="450050" y="428398"/>
                  <a:pt x="450158" y="423029"/>
                </a:cubicBezTo>
                <a:cubicBezTo>
                  <a:pt x="450265" y="399940"/>
                  <a:pt x="451018" y="376959"/>
                  <a:pt x="451556" y="353977"/>
                </a:cubicBezTo>
                <a:cubicBezTo>
                  <a:pt x="452093" y="329385"/>
                  <a:pt x="457471" y="296953"/>
                  <a:pt x="434778" y="280630"/>
                </a:cubicBezTo>
                <a:cubicBezTo>
                  <a:pt x="397135" y="280416"/>
                  <a:pt x="359492" y="279556"/>
                  <a:pt x="321741" y="278805"/>
                </a:cubicBezTo>
                <a:cubicBezTo>
                  <a:pt x="292487" y="278375"/>
                  <a:pt x="221933" y="265059"/>
                  <a:pt x="195476" y="286966"/>
                </a:cubicBezTo>
                <a:cubicBezTo>
                  <a:pt x="194292" y="308981"/>
                  <a:pt x="190851" y="330674"/>
                  <a:pt x="191173" y="352903"/>
                </a:cubicBezTo>
                <a:cubicBezTo>
                  <a:pt x="191389" y="377603"/>
                  <a:pt x="193755" y="402302"/>
                  <a:pt x="190743" y="426895"/>
                </a:cubicBezTo>
                <a:cubicBezTo>
                  <a:pt x="190636" y="427754"/>
                  <a:pt x="190098" y="428291"/>
                  <a:pt x="189668" y="428935"/>
                </a:cubicBezTo>
                <a:cubicBezTo>
                  <a:pt x="189130" y="432586"/>
                  <a:pt x="186119" y="435808"/>
                  <a:pt x="181494" y="434627"/>
                </a:cubicBezTo>
                <a:cubicBezTo>
                  <a:pt x="173212" y="432479"/>
                  <a:pt x="164501" y="434197"/>
                  <a:pt x="156004" y="434734"/>
                </a:cubicBezTo>
                <a:cubicBezTo>
                  <a:pt x="146755" y="435271"/>
                  <a:pt x="137935" y="435164"/>
                  <a:pt x="128686" y="433982"/>
                </a:cubicBezTo>
                <a:cubicBezTo>
                  <a:pt x="128686" y="433982"/>
                  <a:pt x="128686" y="433875"/>
                  <a:pt x="128686" y="433875"/>
                </a:cubicBezTo>
                <a:cubicBezTo>
                  <a:pt x="124814" y="435271"/>
                  <a:pt x="120405" y="434090"/>
                  <a:pt x="119544" y="428828"/>
                </a:cubicBezTo>
                <a:cubicBezTo>
                  <a:pt x="118469" y="421740"/>
                  <a:pt x="115457" y="416478"/>
                  <a:pt x="111693" y="412719"/>
                </a:cubicBezTo>
                <a:lnTo>
                  <a:pt x="83514" y="408316"/>
                </a:lnTo>
                <a:cubicBezTo>
                  <a:pt x="76739" y="411431"/>
                  <a:pt x="70823" y="417122"/>
                  <a:pt x="67704" y="425928"/>
                </a:cubicBezTo>
                <a:cubicBezTo>
                  <a:pt x="66521" y="429365"/>
                  <a:pt x="62649" y="430224"/>
                  <a:pt x="59853" y="429042"/>
                </a:cubicBezTo>
                <a:cubicBezTo>
                  <a:pt x="58670" y="430009"/>
                  <a:pt x="56949" y="430224"/>
                  <a:pt x="55659" y="428720"/>
                </a:cubicBezTo>
                <a:cubicBezTo>
                  <a:pt x="45226" y="415941"/>
                  <a:pt x="43505" y="400799"/>
                  <a:pt x="52647" y="386087"/>
                </a:cubicBezTo>
                <a:cubicBezTo>
                  <a:pt x="57057" y="379106"/>
                  <a:pt x="62649" y="374489"/>
                  <a:pt x="69855" y="370837"/>
                </a:cubicBezTo>
                <a:cubicBezTo>
                  <a:pt x="84267" y="363642"/>
                  <a:pt x="92334" y="366434"/>
                  <a:pt x="106100" y="356447"/>
                </a:cubicBezTo>
                <a:cubicBezTo>
                  <a:pt x="117286" y="348286"/>
                  <a:pt x="119759" y="344312"/>
                  <a:pt x="125675" y="332714"/>
                </a:cubicBezTo>
                <a:cubicBezTo>
                  <a:pt x="153638" y="277623"/>
                  <a:pt x="181171" y="227580"/>
                  <a:pt x="248606" y="220922"/>
                </a:cubicBezTo>
                <a:close/>
                <a:moveTo>
                  <a:pt x="327555" y="0"/>
                </a:moveTo>
                <a:cubicBezTo>
                  <a:pt x="453279" y="215"/>
                  <a:pt x="435856" y="249586"/>
                  <a:pt x="306046" y="221019"/>
                </a:cubicBezTo>
                <a:cubicBezTo>
                  <a:pt x="304433" y="220589"/>
                  <a:pt x="303250" y="219945"/>
                  <a:pt x="302282" y="219193"/>
                </a:cubicBezTo>
                <a:cubicBezTo>
                  <a:pt x="237215" y="194600"/>
                  <a:pt x="198820" y="-215"/>
                  <a:pt x="327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文本框 12"/>
          <p:cNvSpPr txBox="1"/>
          <p:nvPr/>
        </p:nvSpPr>
        <p:spPr>
          <a:xfrm>
            <a:off x="6232140" y="3669665"/>
            <a:ext cx="1338670" cy="4236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EHS微社区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" name="time_104821"/>
          <p:cNvSpPr>
            <a:spLocks noChangeAspect="1"/>
          </p:cNvSpPr>
          <p:nvPr/>
        </p:nvSpPr>
        <p:spPr bwMode="auto">
          <a:xfrm>
            <a:off x="8311207" y="3683375"/>
            <a:ext cx="457481" cy="446665"/>
          </a:xfrm>
          <a:custGeom>
            <a:avLst/>
            <a:gdLst>
              <a:gd name="connsiteX0" fmla="*/ 287075 w 607780"/>
              <a:gd name="connsiteY0" fmla="*/ 445198 h 593244"/>
              <a:gd name="connsiteX1" fmla="*/ 301314 w 607780"/>
              <a:gd name="connsiteY1" fmla="*/ 459424 h 593244"/>
              <a:gd name="connsiteX2" fmla="*/ 301314 w 607780"/>
              <a:gd name="connsiteY2" fmla="*/ 468273 h 593244"/>
              <a:gd name="connsiteX3" fmla="*/ 287075 w 607780"/>
              <a:gd name="connsiteY3" fmla="*/ 482386 h 593244"/>
              <a:gd name="connsiteX4" fmla="*/ 272947 w 607780"/>
              <a:gd name="connsiteY4" fmla="*/ 468273 h 593244"/>
              <a:gd name="connsiteX5" fmla="*/ 272947 w 607780"/>
              <a:gd name="connsiteY5" fmla="*/ 459424 h 593244"/>
              <a:gd name="connsiteX6" fmla="*/ 287075 w 607780"/>
              <a:gd name="connsiteY6" fmla="*/ 445198 h 593244"/>
              <a:gd name="connsiteX7" fmla="*/ 491297 w 607780"/>
              <a:gd name="connsiteY7" fmla="*/ 426836 h 593244"/>
              <a:gd name="connsiteX8" fmla="*/ 403204 w 607780"/>
              <a:gd name="connsiteY8" fmla="*/ 514802 h 593244"/>
              <a:gd name="connsiteX9" fmla="*/ 403204 w 607780"/>
              <a:gd name="connsiteY9" fmla="*/ 564781 h 593244"/>
              <a:gd name="connsiteX10" fmla="*/ 579389 w 607780"/>
              <a:gd name="connsiteY10" fmla="*/ 564781 h 593244"/>
              <a:gd name="connsiteX11" fmla="*/ 579389 w 607780"/>
              <a:gd name="connsiteY11" fmla="*/ 514802 h 593244"/>
              <a:gd name="connsiteX12" fmla="*/ 491297 w 607780"/>
              <a:gd name="connsiteY12" fmla="*/ 426836 h 593244"/>
              <a:gd name="connsiteX13" fmla="*/ 377297 w 607780"/>
              <a:gd name="connsiteY13" fmla="*/ 422587 h 593244"/>
              <a:gd name="connsiteX14" fmla="*/ 385948 w 607780"/>
              <a:gd name="connsiteY14" fmla="*/ 429164 h 593244"/>
              <a:gd name="connsiteX15" fmla="*/ 390323 w 607780"/>
              <a:gd name="connsiteY15" fmla="*/ 436794 h 593244"/>
              <a:gd name="connsiteX16" fmla="*/ 385163 w 607780"/>
              <a:gd name="connsiteY16" fmla="*/ 456204 h 593244"/>
              <a:gd name="connsiteX17" fmla="*/ 377984 w 607780"/>
              <a:gd name="connsiteY17" fmla="*/ 458111 h 593244"/>
              <a:gd name="connsiteX18" fmla="*/ 365756 w 607780"/>
              <a:gd name="connsiteY18" fmla="*/ 451043 h 593244"/>
              <a:gd name="connsiteX19" fmla="*/ 361269 w 607780"/>
              <a:gd name="connsiteY19" fmla="*/ 443413 h 593244"/>
              <a:gd name="connsiteX20" fmla="*/ 366542 w 607780"/>
              <a:gd name="connsiteY20" fmla="*/ 424003 h 593244"/>
              <a:gd name="connsiteX21" fmla="*/ 377297 w 607780"/>
              <a:gd name="connsiteY21" fmla="*/ 422587 h 593244"/>
              <a:gd name="connsiteX22" fmla="*/ 196942 w 607780"/>
              <a:gd name="connsiteY22" fmla="*/ 422587 h 593244"/>
              <a:gd name="connsiteX23" fmla="*/ 207751 w 607780"/>
              <a:gd name="connsiteY23" fmla="*/ 424003 h 593244"/>
              <a:gd name="connsiteX24" fmla="*/ 212917 w 607780"/>
              <a:gd name="connsiteY24" fmla="*/ 443413 h 593244"/>
              <a:gd name="connsiteX25" fmla="*/ 208537 w 607780"/>
              <a:gd name="connsiteY25" fmla="*/ 451043 h 593244"/>
              <a:gd name="connsiteX26" fmla="*/ 196184 w 607780"/>
              <a:gd name="connsiteY26" fmla="*/ 458111 h 593244"/>
              <a:gd name="connsiteX27" fmla="*/ 189109 w 607780"/>
              <a:gd name="connsiteY27" fmla="*/ 456204 h 593244"/>
              <a:gd name="connsiteX28" fmla="*/ 183943 w 607780"/>
              <a:gd name="connsiteY28" fmla="*/ 436794 h 593244"/>
              <a:gd name="connsiteX29" fmla="*/ 188323 w 607780"/>
              <a:gd name="connsiteY29" fmla="*/ 429164 h 593244"/>
              <a:gd name="connsiteX30" fmla="*/ 196942 w 607780"/>
              <a:gd name="connsiteY30" fmla="*/ 422587 h 593244"/>
              <a:gd name="connsiteX31" fmla="*/ 141003 w 607780"/>
              <a:gd name="connsiteY31" fmla="*/ 359426 h 593244"/>
              <a:gd name="connsiteX32" fmla="*/ 149620 w 607780"/>
              <a:gd name="connsiteY32" fmla="*/ 365991 h 593244"/>
              <a:gd name="connsiteX33" fmla="*/ 144456 w 607780"/>
              <a:gd name="connsiteY33" fmla="*/ 385366 h 593244"/>
              <a:gd name="connsiteX34" fmla="*/ 136821 w 607780"/>
              <a:gd name="connsiteY34" fmla="*/ 389846 h 593244"/>
              <a:gd name="connsiteX35" fmla="*/ 129748 w 607780"/>
              <a:gd name="connsiteY35" fmla="*/ 391638 h 593244"/>
              <a:gd name="connsiteX36" fmla="*/ 117398 w 607780"/>
              <a:gd name="connsiteY36" fmla="*/ 384582 h 593244"/>
              <a:gd name="connsiteX37" fmla="*/ 122563 w 607780"/>
              <a:gd name="connsiteY37" fmla="*/ 365207 h 593244"/>
              <a:gd name="connsiteX38" fmla="*/ 130197 w 607780"/>
              <a:gd name="connsiteY38" fmla="*/ 360840 h 593244"/>
              <a:gd name="connsiteX39" fmla="*/ 141003 w 607780"/>
              <a:gd name="connsiteY39" fmla="*/ 359426 h 593244"/>
              <a:gd name="connsiteX40" fmla="*/ 105240 w 607780"/>
              <a:gd name="connsiteY40" fmla="*/ 272524 h 593244"/>
              <a:gd name="connsiteX41" fmla="*/ 114106 w 607780"/>
              <a:gd name="connsiteY41" fmla="*/ 272524 h 593244"/>
              <a:gd name="connsiteX42" fmla="*/ 128359 w 607780"/>
              <a:gd name="connsiteY42" fmla="*/ 286743 h 593244"/>
              <a:gd name="connsiteX43" fmla="*/ 114106 w 607780"/>
              <a:gd name="connsiteY43" fmla="*/ 300962 h 593244"/>
              <a:gd name="connsiteX44" fmla="*/ 105240 w 607780"/>
              <a:gd name="connsiteY44" fmla="*/ 300962 h 593244"/>
              <a:gd name="connsiteX45" fmla="*/ 91100 w 607780"/>
              <a:gd name="connsiteY45" fmla="*/ 286743 h 593244"/>
              <a:gd name="connsiteX46" fmla="*/ 105240 w 607780"/>
              <a:gd name="connsiteY46" fmla="*/ 272524 h 593244"/>
              <a:gd name="connsiteX47" fmla="*/ 287059 w 607780"/>
              <a:gd name="connsiteY47" fmla="*/ 272277 h 593244"/>
              <a:gd name="connsiteX48" fmla="*/ 272584 w 607780"/>
              <a:gd name="connsiteY48" fmla="*/ 286733 h 593244"/>
              <a:gd name="connsiteX49" fmla="*/ 287059 w 607780"/>
              <a:gd name="connsiteY49" fmla="*/ 301189 h 593244"/>
              <a:gd name="connsiteX50" fmla="*/ 301534 w 607780"/>
              <a:gd name="connsiteY50" fmla="*/ 286733 h 593244"/>
              <a:gd name="connsiteX51" fmla="*/ 287059 w 607780"/>
              <a:gd name="connsiteY51" fmla="*/ 272277 h 593244"/>
              <a:gd name="connsiteX52" fmla="*/ 491297 w 607780"/>
              <a:gd name="connsiteY52" fmla="*/ 222550 h 593244"/>
              <a:gd name="connsiteX53" fmla="*/ 403204 w 607780"/>
              <a:gd name="connsiteY53" fmla="*/ 310517 h 593244"/>
              <a:gd name="connsiteX54" fmla="*/ 491297 w 607780"/>
              <a:gd name="connsiteY54" fmla="*/ 398484 h 593244"/>
              <a:gd name="connsiteX55" fmla="*/ 579389 w 607780"/>
              <a:gd name="connsiteY55" fmla="*/ 310517 h 593244"/>
              <a:gd name="connsiteX56" fmla="*/ 491297 w 607780"/>
              <a:gd name="connsiteY56" fmla="*/ 222550 h 593244"/>
              <a:gd name="connsiteX57" fmla="*/ 126015 w 607780"/>
              <a:gd name="connsiteY57" fmla="*/ 182252 h 593244"/>
              <a:gd name="connsiteX58" fmla="*/ 136821 w 607780"/>
              <a:gd name="connsiteY58" fmla="*/ 183653 h 593244"/>
              <a:gd name="connsiteX59" fmla="*/ 144456 w 607780"/>
              <a:gd name="connsiteY59" fmla="*/ 188136 h 593244"/>
              <a:gd name="connsiteX60" fmla="*/ 149620 w 607780"/>
              <a:gd name="connsiteY60" fmla="*/ 207527 h 593244"/>
              <a:gd name="connsiteX61" fmla="*/ 137270 w 607780"/>
              <a:gd name="connsiteY61" fmla="*/ 214589 h 593244"/>
              <a:gd name="connsiteX62" fmla="*/ 130197 w 607780"/>
              <a:gd name="connsiteY62" fmla="*/ 212683 h 593244"/>
              <a:gd name="connsiteX63" fmla="*/ 122563 w 607780"/>
              <a:gd name="connsiteY63" fmla="*/ 208312 h 593244"/>
              <a:gd name="connsiteX64" fmla="*/ 117398 w 607780"/>
              <a:gd name="connsiteY64" fmla="*/ 188921 h 593244"/>
              <a:gd name="connsiteX65" fmla="*/ 126015 w 607780"/>
              <a:gd name="connsiteY65" fmla="*/ 182252 h 593244"/>
              <a:gd name="connsiteX66" fmla="*/ 287059 w 607780"/>
              <a:gd name="connsiteY66" fmla="*/ 136685 h 593244"/>
              <a:gd name="connsiteX67" fmla="*/ 301309 w 607780"/>
              <a:gd name="connsiteY67" fmla="*/ 150916 h 593244"/>
              <a:gd name="connsiteX68" fmla="*/ 301309 w 607780"/>
              <a:gd name="connsiteY68" fmla="*/ 246279 h 593244"/>
              <a:gd name="connsiteX69" fmla="*/ 330034 w 607780"/>
              <a:gd name="connsiteY69" fmla="*/ 286733 h 593244"/>
              <a:gd name="connsiteX70" fmla="*/ 287059 w 607780"/>
              <a:gd name="connsiteY70" fmla="*/ 329540 h 593244"/>
              <a:gd name="connsiteX71" fmla="*/ 246664 w 607780"/>
              <a:gd name="connsiteY71" fmla="*/ 300964 h 593244"/>
              <a:gd name="connsiteX72" fmla="*/ 207953 w 607780"/>
              <a:gd name="connsiteY72" fmla="*/ 300964 h 593244"/>
              <a:gd name="connsiteX73" fmla="*/ 193702 w 607780"/>
              <a:gd name="connsiteY73" fmla="*/ 286733 h 593244"/>
              <a:gd name="connsiteX74" fmla="*/ 207953 w 607780"/>
              <a:gd name="connsiteY74" fmla="*/ 272501 h 593244"/>
              <a:gd name="connsiteX75" fmla="*/ 246664 w 607780"/>
              <a:gd name="connsiteY75" fmla="*/ 272501 h 593244"/>
              <a:gd name="connsiteX76" fmla="*/ 272921 w 607780"/>
              <a:gd name="connsiteY76" fmla="*/ 246279 h 593244"/>
              <a:gd name="connsiteX77" fmla="*/ 272921 w 607780"/>
              <a:gd name="connsiteY77" fmla="*/ 150916 h 593244"/>
              <a:gd name="connsiteX78" fmla="*/ 287059 w 607780"/>
              <a:gd name="connsiteY78" fmla="*/ 136685 h 593244"/>
              <a:gd name="connsiteX79" fmla="*/ 374366 w 607780"/>
              <a:gd name="connsiteY79" fmla="*/ 115779 h 593244"/>
              <a:gd name="connsiteX80" fmla="*/ 385163 w 607780"/>
              <a:gd name="connsiteY80" fmla="*/ 117180 h 593244"/>
              <a:gd name="connsiteX81" fmla="*/ 390323 w 607780"/>
              <a:gd name="connsiteY81" fmla="*/ 136569 h 593244"/>
              <a:gd name="connsiteX82" fmla="*/ 385948 w 607780"/>
              <a:gd name="connsiteY82" fmla="*/ 144190 h 593244"/>
              <a:gd name="connsiteX83" fmla="*/ 373609 w 607780"/>
              <a:gd name="connsiteY83" fmla="*/ 151363 h 593244"/>
              <a:gd name="connsiteX84" fmla="*/ 366542 w 607780"/>
              <a:gd name="connsiteY84" fmla="*/ 149458 h 593244"/>
              <a:gd name="connsiteX85" fmla="*/ 361269 w 607780"/>
              <a:gd name="connsiteY85" fmla="*/ 130069 h 593244"/>
              <a:gd name="connsiteX86" fmla="*/ 365756 w 607780"/>
              <a:gd name="connsiteY86" fmla="*/ 122448 h 593244"/>
              <a:gd name="connsiteX87" fmla="*/ 374366 w 607780"/>
              <a:gd name="connsiteY87" fmla="*/ 115779 h 593244"/>
              <a:gd name="connsiteX88" fmla="*/ 199918 w 607780"/>
              <a:gd name="connsiteY88" fmla="*/ 115779 h 593244"/>
              <a:gd name="connsiteX89" fmla="*/ 208537 w 607780"/>
              <a:gd name="connsiteY89" fmla="*/ 122448 h 593244"/>
              <a:gd name="connsiteX90" fmla="*/ 212917 w 607780"/>
              <a:gd name="connsiteY90" fmla="*/ 130069 h 593244"/>
              <a:gd name="connsiteX91" fmla="*/ 207751 w 607780"/>
              <a:gd name="connsiteY91" fmla="*/ 149458 h 593244"/>
              <a:gd name="connsiteX92" fmla="*/ 200676 w 607780"/>
              <a:gd name="connsiteY92" fmla="*/ 151363 h 593244"/>
              <a:gd name="connsiteX93" fmla="*/ 188323 w 607780"/>
              <a:gd name="connsiteY93" fmla="*/ 144190 h 593244"/>
              <a:gd name="connsiteX94" fmla="*/ 183943 w 607780"/>
              <a:gd name="connsiteY94" fmla="*/ 136569 h 593244"/>
              <a:gd name="connsiteX95" fmla="*/ 189109 w 607780"/>
              <a:gd name="connsiteY95" fmla="*/ 117180 h 593244"/>
              <a:gd name="connsiteX96" fmla="*/ 199918 w 607780"/>
              <a:gd name="connsiteY96" fmla="*/ 115779 h 593244"/>
              <a:gd name="connsiteX97" fmla="*/ 287075 w 607780"/>
              <a:gd name="connsiteY97" fmla="*/ 90959 h 593244"/>
              <a:gd name="connsiteX98" fmla="*/ 301314 w 607780"/>
              <a:gd name="connsiteY98" fmla="*/ 105211 h 593244"/>
              <a:gd name="connsiteX99" fmla="*/ 301314 w 607780"/>
              <a:gd name="connsiteY99" fmla="*/ 114077 h 593244"/>
              <a:gd name="connsiteX100" fmla="*/ 287075 w 607780"/>
              <a:gd name="connsiteY100" fmla="*/ 128218 h 593244"/>
              <a:gd name="connsiteX101" fmla="*/ 272947 w 607780"/>
              <a:gd name="connsiteY101" fmla="*/ 114077 h 593244"/>
              <a:gd name="connsiteX102" fmla="*/ 272947 w 607780"/>
              <a:gd name="connsiteY102" fmla="*/ 105211 h 593244"/>
              <a:gd name="connsiteX103" fmla="*/ 287075 w 607780"/>
              <a:gd name="connsiteY103" fmla="*/ 90959 h 593244"/>
              <a:gd name="connsiteX104" fmla="*/ 287057 w 607780"/>
              <a:gd name="connsiteY104" fmla="*/ 86062 h 593244"/>
              <a:gd name="connsiteX105" fmla="*/ 86184 w 607780"/>
              <a:gd name="connsiteY105" fmla="*/ 286761 h 593244"/>
              <a:gd name="connsiteX106" fmla="*/ 287057 w 607780"/>
              <a:gd name="connsiteY106" fmla="*/ 487348 h 593244"/>
              <a:gd name="connsiteX107" fmla="*/ 388504 w 607780"/>
              <a:gd name="connsiteY107" fmla="*/ 460005 h 593244"/>
              <a:gd name="connsiteX108" fmla="*/ 435524 w 607780"/>
              <a:gd name="connsiteY108" fmla="*/ 412604 h 593244"/>
              <a:gd name="connsiteX109" fmla="*/ 374701 w 607780"/>
              <a:gd name="connsiteY109" fmla="*/ 310517 h 593244"/>
              <a:gd name="connsiteX110" fmla="*/ 429015 w 607780"/>
              <a:gd name="connsiteY110" fmla="*/ 212129 h 593244"/>
              <a:gd name="connsiteX111" fmla="*/ 424526 w 607780"/>
              <a:gd name="connsiteY111" fmla="*/ 207534 h 593244"/>
              <a:gd name="connsiteX112" fmla="*/ 429800 w 607780"/>
              <a:gd name="connsiteY112" fmla="*/ 188036 h 593244"/>
              <a:gd name="connsiteX113" fmla="*/ 437431 w 607780"/>
              <a:gd name="connsiteY113" fmla="*/ 183666 h 593244"/>
              <a:gd name="connsiteX114" fmla="*/ 456845 w 607780"/>
              <a:gd name="connsiteY114" fmla="*/ 188932 h 593244"/>
              <a:gd name="connsiteX115" fmla="*/ 458416 w 607780"/>
              <a:gd name="connsiteY115" fmla="*/ 198794 h 593244"/>
              <a:gd name="connsiteX116" fmla="*/ 466721 w 607780"/>
              <a:gd name="connsiteY116" fmla="*/ 196777 h 593244"/>
              <a:gd name="connsiteX117" fmla="*/ 401633 w 607780"/>
              <a:gd name="connsiteY117" fmla="*/ 121809 h 593244"/>
              <a:gd name="connsiteX118" fmla="*/ 287057 w 607780"/>
              <a:gd name="connsiteY118" fmla="*/ 86062 h 593244"/>
              <a:gd name="connsiteX119" fmla="*/ 287057 w 607780"/>
              <a:gd name="connsiteY119" fmla="*/ 28463 h 593244"/>
              <a:gd name="connsiteX120" fmla="*/ 28391 w 607780"/>
              <a:gd name="connsiteY120" fmla="*/ 286761 h 593244"/>
              <a:gd name="connsiteX121" fmla="*/ 287057 w 607780"/>
              <a:gd name="connsiteY121" fmla="*/ 545059 h 593244"/>
              <a:gd name="connsiteX122" fmla="*/ 374701 w 607780"/>
              <a:gd name="connsiteY122" fmla="*/ 529818 h 593244"/>
              <a:gd name="connsiteX123" fmla="*/ 374701 w 607780"/>
              <a:gd name="connsiteY123" fmla="*/ 514802 h 593244"/>
              <a:gd name="connsiteX124" fmla="*/ 375935 w 607780"/>
              <a:gd name="connsiteY124" fmla="*/ 497881 h 593244"/>
              <a:gd name="connsiteX125" fmla="*/ 287057 w 607780"/>
              <a:gd name="connsiteY125" fmla="*/ 515811 h 593244"/>
              <a:gd name="connsiteX126" fmla="*/ 57680 w 607780"/>
              <a:gd name="connsiteY126" fmla="*/ 286761 h 593244"/>
              <a:gd name="connsiteX127" fmla="*/ 287057 w 607780"/>
              <a:gd name="connsiteY127" fmla="*/ 57710 h 593244"/>
              <a:gd name="connsiteX128" fmla="*/ 417793 w 607780"/>
              <a:gd name="connsiteY128" fmla="*/ 98500 h 593244"/>
              <a:gd name="connsiteX129" fmla="*/ 497020 w 607780"/>
              <a:gd name="connsiteY129" fmla="*/ 194311 h 593244"/>
              <a:gd name="connsiteX130" fmla="*/ 531247 w 607780"/>
              <a:gd name="connsiteY130" fmla="*/ 201147 h 593244"/>
              <a:gd name="connsiteX131" fmla="*/ 450898 w 607780"/>
              <a:gd name="connsiteY131" fmla="*/ 86846 h 593244"/>
              <a:gd name="connsiteX132" fmla="*/ 287057 w 607780"/>
              <a:gd name="connsiteY132" fmla="*/ 28463 h 593244"/>
              <a:gd name="connsiteX133" fmla="*/ 287057 w 607780"/>
              <a:gd name="connsiteY133" fmla="*/ 0 h 593244"/>
              <a:gd name="connsiteX134" fmla="*/ 468853 w 607780"/>
              <a:gd name="connsiteY134" fmla="*/ 64882 h 593244"/>
              <a:gd name="connsiteX135" fmla="*/ 566820 w 607780"/>
              <a:gd name="connsiteY135" fmla="*/ 221990 h 593244"/>
              <a:gd name="connsiteX136" fmla="*/ 607780 w 607780"/>
              <a:gd name="connsiteY136" fmla="*/ 310517 h 593244"/>
              <a:gd name="connsiteX137" fmla="*/ 546957 w 607780"/>
              <a:gd name="connsiteY137" fmla="*/ 412604 h 593244"/>
              <a:gd name="connsiteX138" fmla="*/ 607780 w 607780"/>
              <a:gd name="connsiteY138" fmla="*/ 514802 h 593244"/>
              <a:gd name="connsiteX139" fmla="*/ 607780 w 607780"/>
              <a:gd name="connsiteY139" fmla="*/ 579013 h 593244"/>
              <a:gd name="connsiteX140" fmla="*/ 593528 w 607780"/>
              <a:gd name="connsiteY140" fmla="*/ 593244 h 593244"/>
              <a:gd name="connsiteX141" fmla="*/ 388953 w 607780"/>
              <a:gd name="connsiteY141" fmla="*/ 593244 h 593244"/>
              <a:gd name="connsiteX142" fmla="*/ 374701 w 607780"/>
              <a:gd name="connsiteY142" fmla="*/ 579013 h 593244"/>
              <a:gd name="connsiteX143" fmla="*/ 374701 w 607780"/>
              <a:gd name="connsiteY143" fmla="*/ 559850 h 593244"/>
              <a:gd name="connsiteX144" fmla="*/ 287057 w 607780"/>
              <a:gd name="connsiteY144" fmla="*/ 573410 h 593244"/>
              <a:gd name="connsiteX145" fmla="*/ 0 w 607780"/>
              <a:gd name="connsiteY145" fmla="*/ 286761 h 593244"/>
              <a:gd name="connsiteX146" fmla="*/ 287057 w 607780"/>
              <a:gd name="connsiteY146" fmla="*/ 0 h 5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07780" h="593244">
                <a:moveTo>
                  <a:pt x="287075" y="445198"/>
                </a:moveTo>
                <a:cubicBezTo>
                  <a:pt x="294923" y="445198"/>
                  <a:pt x="301314" y="451583"/>
                  <a:pt x="301314" y="459424"/>
                </a:cubicBezTo>
                <a:lnTo>
                  <a:pt x="301314" y="468273"/>
                </a:lnTo>
                <a:cubicBezTo>
                  <a:pt x="301314" y="476114"/>
                  <a:pt x="294923" y="482386"/>
                  <a:pt x="287075" y="482386"/>
                </a:cubicBezTo>
                <a:cubicBezTo>
                  <a:pt x="279226" y="482386"/>
                  <a:pt x="272947" y="476114"/>
                  <a:pt x="272947" y="468273"/>
                </a:cubicBezTo>
                <a:lnTo>
                  <a:pt x="272947" y="459424"/>
                </a:lnTo>
                <a:cubicBezTo>
                  <a:pt x="272947" y="451583"/>
                  <a:pt x="279226" y="445198"/>
                  <a:pt x="287075" y="445198"/>
                </a:cubicBezTo>
                <a:close/>
                <a:moveTo>
                  <a:pt x="491297" y="426836"/>
                </a:moveTo>
                <a:cubicBezTo>
                  <a:pt x="442706" y="426836"/>
                  <a:pt x="403204" y="466281"/>
                  <a:pt x="403204" y="514802"/>
                </a:cubicBezTo>
                <a:lnTo>
                  <a:pt x="403204" y="564781"/>
                </a:lnTo>
                <a:lnTo>
                  <a:pt x="579389" y="564781"/>
                </a:lnTo>
                <a:lnTo>
                  <a:pt x="579389" y="514802"/>
                </a:lnTo>
                <a:cubicBezTo>
                  <a:pt x="579389" y="466281"/>
                  <a:pt x="539775" y="426836"/>
                  <a:pt x="491297" y="426836"/>
                </a:cubicBezTo>
                <a:close/>
                <a:moveTo>
                  <a:pt x="377297" y="422587"/>
                </a:moveTo>
                <a:cubicBezTo>
                  <a:pt x="380816" y="423526"/>
                  <a:pt x="383985" y="425798"/>
                  <a:pt x="385948" y="429164"/>
                </a:cubicBezTo>
                <a:lnTo>
                  <a:pt x="390323" y="436794"/>
                </a:lnTo>
                <a:cubicBezTo>
                  <a:pt x="394249" y="443638"/>
                  <a:pt x="391894" y="452277"/>
                  <a:pt x="385163" y="456204"/>
                </a:cubicBezTo>
                <a:cubicBezTo>
                  <a:pt x="382919" y="457550"/>
                  <a:pt x="380452" y="458111"/>
                  <a:pt x="377984" y="458111"/>
                </a:cubicBezTo>
                <a:cubicBezTo>
                  <a:pt x="373160" y="458111"/>
                  <a:pt x="368337" y="455643"/>
                  <a:pt x="365756" y="451043"/>
                </a:cubicBezTo>
                <a:lnTo>
                  <a:pt x="361269" y="443413"/>
                </a:lnTo>
                <a:cubicBezTo>
                  <a:pt x="357343" y="436569"/>
                  <a:pt x="359699" y="427930"/>
                  <a:pt x="366542" y="424003"/>
                </a:cubicBezTo>
                <a:cubicBezTo>
                  <a:pt x="369907" y="422040"/>
                  <a:pt x="373777" y="421647"/>
                  <a:pt x="377297" y="422587"/>
                </a:cubicBezTo>
                <a:close/>
                <a:moveTo>
                  <a:pt x="196942" y="422587"/>
                </a:moveTo>
                <a:cubicBezTo>
                  <a:pt x="200451" y="421647"/>
                  <a:pt x="204326" y="422040"/>
                  <a:pt x="207751" y="424003"/>
                </a:cubicBezTo>
                <a:cubicBezTo>
                  <a:pt x="214601" y="427930"/>
                  <a:pt x="216847" y="436569"/>
                  <a:pt x="212917" y="443413"/>
                </a:cubicBezTo>
                <a:lnTo>
                  <a:pt x="208537" y="451043"/>
                </a:lnTo>
                <a:cubicBezTo>
                  <a:pt x="205954" y="455643"/>
                  <a:pt x="201125" y="458111"/>
                  <a:pt x="196184" y="458111"/>
                </a:cubicBezTo>
                <a:cubicBezTo>
                  <a:pt x="193825" y="458111"/>
                  <a:pt x="191355" y="457550"/>
                  <a:pt x="189109" y="456204"/>
                </a:cubicBezTo>
                <a:cubicBezTo>
                  <a:pt x="182258" y="452277"/>
                  <a:pt x="180012" y="443638"/>
                  <a:pt x="183943" y="436794"/>
                </a:cubicBezTo>
                <a:lnTo>
                  <a:pt x="188323" y="429164"/>
                </a:lnTo>
                <a:cubicBezTo>
                  <a:pt x="190288" y="425798"/>
                  <a:pt x="193432" y="423526"/>
                  <a:pt x="196942" y="422587"/>
                </a:cubicBezTo>
                <a:close/>
                <a:moveTo>
                  <a:pt x="141003" y="359426"/>
                </a:moveTo>
                <a:cubicBezTo>
                  <a:pt x="144512" y="360364"/>
                  <a:pt x="147656" y="362631"/>
                  <a:pt x="149620" y="365991"/>
                </a:cubicBezTo>
                <a:cubicBezTo>
                  <a:pt x="153550" y="372823"/>
                  <a:pt x="151192" y="381446"/>
                  <a:pt x="144456" y="385366"/>
                </a:cubicBezTo>
                <a:lnTo>
                  <a:pt x="136821" y="389846"/>
                </a:lnTo>
                <a:cubicBezTo>
                  <a:pt x="134576" y="391078"/>
                  <a:pt x="132106" y="391638"/>
                  <a:pt x="129748" y="391638"/>
                </a:cubicBezTo>
                <a:cubicBezTo>
                  <a:pt x="124808" y="391638"/>
                  <a:pt x="119981" y="389174"/>
                  <a:pt x="117398" y="384582"/>
                </a:cubicBezTo>
                <a:cubicBezTo>
                  <a:pt x="113469" y="377863"/>
                  <a:pt x="115826" y="369127"/>
                  <a:pt x="122563" y="365207"/>
                </a:cubicBezTo>
                <a:lnTo>
                  <a:pt x="130197" y="360840"/>
                </a:lnTo>
                <a:cubicBezTo>
                  <a:pt x="133622" y="358880"/>
                  <a:pt x="137495" y="358488"/>
                  <a:pt x="141003" y="359426"/>
                </a:cubicBezTo>
                <a:close/>
                <a:moveTo>
                  <a:pt x="105240" y="272524"/>
                </a:moveTo>
                <a:lnTo>
                  <a:pt x="114106" y="272524"/>
                </a:lnTo>
                <a:cubicBezTo>
                  <a:pt x="121962" y="272524"/>
                  <a:pt x="128359" y="278906"/>
                  <a:pt x="128359" y="286743"/>
                </a:cubicBezTo>
                <a:cubicBezTo>
                  <a:pt x="128359" y="294580"/>
                  <a:pt x="121962" y="300962"/>
                  <a:pt x="114106" y="300962"/>
                </a:cubicBezTo>
                <a:lnTo>
                  <a:pt x="105240" y="300962"/>
                </a:lnTo>
                <a:cubicBezTo>
                  <a:pt x="97384" y="300962"/>
                  <a:pt x="91100" y="294580"/>
                  <a:pt x="91100" y="286743"/>
                </a:cubicBezTo>
                <a:cubicBezTo>
                  <a:pt x="91100" y="278906"/>
                  <a:pt x="97384" y="272524"/>
                  <a:pt x="105240" y="272524"/>
                </a:cubicBezTo>
                <a:close/>
                <a:moveTo>
                  <a:pt x="287059" y="272277"/>
                </a:moveTo>
                <a:cubicBezTo>
                  <a:pt x="279092" y="272277"/>
                  <a:pt x="272584" y="278777"/>
                  <a:pt x="272584" y="286733"/>
                </a:cubicBezTo>
                <a:cubicBezTo>
                  <a:pt x="272584" y="294689"/>
                  <a:pt x="279092" y="301189"/>
                  <a:pt x="287059" y="301189"/>
                </a:cubicBezTo>
                <a:cubicBezTo>
                  <a:pt x="295026" y="301189"/>
                  <a:pt x="301534" y="294689"/>
                  <a:pt x="301534" y="286733"/>
                </a:cubicBezTo>
                <a:cubicBezTo>
                  <a:pt x="301534" y="278777"/>
                  <a:pt x="295026" y="272277"/>
                  <a:pt x="287059" y="272277"/>
                </a:cubicBezTo>
                <a:close/>
                <a:moveTo>
                  <a:pt x="491297" y="222550"/>
                </a:moveTo>
                <a:cubicBezTo>
                  <a:pt x="442706" y="222550"/>
                  <a:pt x="403204" y="261995"/>
                  <a:pt x="403204" y="310517"/>
                </a:cubicBezTo>
                <a:cubicBezTo>
                  <a:pt x="403204" y="359039"/>
                  <a:pt x="442706" y="398484"/>
                  <a:pt x="491297" y="398484"/>
                </a:cubicBezTo>
                <a:cubicBezTo>
                  <a:pt x="539775" y="398484"/>
                  <a:pt x="579389" y="359039"/>
                  <a:pt x="579389" y="310517"/>
                </a:cubicBezTo>
                <a:cubicBezTo>
                  <a:pt x="579389" y="261995"/>
                  <a:pt x="539775" y="222550"/>
                  <a:pt x="491297" y="222550"/>
                </a:cubicBezTo>
                <a:close/>
                <a:moveTo>
                  <a:pt x="126015" y="182252"/>
                </a:moveTo>
                <a:cubicBezTo>
                  <a:pt x="129524" y="181299"/>
                  <a:pt x="133397" y="181691"/>
                  <a:pt x="136821" y="183653"/>
                </a:cubicBezTo>
                <a:lnTo>
                  <a:pt x="144456" y="188136"/>
                </a:lnTo>
                <a:cubicBezTo>
                  <a:pt x="151192" y="191947"/>
                  <a:pt x="153550" y="200690"/>
                  <a:pt x="149620" y="207527"/>
                </a:cubicBezTo>
                <a:cubicBezTo>
                  <a:pt x="147038" y="212011"/>
                  <a:pt x="142210" y="214589"/>
                  <a:pt x="137270" y="214589"/>
                </a:cubicBezTo>
                <a:cubicBezTo>
                  <a:pt x="134913" y="214589"/>
                  <a:pt x="132443" y="213916"/>
                  <a:pt x="130197" y="212683"/>
                </a:cubicBezTo>
                <a:lnTo>
                  <a:pt x="122563" y="208312"/>
                </a:lnTo>
                <a:cubicBezTo>
                  <a:pt x="115826" y="204389"/>
                  <a:pt x="113469" y="195646"/>
                  <a:pt x="117398" y="188921"/>
                </a:cubicBezTo>
                <a:cubicBezTo>
                  <a:pt x="119363" y="185502"/>
                  <a:pt x="122507" y="183205"/>
                  <a:pt x="126015" y="182252"/>
                </a:cubicBezTo>
                <a:close/>
                <a:moveTo>
                  <a:pt x="287059" y="136685"/>
                </a:moveTo>
                <a:cubicBezTo>
                  <a:pt x="294913" y="136685"/>
                  <a:pt x="301309" y="143072"/>
                  <a:pt x="301309" y="150916"/>
                </a:cubicBezTo>
                <a:lnTo>
                  <a:pt x="301309" y="246279"/>
                </a:lnTo>
                <a:cubicBezTo>
                  <a:pt x="318028" y="252218"/>
                  <a:pt x="330034" y="268019"/>
                  <a:pt x="330034" y="286733"/>
                </a:cubicBezTo>
                <a:cubicBezTo>
                  <a:pt x="330034" y="310378"/>
                  <a:pt x="310735" y="329540"/>
                  <a:pt x="287059" y="329540"/>
                </a:cubicBezTo>
                <a:cubicBezTo>
                  <a:pt x="268432" y="329540"/>
                  <a:pt x="252499" y="317549"/>
                  <a:pt x="246664" y="300964"/>
                </a:cubicBezTo>
                <a:lnTo>
                  <a:pt x="207953" y="300964"/>
                </a:lnTo>
                <a:cubicBezTo>
                  <a:pt x="200098" y="300964"/>
                  <a:pt x="193702" y="294577"/>
                  <a:pt x="193702" y="286733"/>
                </a:cubicBezTo>
                <a:cubicBezTo>
                  <a:pt x="193702" y="278889"/>
                  <a:pt x="200098" y="272501"/>
                  <a:pt x="207953" y="272501"/>
                </a:cubicBezTo>
                <a:lnTo>
                  <a:pt x="246664" y="272501"/>
                </a:lnTo>
                <a:cubicBezTo>
                  <a:pt x="250928" y="260287"/>
                  <a:pt x="260690" y="250650"/>
                  <a:pt x="272921" y="246279"/>
                </a:cubicBezTo>
                <a:lnTo>
                  <a:pt x="272921" y="150916"/>
                </a:lnTo>
                <a:cubicBezTo>
                  <a:pt x="272921" y="143072"/>
                  <a:pt x="279204" y="136685"/>
                  <a:pt x="287059" y="136685"/>
                </a:cubicBezTo>
                <a:close/>
                <a:moveTo>
                  <a:pt x="374366" y="115779"/>
                </a:moveTo>
                <a:cubicBezTo>
                  <a:pt x="377872" y="114827"/>
                  <a:pt x="381742" y="115219"/>
                  <a:pt x="385163" y="117180"/>
                </a:cubicBezTo>
                <a:cubicBezTo>
                  <a:pt x="391894" y="121103"/>
                  <a:pt x="394249" y="129845"/>
                  <a:pt x="390323" y="136569"/>
                </a:cubicBezTo>
                <a:lnTo>
                  <a:pt x="385948" y="144190"/>
                </a:lnTo>
                <a:cubicBezTo>
                  <a:pt x="383256" y="148785"/>
                  <a:pt x="378545" y="151363"/>
                  <a:pt x="373609" y="151363"/>
                </a:cubicBezTo>
                <a:cubicBezTo>
                  <a:pt x="371141" y="151363"/>
                  <a:pt x="368785" y="150690"/>
                  <a:pt x="366542" y="149458"/>
                </a:cubicBezTo>
                <a:cubicBezTo>
                  <a:pt x="359699" y="145535"/>
                  <a:pt x="357343" y="136793"/>
                  <a:pt x="361269" y="130069"/>
                </a:cubicBezTo>
                <a:lnTo>
                  <a:pt x="365756" y="122448"/>
                </a:lnTo>
                <a:cubicBezTo>
                  <a:pt x="367720" y="119030"/>
                  <a:pt x="370861" y="116732"/>
                  <a:pt x="374366" y="115779"/>
                </a:cubicBezTo>
                <a:close/>
                <a:moveTo>
                  <a:pt x="199918" y="115779"/>
                </a:moveTo>
                <a:cubicBezTo>
                  <a:pt x="203427" y="116732"/>
                  <a:pt x="206572" y="119030"/>
                  <a:pt x="208537" y="122448"/>
                </a:cubicBezTo>
                <a:lnTo>
                  <a:pt x="212917" y="130069"/>
                </a:lnTo>
                <a:cubicBezTo>
                  <a:pt x="216847" y="136793"/>
                  <a:pt x="214601" y="145535"/>
                  <a:pt x="207751" y="149458"/>
                </a:cubicBezTo>
                <a:cubicBezTo>
                  <a:pt x="205505" y="150690"/>
                  <a:pt x="203034" y="151363"/>
                  <a:pt x="200676" y="151363"/>
                </a:cubicBezTo>
                <a:cubicBezTo>
                  <a:pt x="195735" y="151363"/>
                  <a:pt x="190906" y="148785"/>
                  <a:pt x="188323" y="144190"/>
                </a:cubicBezTo>
                <a:lnTo>
                  <a:pt x="183943" y="136569"/>
                </a:lnTo>
                <a:cubicBezTo>
                  <a:pt x="180012" y="129845"/>
                  <a:pt x="182258" y="121103"/>
                  <a:pt x="189109" y="117180"/>
                </a:cubicBezTo>
                <a:cubicBezTo>
                  <a:pt x="192534" y="115219"/>
                  <a:pt x="196408" y="114827"/>
                  <a:pt x="199918" y="115779"/>
                </a:cubicBezTo>
                <a:close/>
                <a:moveTo>
                  <a:pt x="287075" y="90959"/>
                </a:moveTo>
                <a:cubicBezTo>
                  <a:pt x="294923" y="90959"/>
                  <a:pt x="301314" y="97356"/>
                  <a:pt x="301314" y="105211"/>
                </a:cubicBezTo>
                <a:lnTo>
                  <a:pt x="301314" y="114077"/>
                </a:lnTo>
                <a:cubicBezTo>
                  <a:pt x="301314" y="121933"/>
                  <a:pt x="294923" y="128218"/>
                  <a:pt x="287075" y="128218"/>
                </a:cubicBezTo>
                <a:cubicBezTo>
                  <a:pt x="279226" y="128218"/>
                  <a:pt x="272947" y="121933"/>
                  <a:pt x="272947" y="114077"/>
                </a:cubicBezTo>
                <a:lnTo>
                  <a:pt x="272947" y="105211"/>
                </a:lnTo>
                <a:cubicBezTo>
                  <a:pt x="272947" y="97356"/>
                  <a:pt x="279226" y="90959"/>
                  <a:pt x="287075" y="90959"/>
                </a:cubicBezTo>
                <a:close/>
                <a:moveTo>
                  <a:pt x="287057" y="86062"/>
                </a:moveTo>
                <a:cubicBezTo>
                  <a:pt x="176296" y="86062"/>
                  <a:pt x="86184" y="176046"/>
                  <a:pt x="86184" y="286761"/>
                </a:cubicBezTo>
                <a:cubicBezTo>
                  <a:pt x="86184" y="397363"/>
                  <a:pt x="176296" y="487348"/>
                  <a:pt x="287057" y="487348"/>
                </a:cubicBezTo>
                <a:cubicBezTo>
                  <a:pt x="322855" y="487348"/>
                  <a:pt x="357868" y="477935"/>
                  <a:pt x="388504" y="460005"/>
                </a:cubicBezTo>
                <a:cubicBezTo>
                  <a:pt x="399277" y="440059"/>
                  <a:pt x="415661" y="423474"/>
                  <a:pt x="435524" y="412604"/>
                </a:cubicBezTo>
                <a:cubicBezTo>
                  <a:pt x="399277" y="392881"/>
                  <a:pt x="374701" y="354445"/>
                  <a:pt x="374701" y="310517"/>
                </a:cubicBezTo>
                <a:cubicBezTo>
                  <a:pt x="374701" y="269167"/>
                  <a:pt x="396471" y="232860"/>
                  <a:pt x="429015" y="212129"/>
                </a:cubicBezTo>
                <a:cubicBezTo>
                  <a:pt x="427219" y="211008"/>
                  <a:pt x="425648" y="209439"/>
                  <a:pt x="424526" y="207534"/>
                </a:cubicBezTo>
                <a:cubicBezTo>
                  <a:pt x="420598" y="200699"/>
                  <a:pt x="422955" y="191958"/>
                  <a:pt x="429800" y="188036"/>
                </a:cubicBezTo>
                <a:lnTo>
                  <a:pt x="437431" y="183666"/>
                </a:lnTo>
                <a:cubicBezTo>
                  <a:pt x="444277" y="179744"/>
                  <a:pt x="452918" y="182097"/>
                  <a:pt x="456845" y="188932"/>
                </a:cubicBezTo>
                <a:cubicBezTo>
                  <a:pt x="458641" y="192070"/>
                  <a:pt x="459090" y="195544"/>
                  <a:pt x="458416" y="198794"/>
                </a:cubicBezTo>
                <a:cubicBezTo>
                  <a:pt x="461110" y="198009"/>
                  <a:pt x="463915" y="197337"/>
                  <a:pt x="466721" y="196777"/>
                </a:cubicBezTo>
                <a:cubicBezTo>
                  <a:pt x="451683" y="166857"/>
                  <a:pt x="429464" y="141195"/>
                  <a:pt x="401633" y="121809"/>
                </a:cubicBezTo>
                <a:cubicBezTo>
                  <a:pt x="367855" y="98388"/>
                  <a:pt x="328354" y="86062"/>
                  <a:pt x="287057" y="86062"/>
                </a:cubicBezTo>
                <a:close/>
                <a:moveTo>
                  <a:pt x="287057" y="28463"/>
                </a:moveTo>
                <a:cubicBezTo>
                  <a:pt x="144426" y="28463"/>
                  <a:pt x="28391" y="144333"/>
                  <a:pt x="28391" y="286761"/>
                </a:cubicBezTo>
                <a:cubicBezTo>
                  <a:pt x="28391" y="429189"/>
                  <a:pt x="144426" y="545059"/>
                  <a:pt x="287057" y="545059"/>
                </a:cubicBezTo>
                <a:cubicBezTo>
                  <a:pt x="317244" y="545059"/>
                  <a:pt x="346646" y="539904"/>
                  <a:pt x="374701" y="529818"/>
                </a:cubicBezTo>
                <a:lnTo>
                  <a:pt x="374701" y="514802"/>
                </a:lnTo>
                <a:cubicBezTo>
                  <a:pt x="374701" y="509087"/>
                  <a:pt x="375150" y="503484"/>
                  <a:pt x="375935" y="497881"/>
                </a:cubicBezTo>
                <a:cubicBezTo>
                  <a:pt x="347992" y="509648"/>
                  <a:pt x="317805" y="515811"/>
                  <a:pt x="287057" y="515811"/>
                </a:cubicBezTo>
                <a:cubicBezTo>
                  <a:pt x="160586" y="515811"/>
                  <a:pt x="57680" y="413052"/>
                  <a:pt x="57680" y="286761"/>
                </a:cubicBezTo>
                <a:cubicBezTo>
                  <a:pt x="57680" y="160469"/>
                  <a:pt x="160586" y="57710"/>
                  <a:pt x="287057" y="57710"/>
                </a:cubicBezTo>
                <a:cubicBezTo>
                  <a:pt x="334077" y="57710"/>
                  <a:pt x="379302" y="71830"/>
                  <a:pt x="417793" y="98500"/>
                </a:cubicBezTo>
                <a:cubicBezTo>
                  <a:pt x="452693" y="122705"/>
                  <a:pt x="479962" y="155651"/>
                  <a:pt x="497020" y="194311"/>
                </a:cubicBezTo>
                <a:cubicBezTo>
                  <a:pt x="508915" y="194872"/>
                  <a:pt x="520474" y="197225"/>
                  <a:pt x="531247" y="201147"/>
                </a:cubicBezTo>
                <a:cubicBezTo>
                  <a:pt x="515536" y="156771"/>
                  <a:pt x="487706" y="116990"/>
                  <a:pt x="450898" y="86846"/>
                </a:cubicBezTo>
                <a:cubicBezTo>
                  <a:pt x="404888" y="49194"/>
                  <a:pt x="346646" y="28463"/>
                  <a:pt x="287057" y="28463"/>
                </a:cubicBezTo>
                <a:close/>
                <a:moveTo>
                  <a:pt x="287057" y="0"/>
                </a:moveTo>
                <a:cubicBezTo>
                  <a:pt x="353267" y="0"/>
                  <a:pt x="417793" y="23084"/>
                  <a:pt x="468853" y="64882"/>
                </a:cubicBezTo>
                <a:cubicBezTo>
                  <a:pt x="518005" y="105000"/>
                  <a:pt x="552681" y="160693"/>
                  <a:pt x="566820" y="221990"/>
                </a:cubicBezTo>
                <a:cubicBezTo>
                  <a:pt x="591845" y="243393"/>
                  <a:pt x="607780" y="275106"/>
                  <a:pt x="607780" y="310517"/>
                </a:cubicBezTo>
                <a:cubicBezTo>
                  <a:pt x="607780" y="354445"/>
                  <a:pt x="583204" y="392881"/>
                  <a:pt x="546957" y="412604"/>
                </a:cubicBezTo>
                <a:cubicBezTo>
                  <a:pt x="583204" y="432439"/>
                  <a:pt x="607780" y="470763"/>
                  <a:pt x="607780" y="514802"/>
                </a:cubicBezTo>
                <a:lnTo>
                  <a:pt x="607780" y="579013"/>
                </a:lnTo>
                <a:cubicBezTo>
                  <a:pt x="607780" y="586857"/>
                  <a:pt x="601384" y="593244"/>
                  <a:pt x="593528" y="593244"/>
                </a:cubicBezTo>
                <a:lnTo>
                  <a:pt x="388953" y="593244"/>
                </a:lnTo>
                <a:cubicBezTo>
                  <a:pt x="381097" y="593244"/>
                  <a:pt x="374701" y="586857"/>
                  <a:pt x="374701" y="579013"/>
                </a:cubicBezTo>
                <a:lnTo>
                  <a:pt x="374701" y="559850"/>
                </a:lnTo>
                <a:cubicBezTo>
                  <a:pt x="346534" y="568815"/>
                  <a:pt x="317132" y="573410"/>
                  <a:pt x="287057" y="573410"/>
                </a:cubicBezTo>
                <a:cubicBezTo>
                  <a:pt x="128828" y="573410"/>
                  <a:pt x="0" y="444877"/>
                  <a:pt x="0" y="286761"/>
                </a:cubicBezTo>
                <a:cubicBezTo>
                  <a:pt x="0" y="128644"/>
                  <a:pt x="128828" y="0"/>
                  <a:pt x="2870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文本框 13"/>
          <p:cNvSpPr txBox="1"/>
          <p:nvPr/>
        </p:nvSpPr>
        <p:spPr>
          <a:xfrm>
            <a:off x="8944551" y="3670627"/>
            <a:ext cx="881439" cy="4236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2019.5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天空, 水, 建筑物&#10;&#10;已生成极高可信度的说明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9925" y="2520950"/>
            <a:ext cx="8312785" cy="1097915"/>
          </a:xfrm>
        </p:spPr>
        <p:txBody>
          <a:bodyPr/>
          <a:lstStyle/>
          <a:p>
            <a:pPr algn="ctr"/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第七篇</a:t>
            </a:r>
            <a:r>
              <a:rPr lang="en-US" altLang="zh-CN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 </a:t>
            </a: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生态灾害紧急救援</a:t>
            </a:r>
            <a:endParaRPr lang="zh-CN" altLang="en-US" sz="4800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019030" y="6355080"/>
            <a:ext cx="220345" cy="421005"/>
          </a:xfrm>
        </p:spPr>
        <p:txBody>
          <a:bodyPr/>
          <a:lstStyle/>
          <a:p>
            <a:fld id="{BFDC49DC-4C59-0B46-B4E4-08C86B3978D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89965" y="92075"/>
            <a:ext cx="7198995" cy="68262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第七篇 生态灾害紧急救援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00885" y="1492250"/>
            <a:ext cx="8190230" cy="413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132205" y="167640"/>
            <a:ext cx="10098405" cy="49403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第一章 环境污染突发事件的紧急救援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132205" y="1395095"/>
            <a:ext cx="10543540" cy="2733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400" b="0" cap="none" dirty="0">
                <a:solidFill>
                  <a:srgbClr val="454545"/>
                </a:solidFill>
              </a:rPr>
              <a:t>一、装载着有毒化学液体的罐车倾倒怎么办</a:t>
            </a:r>
            <a:endParaRPr lang="en-US" altLang="zh-CN" sz="24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454545"/>
                </a:solidFill>
              </a:rPr>
              <a:t>       </a:t>
            </a:r>
            <a:r>
              <a:rPr lang="zh-CN" altLang="en-US" sz="2400" dirty="0">
                <a:solidFill>
                  <a:srgbClr val="454545"/>
                </a:solidFill>
              </a:rPr>
              <a:t>遇到这种情况，闻到难闻气味要赶紧离开，千万不要现场围观。</a:t>
            </a:r>
            <a:endParaRPr lang="en-US" altLang="zh-CN" sz="2400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>
                <a:solidFill>
                  <a:srgbClr val="454545"/>
                </a:solidFill>
              </a:rPr>
              <a:t>       </a:t>
            </a:r>
            <a:r>
              <a:rPr lang="zh-CN" altLang="en-US" sz="2400" dirty="0">
                <a:solidFill>
                  <a:srgbClr val="454545"/>
                </a:solidFill>
              </a:rPr>
              <a:t>通知环保部门处理，情况没有确定不能饮用被污染的水。</a:t>
            </a:r>
            <a:endParaRPr lang="en-US" altLang="zh-CN" sz="2400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>
                <a:solidFill>
                  <a:srgbClr val="454545"/>
                </a:solidFill>
              </a:rPr>
              <a:t>       </a:t>
            </a:r>
            <a:r>
              <a:rPr lang="zh-CN" altLang="en-US" sz="2400" dirty="0">
                <a:solidFill>
                  <a:srgbClr val="454545"/>
                </a:solidFill>
              </a:rPr>
              <a:t>采取一切手段防止污染源扩大。</a:t>
            </a:r>
            <a:endParaRPr lang="zh-CN" altLang="en-US" sz="24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33450" y="120015"/>
            <a:ext cx="11090910" cy="66611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二、发生化工原料和化学毒剂泄露怎么办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83509" y="1032386"/>
            <a:ext cx="6825616" cy="300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353" y="4273757"/>
            <a:ext cx="4282987" cy="21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7420" y="1717040"/>
            <a:ext cx="10599420" cy="3181350"/>
            <a:chOff x="599" y="2615"/>
            <a:chExt cx="16692" cy="501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99" y="2615"/>
              <a:ext cx="5175" cy="5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9" y="2615"/>
              <a:ext cx="4522" cy="5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3" y="2615"/>
              <a:ext cx="6588" cy="5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33450" y="167005"/>
            <a:ext cx="7472045" cy="58801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三、发生水源污染时怎么办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33450" y="1120140"/>
            <a:ext cx="10287635" cy="33845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居民自己判断水源是否被污染，观察水的浊度，色度，臭味，肉眼可见物。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在接到政府正式发布的水源污染报道后，居民立即停用被污染的水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不相信小道消息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居民可以购买没有被污染的桶装水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有节水意识。水源污染警报没有解除前，节约用水。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接到政府正式通报后才能继续使用原来的供水系统。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SPECIAL_SOURCE" val="bdnull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commondata" val="eyJoZGlkIjoiM2Q4Y2M0MTAxMGRmZTZkMWUzZjg0NGZmZDVmMDc3NjU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GE_2013_GREEN">
      <a:dk1>
        <a:srgbClr val="454545"/>
      </a:dk1>
      <a:lt1>
        <a:sysClr val="window" lastClr="FFFFFF"/>
      </a:lt1>
      <a:dk2>
        <a:srgbClr val="2B9317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WPS 演示</Application>
  <PresentationFormat>全屏显示(4:3)</PresentationFormat>
  <Paragraphs>89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</vt:lpstr>
      <vt:lpstr>Lucida Grande</vt:lpstr>
      <vt:lpstr>GE Inspira Pitch</vt:lpstr>
      <vt:lpstr>Segoe Print</vt:lpstr>
      <vt:lpstr>汉仪旗黑-85S</vt:lpstr>
      <vt:lpstr>黑体</vt:lpstr>
      <vt:lpstr>楷体</vt:lpstr>
      <vt:lpstr>U.S. 101</vt:lpstr>
      <vt:lpstr>Roboto</vt:lpstr>
      <vt:lpstr>Times New Roman</vt:lpstr>
      <vt:lpstr>叶根友毛笔行书2.0版</vt:lpstr>
      <vt:lpstr>Aller Light</vt:lpstr>
      <vt:lpstr>DejaVu Math TeX Gyre</vt:lpstr>
      <vt:lpstr>等线</vt:lpstr>
      <vt:lpstr>Arial Unicode MS</vt:lpstr>
      <vt:lpstr>Calibri</vt:lpstr>
      <vt:lpstr>Malgun Gothic</vt:lpstr>
      <vt:lpstr>博富特</vt:lpstr>
      <vt:lpstr>安全管理必备 工具--TPM概论</vt:lpstr>
      <vt:lpstr>PowerPoint 演示文稿</vt:lpstr>
      <vt:lpstr>PowerPoint 演示文稿</vt:lpstr>
      <vt:lpstr>第七篇 生态灾害紧急救援</vt:lpstr>
      <vt:lpstr>第七篇 生态灾害紧急救援</vt:lpstr>
      <vt:lpstr>第一章 环境污染突发事件的紧急救援</vt:lpstr>
      <vt:lpstr>二、发生化工原料和化学毒剂泄露怎么办</vt:lpstr>
      <vt:lpstr>PowerPoint 演示文稿</vt:lpstr>
      <vt:lpstr>三、发生水源污染时怎么办</vt:lpstr>
      <vt:lpstr>四、房屋装修发生污染怎么办</vt:lpstr>
      <vt:lpstr>感谢聆听</vt:lpstr>
    </vt:vector>
  </TitlesOfParts>
  <Company>GE</Company>
  <LinksUpToDate>false</LinksUpToDate>
  <SharedDoc>false</SharedDoc>
  <HyperlinksChanged>false</HyperlinksChanged>
  <AppVersion>14.0000</AppVersion>
  <Pages>154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Services Priorities -  GE Capital &amp; GE Treasury</dc:title>
  <dc:creator>Ilan Jacobs</dc:creator>
  <cp:lastModifiedBy>玲俐</cp:lastModifiedBy>
  <cp:revision>64</cp:revision>
  <dcterms:created xsi:type="dcterms:W3CDTF">2019-05-20T06:49:00Z</dcterms:created>
  <dcterms:modified xsi:type="dcterms:W3CDTF">2024-06-28T05:01:25Z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16A3B9E832274456A89C4ABE6CB9E877_13</vt:lpwstr>
  </property>
</Properties>
</file>