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sldIdLst>
    <p:sldId id="3584" r:id="rId3"/>
    <p:sldId id="3585" r:id="rId4"/>
    <p:sldId id="3560" r:id="rId5"/>
    <p:sldId id="3561" r:id="rId6"/>
    <p:sldId id="3562" r:id="rId7"/>
    <p:sldId id="3563" r:id="rId8"/>
    <p:sldId id="3559" r:id="rId9"/>
    <p:sldId id="3564" r:id="rId10"/>
    <p:sldId id="3565" r:id="rId11"/>
    <p:sldId id="3566" r:id="rId12"/>
    <p:sldId id="3567" r:id="rId13"/>
    <p:sldId id="3568" r:id="rId14"/>
    <p:sldId id="3569" r:id="rId15"/>
    <p:sldId id="3570" r:id="rId16"/>
    <p:sldId id="3571" r:id="rId17"/>
    <p:sldId id="3572" r:id="rId18"/>
    <p:sldId id="3573" r:id="rId19"/>
    <p:sldId id="3574" r:id="rId20"/>
    <p:sldId id="3575" r:id="rId21"/>
    <p:sldId id="3576" r:id="rId22"/>
    <p:sldId id="3577" r:id="rId23"/>
    <p:sldId id="3578" r:id="rId24"/>
    <p:sldId id="3579" r:id="rId25"/>
    <p:sldId id="3580" r:id="rId26"/>
    <p:sldId id="3581" r:id="rId27"/>
    <p:sldId id="3586" r:id="rId28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4029" userDrawn="1">
          <p15:clr>
            <a:srgbClr val="A4A3A4"/>
          </p15:clr>
        </p15:guide>
        <p15:guide id="3" pos="363" userDrawn="1">
          <p15:clr>
            <a:srgbClr val="A4A3A4"/>
          </p15:clr>
        </p15:guide>
        <p15:guide id="4" orient="horz" pos="4248" userDrawn="1">
          <p15:clr>
            <a:srgbClr val="A4A3A4"/>
          </p15:clr>
        </p15:guide>
        <p15:guide id="5" pos="76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EF4232"/>
    <a:srgbClr val="BFBFBF"/>
    <a:srgbClr val="212E3C"/>
    <a:srgbClr val="FBBF09"/>
    <a:srgbClr val="03A9F0"/>
    <a:srgbClr val="FABCA8"/>
    <a:srgbClr val="57562F"/>
    <a:srgbClr val="FBC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92986" autoAdjust="0"/>
  </p:normalViewPr>
  <p:slideViewPr>
    <p:cSldViewPr showGuides="1">
      <p:cViewPr varScale="1">
        <p:scale>
          <a:sx n="70" d="100"/>
          <a:sy n="70" d="100"/>
        </p:scale>
        <p:origin x="786" y="78"/>
      </p:cViewPr>
      <p:guideLst>
        <p:guide orient="horz" pos="755"/>
        <p:guide pos="4029"/>
        <p:guide pos="363"/>
        <p:guide orient="horz" pos="4248"/>
        <p:guide pos="763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6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461" y="6703596"/>
            <a:ext cx="4339828" cy="3861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492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</p:spPr>
        <p:txBody>
          <a:bodyPr/>
          <a:lstStyle/>
          <a:p>
            <a:fld id="{33BFDFC5-D669-4DC9-94E3-07CA9AFCF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</p:spPr>
        <p:txBody>
          <a:bodyPr/>
          <a:lstStyle/>
          <a:p>
            <a:fld id="{44375DF8-38CC-4446-8972-F296D6F24F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06516" y="2729678"/>
            <a:ext cx="11445719" cy="948288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695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06516" y="3760978"/>
            <a:ext cx="11445719" cy="1002936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53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7625" indent="0" algn="ctr">
              <a:buNone/>
              <a:defRPr sz="168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927853" y="6696722"/>
            <a:ext cx="2847656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341094" y="6696722"/>
            <a:ext cx="4176563" cy="33410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81492" y="6696722"/>
            <a:ext cx="2847656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 hidden="1"/>
          <p:cNvCxnSpPr/>
          <p:nvPr userDrawn="1"/>
        </p:nvCxnSpPr>
        <p:spPr>
          <a:xfrm>
            <a:off x="783581" y="458148"/>
            <a:ext cx="0" cy="1467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79"/>
          <p:cNvGrpSpPr/>
          <p:nvPr userDrawn="1"/>
        </p:nvGrpSpPr>
        <p:grpSpPr>
          <a:xfrm>
            <a:off x="0" y="241981"/>
            <a:ext cx="3404890" cy="608971"/>
            <a:chOff x="5829990" y="1676991"/>
            <a:chExt cx="3228413" cy="576000"/>
          </a:xfrm>
        </p:grpSpPr>
        <p:sp>
          <p:nvSpPr>
            <p:cNvPr id="81" name="矩形: 圆角 8"/>
            <p:cNvSpPr/>
            <p:nvPr/>
          </p:nvSpPr>
          <p:spPr>
            <a:xfrm>
              <a:off x="6444341" y="1676991"/>
              <a:ext cx="2614062" cy="576000"/>
            </a:xfrm>
            <a:prstGeom prst="roundRect">
              <a:avLst>
                <a:gd name="adj" fmla="val 0"/>
              </a:avLst>
            </a:prstGeom>
            <a:solidFill>
              <a:srgbClr val="56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0" dirty="0"/>
            </a:p>
          </p:txBody>
        </p:sp>
        <p:sp>
          <p:nvSpPr>
            <p:cNvPr id="82" name="矩形: 圆角 8"/>
            <p:cNvSpPr/>
            <p:nvPr/>
          </p:nvSpPr>
          <p:spPr>
            <a:xfrm>
              <a:off x="5829990" y="1676991"/>
              <a:ext cx="576000" cy="576000"/>
            </a:xfrm>
            <a:prstGeom prst="roundRect">
              <a:avLst>
                <a:gd name="adj" fmla="val 0"/>
              </a:avLst>
            </a:prstGeom>
            <a:solidFill>
              <a:srgbClr val="107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<a:noAutofit/>
            </a:bodyPr>
            <a:lstStyle/>
            <a:p>
              <a:pPr algn="ctr" fontAlgn="ctr"/>
              <a:endParaRPr lang="en-US" altLang="zh-CN" sz="281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矩形 82"/>
          <p:cNvSpPr/>
          <p:nvPr userDrawn="1"/>
        </p:nvSpPr>
        <p:spPr>
          <a:xfrm rot="10800000">
            <a:off x="7478613" y="427709"/>
            <a:ext cx="5380137" cy="237517"/>
          </a:xfrm>
          <a:prstGeom prst="rect">
            <a:avLst/>
          </a:prstGeom>
          <a:solidFill>
            <a:srgbClr val="E9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文本占位符 5"/>
          <p:cNvSpPr txBox="1"/>
          <p:nvPr userDrawn="1"/>
        </p:nvSpPr>
        <p:spPr>
          <a:xfrm>
            <a:off x="1433215" y="3107361"/>
            <a:ext cx="9992320" cy="1425575"/>
          </a:xfrm>
          <a:prstGeom prst="rect">
            <a:avLst/>
          </a:prstGeom>
        </p:spPr>
        <p:txBody>
          <a:bodyPr vert="horz" wrap="square" lIns="128580" tIns="64290" rIns="128580" bIns="6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422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</a:t>
            </a:r>
            <a:r>
              <a:rPr lang="en-US" altLang="zh-CN" sz="422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EHS</a:t>
            </a:r>
            <a:r>
              <a:rPr lang="zh-CN" altLang="en-US" sz="422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独家精品资料，请添加“安小应”微信号：</a:t>
            </a:r>
            <a:r>
              <a:rPr lang="en-US" altLang="zh-CN" sz="422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ansyingcysafety</a:t>
            </a:r>
            <a:endParaRPr lang="en-US" altLang="en-US" sz="422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2" y="198898"/>
            <a:ext cx="1262878" cy="6377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1005420" y="847993"/>
            <a:ext cx="5697703" cy="5697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430328" y="1898722"/>
            <a:ext cx="3773065" cy="3772858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734" y="2808119"/>
            <a:ext cx="5573390" cy="1244048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595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08368" y="6696722"/>
            <a:ext cx="2847656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341094" y="6696722"/>
            <a:ext cx="417656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9081492" y="6696722"/>
            <a:ext cx="2847656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129734" y="4166180"/>
            <a:ext cx="5573390" cy="86390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81965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2" y="198898"/>
            <a:ext cx="1262878" cy="6377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NULL" TargetMode="Externa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NULL" TargetMode="Externa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25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4.xml"/><Relationship Id="rId5" Type="http://schemas.openxmlformats.org/officeDocument/2006/relationships/image" Target="../media/image29.jpeg"/><Relationship Id="rId4" Type="http://schemas.openxmlformats.org/officeDocument/2006/relationships/tags" Target="../tags/tag23.xml"/><Relationship Id="rId3" Type="http://schemas.openxmlformats.org/officeDocument/2006/relationships/image" Target="../media/image28.jpe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1710" y="1370855"/>
            <a:ext cx="6329908" cy="185504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地震防护知识培训</a:t>
            </a:r>
            <a:endParaRPr lang="zh-CN" altLang="en-US" sz="540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745411" y="3895444"/>
            <a:ext cx="2493925" cy="5036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53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53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53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accent2">
                    <a:lumMod val="20000"/>
                    <a:lumOff val="80000"/>
                  </a:schemeClr>
                </a:solidFill>
              </a:rPr>
              <a:t>全面</a:t>
            </a:r>
            <a:endParaRPr lang="zh-CN" altLang="en-US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accent2">
                    <a:lumMod val="20000"/>
                    <a:lumOff val="80000"/>
                  </a:schemeClr>
                </a:solidFill>
              </a:rPr>
              <a:t>专业</a:t>
            </a:r>
            <a:endParaRPr lang="zh-CN" altLang="en-US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accent2">
                    <a:lumMod val="20000"/>
                    <a:lumOff val="80000"/>
                  </a:schemeClr>
                </a:solidFill>
              </a:rPr>
              <a:t>实用</a:t>
            </a:r>
            <a:endParaRPr lang="zh-CN" altLang="en-US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 idx="4294967295"/>
          </p:nvPr>
        </p:nvSpPr>
        <p:spPr>
          <a:xfrm>
            <a:off x="3467672" y="1137308"/>
            <a:ext cx="5923406" cy="65462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哪里可以迅速找到活命三角区？</a:t>
            </a:r>
            <a:endParaRPr lang="zh-CN" altLang="en-US" sz="3200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2531" name="Picture 2" descr="美国国际救援专家亲授地震活命三角（图解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2185" y="2852642"/>
            <a:ext cx="4101850" cy="30688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3" descr="美国国际救援专家亲授地震活命三角（图解）"/>
          <p:cNvPicPr>
            <a:picLocks noChangeAspect="1"/>
          </p:cNvPicPr>
          <p:nvPr/>
        </p:nvPicPr>
        <p:blipFill>
          <a:blip r:embed="rId2"/>
          <a:srcRect t="17531" b="5959"/>
          <a:stretch>
            <a:fillRect/>
          </a:stretch>
        </p:blipFill>
        <p:spPr>
          <a:xfrm>
            <a:off x="6732410" y="2845946"/>
            <a:ext cx="3877504" cy="307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矩形 6"/>
          <p:cNvSpPr/>
          <p:nvPr/>
        </p:nvSpPr>
        <p:spPr>
          <a:xfrm>
            <a:off x="2247162" y="2002136"/>
            <a:ext cx="432787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如果你来不及逃到室外，这里都可以是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矩形 6"/>
          <p:cNvSpPr/>
          <p:nvPr/>
        </p:nvSpPr>
        <p:spPr>
          <a:xfrm>
            <a:off x="6732410" y="2002136"/>
            <a:ext cx="39930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最好躲在支撑多空间小的卫生间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04539" y="4519933"/>
            <a:ext cx="3828952" cy="22016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标题 1"/>
          <p:cNvSpPr>
            <a:spLocks noGrp="1"/>
          </p:cNvSpPr>
          <p:nvPr>
            <p:ph type="title" idx="4294967295"/>
          </p:nvPr>
        </p:nvSpPr>
        <p:spPr>
          <a:xfrm>
            <a:off x="2089785" y="418083"/>
            <a:ext cx="8679180" cy="7316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3375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假如你正好在汽车边上？</a:t>
            </a:r>
            <a:endParaRPr lang="zh-CN" altLang="en-US" sz="3375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3556" name="Picture 3" descr="美国国际救援专家亲授地震活命三角（图解）"/>
          <p:cNvPicPr>
            <a:picLocks noChangeAspect="1"/>
          </p:cNvPicPr>
          <p:nvPr/>
        </p:nvPicPr>
        <p:blipFill>
          <a:blip r:embed="rId1"/>
          <a:srcRect l="58559" t="8240" r="2068" b="9518"/>
          <a:stretch>
            <a:fillRect/>
          </a:stretch>
        </p:blipFill>
        <p:spPr>
          <a:xfrm>
            <a:off x="6581730" y="1558230"/>
            <a:ext cx="3797141" cy="29617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矩形 6"/>
          <p:cNvSpPr/>
          <p:nvPr/>
        </p:nvSpPr>
        <p:spPr>
          <a:xfrm>
            <a:off x="2652324" y="4822968"/>
            <a:ext cx="3333382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在车内的人会被路边坠落的物体砸伤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地震无辜受害者都是呆在车内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8" name="Picture 3" descr="美国国际救援专家亲授地震活命三角（图解）"/>
          <p:cNvPicPr>
            <a:picLocks noChangeAspect="1"/>
          </p:cNvPicPr>
          <p:nvPr/>
        </p:nvPicPr>
        <p:blipFill>
          <a:blip r:embed="rId1"/>
          <a:srcRect l="4726" t="9320" r="56578" b="10545"/>
          <a:stretch>
            <a:fillRect/>
          </a:stretch>
        </p:blipFill>
        <p:spPr>
          <a:xfrm>
            <a:off x="2404539" y="1558230"/>
            <a:ext cx="3828952" cy="29617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6580055" y="4506539"/>
            <a:ext cx="3828952" cy="2215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矩形 7"/>
          <p:cNvSpPr/>
          <p:nvPr/>
        </p:nvSpPr>
        <p:spPr>
          <a:xfrm>
            <a:off x="6700599" y="4498169"/>
            <a:ext cx="3678272" cy="2168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离开车辆，靠近车辆坐下或躺在车边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所有被压垮的车辆旁边都有一个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英呎高的空间，除非车辆是被物体垂直落下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80507" y="1832093"/>
            <a:ext cx="9097736" cy="1063133"/>
          </a:xfrm>
          <a:prstGeom prst="rect">
            <a:avLst/>
          </a:prstGeom>
          <a:solidFill>
            <a:srgbClr val="C00000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9" name="标题 1"/>
          <p:cNvSpPr>
            <a:spLocks noGrp="1"/>
          </p:cNvSpPr>
          <p:nvPr>
            <p:ph type="title" idx="4294967295"/>
          </p:nvPr>
        </p:nvSpPr>
        <p:spPr>
          <a:xfrm>
            <a:off x="2089785" y="633348"/>
            <a:ext cx="8679180" cy="66969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3375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再次强调，如果你想在大地震时活下来！</a:t>
            </a:r>
            <a:endParaRPr lang="zh-CN" altLang="en-US" sz="3375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4580" name="Picture 2" descr="美国国际救援专家亲授地震活命三角（图解）"/>
          <p:cNvPicPr>
            <a:picLocks noChangeAspect="1"/>
          </p:cNvPicPr>
          <p:nvPr/>
        </p:nvPicPr>
        <p:blipFill>
          <a:blip r:embed="rId1">
            <a:clrChange>
              <a:clrFrom>
                <a:srgbClr val="D5DCD4"/>
              </a:clrFrom>
              <a:clrTo>
                <a:srgbClr val="D5DC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8247" y="2963868"/>
            <a:ext cx="8622256" cy="37720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矩形 4"/>
          <p:cNvSpPr/>
          <p:nvPr/>
        </p:nvSpPr>
        <p:spPr>
          <a:xfrm>
            <a:off x="4339943" y="1875622"/>
            <a:ext cx="4177191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小震时，防砸伤，找掩蔽物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大震时，防压伤，找三角区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0507" y="2903596"/>
            <a:ext cx="9097736" cy="381723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76531" y="5126002"/>
            <a:ext cx="7905688" cy="1344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6531" y="4367579"/>
            <a:ext cx="2819394" cy="5307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27492" y="4364231"/>
            <a:ext cx="2154728" cy="5324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68964" y="4364231"/>
            <a:ext cx="1583816" cy="5324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6" name="Rectangle 2"/>
          <p:cNvSpPr/>
          <p:nvPr/>
        </p:nvSpPr>
        <p:spPr>
          <a:xfrm>
            <a:off x="5244024" y="1148045"/>
            <a:ext cx="2326640" cy="415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11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地下流体宏观异常</a:t>
            </a:r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7" name="Picture 4" descr="井水翻花冒气泡.JPG (9759 字节)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476531" y="1797644"/>
            <a:ext cx="2819394" cy="2569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5" descr="井水变色变味.JPG (7501 字节)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5968964" y="1794295"/>
            <a:ext cx="1583816" cy="25732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6" descr="井水反常升降.JPG (8286 字节)"/>
          <p:cNvPicPr>
            <a:picLocks noChangeAspect="1"/>
          </p:cNvPicPr>
          <p:nvPr/>
        </p:nvPicPr>
        <p:blipFill>
          <a:blip r:embed="rId4" r:link="rId2"/>
          <a:stretch>
            <a:fillRect/>
          </a:stretch>
        </p:blipFill>
        <p:spPr>
          <a:xfrm>
            <a:off x="8227492" y="1794295"/>
            <a:ext cx="2154728" cy="25732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0" name="Rectangle 7"/>
          <p:cNvSpPr/>
          <p:nvPr/>
        </p:nvSpPr>
        <p:spPr>
          <a:xfrm>
            <a:off x="2880019" y="4436222"/>
            <a:ext cx="199735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水井翻花冒泡 </a:t>
            </a:r>
            <a:endParaRPr lang="zh-CN" altLang="en-US" sz="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1" name="Rectangle 8"/>
          <p:cNvSpPr/>
          <p:nvPr/>
        </p:nvSpPr>
        <p:spPr>
          <a:xfrm>
            <a:off x="5828329" y="4324049"/>
            <a:ext cx="1866760" cy="610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68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无降雨而水质变浑、变色、变味 </a:t>
            </a:r>
            <a:endParaRPr lang="zh-CN" altLang="en-US" sz="168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2" name="Rectangle 9"/>
          <p:cNvSpPr/>
          <p:nvPr/>
        </p:nvSpPr>
        <p:spPr>
          <a:xfrm>
            <a:off x="8175592" y="4436222"/>
            <a:ext cx="2258528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天旱水位反而上升 </a:t>
            </a:r>
            <a:endParaRPr lang="zh-CN" altLang="en-US" sz="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3234955" y="5092518"/>
            <a:ext cx="6608165" cy="140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75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多震区人们把地下水的典型宏观现象形象地总结成下面民谣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井水是个兆，震前多报告。无雨水变浑，天旱水直冒。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水位起伏大，翻花冒气泡。有的变颜色，有的变味道。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44024" y="416409"/>
            <a:ext cx="2357308" cy="6161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j-cs"/>
              </a:rPr>
              <a:t>地震的前兆</a:t>
            </a:r>
            <a:endParaRPr kumimoji="0" lang="zh-CN" altLang="en-US" sz="337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/>
          <p:nvPr/>
        </p:nvSpPr>
        <p:spPr>
          <a:xfrm>
            <a:off x="5520272" y="932544"/>
            <a:ext cx="1790700" cy="415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11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动物宏观异常</a:t>
            </a:r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冬眠蛇出洞.JPG (12927 字节)"/>
          <p:cNvPicPr>
            <a:picLocks noChangeAspect="1" noChangeArrowheads="1"/>
          </p:cNvPicPr>
          <p:nvPr/>
        </p:nvPicPr>
        <p:blipFill rotWithShape="1"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r="55244" b="1338"/>
          <a:stretch>
            <a:fillRect/>
          </a:stretch>
        </p:blipFill>
        <p:spPr bwMode="auto">
          <a:xfrm>
            <a:off x="4050238" y="1676646"/>
            <a:ext cx="1822602" cy="1822602"/>
          </a:xfrm>
          <a:custGeom>
            <a:avLst/>
            <a:gdLst>
              <a:gd name="connsiteX0" fmla="*/ 821804 w 1643608"/>
              <a:gd name="connsiteY0" fmla="*/ 0 h 1643608"/>
              <a:gd name="connsiteX1" fmla="*/ 1643608 w 1643608"/>
              <a:gd name="connsiteY1" fmla="*/ 821804 h 1643608"/>
              <a:gd name="connsiteX2" fmla="*/ 821804 w 1643608"/>
              <a:gd name="connsiteY2" fmla="*/ 1643608 h 1643608"/>
              <a:gd name="connsiteX3" fmla="*/ 0 w 1643608"/>
              <a:gd name="connsiteY3" fmla="*/ 821804 h 1643608"/>
              <a:gd name="connsiteX4" fmla="*/ 821804 w 1643608"/>
              <a:gd name="connsiteY4" fmla="*/ 0 h 16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608" h="1643608">
                <a:moveTo>
                  <a:pt x="821804" y="0"/>
                </a:moveTo>
                <a:cubicBezTo>
                  <a:pt x="1275674" y="0"/>
                  <a:pt x="1643608" y="367934"/>
                  <a:pt x="1643608" y="821804"/>
                </a:cubicBezTo>
                <a:cubicBezTo>
                  <a:pt x="1643608" y="1275674"/>
                  <a:pt x="1275674" y="1643608"/>
                  <a:pt x="821804" y="1643608"/>
                </a:cubicBezTo>
                <a:cubicBezTo>
                  <a:pt x="367934" y="1643608"/>
                  <a:pt x="0" y="1275674"/>
                  <a:pt x="0" y="821804"/>
                </a:cubicBezTo>
                <a:cubicBezTo>
                  <a:pt x="0" y="367934"/>
                  <a:pt x="367934" y="0"/>
                  <a:pt x="821804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图片 16" descr="狗不安宁狂奔叫.JPG (7367 字节)"/>
          <p:cNvPicPr>
            <a:picLocks noChangeAspect="1" noChangeArrowheads="1"/>
          </p:cNvPicPr>
          <p:nvPr/>
        </p:nvPicPr>
        <p:blipFill>
          <a:blip r:embed="rId3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282" r="2429" b="15900"/>
          <a:stretch>
            <a:fillRect/>
          </a:stretch>
        </p:blipFill>
        <p:spPr bwMode="auto">
          <a:xfrm>
            <a:off x="7386024" y="1676646"/>
            <a:ext cx="1822602" cy="1822602"/>
          </a:xfrm>
          <a:custGeom>
            <a:avLst/>
            <a:gdLst>
              <a:gd name="connsiteX0" fmla="*/ 821804 w 1643608"/>
              <a:gd name="connsiteY0" fmla="*/ 0 h 1643608"/>
              <a:gd name="connsiteX1" fmla="*/ 1643608 w 1643608"/>
              <a:gd name="connsiteY1" fmla="*/ 821804 h 1643608"/>
              <a:gd name="connsiteX2" fmla="*/ 821804 w 1643608"/>
              <a:gd name="connsiteY2" fmla="*/ 1643608 h 1643608"/>
              <a:gd name="connsiteX3" fmla="*/ 0 w 1643608"/>
              <a:gd name="connsiteY3" fmla="*/ 821804 h 1643608"/>
              <a:gd name="connsiteX4" fmla="*/ 821804 w 1643608"/>
              <a:gd name="connsiteY4" fmla="*/ 0 h 16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608" h="1643608">
                <a:moveTo>
                  <a:pt x="821804" y="0"/>
                </a:moveTo>
                <a:cubicBezTo>
                  <a:pt x="1275674" y="0"/>
                  <a:pt x="1643608" y="367934"/>
                  <a:pt x="1643608" y="821804"/>
                </a:cubicBezTo>
                <a:cubicBezTo>
                  <a:pt x="1643608" y="1275674"/>
                  <a:pt x="1275674" y="1643608"/>
                  <a:pt x="821804" y="1643608"/>
                </a:cubicBezTo>
                <a:cubicBezTo>
                  <a:pt x="367934" y="1643608"/>
                  <a:pt x="0" y="1275674"/>
                  <a:pt x="0" y="821804"/>
                </a:cubicBezTo>
                <a:cubicBezTo>
                  <a:pt x="0" y="367934"/>
                  <a:pt x="367934" y="0"/>
                  <a:pt x="821804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4097181" y="3708408"/>
            <a:ext cx="1729474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冬眠蛇出洞 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7626446" y="3708408"/>
            <a:ext cx="1341054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犬吠狂跳 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" name="图片 20" descr="猪不吃食圈外跑.JPG (7972 字节)"/>
          <p:cNvPicPr>
            <a:picLocks noChangeAspect="1" noChangeArrowheads="1"/>
          </p:cNvPicPr>
          <p:nvPr/>
        </p:nvPicPr>
        <p:blipFill>
          <a:blip r:embed="rId4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7969" r="3705" b="4982"/>
          <a:stretch>
            <a:fillRect/>
          </a:stretch>
        </p:blipFill>
        <p:spPr bwMode="auto">
          <a:xfrm>
            <a:off x="5476664" y="4319328"/>
            <a:ext cx="1855538" cy="1855538"/>
          </a:xfrm>
          <a:custGeom>
            <a:avLst/>
            <a:gdLst>
              <a:gd name="connsiteX0" fmla="*/ 821804 w 1643608"/>
              <a:gd name="connsiteY0" fmla="*/ 0 h 1643608"/>
              <a:gd name="connsiteX1" fmla="*/ 1643608 w 1643608"/>
              <a:gd name="connsiteY1" fmla="*/ 821804 h 1643608"/>
              <a:gd name="connsiteX2" fmla="*/ 821804 w 1643608"/>
              <a:gd name="connsiteY2" fmla="*/ 1643608 h 1643608"/>
              <a:gd name="connsiteX3" fmla="*/ 0 w 1643608"/>
              <a:gd name="connsiteY3" fmla="*/ 821804 h 1643608"/>
              <a:gd name="connsiteX4" fmla="*/ 821804 w 1643608"/>
              <a:gd name="connsiteY4" fmla="*/ 0 h 16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608" h="1643608">
                <a:moveTo>
                  <a:pt x="821804" y="0"/>
                </a:moveTo>
                <a:cubicBezTo>
                  <a:pt x="1275674" y="0"/>
                  <a:pt x="1643608" y="367934"/>
                  <a:pt x="1643608" y="821804"/>
                </a:cubicBezTo>
                <a:cubicBezTo>
                  <a:pt x="1643608" y="1275674"/>
                  <a:pt x="1275674" y="1643608"/>
                  <a:pt x="821804" y="1643608"/>
                </a:cubicBezTo>
                <a:cubicBezTo>
                  <a:pt x="367934" y="1643608"/>
                  <a:pt x="0" y="1275674"/>
                  <a:pt x="0" y="821804"/>
                </a:cubicBezTo>
                <a:cubicBezTo>
                  <a:pt x="0" y="367934"/>
                  <a:pt x="367934" y="0"/>
                  <a:pt x="821804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图片 22" descr="老鼠搬家往外逃.JPG (5303 字节)"/>
          <p:cNvPicPr>
            <a:picLocks noChangeAspect="1" noChangeArrowheads="1"/>
          </p:cNvPicPr>
          <p:nvPr/>
        </p:nvPicPr>
        <p:blipFill>
          <a:blip r:embed="rId5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2198" r="10713" b="4649"/>
          <a:stretch>
            <a:fillRect/>
          </a:stretch>
        </p:blipFill>
        <p:spPr bwMode="auto">
          <a:xfrm>
            <a:off x="8555745" y="4299801"/>
            <a:ext cx="1822602" cy="1822602"/>
          </a:xfrm>
          <a:custGeom>
            <a:avLst/>
            <a:gdLst>
              <a:gd name="connsiteX0" fmla="*/ 821804 w 1643608"/>
              <a:gd name="connsiteY0" fmla="*/ 0 h 1643608"/>
              <a:gd name="connsiteX1" fmla="*/ 1643608 w 1643608"/>
              <a:gd name="connsiteY1" fmla="*/ 821804 h 1643608"/>
              <a:gd name="connsiteX2" fmla="*/ 821804 w 1643608"/>
              <a:gd name="connsiteY2" fmla="*/ 1643608 h 1643608"/>
              <a:gd name="connsiteX3" fmla="*/ 0 w 1643608"/>
              <a:gd name="connsiteY3" fmla="*/ 821804 h 1643608"/>
              <a:gd name="connsiteX4" fmla="*/ 821804 w 1643608"/>
              <a:gd name="connsiteY4" fmla="*/ 0 h 16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608" h="1643608">
                <a:moveTo>
                  <a:pt x="821804" y="0"/>
                </a:moveTo>
                <a:cubicBezTo>
                  <a:pt x="1275674" y="0"/>
                  <a:pt x="1643608" y="367934"/>
                  <a:pt x="1643608" y="821804"/>
                </a:cubicBezTo>
                <a:cubicBezTo>
                  <a:pt x="1643608" y="1275674"/>
                  <a:pt x="1275674" y="1643608"/>
                  <a:pt x="821804" y="1643608"/>
                </a:cubicBezTo>
                <a:cubicBezTo>
                  <a:pt x="367934" y="1643608"/>
                  <a:pt x="0" y="1275674"/>
                  <a:pt x="0" y="821804"/>
                </a:cubicBezTo>
                <a:cubicBezTo>
                  <a:pt x="0" y="367934"/>
                  <a:pt x="367934" y="0"/>
                  <a:pt x="821804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图片 18" descr="鱼浮水面往上跃.JPG (4915 字节)"/>
          <p:cNvPicPr>
            <a:picLocks noChangeAspect="1" noChangeArrowheads="1"/>
          </p:cNvPicPr>
          <p:nvPr/>
        </p:nvPicPr>
        <p:blipFill>
          <a:blip r:embed="rId6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b="15686"/>
          <a:stretch>
            <a:fillRect/>
          </a:stretch>
        </p:blipFill>
        <p:spPr bwMode="auto">
          <a:xfrm>
            <a:off x="2384765" y="4326327"/>
            <a:ext cx="1855538" cy="1855538"/>
          </a:xfrm>
          <a:custGeom>
            <a:avLst/>
            <a:gdLst>
              <a:gd name="connsiteX0" fmla="*/ 821804 w 1643608"/>
              <a:gd name="connsiteY0" fmla="*/ 0 h 1643608"/>
              <a:gd name="connsiteX1" fmla="*/ 1643608 w 1643608"/>
              <a:gd name="connsiteY1" fmla="*/ 821804 h 1643608"/>
              <a:gd name="connsiteX2" fmla="*/ 821804 w 1643608"/>
              <a:gd name="connsiteY2" fmla="*/ 1643608 h 1643608"/>
              <a:gd name="connsiteX3" fmla="*/ 0 w 1643608"/>
              <a:gd name="connsiteY3" fmla="*/ 821804 h 1643608"/>
              <a:gd name="connsiteX4" fmla="*/ 821804 w 1643608"/>
              <a:gd name="connsiteY4" fmla="*/ 0 h 16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608" h="1643608">
                <a:moveTo>
                  <a:pt x="821804" y="0"/>
                </a:moveTo>
                <a:cubicBezTo>
                  <a:pt x="1275674" y="0"/>
                  <a:pt x="1643608" y="367934"/>
                  <a:pt x="1643608" y="821804"/>
                </a:cubicBezTo>
                <a:cubicBezTo>
                  <a:pt x="1643608" y="1275674"/>
                  <a:pt x="1275674" y="1643608"/>
                  <a:pt x="821804" y="1643608"/>
                </a:cubicBezTo>
                <a:cubicBezTo>
                  <a:pt x="367934" y="1643608"/>
                  <a:pt x="0" y="1275674"/>
                  <a:pt x="0" y="821804"/>
                </a:cubicBezTo>
                <a:cubicBezTo>
                  <a:pt x="0" y="367934"/>
                  <a:pt x="367934" y="0"/>
                  <a:pt x="821804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267253" y="6224767"/>
            <a:ext cx="2089432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鱼跃水面 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578869" y="6224767"/>
            <a:ext cx="1687618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猪跳圈 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8952432" y="6223093"/>
            <a:ext cx="1374539" cy="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老鼠搬家 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44024" y="272899"/>
            <a:ext cx="2357308" cy="6161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j-cs"/>
              </a:rPr>
              <a:t>地震的前兆</a:t>
            </a:r>
            <a:endParaRPr kumimoji="0" lang="zh-CN" altLang="en-US" sz="337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872136" y="1030631"/>
            <a:ext cx="9114478" cy="5206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j-cs"/>
              </a:rPr>
              <a:t>地震发生时如何应对 </a:t>
            </a:r>
            <a:endParaRPr kumimoji="0" lang="zh-CN" altLang="en-US" sz="337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8386" y="3190380"/>
            <a:ext cx="7821977" cy="2284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假如地震真的来了，二层以上的住户千万别往外跑，首先应该找个最安全的角落躲起来。因为破坏性地震从感觉到震动到建筑物被破坏，只有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秒的时间，跑出去根本来不及，反而更危险。而且你也不要去关电关水关气等，在分秒必争的情况下，请相信我们的水电气等部门的应急措施，他们会在第一时间切断电源关掉水闸气阀等。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728153" y="858658"/>
            <a:ext cx="9402445" cy="1205442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zh-CN" altLang="en-US" sz="3375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策略一：震时保持冷静，震后走到户外。</a:t>
            </a:r>
            <a:endParaRPr lang="zh-CN" altLang="en-US" sz="3375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70148" y="2747183"/>
            <a:ext cx="8518454" cy="318939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是避震的国际通用守则，国内外许多起地震实例表明，在地震发生的短暂瞬间，人们在进入或离开建筑物时，被砸死砸伤的概率最大。因此专家告诫，室内避震条件好的，首先要选择室内避震。如果建筑物抗震能力差，则尽可能从室内跑出去。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按照国家有关标准，居民楼房应具有抵御烈度为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度的地震破坏的能力。专家建议，地震发生时先不要慌，保持视野开阔和机动性，以便相机行事。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2330873" y="776858"/>
            <a:ext cx="8197003" cy="1205442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zh-CN" altLang="en-US" sz="3375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策略二：避震位置至关重要。</a:t>
            </a:r>
            <a:endParaRPr lang="zh-CN" altLang="en-US" sz="3375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9699" name="Rectangle 3"/>
          <p:cNvSpPr txBox="1"/>
          <p:nvPr/>
        </p:nvSpPr>
        <p:spPr>
          <a:xfrm>
            <a:off x="2331219" y="2077845"/>
            <a:ext cx="8438092" cy="463257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最好找一个可形成三角空间的地方。如果家里有暖气系统的话，蹲在暖气旁较安全。</a:t>
            </a:r>
            <a:endParaRPr lang="zh-CN" altLang="en-US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需要特别注意的是，当躲在厨房、卫生间这样的小开间时，尽量离炉具、煤气管道及易破碎的碗碟远些。若厨房、卫生间处在建筑物的犄角旮旯里，且隔断墙为薄板墙时，就不要把它选择为最佳避震场所。</a:t>
            </a:r>
            <a:endParaRPr lang="zh-CN" altLang="en-US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此外，不要钻进柜子或箱子里，因为人一旦钻进去后便立刻丧失机动性，视野受阻，四肢被缚，不仅会错过逃生机会还不利于被救；躺卧的姿势也不好，人体的平面面积加大，被击中的概率要比站立大</a:t>
            </a:r>
            <a:r>
              <a:rPr lang="en-US" altLang="zh-CN" sz="1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倍，而且很难机动变位。</a:t>
            </a:r>
            <a:endParaRPr lang="zh-CN" altLang="en-US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2330873" y="992123"/>
            <a:ext cx="8197003" cy="1205442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zh-CN" altLang="en-US" sz="3375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策略二：避震位置至关重要。</a:t>
            </a:r>
            <a:endParaRPr lang="zh-CN" altLang="en-US" sz="3375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30873" y="1929435"/>
            <a:ext cx="8310851" cy="447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要保护好头部，避开危险之处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b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当大地剧烈摇晃，站立不稳的时候，人们都会有扶靠、抓住什么的心理。身边的门柱、墙壁大多会成为扶靠的对象。但是，这些看上去挺结实牢固的东西，实际上却是危险的。 在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1987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年日本宫城县海底地震时，由于水泥预制板墙、门柱的倒塌，曾经造成过多人死伤。务必不要靠近水泥预制板墙、门柱等躲避。 </a:t>
            </a:r>
            <a:b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在繁华街、楼区，最危险的是玻璃窗、广告牌等物掉落下来砸伤人。要注意用手或手提包等物保护好头部。 </a:t>
            </a:r>
            <a:b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此外，还应该注意自动售货机翻倒伤人。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在楼区时，根据情况，进入建筑物中躲避比较安全。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2503170" y="1245870"/>
            <a:ext cx="9321800" cy="80645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zh-CN" altLang="en-US" sz="3375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策略三：近水不近火，靠外不靠内。</a:t>
            </a:r>
            <a:endParaRPr lang="zh-CN" altLang="en-US" sz="3375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26501" y="2958864"/>
            <a:ext cx="8357729" cy="307220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这是确保在都市震灾中获得他人及时救助的重要原则。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★不要靠近煤气灶、煤气管道和家用电器；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★不要选择建筑物的内侧位置，尽量靠近外墙，但不可躲在窗户下面；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★尽量靠近水源处。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一旦被困，要设法与外界联系，除用手机联系外，可敲击管道和暖气片，也可打开手电筒。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22119" y="4580678"/>
            <a:ext cx="7240017" cy="1551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11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11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11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11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06036" y="4178864"/>
            <a:ext cx="3969252" cy="2645543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78745" y="1205442"/>
            <a:ext cx="3950500" cy="26332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92599" y="232553"/>
            <a:ext cx="7187781" cy="629508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955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955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2" y="198898"/>
            <a:ext cx="1262878" cy="6377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956" y="1014095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33072" y="768487"/>
            <a:ext cx="2792607" cy="6161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j-cs"/>
              </a:rPr>
              <a:t>做好校园防震</a:t>
            </a:r>
            <a:endParaRPr kumimoji="0" lang="zh-CN" altLang="en-US" sz="337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j-cs"/>
            </a:endParaRPr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1"/>
          <a:srcRect l="26704" t="-398" r="27135" b="11696"/>
          <a:stretch>
            <a:fillRect/>
          </a:stretch>
        </p:blipFill>
        <p:spPr>
          <a:xfrm>
            <a:off x="2124944" y="1943538"/>
            <a:ext cx="3015278" cy="4346287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2772" name="组合 6"/>
          <p:cNvGrpSpPr/>
          <p:nvPr/>
        </p:nvGrpSpPr>
        <p:grpSpPr>
          <a:xfrm>
            <a:off x="5446606" y="1943538"/>
            <a:ext cx="532403" cy="532403"/>
            <a:chOff x="3779912" y="1988840"/>
            <a:chExt cx="504056" cy="504056"/>
          </a:xfrm>
        </p:grpSpPr>
        <p:sp>
          <p:nvSpPr>
            <p:cNvPr id="4" name="矩形 3"/>
            <p:cNvSpPr/>
            <p:nvPr/>
          </p:nvSpPr>
          <p:spPr>
            <a:xfrm>
              <a:off x="3779912" y="1988840"/>
              <a:ext cx="50405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11614" y="2020542"/>
              <a:ext cx="440653" cy="4406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91" name="文本框 4"/>
            <p:cNvSpPr txBox="1"/>
            <p:nvPr/>
          </p:nvSpPr>
          <p:spPr>
            <a:xfrm>
              <a:off x="3887923" y="2010034"/>
              <a:ext cx="288032" cy="3486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773" name="矩形 5"/>
          <p:cNvSpPr/>
          <p:nvPr/>
        </p:nvSpPr>
        <p:spPr>
          <a:xfrm>
            <a:off x="5995751" y="3750027"/>
            <a:ext cx="482176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在操场或室外时，可原地不动蹲下，双手保护头部，注意避开高大建筑物或危险物。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2774" name="组合 17"/>
          <p:cNvGrpSpPr/>
          <p:nvPr/>
        </p:nvGrpSpPr>
        <p:grpSpPr>
          <a:xfrm>
            <a:off x="5446606" y="3827041"/>
            <a:ext cx="532403" cy="530729"/>
            <a:chOff x="3779912" y="1988840"/>
            <a:chExt cx="504056" cy="504056"/>
          </a:xfrm>
        </p:grpSpPr>
        <p:sp>
          <p:nvSpPr>
            <p:cNvPr id="19" name="矩形 18"/>
            <p:cNvSpPr/>
            <p:nvPr/>
          </p:nvSpPr>
          <p:spPr>
            <a:xfrm>
              <a:off x="3779912" y="1988840"/>
              <a:ext cx="50405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811614" y="2020642"/>
              <a:ext cx="440653" cy="4404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8" name="文本框 20"/>
            <p:cNvSpPr txBox="1"/>
            <p:nvPr/>
          </p:nvSpPr>
          <p:spPr>
            <a:xfrm>
              <a:off x="3887923" y="2010034"/>
              <a:ext cx="288032" cy="3497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775" name="矩形 7"/>
          <p:cNvSpPr/>
          <p:nvPr/>
        </p:nvSpPr>
        <p:spPr>
          <a:xfrm>
            <a:off x="5995751" y="4826553"/>
            <a:ext cx="1783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不要回到教室去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6" name="组合 22"/>
          <p:cNvGrpSpPr/>
          <p:nvPr/>
        </p:nvGrpSpPr>
        <p:grpSpPr>
          <a:xfrm>
            <a:off x="5448279" y="4754562"/>
            <a:ext cx="532403" cy="532403"/>
            <a:chOff x="3779912" y="1988840"/>
            <a:chExt cx="504056" cy="504056"/>
          </a:xfrm>
        </p:grpSpPr>
        <p:sp>
          <p:nvSpPr>
            <p:cNvPr id="24" name="矩形 23"/>
            <p:cNvSpPr/>
            <p:nvPr/>
          </p:nvSpPr>
          <p:spPr>
            <a:xfrm>
              <a:off x="3779912" y="1988840"/>
              <a:ext cx="50405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811614" y="2020542"/>
              <a:ext cx="440653" cy="4406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5" name="文本框 25"/>
            <p:cNvSpPr txBox="1"/>
            <p:nvPr/>
          </p:nvSpPr>
          <p:spPr>
            <a:xfrm>
              <a:off x="3887923" y="2010034"/>
              <a:ext cx="288032" cy="3486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777" name="矩形 11"/>
          <p:cNvSpPr/>
          <p:nvPr/>
        </p:nvSpPr>
        <p:spPr>
          <a:xfrm>
            <a:off x="5979009" y="5389092"/>
            <a:ext cx="4657693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千万不要跳楼！不要站在窗外！ 不要到阳台上去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78" name="矩形 12"/>
          <p:cNvSpPr/>
          <p:nvPr/>
        </p:nvSpPr>
        <p:spPr>
          <a:xfrm>
            <a:off x="6012494" y="1866524"/>
            <a:ext cx="4821767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如果正在上课，学生应听从老师的指挥，迅速抱头、闭眼、就近躲在各自的课桌底下沿边角处，待地震过后再有次序地撤离到外面的空地上，切勿盲目乱跑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9" name="组合 29"/>
          <p:cNvGrpSpPr/>
          <p:nvPr/>
        </p:nvGrpSpPr>
        <p:grpSpPr>
          <a:xfrm>
            <a:off x="5446606" y="5507963"/>
            <a:ext cx="532403" cy="530729"/>
            <a:chOff x="3779912" y="1988840"/>
            <a:chExt cx="504056" cy="504056"/>
          </a:xfrm>
        </p:grpSpPr>
        <p:sp>
          <p:nvSpPr>
            <p:cNvPr id="31" name="矩形 30"/>
            <p:cNvSpPr/>
            <p:nvPr/>
          </p:nvSpPr>
          <p:spPr>
            <a:xfrm>
              <a:off x="3779912" y="1988840"/>
              <a:ext cx="50405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11614" y="2020642"/>
              <a:ext cx="440653" cy="4404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2" name="文本框 32"/>
            <p:cNvSpPr txBox="1"/>
            <p:nvPr/>
          </p:nvSpPr>
          <p:spPr>
            <a:xfrm>
              <a:off x="3887923" y="2010034"/>
              <a:ext cx="288032" cy="3497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61317" y="776858"/>
            <a:ext cx="2792607" cy="6177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75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做好震后工作</a:t>
            </a:r>
            <a:endParaRPr kumimoji="0" lang="zh-CN" altLang="en-US" sz="3375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3795" name="图片 2"/>
          <p:cNvPicPr>
            <a:picLocks noChangeAspect="1"/>
          </p:cNvPicPr>
          <p:nvPr/>
        </p:nvPicPr>
        <p:blipFill>
          <a:blip r:embed="rId1"/>
          <a:srcRect l="23705" r="28146"/>
          <a:stretch>
            <a:fillRect/>
          </a:stretch>
        </p:blipFill>
        <p:spPr>
          <a:xfrm>
            <a:off x="2245015" y="2020790"/>
            <a:ext cx="2884688" cy="38641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796" name="组合 12"/>
          <p:cNvGrpSpPr/>
          <p:nvPr/>
        </p:nvGrpSpPr>
        <p:grpSpPr>
          <a:xfrm>
            <a:off x="5395906" y="2020790"/>
            <a:ext cx="530729" cy="532403"/>
            <a:chOff x="3779912" y="1988840"/>
            <a:chExt cx="504056" cy="504056"/>
          </a:xfrm>
        </p:grpSpPr>
        <p:sp>
          <p:nvSpPr>
            <p:cNvPr id="14" name="矩形 13"/>
            <p:cNvSpPr/>
            <p:nvPr/>
          </p:nvSpPr>
          <p:spPr>
            <a:xfrm>
              <a:off x="3779912" y="1988840"/>
              <a:ext cx="50405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811714" y="2020542"/>
              <a:ext cx="440453" cy="4406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20" name="文本框 15"/>
            <p:cNvSpPr txBox="1"/>
            <p:nvPr/>
          </p:nvSpPr>
          <p:spPr>
            <a:xfrm>
              <a:off x="3887923" y="2010034"/>
              <a:ext cx="288032" cy="3486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797" name="矩形 3"/>
          <p:cNvSpPr/>
          <p:nvPr/>
        </p:nvSpPr>
        <p:spPr>
          <a:xfrm>
            <a:off x="6117496" y="1980608"/>
            <a:ext cx="124060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保持镇静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3798" name="组合 17"/>
          <p:cNvGrpSpPr/>
          <p:nvPr/>
        </p:nvGrpSpPr>
        <p:grpSpPr>
          <a:xfrm>
            <a:off x="5395906" y="2854553"/>
            <a:ext cx="530729" cy="532403"/>
            <a:chOff x="3779912" y="1988840"/>
            <a:chExt cx="504056" cy="504056"/>
          </a:xfrm>
        </p:grpSpPr>
        <p:sp>
          <p:nvSpPr>
            <p:cNvPr id="19" name="矩形 18"/>
            <p:cNvSpPr/>
            <p:nvPr/>
          </p:nvSpPr>
          <p:spPr>
            <a:xfrm>
              <a:off x="3779912" y="1988840"/>
              <a:ext cx="50405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811714" y="2020542"/>
              <a:ext cx="440453" cy="4406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17" name="文本框 20"/>
            <p:cNvSpPr txBox="1"/>
            <p:nvPr/>
          </p:nvSpPr>
          <p:spPr>
            <a:xfrm>
              <a:off x="3887923" y="2010034"/>
              <a:ext cx="288032" cy="3486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9" name="组合 21"/>
          <p:cNvGrpSpPr/>
          <p:nvPr/>
        </p:nvGrpSpPr>
        <p:grpSpPr>
          <a:xfrm>
            <a:off x="5395906" y="3688317"/>
            <a:ext cx="530729" cy="530729"/>
            <a:chOff x="3779912" y="1988840"/>
            <a:chExt cx="504056" cy="504056"/>
          </a:xfrm>
        </p:grpSpPr>
        <p:sp>
          <p:nvSpPr>
            <p:cNvPr id="23" name="矩形 22"/>
            <p:cNvSpPr/>
            <p:nvPr/>
          </p:nvSpPr>
          <p:spPr>
            <a:xfrm>
              <a:off x="3779912" y="1988840"/>
              <a:ext cx="50405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811714" y="2020642"/>
              <a:ext cx="440453" cy="4404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14" name="文本框 24"/>
            <p:cNvSpPr txBox="1"/>
            <p:nvPr/>
          </p:nvSpPr>
          <p:spPr>
            <a:xfrm>
              <a:off x="3887923" y="2010034"/>
              <a:ext cx="288032" cy="3497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00" name="组合 25"/>
          <p:cNvGrpSpPr/>
          <p:nvPr/>
        </p:nvGrpSpPr>
        <p:grpSpPr>
          <a:xfrm>
            <a:off x="5395906" y="4520406"/>
            <a:ext cx="530729" cy="532403"/>
            <a:chOff x="3779912" y="1988840"/>
            <a:chExt cx="504056" cy="504056"/>
          </a:xfrm>
        </p:grpSpPr>
        <p:sp>
          <p:nvSpPr>
            <p:cNvPr id="27" name="矩形 26"/>
            <p:cNvSpPr/>
            <p:nvPr/>
          </p:nvSpPr>
          <p:spPr>
            <a:xfrm>
              <a:off x="3779912" y="1988840"/>
              <a:ext cx="50405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811714" y="2020542"/>
              <a:ext cx="440453" cy="4406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11" name="文本框 28"/>
            <p:cNvSpPr txBox="1"/>
            <p:nvPr/>
          </p:nvSpPr>
          <p:spPr>
            <a:xfrm>
              <a:off x="3887923" y="2010034"/>
              <a:ext cx="288032" cy="3486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01" name="组合 29"/>
          <p:cNvGrpSpPr/>
          <p:nvPr/>
        </p:nvGrpSpPr>
        <p:grpSpPr>
          <a:xfrm>
            <a:off x="5395906" y="5354170"/>
            <a:ext cx="530729" cy="530730"/>
            <a:chOff x="3779912" y="1988840"/>
            <a:chExt cx="504056" cy="504056"/>
          </a:xfrm>
        </p:grpSpPr>
        <p:sp>
          <p:nvSpPr>
            <p:cNvPr id="31" name="矩形 30"/>
            <p:cNvSpPr/>
            <p:nvPr/>
          </p:nvSpPr>
          <p:spPr>
            <a:xfrm>
              <a:off x="3779912" y="1988840"/>
              <a:ext cx="50405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11714" y="2020642"/>
              <a:ext cx="440453" cy="4404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08" name="文本框 32"/>
            <p:cNvSpPr txBox="1"/>
            <p:nvPr/>
          </p:nvSpPr>
          <p:spPr>
            <a:xfrm>
              <a:off x="3887923" y="2010034"/>
              <a:ext cx="288032" cy="3497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802" name="矩形 4"/>
          <p:cNvSpPr/>
          <p:nvPr/>
        </p:nvSpPr>
        <p:spPr>
          <a:xfrm>
            <a:off x="6117496" y="2802652"/>
            <a:ext cx="294496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止血、固定砸伤和挤压伤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803" name="矩形 5"/>
          <p:cNvSpPr/>
          <p:nvPr/>
        </p:nvSpPr>
        <p:spPr>
          <a:xfrm>
            <a:off x="6117496" y="3661530"/>
            <a:ext cx="17278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妥善处理伤口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804" name="矩形 6"/>
          <p:cNvSpPr/>
          <p:nvPr/>
        </p:nvSpPr>
        <p:spPr>
          <a:xfrm>
            <a:off x="6117496" y="4520406"/>
            <a:ext cx="124060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防止火灾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805" name="矩形 7"/>
          <p:cNvSpPr/>
          <p:nvPr/>
        </p:nvSpPr>
        <p:spPr>
          <a:xfrm>
            <a:off x="6117496" y="5283853"/>
            <a:ext cx="482176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预防破伤风和气性坏疽，注意饮食饮水卫生，防止大灾后的大疫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33072" y="274573"/>
            <a:ext cx="2792607" cy="6177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j-cs"/>
              </a:rPr>
              <a:t>做好家庭防震</a:t>
            </a:r>
            <a:endParaRPr kumimoji="0" lang="zh-CN" altLang="en-US" sz="337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j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029750" y="1086808"/>
            <a:ext cx="3795468" cy="532403"/>
          </a:xfrm>
          <a:prstGeom prst="roundRect">
            <a:avLst>
              <a:gd name="adj" fmla="val 78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066583" y="1113596"/>
            <a:ext cx="441995" cy="477155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1" name="矩形 3"/>
          <p:cNvSpPr/>
          <p:nvPr/>
        </p:nvSpPr>
        <p:spPr>
          <a:xfrm>
            <a:off x="2950574" y="1142058"/>
            <a:ext cx="2011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抓紧时间紧急避险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2" name="矩形 4"/>
          <p:cNvSpPr/>
          <p:nvPr/>
        </p:nvSpPr>
        <p:spPr>
          <a:xfrm>
            <a:off x="2029750" y="1553918"/>
            <a:ext cx="8655741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如果感觉晃动很轻，说明震源比较远，只需躲在坚实的家具旁边就可以。大地震从开始到振动过程结束，时间不过十几秒到几十秒，因此抓紧时间进行避震最为关键，不要耽误时间。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036447" y="3139408"/>
            <a:ext cx="3795468" cy="532403"/>
          </a:xfrm>
          <a:prstGeom prst="roundRect">
            <a:avLst>
              <a:gd name="adj" fmla="val 78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73280" y="3167870"/>
            <a:ext cx="441995" cy="477155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5" name="矩形 5"/>
          <p:cNvSpPr/>
          <p:nvPr/>
        </p:nvSpPr>
        <p:spPr>
          <a:xfrm>
            <a:off x="2029750" y="3593123"/>
            <a:ext cx="880809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室内较安全的避震空间有：承重墙墙根、墙角；有水管和暖气管道等处。屋内最不利避震的场所是：没有支撑物的床上；吊顶、吊灯下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046492" y="4656255"/>
            <a:ext cx="3795468" cy="530730"/>
          </a:xfrm>
          <a:prstGeom prst="roundRect">
            <a:avLst>
              <a:gd name="adj" fmla="val 78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083325" y="4683043"/>
            <a:ext cx="441995" cy="477155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8" name="矩形 6"/>
          <p:cNvSpPr/>
          <p:nvPr/>
        </p:nvSpPr>
        <p:spPr>
          <a:xfrm>
            <a:off x="2066583" y="5111644"/>
            <a:ext cx="8771262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先要镇静，选择好躲避处后应蹲下或坐下，脸朝下，额头枕在两臂上；或抓住桌腿等身边牢固的物体，以免震时摔倒或因身体失控移位而受伤；保护头颈部，低头，用手护住头部或后颈；保护眼睛，低头、闭眼，以防异物伤害；保护口、鼻，有可能时，可用湿毛巾捂住口、鼻，以防灰土、毒气。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9" name="矩形 7"/>
          <p:cNvSpPr/>
          <p:nvPr/>
        </p:nvSpPr>
        <p:spPr>
          <a:xfrm>
            <a:off x="3094557" y="4731596"/>
            <a:ext cx="15544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做好自我保护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0" name="矩形 10"/>
          <p:cNvSpPr/>
          <p:nvPr/>
        </p:nvSpPr>
        <p:spPr>
          <a:xfrm>
            <a:off x="2861839" y="3224794"/>
            <a:ext cx="2011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选择合适避震空间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1" name="文本框 23"/>
          <p:cNvSpPr txBox="1"/>
          <p:nvPr/>
        </p:nvSpPr>
        <p:spPr>
          <a:xfrm>
            <a:off x="2136900" y="1118619"/>
            <a:ext cx="30303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endParaRPr lang="en-US" altLang="zh-CN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4832" name="文本框 24"/>
          <p:cNvSpPr txBox="1"/>
          <p:nvPr/>
        </p:nvSpPr>
        <p:spPr>
          <a:xfrm>
            <a:off x="2136900" y="3167870"/>
            <a:ext cx="30303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en-US" altLang="zh-CN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4833" name="文本框 25"/>
          <p:cNvSpPr txBox="1"/>
          <p:nvPr/>
        </p:nvSpPr>
        <p:spPr>
          <a:xfrm>
            <a:off x="2136900" y="4683043"/>
            <a:ext cx="30303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en-US" altLang="zh-CN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3110" y="274573"/>
            <a:ext cx="4229091" cy="6177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j-cs"/>
              </a:rPr>
              <a:t>地震时的九条须知 　</a:t>
            </a:r>
            <a:endParaRPr kumimoji="0" lang="zh-CN" altLang="en-US" sz="337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j-cs"/>
            </a:endParaRPr>
          </a:p>
        </p:txBody>
      </p:sp>
      <p:pic>
        <p:nvPicPr>
          <p:cNvPr id="35843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407" y="1002861"/>
            <a:ext cx="4024836" cy="6043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5290902" y="1115034"/>
            <a:ext cx="530730" cy="5307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290902" y="1757936"/>
            <a:ext cx="530730" cy="5324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290902" y="2400838"/>
            <a:ext cx="530730" cy="5324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90902" y="3043740"/>
            <a:ext cx="530730" cy="5324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290902" y="3688317"/>
            <a:ext cx="530730" cy="5307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90902" y="4331219"/>
            <a:ext cx="530730" cy="5307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290902" y="4974122"/>
            <a:ext cx="530730" cy="5324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290902" y="5617024"/>
            <a:ext cx="530730" cy="5324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290902" y="6259926"/>
            <a:ext cx="530730" cy="5324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73986" y="1110011"/>
            <a:ext cx="38023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摇晃时立即关火，失火时立即灭火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3986" y="1729474"/>
            <a:ext cx="23545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不要慌张地向户外跑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73986" y="2397490"/>
            <a:ext cx="23545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将门打开，确保出口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5751" y="3015279"/>
            <a:ext cx="47675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户外的场合，要保护好头部，避开危险之处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95751" y="3787096"/>
            <a:ext cx="4767580" cy="383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在百货公司、剧场时依工作人员的指示行动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94077" y="4331219"/>
            <a:ext cx="4284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汽车靠路边停车，管制区域禁止行驶　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02448" y="5044439"/>
            <a:ext cx="3561080" cy="383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务必注意山崩、断崖落石或海啸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10819" y="5606979"/>
            <a:ext cx="4284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避难时要徒步，携带物品应在最少限度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73986" y="6236487"/>
            <a:ext cx="33197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不要听信谣言，不要轻举妄动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62" name="文本框 28"/>
          <p:cNvSpPr txBox="1"/>
          <p:nvPr/>
        </p:nvSpPr>
        <p:spPr>
          <a:xfrm>
            <a:off x="5366243" y="1135124"/>
            <a:ext cx="380048" cy="480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63" name="文本框 36"/>
          <p:cNvSpPr txBox="1"/>
          <p:nvPr/>
        </p:nvSpPr>
        <p:spPr>
          <a:xfrm>
            <a:off x="5366243" y="1778026"/>
            <a:ext cx="380048" cy="480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64" name="文本框 37"/>
          <p:cNvSpPr txBox="1"/>
          <p:nvPr/>
        </p:nvSpPr>
        <p:spPr>
          <a:xfrm>
            <a:off x="5369591" y="2420929"/>
            <a:ext cx="380048" cy="480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65" name="文本框 38"/>
          <p:cNvSpPr txBox="1"/>
          <p:nvPr/>
        </p:nvSpPr>
        <p:spPr>
          <a:xfrm>
            <a:off x="5371265" y="3063831"/>
            <a:ext cx="380049" cy="480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66" name="文本框 39"/>
          <p:cNvSpPr txBox="1"/>
          <p:nvPr/>
        </p:nvSpPr>
        <p:spPr>
          <a:xfrm>
            <a:off x="5366243" y="3710082"/>
            <a:ext cx="380048" cy="480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67" name="文本框 40"/>
          <p:cNvSpPr txBox="1"/>
          <p:nvPr/>
        </p:nvSpPr>
        <p:spPr>
          <a:xfrm>
            <a:off x="5366243" y="4352984"/>
            <a:ext cx="380048" cy="480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68" name="文本框 41"/>
          <p:cNvSpPr txBox="1"/>
          <p:nvPr/>
        </p:nvSpPr>
        <p:spPr>
          <a:xfrm>
            <a:off x="5366243" y="4995886"/>
            <a:ext cx="380048" cy="480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69" name="文本框 42"/>
          <p:cNvSpPr txBox="1"/>
          <p:nvPr/>
        </p:nvSpPr>
        <p:spPr>
          <a:xfrm>
            <a:off x="5366243" y="5617024"/>
            <a:ext cx="380048" cy="480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70" name="文本框 43"/>
          <p:cNvSpPr txBox="1"/>
          <p:nvPr/>
        </p:nvSpPr>
        <p:spPr>
          <a:xfrm>
            <a:off x="5366243" y="6283365"/>
            <a:ext cx="380048" cy="480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/>
          <p:cNvPicPr>
            <a:picLocks noChangeAspect="1"/>
          </p:cNvPicPr>
          <p:nvPr/>
        </p:nvPicPr>
        <p:blipFill>
          <a:blip r:embed="rId1"/>
          <a:srcRect l="1643" r="14339" b="5901"/>
          <a:stretch>
            <a:fillRect/>
          </a:stretch>
        </p:blipFill>
        <p:spPr>
          <a:xfrm>
            <a:off x="1607608" y="0"/>
            <a:ext cx="9643533" cy="723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文本框 4"/>
          <p:cNvSpPr txBox="1"/>
          <p:nvPr/>
        </p:nvSpPr>
        <p:spPr>
          <a:xfrm>
            <a:off x="6201680" y="2097804"/>
            <a:ext cx="4555565" cy="96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5695" b="1" dirty="0">
                <a:solidFill>
                  <a:srgbClr val="FFC000"/>
                </a:solidFill>
                <a:latin typeface="华文中宋" pitchFamily="2" charset="-122"/>
                <a:ea typeface="华文中宋" pitchFamily="2" charset="-122"/>
              </a:rPr>
              <a:t>为灾区祈福</a:t>
            </a:r>
            <a:endParaRPr lang="zh-CN" altLang="en-US" sz="5695" b="1" dirty="0">
              <a:solidFill>
                <a:srgbClr val="FFC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4"/>
          <p:cNvPicPr>
            <a:picLocks noChangeAspect="1"/>
          </p:cNvPicPr>
          <p:nvPr/>
        </p:nvPicPr>
        <p:blipFill>
          <a:blip r:embed="rId1"/>
          <a:srcRect l="2156" r="6166"/>
          <a:stretch>
            <a:fillRect/>
          </a:stretch>
        </p:blipFill>
        <p:spPr>
          <a:xfrm>
            <a:off x="1605935" y="0"/>
            <a:ext cx="9645207" cy="723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文本框 5"/>
          <p:cNvSpPr txBox="1"/>
          <p:nvPr/>
        </p:nvSpPr>
        <p:spPr>
          <a:xfrm>
            <a:off x="4000076" y="2705547"/>
            <a:ext cx="4403211" cy="80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64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我们与你同在</a:t>
            </a:r>
            <a:endParaRPr lang="zh-CN" altLang="en-US" sz="464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3281" y="1565852"/>
            <a:ext cx="5573084" cy="1244048"/>
          </a:xfrm>
        </p:spPr>
        <p:txBody>
          <a:bodyPr>
            <a:noAutofit/>
          </a:bodyPr>
          <a:lstStyle/>
          <a:p>
            <a:r>
              <a:rPr sz="696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96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8414336" y="4375743"/>
            <a:ext cx="4000728" cy="1670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209" y="4443381"/>
            <a:ext cx="1252900" cy="12529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530712" y="4744343"/>
            <a:ext cx="1326656" cy="91680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75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75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75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75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1137964" y="4500306"/>
            <a:ext cx="1167189" cy="1139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97401" y="4527359"/>
            <a:ext cx="4239663" cy="1049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8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8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8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75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7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7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75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75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1136" y="3160674"/>
            <a:ext cx="3318313" cy="1105658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8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8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8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8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7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8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8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8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85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22696" y="5696281"/>
            <a:ext cx="987243" cy="2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60" dirty="0"/>
              <a:t>微信公众号</a:t>
            </a:r>
            <a:endParaRPr lang="zh-CN" altLang="en-US" sz="1160" dirty="0"/>
          </a:p>
        </p:txBody>
      </p:sp>
      <p:sp>
        <p:nvSpPr>
          <p:cNvPr id="9" name="文本框 8"/>
          <p:cNvSpPr txBox="1"/>
          <p:nvPr/>
        </p:nvSpPr>
        <p:spPr>
          <a:xfrm>
            <a:off x="11168880" y="5694958"/>
            <a:ext cx="987243" cy="2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60" dirty="0"/>
              <a:t>抖音</a:t>
            </a:r>
            <a:endParaRPr lang="zh-CN" altLang="en-US" sz="116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/>
          </p:cNvPicPr>
          <p:nvPr/>
        </p:nvPicPr>
        <p:blipFill>
          <a:blip r:embed="rId1"/>
          <a:srcRect r="11545"/>
          <a:stretch>
            <a:fillRect/>
          </a:stretch>
        </p:blipFill>
        <p:spPr>
          <a:xfrm>
            <a:off x="1607608" y="0"/>
            <a:ext cx="9643533" cy="723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4" name="组合 30"/>
          <p:cNvGrpSpPr/>
          <p:nvPr/>
        </p:nvGrpSpPr>
        <p:grpSpPr>
          <a:xfrm>
            <a:off x="6432723" y="957656"/>
            <a:ext cx="3947821" cy="1747890"/>
            <a:chOff x="4457294" y="980728"/>
            <a:chExt cx="3744416" cy="1656184"/>
          </a:xfrm>
        </p:grpSpPr>
        <p:sp>
          <p:nvSpPr>
            <p:cNvPr id="15365" name="Freeform 5"/>
            <p:cNvSpPr/>
            <p:nvPr/>
          </p:nvSpPr>
          <p:spPr>
            <a:xfrm>
              <a:off x="4767419" y="2028647"/>
              <a:ext cx="328612" cy="608265"/>
            </a:xfrm>
            <a:custGeom>
              <a:avLst/>
              <a:gdLst/>
              <a:ahLst/>
              <a:cxnLst>
                <a:cxn ang="0">
                  <a:pos x="0" y="902868015"/>
                </a:cxn>
                <a:cxn ang="0">
                  <a:pos x="348478268" y="1197366700"/>
                </a:cxn>
                <a:cxn ang="0">
                  <a:pos x="646621836" y="0"/>
                </a:cxn>
                <a:cxn ang="0">
                  <a:pos x="216830791" y="213123064"/>
                </a:cxn>
                <a:cxn ang="0">
                  <a:pos x="0" y="902868015"/>
                </a:cxn>
              </a:cxnLst>
              <a:rect l="0" t="0" r="0" b="0"/>
              <a:pathLst>
                <a:path w="167" h="309">
                  <a:moveTo>
                    <a:pt x="0" y="233"/>
                  </a:moveTo>
                  <a:cubicBezTo>
                    <a:pt x="35" y="260"/>
                    <a:pt x="65" y="285"/>
                    <a:pt x="90" y="309"/>
                  </a:cubicBezTo>
                  <a:cubicBezTo>
                    <a:pt x="133" y="237"/>
                    <a:pt x="159" y="134"/>
                    <a:pt x="167" y="0"/>
                  </a:cubicBezTo>
                  <a:cubicBezTo>
                    <a:pt x="127" y="20"/>
                    <a:pt x="90" y="38"/>
                    <a:pt x="56" y="55"/>
                  </a:cubicBezTo>
                  <a:cubicBezTo>
                    <a:pt x="45" y="126"/>
                    <a:pt x="27" y="185"/>
                    <a:pt x="0" y="23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66" name="Freeform 6"/>
            <p:cNvSpPr/>
            <p:nvPr/>
          </p:nvSpPr>
          <p:spPr>
            <a:xfrm>
              <a:off x="5198399" y="1843219"/>
              <a:ext cx="156838" cy="780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2115600"/>
                </a:cxn>
                <a:cxn ang="0">
                  <a:pos x="307476978" y="0"/>
                </a:cxn>
                <a:cxn ang="0">
                  <a:pos x="0" y="0"/>
                </a:cxn>
              </a:cxnLst>
              <a:rect l="0" t="0" r="0" b="0"/>
              <a:pathLst>
                <a:path w="80" h="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6" y="27"/>
                    <a:pt x="53" y="13"/>
                    <a:pt x="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67" name="Freeform 7"/>
            <p:cNvSpPr>
              <a:spLocks noEditPoints="1"/>
            </p:cNvSpPr>
            <p:nvPr/>
          </p:nvSpPr>
          <p:spPr>
            <a:xfrm>
              <a:off x="5249096" y="1470055"/>
              <a:ext cx="1136866" cy="1155123"/>
            </a:xfrm>
            <a:custGeom>
              <a:avLst/>
              <a:gdLst/>
              <a:ahLst/>
              <a:cxnLst>
                <a:cxn ang="0">
                  <a:pos x="1607671859" y="259450071"/>
                </a:cxn>
                <a:cxn ang="0">
                  <a:pos x="1607671859" y="410474040"/>
                </a:cxn>
                <a:cxn ang="0">
                  <a:pos x="1199006821" y="410474040"/>
                </a:cxn>
                <a:cxn ang="0">
                  <a:pos x="605285915" y="716394690"/>
                </a:cxn>
                <a:cxn ang="0">
                  <a:pos x="771066111" y="716394690"/>
                </a:cxn>
                <a:cxn ang="0">
                  <a:pos x="771066111" y="871289404"/>
                </a:cxn>
                <a:cxn ang="0">
                  <a:pos x="308426444" y="871289404"/>
                </a:cxn>
                <a:cxn ang="0">
                  <a:pos x="0" y="1026186085"/>
                </a:cxn>
                <a:cxn ang="0">
                  <a:pos x="0" y="1142357612"/>
                </a:cxn>
                <a:cxn ang="0">
                  <a:pos x="771066111" y="1142357612"/>
                </a:cxn>
                <a:cxn ang="0">
                  <a:pos x="771066111" y="1297254293"/>
                </a:cxn>
                <a:cxn ang="0">
                  <a:pos x="19275671" y="1297254293"/>
                </a:cxn>
                <a:cxn ang="0">
                  <a:pos x="19275671" y="2147483646"/>
                </a:cxn>
                <a:cxn ang="0">
                  <a:pos x="427940710" y="2147483646"/>
                </a:cxn>
                <a:cxn ang="0">
                  <a:pos x="427940710" y="2137565935"/>
                </a:cxn>
                <a:cxn ang="0">
                  <a:pos x="1592250537" y="2137565935"/>
                </a:cxn>
                <a:cxn ang="0">
                  <a:pos x="1592250537" y="2147483646"/>
                </a:cxn>
                <a:cxn ang="0">
                  <a:pos x="2004771888" y="2147483646"/>
                </a:cxn>
                <a:cxn ang="0">
                  <a:pos x="2004771888" y="1297254293"/>
                </a:cxn>
                <a:cxn ang="0">
                  <a:pos x="1160453515" y="1297254293"/>
                </a:cxn>
                <a:cxn ang="0">
                  <a:pos x="1160453515" y="1142357612"/>
                </a:cxn>
                <a:cxn ang="0">
                  <a:pos x="1981639905" y="1142357612"/>
                </a:cxn>
                <a:cxn ang="0">
                  <a:pos x="1981639905" y="716394690"/>
                </a:cxn>
                <a:cxn ang="0">
                  <a:pos x="2147483646" y="716394690"/>
                </a:cxn>
                <a:cxn ang="0">
                  <a:pos x="2147483646" y="410474040"/>
                </a:cxn>
                <a:cxn ang="0">
                  <a:pos x="1981639905" y="410474040"/>
                </a:cxn>
                <a:cxn ang="0">
                  <a:pos x="1981639905" y="0"/>
                </a:cxn>
                <a:cxn ang="0">
                  <a:pos x="1488157594" y="259450071"/>
                </a:cxn>
                <a:cxn ang="0">
                  <a:pos x="1607671859" y="259450071"/>
                </a:cxn>
                <a:cxn ang="0">
                  <a:pos x="1592250537" y="1599302231"/>
                </a:cxn>
                <a:cxn ang="0">
                  <a:pos x="1592250537" y="1831645285"/>
                </a:cxn>
                <a:cxn ang="0">
                  <a:pos x="427940710" y="1831645285"/>
                </a:cxn>
                <a:cxn ang="0">
                  <a:pos x="427940710" y="1599302231"/>
                </a:cxn>
                <a:cxn ang="0">
                  <a:pos x="1592250537" y="1599302231"/>
                </a:cxn>
                <a:cxn ang="0">
                  <a:pos x="1607671859" y="871289404"/>
                </a:cxn>
                <a:cxn ang="0">
                  <a:pos x="1160453515" y="871289404"/>
                </a:cxn>
                <a:cxn ang="0">
                  <a:pos x="1160453515" y="716394690"/>
                </a:cxn>
                <a:cxn ang="0">
                  <a:pos x="1607671859" y="716394690"/>
                </a:cxn>
                <a:cxn ang="0">
                  <a:pos x="1607671859" y="871289404"/>
                </a:cxn>
              </a:cxnLst>
              <a:rect l="0" t="0" r="0" b="0"/>
              <a:pathLst>
                <a:path w="579" h="587">
                  <a:moveTo>
                    <a:pt x="417" y="67"/>
                  </a:moveTo>
                  <a:cubicBezTo>
                    <a:pt x="417" y="106"/>
                    <a:pt x="417" y="106"/>
                    <a:pt x="417" y="106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263" y="131"/>
                    <a:pt x="210" y="158"/>
                    <a:pt x="157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0" y="225"/>
                    <a:pt x="200" y="225"/>
                    <a:pt x="20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53" y="238"/>
                    <a:pt x="26" y="252"/>
                    <a:pt x="0" y="26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00" y="295"/>
                    <a:pt x="200" y="295"/>
                    <a:pt x="200" y="295"/>
                  </a:cubicBezTo>
                  <a:cubicBezTo>
                    <a:pt x="200" y="335"/>
                    <a:pt x="200" y="335"/>
                    <a:pt x="200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587"/>
                    <a:pt x="5" y="587"/>
                    <a:pt x="5" y="587"/>
                  </a:cubicBezTo>
                  <a:cubicBezTo>
                    <a:pt x="111" y="587"/>
                    <a:pt x="111" y="587"/>
                    <a:pt x="111" y="587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413" y="552"/>
                    <a:pt x="413" y="552"/>
                    <a:pt x="413" y="552"/>
                  </a:cubicBezTo>
                  <a:cubicBezTo>
                    <a:pt x="413" y="587"/>
                    <a:pt x="413" y="587"/>
                    <a:pt x="413" y="587"/>
                  </a:cubicBezTo>
                  <a:cubicBezTo>
                    <a:pt x="520" y="587"/>
                    <a:pt x="520" y="587"/>
                    <a:pt x="520" y="587"/>
                  </a:cubicBezTo>
                  <a:cubicBezTo>
                    <a:pt x="520" y="335"/>
                    <a:pt x="520" y="335"/>
                    <a:pt x="520" y="335"/>
                  </a:cubicBezTo>
                  <a:cubicBezTo>
                    <a:pt x="301" y="335"/>
                    <a:pt x="301" y="335"/>
                    <a:pt x="301" y="33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514" y="295"/>
                    <a:pt x="514" y="295"/>
                    <a:pt x="514" y="295"/>
                  </a:cubicBezTo>
                  <a:cubicBezTo>
                    <a:pt x="514" y="185"/>
                    <a:pt x="514" y="185"/>
                    <a:pt x="514" y="185"/>
                  </a:cubicBezTo>
                  <a:cubicBezTo>
                    <a:pt x="579" y="185"/>
                    <a:pt x="579" y="185"/>
                    <a:pt x="579" y="185"/>
                  </a:cubicBezTo>
                  <a:cubicBezTo>
                    <a:pt x="579" y="106"/>
                    <a:pt x="579" y="106"/>
                    <a:pt x="579" y="106"/>
                  </a:cubicBezTo>
                  <a:cubicBezTo>
                    <a:pt x="514" y="106"/>
                    <a:pt x="514" y="106"/>
                    <a:pt x="514" y="106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86" y="14"/>
                    <a:pt x="441" y="38"/>
                    <a:pt x="386" y="67"/>
                  </a:cubicBezTo>
                  <a:lnTo>
                    <a:pt x="417" y="67"/>
                  </a:lnTo>
                  <a:close/>
                  <a:moveTo>
                    <a:pt x="413" y="413"/>
                  </a:moveTo>
                  <a:cubicBezTo>
                    <a:pt x="413" y="473"/>
                    <a:pt x="413" y="473"/>
                    <a:pt x="413" y="473"/>
                  </a:cubicBezTo>
                  <a:cubicBezTo>
                    <a:pt x="111" y="473"/>
                    <a:pt x="111" y="473"/>
                    <a:pt x="111" y="473"/>
                  </a:cubicBezTo>
                  <a:cubicBezTo>
                    <a:pt x="111" y="413"/>
                    <a:pt x="111" y="413"/>
                    <a:pt x="111" y="413"/>
                  </a:cubicBezTo>
                  <a:lnTo>
                    <a:pt x="413" y="413"/>
                  </a:lnTo>
                  <a:close/>
                  <a:moveTo>
                    <a:pt x="417" y="225"/>
                  </a:moveTo>
                  <a:cubicBezTo>
                    <a:pt x="301" y="225"/>
                    <a:pt x="301" y="225"/>
                    <a:pt x="301" y="225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417" y="185"/>
                    <a:pt x="417" y="185"/>
                    <a:pt x="417" y="185"/>
                  </a:cubicBezTo>
                  <a:lnTo>
                    <a:pt x="417" y="22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68" name="Freeform 9"/>
            <p:cNvSpPr/>
            <p:nvPr/>
          </p:nvSpPr>
          <p:spPr>
            <a:xfrm>
              <a:off x="7665870" y="1319493"/>
              <a:ext cx="225714" cy="810744"/>
            </a:xfrm>
            <a:custGeom>
              <a:avLst/>
              <a:gdLst/>
              <a:ahLst/>
              <a:cxnLst>
                <a:cxn ang="0">
                  <a:pos x="187304448" y="0"/>
                </a:cxn>
                <a:cxn ang="0">
                  <a:pos x="0" y="0"/>
                </a:cxn>
                <a:cxn ang="0">
                  <a:pos x="0" y="579816392"/>
                </a:cxn>
                <a:cxn ang="0">
                  <a:pos x="187304448" y="672779768"/>
                </a:cxn>
                <a:cxn ang="0">
                  <a:pos x="187304448" y="0"/>
                </a:cxn>
              </a:cxnLst>
              <a:rect l="0" t="0" r="0" b="0"/>
              <a:pathLst>
                <a:path w="272" h="977">
                  <a:moveTo>
                    <a:pt x="272" y="0"/>
                  </a:moveTo>
                  <a:lnTo>
                    <a:pt x="0" y="0"/>
                  </a:lnTo>
                  <a:lnTo>
                    <a:pt x="0" y="842"/>
                  </a:lnTo>
                  <a:lnTo>
                    <a:pt x="272" y="97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69" name="Freeform 10"/>
            <p:cNvSpPr/>
            <p:nvPr/>
          </p:nvSpPr>
          <p:spPr>
            <a:xfrm>
              <a:off x="6486294" y="1477265"/>
              <a:ext cx="1339345" cy="1076289"/>
            </a:xfrm>
            <a:custGeom>
              <a:avLst/>
              <a:gdLst/>
              <a:ahLst/>
              <a:cxnLst>
                <a:cxn ang="0">
                  <a:pos x="924123985" y="457241922"/>
                </a:cxn>
                <a:cxn ang="0">
                  <a:pos x="924123985" y="615624031"/>
                </a:cxn>
                <a:cxn ang="0">
                  <a:pos x="652120774" y="615624031"/>
                </a:cxn>
                <a:cxn ang="0">
                  <a:pos x="652120774" y="321583868"/>
                </a:cxn>
                <a:cxn ang="0">
                  <a:pos x="457930686" y="226555100"/>
                </a:cxn>
                <a:cxn ang="0">
                  <a:pos x="457930686" y="615624031"/>
                </a:cxn>
                <a:cxn ang="0">
                  <a:pos x="185926645" y="615624031"/>
                </a:cxn>
                <a:cxn ang="0">
                  <a:pos x="185926645" y="92963321"/>
                </a:cxn>
                <a:cxn ang="0">
                  <a:pos x="0" y="0"/>
                </a:cxn>
                <a:cxn ang="0">
                  <a:pos x="0" y="793287230"/>
                </a:cxn>
                <a:cxn ang="0">
                  <a:pos x="924123985" y="793287230"/>
                </a:cxn>
                <a:cxn ang="0">
                  <a:pos x="924123985" y="893136478"/>
                </a:cxn>
                <a:cxn ang="0">
                  <a:pos x="1111428147" y="893136478"/>
                </a:cxn>
                <a:cxn ang="0">
                  <a:pos x="1111428147" y="550205244"/>
                </a:cxn>
                <a:cxn ang="0">
                  <a:pos x="924123985" y="457241922"/>
                </a:cxn>
              </a:cxnLst>
              <a:rect l="0" t="0" r="0" b="0"/>
              <a:pathLst>
                <a:path w="1614" h="1297">
                  <a:moveTo>
                    <a:pt x="1342" y="664"/>
                  </a:moveTo>
                  <a:lnTo>
                    <a:pt x="1342" y="894"/>
                  </a:lnTo>
                  <a:lnTo>
                    <a:pt x="947" y="894"/>
                  </a:lnTo>
                  <a:lnTo>
                    <a:pt x="947" y="467"/>
                  </a:lnTo>
                  <a:lnTo>
                    <a:pt x="665" y="329"/>
                  </a:lnTo>
                  <a:lnTo>
                    <a:pt x="665" y="894"/>
                  </a:lnTo>
                  <a:lnTo>
                    <a:pt x="270" y="894"/>
                  </a:lnTo>
                  <a:lnTo>
                    <a:pt x="270" y="135"/>
                  </a:lnTo>
                  <a:lnTo>
                    <a:pt x="0" y="0"/>
                  </a:lnTo>
                  <a:lnTo>
                    <a:pt x="0" y="1152"/>
                  </a:lnTo>
                  <a:lnTo>
                    <a:pt x="1342" y="1152"/>
                  </a:lnTo>
                  <a:lnTo>
                    <a:pt x="1342" y="1297"/>
                  </a:lnTo>
                  <a:lnTo>
                    <a:pt x="1614" y="1297"/>
                  </a:lnTo>
                  <a:lnTo>
                    <a:pt x="1614" y="799"/>
                  </a:lnTo>
                  <a:lnTo>
                    <a:pt x="1342" y="66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70" name="Freeform 11"/>
            <p:cNvSpPr/>
            <p:nvPr/>
          </p:nvSpPr>
          <p:spPr>
            <a:xfrm>
              <a:off x="7055323" y="980728"/>
              <a:ext cx="234012" cy="829000"/>
            </a:xfrm>
            <a:custGeom>
              <a:avLst/>
              <a:gdLst/>
              <a:ahLst/>
              <a:cxnLst>
                <a:cxn ang="0">
                  <a:pos x="194190128" y="0"/>
                </a:cxn>
                <a:cxn ang="0">
                  <a:pos x="0" y="0"/>
                </a:cxn>
                <a:cxn ang="0">
                  <a:pos x="0" y="592899306"/>
                </a:cxn>
                <a:cxn ang="0">
                  <a:pos x="194190128" y="687928929"/>
                </a:cxn>
                <a:cxn ang="0">
                  <a:pos x="194190128" y="0"/>
                </a:cxn>
              </a:cxnLst>
              <a:rect l="0" t="0" r="0" b="0"/>
              <a:pathLst>
                <a:path w="282" h="999">
                  <a:moveTo>
                    <a:pt x="282" y="0"/>
                  </a:moveTo>
                  <a:lnTo>
                    <a:pt x="0" y="0"/>
                  </a:lnTo>
                  <a:lnTo>
                    <a:pt x="0" y="861"/>
                  </a:lnTo>
                  <a:lnTo>
                    <a:pt x="282" y="999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71" name="Freeform 12"/>
            <p:cNvSpPr/>
            <p:nvPr/>
          </p:nvSpPr>
          <p:spPr>
            <a:xfrm>
              <a:off x="6486294" y="1247959"/>
              <a:ext cx="224054" cy="259737"/>
            </a:xfrm>
            <a:custGeom>
              <a:avLst/>
              <a:gdLst/>
              <a:ahLst/>
              <a:cxnLst>
                <a:cxn ang="0">
                  <a:pos x="185926648" y="0"/>
                </a:cxn>
                <a:cxn ang="0">
                  <a:pos x="0" y="0"/>
                </a:cxn>
                <a:cxn ang="0">
                  <a:pos x="0" y="122574288"/>
                </a:cxn>
                <a:cxn ang="0">
                  <a:pos x="185926648" y="215537729"/>
                </a:cxn>
                <a:cxn ang="0">
                  <a:pos x="185926648" y="0"/>
                </a:cxn>
              </a:cxnLst>
              <a:rect l="0" t="0" r="0" b="0"/>
              <a:pathLst>
                <a:path w="270" h="313">
                  <a:moveTo>
                    <a:pt x="270" y="0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270" y="31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4457294" y="1355114"/>
              <a:ext cx="3744416" cy="1213584"/>
            </a:xfrm>
            <a:custGeom>
              <a:avLst/>
              <a:gdLst>
                <a:gd name="connsiteX0" fmla="*/ 2832041 w 3744416"/>
                <a:gd name="connsiteY0" fmla="*/ 0 h 1213021"/>
                <a:gd name="connsiteX1" fmla="*/ 3208576 w 3744416"/>
                <a:gd name="connsiteY1" fmla="*/ 0 h 1213021"/>
                <a:gd name="connsiteX2" fmla="*/ 3208576 w 3744416"/>
                <a:gd name="connsiteY2" fmla="*/ 151628 h 1213021"/>
                <a:gd name="connsiteX3" fmla="*/ 2832041 w 3744416"/>
                <a:gd name="connsiteY3" fmla="*/ 151628 h 1213021"/>
                <a:gd name="connsiteX4" fmla="*/ 2253054 w 3744416"/>
                <a:gd name="connsiteY4" fmla="*/ 0 h 1213021"/>
                <a:gd name="connsiteX5" fmla="*/ 2598029 w 3744416"/>
                <a:gd name="connsiteY5" fmla="*/ 0 h 1213021"/>
                <a:gd name="connsiteX6" fmla="*/ 2598029 w 3744416"/>
                <a:gd name="connsiteY6" fmla="*/ 151628 h 1213021"/>
                <a:gd name="connsiteX7" fmla="*/ 2253054 w 3744416"/>
                <a:gd name="connsiteY7" fmla="*/ 151628 h 1213021"/>
                <a:gd name="connsiteX8" fmla="*/ 0 w 3744416"/>
                <a:gd name="connsiteY8" fmla="*/ 0 h 1213021"/>
                <a:gd name="connsiteX9" fmla="*/ 2029000 w 3744416"/>
                <a:gd name="connsiteY9" fmla="*/ 0 h 1213021"/>
                <a:gd name="connsiteX10" fmla="*/ 2029000 w 3744416"/>
                <a:gd name="connsiteY10" fmla="*/ 40475 h 1213021"/>
                <a:gd name="connsiteX11" fmla="*/ 2251306 w 3744416"/>
                <a:gd name="connsiteY11" fmla="*/ 151628 h 1213021"/>
                <a:gd name="connsiteX12" fmla="*/ 151628 w 3744416"/>
                <a:gd name="connsiteY12" fmla="*/ 151628 h 1213021"/>
                <a:gd name="connsiteX13" fmla="*/ 151628 w 3744416"/>
                <a:gd name="connsiteY13" fmla="*/ 1061393 h 1213021"/>
                <a:gd name="connsiteX14" fmla="*/ 3592788 w 3744416"/>
                <a:gd name="connsiteY14" fmla="*/ 1061393 h 1213021"/>
                <a:gd name="connsiteX15" fmla="*/ 3592788 w 3744416"/>
                <a:gd name="connsiteY15" fmla="*/ 151628 h 1213021"/>
                <a:gd name="connsiteX16" fmla="*/ 3434290 w 3744416"/>
                <a:gd name="connsiteY16" fmla="*/ 151628 h 1213021"/>
                <a:gd name="connsiteX17" fmla="*/ 3434290 w 3744416"/>
                <a:gd name="connsiteY17" fmla="*/ 0 h 1213021"/>
                <a:gd name="connsiteX18" fmla="*/ 3744416 w 3744416"/>
                <a:gd name="connsiteY18" fmla="*/ 0 h 1213021"/>
                <a:gd name="connsiteX19" fmla="*/ 3744416 w 3744416"/>
                <a:gd name="connsiteY19" fmla="*/ 1213021 h 1213021"/>
                <a:gd name="connsiteX20" fmla="*/ 0 w 3744416"/>
                <a:gd name="connsiteY20" fmla="*/ 1213021 h 121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44416" h="1213021">
                  <a:moveTo>
                    <a:pt x="2832041" y="0"/>
                  </a:moveTo>
                  <a:lnTo>
                    <a:pt x="3208576" y="0"/>
                  </a:lnTo>
                  <a:lnTo>
                    <a:pt x="3208576" y="151628"/>
                  </a:lnTo>
                  <a:lnTo>
                    <a:pt x="2832041" y="151628"/>
                  </a:lnTo>
                  <a:close/>
                  <a:moveTo>
                    <a:pt x="2253054" y="0"/>
                  </a:moveTo>
                  <a:lnTo>
                    <a:pt x="2598029" y="0"/>
                  </a:lnTo>
                  <a:lnTo>
                    <a:pt x="2598029" y="151628"/>
                  </a:lnTo>
                  <a:lnTo>
                    <a:pt x="2253054" y="151628"/>
                  </a:lnTo>
                  <a:close/>
                  <a:moveTo>
                    <a:pt x="0" y="0"/>
                  </a:moveTo>
                  <a:lnTo>
                    <a:pt x="2029000" y="0"/>
                  </a:lnTo>
                  <a:lnTo>
                    <a:pt x="2029000" y="40475"/>
                  </a:lnTo>
                  <a:lnTo>
                    <a:pt x="2251306" y="151628"/>
                  </a:lnTo>
                  <a:lnTo>
                    <a:pt x="151628" y="151628"/>
                  </a:lnTo>
                  <a:lnTo>
                    <a:pt x="151628" y="1061393"/>
                  </a:lnTo>
                  <a:lnTo>
                    <a:pt x="3592788" y="1061393"/>
                  </a:lnTo>
                  <a:lnTo>
                    <a:pt x="3592788" y="151628"/>
                  </a:lnTo>
                  <a:lnTo>
                    <a:pt x="3434290" y="151628"/>
                  </a:lnTo>
                  <a:lnTo>
                    <a:pt x="3434290" y="0"/>
                  </a:lnTo>
                  <a:lnTo>
                    <a:pt x="3744416" y="0"/>
                  </a:lnTo>
                  <a:lnTo>
                    <a:pt x="3744416" y="1213021"/>
                  </a:lnTo>
                  <a:lnTo>
                    <a:pt x="0" y="12130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73" name="Freeform 8"/>
            <p:cNvSpPr>
              <a:spLocks noEditPoints="1"/>
            </p:cNvSpPr>
            <p:nvPr/>
          </p:nvSpPr>
          <p:spPr>
            <a:xfrm>
              <a:off x="4915427" y="1018369"/>
              <a:ext cx="1405731" cy="1044756"/>
            </a:xfrm>
            <a:custGeom>
              <a:avLst/>
              <a:gdLst/>
              <a:ahLst/>
              <a:cxnLst>
                <a:cxn ang="0">
                  <a:pos x="1715294170" y="739390152"/>
                </a:cxn>
                <a:cxn ang="0">
                  <a:pos x="1715294170" y="584543933"/>
                </a:cxn>
                <a:cxn ang="0">
                  <a:pos x="2147483646" y="584543933"/>
                </a:cxn>
                <a:cxn ang="0">
                  <a:pos x="2147483646" y="255496949"/>
                </a:cxn>
                <a:cxn ang="0">
                  <a:pos x="1742275959" y="255496949"/>
                </a:cxn>
                <a:cxn ang="0">
                  <a:pos x="1626636915" y="0"/>
                </a:cxn>
                <a:cxn ang="0">
                  <a:pos x="1133250857" y="108392943"/>
                </a:cxn>
                <a:cxn ang="0">
                  <a:pos x="1210342244" y="255496949"/>
                </a:cxn>
                <a:cxn ang="0">
                  <a:pos x="38545694" y="255496949"/>
                </a:cxn>
                <a:cxn ang="0">
                  <a:pos x="38545694" y="1451683543"/>
                </a:cxn>
                <a:cxn ang="0">
                  <a:pos x="0" y="2055583992"/>
                </a:cxn>
                <a:cxn ang="0">
                  <a:pos x="427860538" y="1842670195"/>
                </a:cxn>
                <a:cxn ang="0">
                  <a:pos x="439424443" y="1467167968"/>
                </a:cxn>
                <a:cxn ang="0">
                  <a:pos x="1160232646" y="1467167968"/>
                </a:cxn>
                <a:cxn ang="0">
                  <a:pos x="1753839864" y="1161347622"/>
                </a:cxn>
                <a:cxn ang="0">
                  <a:pos x="1715294170" y="1161347622"/>
                </a:cxn>
                <a:cxn ang="0">
                  <a:pos x="1715294170" y="1010371526"/>
                </a:cxn>
                <a:cxn ang="0">
                  <a:pos x="2042933548" y="1010371526"/>
                </a:cxn>
                <a:cxn ang="0">
                  <a:pos x="2147483646" y="751004454"/>
                </a:cxn>
                <a:cxn ang="0">
                  <a:pos x="2147483646" y="739390152"/>
                </a:cxn>
                <a:cxn ang="0">
                  <a:pos x="1715294170" y="739390152"/>
                </a:cxn>
                <a:cxn ang="0">
                  <a:pos x="1325979325" y="739390152"/>
                </a:cxn>
                <a:cxn ang="0">
                  <a:pos x="574333389" y="739390152"/>
                </a:cxn>
                <a:cxn ang="0">
                  <a:pos x="574333389" y="1010371526"/>
                </a:cxn>
                <a:cxn ang="0">
                  <a:pos x="1325979325" y="1010371526"/>
                </a:cxn>
                <a:cxn ang="0">
                  <a:pos x="1325979325" y="1161347622"/>
                </a:cxn>
                <a:cxn ang="0">
                  <a:pos x="439424443" y="1161347622"/>
                </a:cxn>
                <a:cxn ang="0">
                  <a:pos x="439424443" y="584543933"/>
                </a:cxn>
                <a:cxn ang="0">
                  <a:pos x="1325979325" y="584543933"/>
                </a:cxn>
                <a:cxn ang="0">
                  <a:pos x="1325979325" y="739390152"/>
                </a:cxn>
              </a:cxnLst>
              <a:rect l="0" t="0" r="0" b="0"/>
              <a:pathLst>
                <a:path w="716" h="531">
                  <a:moveTo>
                    <a:pt x="445" y="191"/>
                  </a:moveTo>
                  <a:cubicBezTo>
                    <a:pt x="445" y="151"/>
                    <a:pt x="445" y="151"/>
                    <a:pt x="445" y="151"/>
                  </a:cubicBezTo>
                  <a:cubicBezTo>
                    <a:pt x="716" y="151"/>
                    <a:pt x="716" y="151"/>
                    <a:pt x="716" y="151"/>
                  </a:cubicBezTo>
                  <a:cubicBezTo>
                    <a:pt x="716" y="66"/>
                    <a:pt x="716" y="66"/>
                    <a:pt x="716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314" y="66"/>
                    <a:pt x="314" y="66"/>
                    <a:pt x="314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375"/>
                    <a:pt x="10" y="375"/>
                    <a:pt x="10" y="375"/>
                  </a:cubicBezTo>
                  <a:cubicBezTo>
                    <a:pt x="10" y="432"/>
                    <a:pt x="7" y="484"/>
                    <a:pt x="0" y="531"/>
                  </a:cubicBezTo>
                  <a:cubicBezTo>
                    <a:pt x="34" y="514"/>
                    <a:pt x="71" y="496"/>
                    <a:pt x="111" y="476"/>
                  </a:cubicBezTo>
                  <a:cubicBezTo>
                    <a:pt x="113" y="445"/>
                    <a:pt x="114" y="413"/>
                    <a:pt x="114" y="379"/>
                  </a:cubicBezTo>
                  <a:cubicBezTo>
                    <a:pt x="301" y="379"/>
                    <a:pt x="301" y="379"/>
                    <a:pt x="301" y="379"/>
                  </a:cubicBezTo>
                  <a:cubicBezTo>
                    <a:pt x="354" y="352"/>
                    <a:pt x="407" y="325"/>
                    <a:pt x="455" y="300"/>
                  </a:cubicBezTo>
                  <a:cubicBezTo>
                    <a:pt x="445" y="300"/>
                    <a:pt x="445" y="300"/>
                    <a:pt x="445" y="300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85" y="232"/>
                    <a:pt x="630" y="208"/>
                    <a:pt x="658" y="194"/>
                  </a:cubicBezTo>
                  <a:cubicBezTo>
                    <a:pt x="658" y="191"/>
                    <a:pt x="658" y="191"/>
                    <a:pt x="658" y="191"/>
                  </a:cubicBezTo>
                  <a:lnTo>
                    <a:pt x="445" y="191"/>
                  </a:lnTo>
                  <a:close/>
                  <a:moveTo>
                    <a:pt x="344" y="191"/>
                  </a:moveTo>
                  <a:cubicBezTo>
                    <a:pt x="149" y="191"/>
                    <a:pt x="149" y="191"/>
                    <a:pt x="149" y="191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300"/>
                    <a:pt x="344" y="300"/>
                    <a:pt x="344" y="300"/>
                  </a:cubicBezTo>
                  <a:cubicBezTo>
                    <a:pt x="114" y="300"/>
                    <a:pt x="114" y="300"/>
                    <a:pt x="114" y="300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344" y="151"/>
                    <a:pt x="344" y="151"/>
                    <a:pt x="344" y="151"/>
                  </a:cubicBezTo>
                  <a:lnTo>
                    <a:pt x="344" y="19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/>
          </p:cNvPicPr>
          <p:nvPr/>
        </p:nvPicPr>
        <p:blipFill>
          <a:blip r:embed="rId1"/>
          <a:srcRect l="2602"/>
          <a:stretch>
            <a:fillRect/>
          </a:stretch>
        </p:blipFill>
        <p:spPr>
          <a:xfrm>
            <a:off x="1607608" y="0"/>
            <a:ext cx="9643533" cy="723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8" name="组合 41"/>
          <p:cNvGrpSpPr/>
          <p:nvPr/>
        </p:nvGrpSpPr>
        <p:grpSpPr>
          <a:xfrm>
            <a:off x="2329200" y="806976"/>
            <a:ext cx="3947821" cy="1593862"/>
            <a:chOff x="683568" y="548680"/>
            <a:chExt cx="3744416" cy="1512168"/>
          </a:xfrm>
        </p:grpSpPr>
        <p:grpSp>
          <p:nvGrpSpPr>
            <p:cNvPr id="16389" name="组合 19"/>
            <p:cNvGrpSpPr/>
            <p:nvPr/>
          </p:nvGrpSpPr>
          <p:grpSpPr>
            <a:xfrm>
              <a:off x="1115616" y="548680"/>
              <a:ext cx="2692549" cy="1512168"/>
              <a:chOff x="251520" y="1052736"/>
              <a:chExt cx="5475287" cy="3074987"/>
            </a:xfrm>
          </p:grpSpPr>
          <p:sp>
            <p:nvSpPr>
              <p:cNvPr id="16391" name="Freeform 5"/>
              <p:cNvSpPr/>
              <p:nvPr/>
            </p:nvSpPr>
            <p:spPr>
              <a:xfrm>
                <a:off x="1075432" y="3133948"/>
                <a:ext cx="1990725" cy="763587"/>
              </a:xfrm>
              <a:custGeom>
                <a:avLst/>
                <a:gdLst/>
                <a:ahLst/>
                <a:cxnLst>
                  <a:cxn ang="0">
                    <a:pos x="0" y="2147483646"/>
                  </a:cxn>
                  <a:cxn ang="0">
                    <a:pos x="352703885" y="2147483646"/>
                  </a:cxn>
                  <a:cxn ang="0">
                    <a:pos x="2147483646" y="891384381"/>
                  </a:cxn>
                  <a:cxn ang="0">
                    <a:pos x="2147483646" y="2147483646"/>
                  </a:cxn>
                  <a:cxn ang="0">
                    <a:pos x="2147483646" y="1273407333"/>
                  </a:cxn>
                  <a:cxn ang="0">
                    <a:pos x="2147483646" y="0"/>
                  </a:cxn>
                  <a:cxn ang="0">
                    <a:pos x="2147483646" y="0"/>
                  </a:cxn>
                  <a:cxn ang="0">
                    <a:pos x="0" y="2147483646"/>
                  </a:cxn>
                </a:cxnLst>
                <a:rect l="0" t="0" r="0" b="0"/>
                <a:pathLst>
                  <a:path w="530" h="203">
                    <a:moveTo>
                      <a:pt x="0" y="159"/>
                    </a:moveTo>
                    <a:cubicBezTo>
                      <a:pt x="9" y="172"/>
                      <a:pt x="17" y="187"/>
                      <a:pt x="25" y="203"/>
                    </a:cubicBezTo>
                    <a:cubicBezTo>
                      <a:pt x="118" y="162"/>
                      <a:pt x="196" y="115"/>
                      <a:pt x="258" y="63"/>
                    </a:cubicBezTo>
                    <a:cubicBezTo>
                      <a:pt x="314" y="113"/>
                      <a:pt x="381" y="158"/>
                      <a:pt x="461" y="197"/>
                    </a:cubicBezTo>
                    <a:cubicBezTo>
                      <a:pt x="484" y="157"/>
                      <a:pt x="508" y="121"/>
                      <a:pt x="530" y="90"/>
                    </a:cubicBezTo>
                    <a:cubicBezTo>
                      <a:pt x="468" y="64"/>
                      <a:pt x="412" y="35"/>
                      <a:pt x="364" y="0"/>
                    </a:cubicBezTo>
                    <a:cubicBezTo>
                      <a:pt x="364" y="0"/>
                      <a:pt x="364" y="0"/>
                      <a:pt x="364" y="0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392" name="Freeform 6"/>
              <p:cNvSpPr/>
              <p:nvPr/>
            </p:nvSpPr>
            <p:spPr>
              <a:xfrm>
                <a:off x="267395" y="2818036"/>
                <a:ext cx="725487" cy="1185862"/>
              </a:xfrm>
              <a:custGeom>
                <a:avLst/>
                <a:gdLst/>
                <a:ahLst/>
                <a:cxnLst>
                  <a:cxn ang="0">
                    <a:pos x="0" y="2147483646"/>
                  </a:cxn>
                  <a:cxn ang="0">
                    <a:pos x="1413008100" y="2147483646"/>
                  </a:cxn>
                  <a:cxn ang="0">
                    <a:pos x="2147483646" y="552728396"/>
                  </a:cxn>
                  <a:cxn ang="0">
                    <a:pos x="1342357695" y="0"/>
                  </a:cxn>
                  <a:cxn ang="0">
                    <a:pos x="0" y="2147483646"/>
                  </a:cxn>
                </a:cxnLst>
                <a:rect l="0" t="0" r="0" b="0"/>
                <a:pathLst>
                  <a:path w="193" h="315">
                    <a:moveTo>
                      <a:pt x="0" y="281"/>
                    </a:moveTo>
                    <a:cubicBezTo>
                      <a:pt x="32" y="291"/>
                      <a:pt x="66" y="302"/>
                      <a:pt x="100" y="315"/>
                    </a:cubicBezTo>
                    <a:cubicBezTo>
                      <a:pt x="120" y="255"/>
                      <a:pt x="151" y="163"/>
                      <a:pt x="193" y="39"/>
                    </a:cubicBezTo>
                    <a:cubicBezTo>
                      <a:pt x="170" y="31"/>
                      <a:pt x="137" y="18"/>
                      <a:pt x="95" y="0"/>
                    </a:cubicBezTo>
                    <a:cubicBezTo>
                      <a:pt x="65" y="108"/>
                      <a:pt x="33" y="201"/>
                      <a:pt x="0" y="281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393" name="Freeform 7"/>
              <p:cNvSpPr/>
              <p:nvPr/>
            </p:nvSpPr>
            <p:spPr>
              <a:xfrm>
                <a:off x="334070" y="1327373"/>
                <a:ext cx="730250" cy="681037"/>
              </a:xfrm>
              <a:custGeom>
                <a:avLst/>
                <a:gdLst/>
                <a:ahLst/>
                <a:cxnLst>
                  <a:cxn ang="0">
                    <a:pos x="2147483646" y="1486530690"/>
                  </a:cxn>
                  <a:cxn ang="0">
                    <a:pos x="906816169" y="0"/>
                  </a:cxn>
                  <a:cxn ang="0">
                    <a:pos x="0" y="976862917"/>
                  </a:cxn>
                  <a:cxn ang="0">
                    <a:pos x="1742790559" y="2147483646"/>
                  </a:cxn>
                  <a:cxn ang="0">
                    <a:pos x="2147483646" y="1486530690"/>
                  </a:cxn>
                </a:cxnLst>
                <a:rect l="0" t="0" r="0" b="0"/>
                <a:pathLst>
                  <a:path w="194" h="181">
                    <a:moveTo>
                      <a:pt x="194" y="105"/>
                    </a:moveTo>
                    <a:cubicBezTo>
                      <a:pt x="144" y="63"/>
                      <a:pt x="101" y="28"/>
                      <a:pt x="64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39" y="102"/>
                      <a:pt x="80" y="140"/>
                      <a:pt x="123" y="181"/>
                    </a:cubicBezTo>
                    <a:lnTo>
                      <a:pt x="194" y="105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394" name="Freeform 8"/>
              <p:cNvSpPr>
                <a:spLocks noEditPoints="1"/>
              </p:cNvSpPr>
              <p:nvPr/>
            </p:nvSpPr>
            <p:spPr>
              <a:xfrm>
                <a:off x="883345" y="1052736"/>
                <a:ext cx="2097087" cy="2608262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1501557238"/>
                  </a:cxn>
                  <a:cxn ang="0">
                    <a:pos x="2147483646" y="1501557238"/>
                  </a:cxn>
                  <a:cxn ang="0">
                    <a:pos x="2147483646" y="0"/>
                  </a:cxn>
                  <a:cxn ang="0">
                    <a:pos x="2147483646" y="269147798"/>
                  </a:cxn>
                  <a:cxn ang="0">
                    <a:pos x="2147483646" y="1501557238"/>
                  </a:cxn>
                  <a:cxn ang="0">
                    <a:pos x="720334352" y="1501557238"/>
                  </a:cxn>
                  <a:cxn ang="0">
                    <a:pos x="720334352" y="2147483646"/>
                  </a:cxn>
                  <a:cxn ang="0">
                    <a:pos x="1228806543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564969519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558" h="693">
                    <a:moveTo>
                      <a:pt x="511" y="200"/>
                    </a:moveTo>
                    <a:cubicBezTo>
                      <a:pt x="558" y="200"/>
                      <a:pt x="558" y="200"/>
                      <a:pt x="558" y="200"/>
                    </a:cubicBezTo>
                    <a:cubicBezTo>
                      <a:pt x="558" y="106"/>
                      <a:pt x="558" y="106"/>
                      <a:pt x="558" y="106"/>
                    </a:cubicBezTo>
                    <a:cubicBezTo>
                      <a:pt x="382" y="106"/>
                      <a:pt x="382" y="106"/>
                      <a:pt x="382" y="106"/>
                    </a:cubicBezTo>
                    <a:cubicBezTo>
                      <a:pt x="373" y="76"/>
                      <a:pt x="363" y="40"/>
                      <a:pt x="351" y="0"/>
                    </a:cubicBezTo>
                    <a:cubicBezTo>
                      <a:pt x="232" y="19"/>
                      <a:pt x="232" y="19"/>
                      <a:pt x="232" y="19"/>
                    </a:cubicBezTo>
                    <a:cubicBezTo>
                      <a:pt x="244" y="52"/>
                      <a:pt x="254" y="82"/>
                      <a:pt x="263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1" y="200"/>
                      <a:pt x="51" y="200"/>
                      <a:pt x="51" y="200"/>
                    </a:cubicBezTo>
                    <a:cubicBezTo>
                      <a:pt x="87" y="200"/>
                      <a:pt x="87" y="200"/>
                      <a:pt x="87" y="200"/>
                    </a:cubicBezTo>
                    <a:cubicBezTo>
                      <a:pt x="122" y="333"/>
                      <a:pt x="167" y="438"/>
                      <a:pt x="222" y="515"/>
                    </a:cubicBezTo>
                    <a:cubicBezTo>
                      <a:pt x="162" y="562"/>
                      <a:pt x="88" y="603"/>
                      <a:pt x="0" y="640"/>
                    </a:cubicBezTo>
                    <a:cubicBezTo>
                      <a:pt x="14" y="654"/>
                      <a:pt x="27" y="672"/>
                      <a:pt x="40" y="693"/>
                    </a:cubicBezTo>
                    <a:cubicBezTo>
                      <a:pt x="404" y="534"/>
                      <a:pt x="404" y="534"/>
                      <a:pt x="404" y="534"/>
                    </a:cubicBezTo>
                    <a:cubicBezTo>
                      <a:pt x="404" y="534"/>
                      <a:pt x="404" y="534"/>
                      <a:pt x="404" y="534"/>
                    </a:cubicBezTo>
                    <a:cubicBezTo>
                      <a:pt x="395" y="528"/>
                      <a:pt x="387" y="522"/>
                      <a:pt x="379" y="516"/>
                    </a:cubicBezTo>
                    <a:cubicBezTo>
                      <a:pt x="443" y="436"/>
                      <a:pt x="487" y="331"/>
                      <a:pt x="511" y="200"/>
                    </a:cubicBezTo>
                    <a:close/>
                    <a:moveTo>
                      <a:pt x="196" y="200"/>
                    </a:moveTo>
                    <a:cubicBezTo>
                      <a:pt x="404" y="200"/>
                      <a:pt x="404" y="200"/>
                      <a:pt x="404" y="200"/>
                    </a:cubicBezTo>
                    <a:cubicBezTo>
                      <a:pt x="387" y="295"/>
                      <a:pt x="353" y="375"/>
                      <a:pt x="301" y="439"/>
                    </a:cubicBezTo>
                    <a:cubicBezTo>
                      <a:pt x="257" y="378"/>
                      <a:pt x="222" y="299"/>
                      <a:pt x="196" y="20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395" name="Freeform 9"/>
              <p:cNvSpPr/>
              <p:nvPr/>
            </p:nvSpPr>
            <p:spPr>
              <a:xfrm>
                <a:off x="251520" y="2038573"/>
                <a:ext cx="763587" cy="708025"/>
              </a:xfrm>
              <a:custGeom>
                <a:avLst/>
                <a:gdLst/>
                <a:ahLst/>
                <a:cxnLst>
                  <a:cxn ang="0">
                    <a:pos x="2147483646" y="1545995184"/>
                  </a:cxn>
                  <a:cxn ang="0">
                    <a:pos x="863086524" y="0"/>
                  </a:cxn>
                  <a:cxn ang="0">
                    <a:pos x="0" y="1063758603"/>
                  </a:cxn>
                  <a:cxn ang="0">
                    <a:pos x="1881813143" y="2147483646"/>
                  </a:cxn>
                  <a:cxn ang="0">
                    <a:pos x="2147483646" y="1545995184"/>
                  </a:cxn>
                </a:cxnLst>
                <a:rect l="0" t="0" r="0" b="0"/>
                <a:pathLst>
                  <a:path w="203" h="188">
                    <a:moveTo>
                      <a:pt x="203" y="109"/>
                    </a:moveTo>
                    <a:cubicBezTo>
                      <a:pt x="159" y="73"/>
                      <a:pt x="111" y="37"/>
                      <a:pt x="61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43" y="111"/>
                      <a:pt x="88" y="149"/>
                      <a:pt x="133" y="188"/>
                    </a:cubicBezTo>
                    <a:lnTo>
                      <a:pt x="203" y="109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396" name="Freeform 10"/>
              <p:cNvSpPr/>
              <p:nvPr/>
            </p:nvSpPr>
            <p:spPr>
              <a:xfrm>
                <a:off x="5320407" y="1292448"/>
                <a:ext cx="406400" cy="715962"/>
              </a:xfrm>
              <a:custGeom>
                <a:avLst/>
                <a:gdLst/>
                <a:ahLst/>
                <a:cxnLst>
                  <a:cxn ang="0">
                    <a:pos x="645160000" y="521671186"/>
                  </a:cxn>
                  <a:cxn ang="0">
                    <a:pos x="645160000" y="0"/>
                  </a:cxn>
                  <a:cxn ang="0">
                    <a:pos x="0" y="0"/>
                  </a:cxn>
                  <a:cxn ang="0">
                    <a:pos x="0" y="1136588881"/>
                  </a:cxn>
                  <a:cxn ang="0">
                    <a:pos x="161290000" y="1136588881"/>
                  </a:cxn>
                  <a:cxn ang="0">
                    <a:pos x="645160000" y="521671186"/>
                  </a:cxn>
                </a:cxnLst>
                <a:rect l="0" t="0" r="0" b="0"/>
                <a:pathLst>
                  <a:path w="256" h="451">
                    <a:moveTo>
                      <a:pt x="256" y="207"/>
                    </a:moveTo>
                    <a:lnTo>
                      <a:pt x="256" y="0"/>
                    </a:lnTo>
                    <a:lnTo>
                      <a:pt x="0" y="0"/>
                    </a:lnTo>
                    <a:lnTo>
                      <a:pt x="0" y="451"/>
                    </a:lnTo>
                    <a:lnTo>
                      <a:pt x="64" y="451"/>
                    </a:lnTo>
                    <a:lnTo>
                      <a:pt x="256" y="207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397" name="Freeform 11"/>
              <p:cNvSpPr/>
              <p:nvPr/>
            </p:nvSpPr>
            <p:spPr>
              <a:xfrm>
                <a:off x="4393307" y="1130523"/>
                <a:ext cx="401637" cy="6334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05540756"/>
                  </a:cxn>
                  <a:cxn ang="0">
                    <a:pos x="637597944" y="997981087"/>
                  </a:cxn>
                  <a:cxn ang="0">
                    <a:pos x="637597944" y="0"/>
                  </a:cxn>
                  <a:cxn ang="0">
                    <a:pos x="0" y="0"/>
                  </a:cxn>
                </a:cxnLst>
                <a:rect l="0" t="0" r="0" b="0"/>
                <a:pathLst>
                  <a:path w="253" h="399">
                    <a:moveTo>
                      <a:pt x="0" y="0"/>
                    </a:moveTo>
                    <a:lnTo>
                      <a:pt x="0" y="399"/>
                    </a:lnTo>
                    <a:lnTo>
                      <a:pt x="253" y="396"/>
                    </a:lnTo>
                    <a:lnTo>
                      <a:pt x="2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398" name="Freeform 12"/>
              <p:cNvSpPr/>
              <p:nvPr/>
            </p:nvSpPr>
            <p:spPr>
              <a:xfrm>
                <a:off x="5320407" y="1736948"/>
                <a:ext cx="406400" cy="2382837"/>
              </a:xfrm>
              <a:custGeom>
                <a:avLst/>
                <a:gdLst/>
                <a:ahLst/>
                <a:cxnLst>
                  <a:cxn ang="0">
                    <a:pos x="161290000" y="614917996"/>
                  </a:cxn>
                  <a:cxn ang="0">
                    <a:pos x="0" y="614917996"/>
                  </a:cxn>
                  <a:cxn ang="0">
                    <a:pos x="0" y="2147483646"/>
                  </a:cxn>
                  <a:cxn ang="0">
                    <a:pos x="645160000" y="2147483646"/>
                  </a:cxn>
                  <a:cxn ang="0">
                    <a:pos x="645160000" y="0"/>
                  </a:cxn>
                  <a:cxn ang="0">
                    <a:pos x="161290000" y="614917996"/>
                  </a:cxn>
                </a:cxnLst>
                <a:rect l="0" t="0" r="0" b="0"/>
                <a:pathLst>
                  <a:path w="256" h="1501">
                    <a:moveTo>
                      <a:pt x="64" y="244"/>
                    </a:moveTo>
                    <a:lnTo>
                      <a:pt x="0" y="244"/>
                    </a:lnTo>
                    <a:lnTo>
                      <a:pt x="0" y="1501"/>
                    </a:lnTo>
                    <a:lnTo>
                      <a:pt x="256" y="1501"/>
                    </a:lnTo>
                    <a:lnTo>
                      <a:pt x="256" y="0"/>
                    </a:lnTo>
                    <a:lnTo>
                      <a:pt x="64" y="244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399" name="Freeform 13"/>
              <p:cNvSpPr/>
              <p:nvPr/>
            </p:nvSpPr>
            <p:spPr>
              <a:xfrm>
                <a:off x="4393307" y="1846486"/>
                <a:ext cx="401637" cy="1800225"/>
              </a:xfrm>
              <a:custGeom>
                <a:avLst/>
                <a:gdLst/>
                <a:ahLst/>
                <a:cxnLst>
                  <a:cxn ang="0">
                    <a:pos x="0" y="2147483646"/>
                  </a:cxn>
                  <a:cxn ang="0">
                    <a:pos x="637597944" y="2147483646"/>
                  </a:cxn>
                  <a:cxn ang="0">
                    <a:pos x="637597944" y="0"/>
                  </a:cxn>
                  <a:cxn ang="0">
                    <a:pos x="0" y="12601575"/>
                  </a:cxn>
                  <a:cxn ang="0">
                    <a:pos x="0" y="2147483646"/>
                  </a:cxn>
                </a:cxnLst>
                <a:rect l="0" t="0" r="0" b="0"/>
                <a:pathLst>
                  <a:path w="253" h="1134">
                    <a:moveTo>
                      <a:pt x="0" y="1134"/>
                    </a:moveTo>
                    <a:lnTo>
                      <a:pt x="253" y="1134"/>
                    </a:lnTo>
                    <a:lnTo>
                      <a:pt x="253" y="0"/>
                    </a:lnTo>
                    <a:lnTo>
                      <a:pt x="0" y="5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400" name="Freeform 14"/>
              <p:cNvSpPr/>
              <p:nvPr/>
            </p:nvSpPr>
            <p:spPr>
              <a:xfrm>
                <a:off x="3467795" y="1292448"/>
                <a:ext cx="403225" cy="971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42335625"/>
                  </a:cxn>
                  <a:cxn ang="0">
                    <a:pos x="383063750" y="1184473438"/>
                  </a:cxn>
                  <a:cxn ang="0">
                    <a:pos x="640119688" y="1179433125"/>
                  </a:cxn>
                  <a:cxn ang="0">
                    <a:pos x="640119688" y="0"/>
                  </a:cxn>
                  <a:cxn ang="0">
                    <a:pos x="0" y="0"/>
                  </a:cxn>
                </a:cxnLst>
                <a:rect l="0" t="0" r="0" b="0"/>
                <a:pathLst>
                  <a:path w="254" h="612">
                    <a:moveTo>
                      <a:pt x="0" y="0"/>
                    </a:moveTo>
                    <a:lnTo>
                      <a:pt x="0" y="612"/>
                    </a:lnTo>
                    <a:lnTo>
                      <a:pt x="152" y="470"/>
                    </a:lnTo>
                    <a:lnTo>
                      <a:pt x="254" y="468"/>
                    </a:lnTo>
                    <a:lnTo>
                      <a:pt x="2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401" name="Freeform 15"/>
              <p:cNvSpPr/>
              <p:nvPr/>
            </p:nvSpPr>
            <p:spPr>
              <a:xfrm>
                <a:off x="3082032" y="2132236"/>
                <a:ext cx="769937" cy="1995487"/>
              </a:xfrm>
              <a:custGeom>
                <a:avLst/>
                <a:gdLst/>
                <a:ahLst/>
                <a:cxnLst>
                  <a:cxn ang="0">
                    <a:pos x="1368279455" y="878895306"/>
                  </a:cxn>
                  <a:cxn ang="0">
                    <a:pos x="1368279455" y="1134061618"/>
                  </a:cxn>
                  <a:cxn ang="0">
                    <a:pos x="1072052767" y="2147483646"/>
                  </a:cxn>
                  <a:cxn ang="0">
                    <a:pos x="0" y="2147483646"/>
                  </a:cxn>
                  <a:cxn ang="0">
                    <a:pos x="1170796249" y="2147483646"/>
                  </a:cxn>
                  <a:cxn ang="0">
                    <a:pos x="2147483646" y="2147483646"/>
                  </a:cxn>
                  <a:cxn ang="0">
                    <a:pos x="2147483646" y="1148237105"/>
                  </a:cxn>
                  <a:cxn ang="0">
                    <a:pos x="2147483646" y="0"/>
                  </a:cxn>
                  <a:cxn ang="0">
                    <a:pos x="2147483646" y="14175488"/>
                  </a:cxn>
                  <a:cxn ang="0">
                    <a:pos x="1368279455" y="878895306"/>
                  </a:cxn>
                </a:cxnLst>
                <a:rect l="0" t="0" r="0" b="0"/>
                <a:pathLst>
                  <a:path w="205" h="530">
                    <a:moveTo>
                      <a:pt x="97" y="62"/>
                    </a:move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190"/>
                      <a:pt x="90" y="268"/>
                      <a:pt x="76" y="314"/>
                    </a:cubicBezTo>
                    <a:cubicBezTo>
                      <a:pt x="62" y="361"/>
                      <a:pt x="36" y="405"/>
                      <a:pt x="0" y="448"/>
                    </a:cubicBezTo>
                    <a:cubicBezTo>
                      <a:pt x="31" y="476"/>
                      <a:pt x="59" y="503"/>
                      <a:pt x="83" y="530"/>
                    </a:cubicBezTo>
                    <a:cubicBezTo>
                      <a:pt x="127" y="478"/>
                      <a:pt x="158" y="425"/>
                      <a:pt x="177" y="369"/>
                    </a:cubicBezTo>
                    <a:cubicBezTo>
                      <a:pt x="196" y="313"/>
                      <a:pt x="205" y="217"/>
                      <a:pt x="205" y="81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62" y="1"/>
                      <a:pt x="162" y="1"/>
                      <a:pt x="162" y="1"/>
                    </a:cubicBezTo>
                    <a:lnTo>
                      <a:pt x="97" y="62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41" name="任意多边形 40"/>
            <p:cNvSpPr/>
            <p:nvPr/>
          </p:nvSpPr>
          <p:spPr>
            <a:xfrm>
              <a:off x="683568" y="764704"/>
              <a:ext cx="3744416" cy="1151599"/>
            </a:xfrm>
            <a:custGeom>
              <a:avLst/>
              <a:gdLst>
                <a:gd name="connsiteX0" fmla="*/ 831754 w 3744416"/>
                <a:gd name="connsiteY0" fmla="*/ 113317 h 1152128"/>
                <a:gd name="connsiteX1" fmla="*/ 831754 w 3744416"/>
                <a:gd name="connsiteY1" fmla="*/ 144016 h 1152128"/>
                <a:gd name="connsiteX2" fmla="*/ 803063 w 3744416"/>
                <a:gd name="connsiteY2" fmla="*/ 144016 h 1152128"/>
                <a:gd name="connsiteX3" fmla="*/ 2211988 w 3744416"/>
                <a:gd name="connsiteY3" fmla="*/ 0 h 1152128"/>
                <a:gd name="connsiteX4" fmla="*/ 2468830 w 3744416"/>
                <a:gd name="connsiteY4" fmla="*/ 0 h 1152128"/>
                <a:gd name="connsiteX5" fmla="*/ 2468830 w 3744416"/>
                <a:gd name="connsiteY5" fmla="*/ 133718 h 1152128"/>
                <a:gd name="connsiteX6" fmla="*/ 2666341 w 3744416"/>
                <a:gd name="connsiteY6" fmla="*/ 131376 h 1152128"/>
                <a:gd name="connsiteX7" fmla="*/ 2666341 w 3744416"/>
                <a:gd name="connsiteY7" fmla="*/ 0 h 1152128"/>
                <a:gd name="connsiteX8" fmla="*/ 2924744 w 3744416"/>
                <a:gd name="connsiteY8" fmla="*/ 0 h 1152128"/>
                <a:gd name="connsiteX9" fmla="*/ 2924744 w 3744416"/>
                <a:gd name="connsiteY9" fmla="*/ 144016 h 1152128"/>
                <a:gd name="connsiteX10" fmla="*/ 2211988 w 3744416"/>
                <a:gd name="connsiteY10" fmla="*/ 144016 h 1152128"/>
                <a:gd name="connsiteX11" fmla="*/ 1774029 w 3744416"/>
                <a:gd name="connsiteY11" fmla="*/ 0 h 1152128"/>
                <a:gd name="connsiteX12" fmla="*/ 2013696 w 3744416"/>
                <a:gd name="connsiteY12" fmla="*/ 0 h 1152128"/>
                <a:gd name="connsiteX13" fmla="*/ 2013696 w 3744416"/>
                <a:gd name="connsiteY13" fmla="*/ 144016 h 1152128"/>
                <a:gd name="connsiteX14" fmla="*/ 1774029 w 3744416"/>
                <a:gd name="connsiteY14" fmla="*/ 144016 h 1152128"/>
                <a:gd name="connsiteX15" fmla="*/ 694185 w 3744416"/>
                <a:gd name="connsiteY15" fmla="*/ 0 h 1152128"/>
                <a:gd name="connsiteX16" fmla="*/ 831754 w 3744416"/>
                <a:gd name="connsiteY16" fmla="*/ 0 h 1152128"/>
                <a:gd name="connsiteX17" fmla="*/ 831754 w 3744416"/>
                <a:gd name="connsiteY17" fmla="*/ 113317 h 1152128"/>
                <a:gd name="connsiteX18" fmla="*/ 702409 w 3744416"/>
                <a:gd name="connsiteY18" fmla="*/ 6461 h 1152128"/>
                <a:gd name="connsiteX19" fmla="*/ 0 w 3744416"/>
                <a:gd name="connsiteY19" fmla="*/ 0 h 1152128"/>
                <a:gd name="connsiteX20" fmla="*/ 515982 w 3744416"/>
                <a:gd name="connsiteY20" fmla="*/ 0 h 1152128"/>
                <a:gd name="connsiteX21" fmla="*/ 501566 w 3744416"/>
                <a:gd name="connsiteY21" fmla="*/ 15536 h 1152128"/>
                <a:gd name="connsiteX22" fmla="*/ 472643 w 3744416"/>
                <a:gd name="connsiteY22" fmla="*/ 46706 h 1152128"/>
                <a:gd name="connsiteX23" fmla="*/ 582851 w 3744416"/>
                <a:gd name="connsiteY23" fmla="*/ 144016 h 1152128"/>
                <a:gd name="connsiteX24" fmla="*/ 144016 w 3744416"/>
                <a:gd name="connsiteY24" fmla="*/ 144016 h 1152128"/>
                <a:gd name="connsiteX25" fmla="*/ 144016 w 3744416"/>
                <a:gd name="connsiteY25" fmla="*/ 1008112 h 1152128"/>
                <a:gd name="connsiteX26" fmla="*/ 3600400 w 3744416"/>
                <a:gd name="connsiteY26" fmla="*/ 1008112 h 1152128"/>
                <a:gd name="connsiteX27" fmla="*/ 3600400 w 3744416"/>
                <a:gd name="connsiteY27" fmla="*/ 144016 h 1152128"/>
                <a:gd name="connsiteX28" fmla="*/ 3061207 w 3744416"/>
                <a:gd name="connsiteY28" fmla="*/ 144016 h 1152128"/>
                <a:gd name="connsiteX29" fmla="*/ 3124597 w 3744416"/>
                <a:gd name="connsiteY29" fmla="*/ 63458 h 1152128"/>
                <a:gd name="connsiteX30" fmla="*/ 3124597 w 3744416"/>
                <a:gd name="connsiteY30" fmla="*/ 0 h 1152128"/>
                <a:gd name="connsiteX31" fmla="*/ 3744416 w 3744416"/>
                <a:gd name="connsiteY31" fmla="*/ 0 h 1152128"/>
                <a:gd name="connsiteX32" fmla="*/ 3744416 w 3744416"/>
                <a:gd name="connsiteY32" fmla="*/ 1152128 h 1152128"/>
                <a:gd name="connsiteX33" fmla="*/ 0 w 3744416"/>
                <a:gd name="connsiteY33" fmla="*/ 1152128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4416" h="1152128">
                  <a:moveTo>
                    <a:pt x="831754" y="113317"/>
                  </a:moveTo>
                  <a:lnTo>
                    <a:pt x="831754" y="144016"/>
                  </a:lnTo>
                  <a:lnTo>
                    <a:pt x="803063" y="144016"/>
                  </a:lnTo>
                  <a:close/>
                  <a:moveTo>
                    <a:pt x="2211988" y="0"/>
                  </a:moveTo>
                  <a:lnTo>
                    <a:pt x="2468830" y="0"/>
                  </a:lnTo>
                  <a:lnTo>
                    <a:pt x="2468830" y="133718"/>
                  </a:lnTo>
                  <a:lnTo>
                    <a:pt x="2666341" y="131376"/>
                  </a:lnTo>
                  <a:lnTo>
                    <a:pt x="2666341" y="0"/>
                  </a:lnTo>
                  <a:lnTo>
                    <a:pt x="2924744" y="0"/>
                  </a:lnTo>
                  <a:lnTo>
                    <a:pt x="2924744" y="144016"/>
                  </a:lnTo>
                  <a:lnTo>
                    <a:pt x="2211988" y="144016"/>
                  </a:lnTo>
                  <a:close/>
                  <a:moveTo>
                    <a:pt x="1774029" y="0"/>
                  </a:moveTo>
                  <a:lnTo>
                    <a:pt x="2013696" y="0"/>
                  </a:lnTo>
                  <a:lnTo>
                    <a:pt x="2013696" y="144016"/>
                  </a:lnTo>
                  <a:lnTo>
                    <a:pt x="1774029" y="144016"/>
                  </a:lnTo>
                  <a:close/>
                  <a:moveTo>
                    <a:pt x="694185" y="0"/>
                  </a:moveTo>
                  <a:lnTo>
                    <a:pt x="831754" y="0"/>
                  </a:lnTo>
                  <a:lnTo>
                    <a:pt x="831754" y="113317"/>
                  </a:lnTo>
                  <a:cubicBezTo>
                    <a:pt x="785477" y="74460"/>
                    <a:pt x="742439" y="38842"/>
                    <a:pt x="702409" y="6461"/>
                  </a:cubicBezTo>
                  <a:close/>
                  <a:moveTo>
                    <a:pt x="0" y="0"/>
                  </a:moveTo>
                  <a:lnTo>
                    <a:pt x="515982" y="0"/>
                  </a:lnTo>
                  <a:lnTo>
                    <a:pt x="501566" y="15536"/>
                  </a:lnTo>
                  <a:cubicBezTo>
                    <a:pt x="472643" y="46706"/>
                    <a:pt x="472643" y="46706"/>
                    <a:pt x="472643" y="46706"/>
                  </a:cubicBezTo>
                  <a:lnTo>
                    <a:pt x="582851" y="144016"/>
                  </a:lnTo>
                  <a:lnTo>
                    <a:pt x="144016" y="144016"/>
                  </a:lnTo>
                  <a:lnTo>
                    <a:pt x="144016" y="1008112"/>
                  </a:lnTo>
                  <a:lnTo>
                    <a:pt x="3600400" y="1008112"/>
                  </a:lnTo>
                  <a:lnTo>
                    <a:pt x="3600400" y="144016"/>
                  </a:lnTo>
                  <a:lnTo>
                    <a:pt x="3061207" y="144016"/>
                  </a:lnTo>
                  <a:lnTo>
                    <a:pt x="3124597" y="63458"/>
                  </a:lnTo>
                  <a:lnTo>
                    <a:pt x="3124597" y="0"/>
                  </a:lnTo>
                  <a:lnTo>
                    <a:pt x="3744416" y="0"/>
                  </a:lnTo>
                  <a:lnTo>
                    <a:pt x="3744416" y="1152128"/>
                  </a:lnTo>
                  <a:lnTo>
                    <a:pt x="0" y="11521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/>
          <p:cNvPicPr>
            <a:picLocks noChangeAspect="1"/>
          </p:cNvPicPr>
          <p:nvPr/>
        </p:nvPicPr>
        <p:blipFill>
          <a:blip r:embed="rId1"/>
          <a:srcRect l="8678" r="17575"/>
          <a:stretch>
            <a:fillRect/>
          </a:stretch>
        </p:blipFill>
        <p:spPr>
          <a:xfrm>
            <a:off x="1607608" y="0"/>
            <a:ext cx="9643533" cy="723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Freeform 6"/>
          <p:cNvSpPr/>
          <p:nvPr/>
        </p:nvSpPr>
        <p:spPr>
          <a:xfrm>
            <a:off x="6963453" y="1038019"/>
            <a:ext cx="1394629" cy="1284131"/>
          </a:xfrm>
          <a:custGeom>
            <a:avLst/>
            <a:gdLst/>
            <a:ahLst/>
            <a:cxnLst>
              <a:cxn ang="0">
                <a:pos x="43740195" y="0"/>
              </a:cxn>
              <a:cxn ang="0">
                <a:pos x="43740195" y="146077202"/>
              </a:cxn>
              <a:cxn ang="0">
                <a:pos x="419427400" y="146077202"/>
              </a:cxn>
              <a:cxn ang="0">
                <a:pos x="419427400" y="364594641"/>
              </a:cxn>
              <a:cxn ang="0">
                <a:pos x="73699074" y="364594641"/>
              </a:cxn>
              <a:cxn ang="0">
                <a:pos x="73699074" y="507678093"/>
              </a:cxn>
              <a:cxn ang="0">
                <a:pos x="419427400" y="507678093"/>
              </a:cxn>
              <a:cxn ang="0">
                <a:pos x="419427400" y="799233747"/>
              </a:cxn>
              <a:cxn ang="0">
                <a:pos x="0" y="799233747"/>
              </a:cxn>
              <a:cxn ang="0">
                <a:pos x="0" y="942317972"/>
              </a:cxn>
              <a:cxn ang="0">
                <a:pos x="1023403661" y="942317972"/>
              </a:cxn>
              <a:cxn ang="0">
                <a:pos x="1023403661" y="799233747"/>
              </a:cxn>
              <a:cxn ang="0">
                <a:pos x="580008384" y="799233747"/>
              </a:cxn>
              <a:cxn ang="0">
                <a:pos x="580008384" y="507678093"/>
              </a:cxn>
              <a:cxn ang="0">
                <a:pos x="956894098" y="507678093"/>
              </a:cxn>
              <a:cxn ang="0">
                <a:pos x="956894098" y="364594641"/>
              </a:cxn>
              <a:cxn ang="0">
                <a:pos x="580008384" y="364594641"/>
              </a:cxn>
              <a:cxn ang="0">
                <a:pos x="580008384" y="146077202"/>
              </a:cxn>
              <a:cxn ang="0">
                <a:pos x="633335885" y="146077202"/>
              </a:cxn>
              <a:cxn ang="0">
                <a:pos x="171366025" y="0"/>
              </a:cxn>
              <a:cxn ang="0">
                <a:pos x="43740195" y="0"/>
              </a:cxn>
            </a:cxnLst>
            <a:rect l="0" t="0" r="0" b="0"/>
            <a:pathLst>
              <a:path w="1708" h="1574">
                <a:moveTo>
                  <a:pt x="73" y="0"/>
                </a:moveTo>
                <a:lnTo>
                  <a:pt x="73" y="244"/>
                </a:lnTo>
                <a:lnTo>
                  <a:pt x="700" y="244"/>
                </a:lnTo>
                <a:lnTo>
                  <a:pt x="700" y="609"/>
                </a:lnTo>
                <a:lnTo>
                  <a:pt x="123" y="609"/>
                </a:lnTo>
                <a:lnTo>
                  <a:pt x="123" y="848"/>
                </a:lnTo>
                <a:lnTo>
                  <a:pt x="700" y="848"/>
                </a:lnTo>
                <a:lnTo>
                  <a:pt x="700" y="1335"/>
                </a:lnTo>
                <a:lnTo>
                  <a:pt x="0" y="1335"/>
                </a:lnTo>
                <a:lnTo>
                  <a:pt x="0" y="1574"/>
                </a:lnTo>
                <a:lnTo>
                  <a:pt x="1708" y="1574"/>
                </a:lnTo>
                <a:lnTo>
                  <a:pt x="1708" y="1335"/>
                </a:lnTo>
                <a:lnTo>
                  <a:pt x="968" y="1335"/>
                </a:lnTo>
                <a:lnTo>
                  <a:pt x="968" y="848"/>
                </a:lnTo>
                <a:lnTo>
                  <a:pt x="1597" y="848"/>
                </a:lnTo>
                <a:lnTo>
                  <a:pt x="1597" y="609"/>
                </a:lnTo>
                <a:lnTo>
                  <a:pt x="968" y="609"/>
                </a:lnTo>
                <a:lnTo>
                  <a:pt x="968" y="244"/>
                </a:lnTo>
                <a:lnTo>
                  <a:pt x="1057" y="244"/>
                </a:lnTo>
                <a:lnTo>
                  <a:pt x="286" y="0"/>
                </a:lnTo>
                <a:lnTo>
                  <a:pt x="73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13" name="Freeform 5"/>
          <p:cNvSpPr/>
          <p:nvPr/>
        </p:nvSpPr>
        <p:spPr>
          <a:xfrm>
            <a:off x="7266487" y="999513"/>
            <a:ext cx="1104988" cy="199232"/>
          </a:xfrm>
          <a:custGeom>
            <a:avLst/>
            <a:gdLst/>
            <a:ahLst/>
            <a:cxnLst>
              <a:cxn ang="0">
                <a:pos x="810860225" y="0"/>
              </a:cxn>
              <a:cxn ang="0">
                <a:pos x="0" y="0"/>
              </a:cxn>
              <a:cxn ang="0">
                <a:pos x="461723460" y="146200081"/>
              </a:cxn>
              <a:cxn ang="0">
                <a:pos x="810860225" y="146200081"/>
              </a:cxn>
              <a:cxn ang="0">
                <a:pos x="810860225" y="0"/>
              </a:cxn>
            </a:cxnLst>
            <a:rect l="0" t="0" r="0" b="0"/>
            <a:pathLst>
              <a:path w="1354" h="244">
                <a:moveTo>
                  <a:pt x="1354" y="0"/>
                </a:moveTo>
                <a:lnTo>
                  <a:pt x="0" y="0"/>
                </a:lnTo>
                <a:lnTo>
                  <a:pt x="771" y="244"/>
                </a:lnTo>
                <a:lnTo>
                  <a:pt x="1354" y="244"/>
                </a:lnTo>
                <a:lnTo>
                  <a:pt x="1354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14" name="Freeform 7"/>
          <p:cNvSpPr/>
          <p:nvPr/>
        </p:nvSpPr>
        <p:spPr>
          <a:xfrm>
            <a:off x="7885950" y="1704361"/>
            <a:ext cx="368329" cy="383398"/>
          </a:xfrm>
          <a:custGeom>
            <a:avLst/>
            <a:gdLst/>
            <a:ahLst/>
            <a:cxnLst>
              <a:cxn ang="0">
                <a:pos x="344932831" y="667837667"/>
              </a:cxn>
              <a:cxn ang="0">
                <a:pos x="639632175" y="472208321"/>
              </a:cxn>
              <a:cxn ang="0">
                <a:pos x="257861698" y="0"/>
              </a:cxn>
              <a:cxn ang="0">
                <a:pos x="0" y="185510871"/>
              </a:cxn>
              <a:cxn ang="0">
                <a:pos x="344932831" y="667837667"/>
              </a:cxn>
            </a:cxnLst>
            <a:rect l="0" t="0" r="0" b="0"/>
            <a:pathLst>
              <a:path w="191" h="198">
                <a:moveTo>
                  <a:pt x="103" y="198"/>
                </a:moveTo>
                <a:cubicBezTo>
                  <a:pt x="191" y="140"/>
                  <a:pt x="191" y="140"/>
                  <a:pt x="191" y="140"/>
                </a:cubicBezTo>
                <a:cubicBezTo>
                  <a:pt x="160" y="101"/>
                  <a:pt x="122" y="54"/>
                  <a:pt x="77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37" y="102"/>
                  <a:pt x="71" y="150"/>
                  <a:pt x="103" y="198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15" name="Freeform 8"/>
          <p:cNvSpPr/>
          <p:nvPr/>
        </p:nvSpPr>
        <p:spPr>
          <a:xfrm>
            <a:off x="8851978" y="1945449"/>
            <a:ext cx="272898" cy="282944"/>
          </a:xfrm>
          <a:custGeom>
            <a:avLst/>
            <a:gdLst/>
            <a:ahLst/>
            <a:cxnLst>
              <a:cxn ang="0">
                <a:pos x="0" y="178622843"/>
              </a:cxn>
              <a:cxn ang="0">
                <a:pos x="195130405" y="492054893"/>
              </a:cxn>
              <a:cxn ang="0">
                <a:pos x="474369472" y="107848101"/>
              </a:cxn>
              <a:cxn ang="0">
                <a:pos x="144666310" y="0"/>
              </a:cxn>
              <a:cxn ang="0">
                <a:pos x="0" y="178622843"/>
              </a:cxn>
            </a:cxnLst>
            <a:rect l="0" t="0" r="0" b="0"/>
            <a:pathLst>
              <a:path w="141" h="146">
                <a:moveTo>
                  <a:pt x="0" y="53"/>
                </a:moveTo>
                <a:cubicBezTo>
                  <a:pt x="19" y="79"/>
                  <a:pt x="38" y="110"/>
                  <a:pt x="58" y="146"/>
                </a:cubicBezTo>
                <a:cubicBezTo>
                  <a:pt x="89" y="113"/>
                  <a:pt x="117" y="75"/>
                  <a:pt x="141" y="32"/>
                </a:cubicBezTo>
                <a:cubicBezTo>
                  <a:pt x="43" y="0"/>
                  <a:pt x="43" y="0"/>
                  <a:pt x="43" y="0"/>
                </a:cubicBezTo>
                <a:cubicBezTo>
                  <a:pt x="30" y="18"/>
                  <a:pt x="16" y="36"/>
                  <a:pt x="0" y="5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16" name="Freeform 9"/>
          <p:cNvSpPr/>
          <p:nvPr/>
        </p:nvSpPr>
        <p:spPr>
          <a:xfrm>
            <a:off x="9370988" y="2097804"/>
            <a:ext cx="373352" cy="187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25595" y="326268499"/>
              </a:cxn>
              <a:cxn ang="0">
                <a:pos x="507555992" y="299360210"/>
              </a:cxn>
              <a:cxn ang="0">
                <a:pos x="648731576" y="201815831"/>
              </a:cxn>
              <a:cxn ang="0">
                <a:pos x="50420113" y="3363536"/>
              </a:cxn>
              <a:cxn ang="0">
                <a:pos x="0" y="0"/>
              </a:cxn>
            </a:cxnLst>
            <a:rect l="0" t="0" r="0" b="0"/>
            <a:pathLst>
              <a:path w="193" h="97">
                <a:moveTo>
                  <a:pt x="0" y="0"/>
                </a:moveTo>
                <a:cubicBezTo>
                  <a:pt x="9" y="31"/>
                  <a:pt x="15" y="63"/>
                  <a:pt x="20" y="97"/>
                </a:cubicBezTo>
                <a:cubicBezTo>
                  <a:pt x="88" y="97"/>
                  <a:pt x="131" y="94"/>
                  <a:pt x="151" y="89"/>
                </a:cubicBezTo>
                <a:cubicBezTo>
                  <a:pt x="168" y="85"/>
                  <a:pt x="182" y="75"/>
                  <a:pt x="193" y="60"/>
                </a:cubicBezTo>
                <a:cubicBezTo>
                  <a:pt x="15" y="1"/>
                  <a:pt x="15" y="1"/>
                  <a:pt x="15" y="1"/>
                </a:cubicBezTo>
                <a:cubicBezTo>
                  <a:pt x="10" y="0"/>
                  <a:pt x="5" y="0"/>
                  <a:pt x="0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17" name="Freeform 10"/>
          <p:cNvSpPr/>
          <p:nvPr/>
        </p:nvSpPr>
        <p:spPr>
          <a:xfrm>
            <a:off x="8475277" y="1357797"/>
            <a:ext cx="65295" cy="16742"/>
          </a:xfrm>
          <a:custGeom>
            <a:avLst/>
            <a:gdLst/>
            <a:ahLst/>
            <a:cxnLst>
              <a:cxn ang="0">
                <a:pos x="0" y="12285579"/>
              </a:cxn>
              <a:cxn ang="0">
                <a:pos x="47915245" y="12285579"/>
              </a:cxn>
              <a:cxn ang="0">
                <a:pos x="0" y="0"/>
              </a:cxn>
              <a:cxn ang="0">
                <a:pos x="0" y="12285579"/>
              </a:cxn>
            </a:cxnLst>
            <a:rect l="0" t="0" r="0" b="0"/>
            <a:pathLst>
              <a:path w="80" h="19">
                <a:moveTo>
                  <a:pt x="0" y="19"/>
                </a:moveTo>
                <a:lnTo>
                  <a:pt x="80" y="19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18" name="Freeform 11"/>
          <p:cNvSpPr/>
          <p:nvPr/>
        </p:nvSpPr>
        <p:spPr>
          <a:xfrm>
            <a:off x="9257141" y="2102826"/>
            <a:ext cx="53575" cy="38508"/>
          </a:xfrm>
          <a:custGeom>
            <a:avLst/>
            <a:gdLst/>
            <a:ahLst/>
            <a:cxnLst>
              <a:cxn ang="0">
                <a:pos x="33096200" y="66404367"/>
              </a:cxn>
              <a:cxn ang="0">
                <a:pos x="92670086" y="29882239"/>
              </a:cxn>
              <a:cxn ang="0">
                <a:pos x="0" y="0"/>
              </a:cxn>
              <a:cxn ang="0">
                <a:pos x="33096200" y="66404367"/>
              </a:cxn>
            </a:cxnLst>
            <a:rect l="0" t="0" r="0" b="0"/>
            <a:pathLst>
              <a:path w="28" h="20">
                <a:moveTo>
                  <a:pt x="10" y="20"/>
                </a:moveTo>
                <a:cubicBezTo>
                  <a:pt x="28" y="9"/>
                  <a:pt x="28" y="9"/>
                  <a:pt x="28" y="9"/>
                </a:cubicBezTo>
                <a:cubicBezTo>
                  <a:pt x="0" y="0"/>
                  <a:pt x="0" y="0"/>
                  <a:pt x="0" y="0"/>
                </a:cubicBezTo>
                <a:cubicBezTo>
                  <a:pt x="3" y="7"/>
                  <a:pt x="7" y="13"/>
                  <a:pt x="10" y="2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19" name="Freeform 12"/>
          <p:cNvSpPr/>
          <p:nvPr/>
        </p:nvSpPr>
        <p:spPr>
          <a:xfrm>
            <a:off x="8445141" y="1337706"/>
            <a:ext cx="361633" cy="966027"/>
          </a:xfrm>
          <a:custGeom>
            <a:avLst/>
            <a:gdLst/>
            <a:ahLst/>
            <a:cxnLst>
              <a:cxn ang="0">
                <a:pos x="273360610" y="0"/>
              </a:cxn>
              <a:cxn ang="0">
                <a:pos x="273360610" y="3370245"/>
              </a:cxn>
              <a:cxn ang="0">
                <a:pos x="0" y="650558198"/>
              </a:cxn>
              <a:cxn ang="0">
                <a:pos x="76674629" y="1115723564"/>
              </a:cxn>
              <a:cxn ang="0">
                <a:pos x="273360610" y="717972271"/>
              </a:cxn>
              <a:cxn ang="0">
                <a:pos x="273360610" y="1682010958"/>
              </a:cxn>
              <a:cxn ang="0">
                <a:pos x="583391456" y="1682010958"/>
              </a:cxn>
              <a:cxn ang="0">
                <a:pos x="583391456" y="552804579"/>
              </a:cxn>
              <a:cxn ang="0">
                <a:pos x="626730003" y="610107918"/>
              </a:cxn>
              <a:cxn ang="0">
                <a:pos x="386705475" y="26965629"/>
              </a:cxn>
              <a:cxn ang="0">
                <a:pos x="273360610" y="0"/>
              </a:cxn>
            </a:cxnLst>
            <a:rect l="0" t="0" r="0" b="0"/>
            <a:pathLst>
              <a:path w="188" h="499">
                <a:moveTo>
                  <a:pt x="82" y="0"/>
                </a:moveTo>
                <a:cubicBezTo>
                  <a:pt x="82" y="1"/>
                  <a:pt x="82" y="1"/>
                  <a:pt x="82" y="1"/>
                </a:cubicBezTo>
                <a:cubicBezTo>
                  <a:pt x="63" y="67"/>
                  <a:pt x="35" y="131"/>
                  <a:pt x="0" y="193"/>
                </a:cubicBezTo>
                <a:cubicBezTo>
                  <a:pt x="9" y="240"/>
                  <a:pt x="16" y="286"/>
                  <a:pt x="23" y="331"/>
                </a:cubicBezTo>
                <a:cubicBezTo>
                  <a:pt x="45" y="292"/>
                  <a:pt x="65" y="253"/>
                  <a:pt x="82" y="213"/>
                </a:cubicBezTo>
                <a:cubicBezTo>
                  <a:pt x="82" y="499"/>
                  <a:pt x="82" y="499"/>
                  <a:pt x="82" y="499"/>
                </a:cubicBezTo>
                <a:cubicBezTo>
                  <a:pt x="175" y="499"/>
                  <a:pt x="175" y="499"/>
                  <a:pt x="175" y="499"/>
                </a:cubicBezTo>
                <a:cubicBezTo>
                  <a:pt x="175" y="164"/>
                  <a:pt x="175" y="164"/>
                  <a:pt x="175" y="164"/>
                </a:cubicBezTo>
                <a:cubicBezTo>
                  <a:pt x="179" y="170"/>
                  <a:pt x="184" y="175"/>
                  <a:pt x="188" y="181"/>
                </a:cubicBezTo>
                <a:cubicBezTo>
                  <a:pt x="116" y="8"/>
                  <a:pt x="116" y="8"/>
                  <a:pt x="116" y="8"/>
                </a:cubicBezTo>
                <a:lnTo>
                  <a:pt x="82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0" name="Freeform 13"/>
          <p:cNvSpPr/>
          <p:nvPr/>
        </p:nvSpPr>
        <p:spPr>
          <a:xfrm>
            <a:off x="8485323" y="806976"/>
            <a:ext cx="959331" cy="1192048"/>
          </a:xfrm>
          <a:custGeom>
            <a:avLst/>
            <a:gdLst/>
            <a:ahLst/>
            <a:cxnLst>
              <a:cxn ang="0">
                <a:pos x="1360747068" y="1414555771"/>
              </a:cxn>
              <a:cxn ang="0">
                <a:pos x="1501514006" y="225654487"/>
              </a:cxn>
              <a:cxn ang="0">
                <a:pos x="747405801" y="225654487"/>
              </a:cxn>
              <a:cxn ang="0">
                <a:pos x="747405801" y="444574881"/>
              </a:cxn>
              <a:cxn ang="0">
                <a:pos x="576474389" y="444574881"/>
              </a:cxn>
              <a:cxn ang="0">
                <a:pos x="576474389" y="0"/>
              </a:cxn>
              <a:cxn ang="0">
                <a:pos x="264776038" y="0"/>
              </a:cxn>
              <a:cxn ang="0">
                <a:pos x="264776038" y="444574881"/>
              </a:cxn>
              <a:cxn ang="0">
                <a:pos x="0" y="444574881"/>
              </a:cxn>
              <a:cxn ang="0">
                <a:pos x="0" y="747693450"/>
              </a:cxn>
              <a:cxn ang="0">
                <a:pos x="113953665" y="774637160"/>
              </a:cxn>
              <a:cxn ang="0">
                <a:pos x="264776038" y="774637160"/>
              </a:cxn>
              <a:cxn ang="0">
                <a:pos x="264776038" y="808318632"/>
              </a:cxn>
              <a:cxn ang="0">
                <a:pos x="378729703" y="835262342"/>
              </a:cxn>
              <a:cxn ang="0">
                <a:pos x="620045500" y="1417924652"/>
              </a:cxn>
              <a:cxn ang="0">
                <a:pos x="733999165" y="1572850983"/>
              </a:cxn>
              <a:cxn ang="0">
                <a:pos x="935095052" y="1316883906"/>
              </a:cxn>
              <a:cxn ang="0">
                <a:pos x="576474389" y="1000293481"/>
              </a:cxn>
              <a:cxn ang="0">
                <a:pos x="576474389" y="774637160"/>
              </a:cxn>
              <a:cxn ang="0">
                <a:pos x="817790186" y="774637160"/>
              </a:cxn>
              <a:cxn ang="0">
                <a:pos x="817790186" y="552349719"/>
              </a:cxn>
              <a:cxn ang="0">
                <a:pos x="1193168687" y="552349719"/>
              </a:cxn>
              <a:cxn ang="0">
                <a:pos x="1149597576" y="1047444973"/>
              </a:cxn>
              <a:cxn ang="0">
                <a:pos x="985368566" y="767901232"/>
              </a:cxn>
              <a:cxn ang="0">
                <a:pos x="754108205" y="909357543"/>
              </a:cxn>
              <a:cxn ang="0">
                <a:pos x="1045697516" y="1428027626"/>
              </a:cxn>
              <a:cxn ang="0">
                <a:pos x="814437154" y="1862499532"/>
              </a:cxn>
              <a:cxn ang="0">
                <a:pos x="1142893343" y="1970274371"/>
              </a:cxn>
              <a:cxn ang="0">
                <a:pos x="1233386766" y="1788402496"/>
              </a:cxn>
              <a:cxn ang="0">
                <a:pos x="1357395866" y="2044369573"/>
              </a:cxn>
              <a:cxn ang="0">
                <a:pos x="1451240492" y="2074682164"/>
              </a:cxn>
              <a:cxn ang="0">
                <a:pos x="1665743016" y="1943330662"/>
              </a:cxn>
              <a:cxn ang="0">
                <a:pos x="1360747068" y="1414555771"/>
              </a:cxn>
            </a:cxnLst>
            <a:rect l="0" t="0" r="0" b="0"/>
            <a:pathLst>
              <a:path w="497" h="616">
                <a:moveTo>
                  <a:pt x="406" y="420"/>
                </a:moveTo>
                <a:cubicBezTo>
                  <a:pt x="434" y="319"/>
                  <a:pt x="448" y="201"/>
                  <a:pt x="448" y="67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172" y="0"/>
                  <a:pt x="172" y="0"/>
                  <a:pt x="17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32"/>
                  <a:pt x="79" y="132"/>
                  <a:pt x="79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222"/>
                  <a:pt x="0" y="222"/>
                  <a:pt x="0" y="222"/>
                </a:cubicBezTo>
                <a:cubicBezTo>
                  <a:pt x="34" y="230"/>
                  <a:pt x="34" y="230"/>
                  <a:pt x="34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240"/>
                  <a:pt x="79" y="240"/>
                  <a:pt x="79" y="240"/>
                </a:cubicBezTo>
                <a:cubicBezTo>
                  <a:pt x="113" y="248"/>
                  <a:pt x="113" y="248"/>
                  <a:pt x="113" y="248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7" y="436"/>
                  <a:pt x="208" y="451"/>
                  <a:pt x="219" y="467"/>
                </a:cubicBezTo>
                <a:cubicBezTo>
                  <a:pt x="279" y="391"/>
                  <a:pt x="279" y="391"/>
                  <a:pt x="279" y="391"/>
                </a:cubicBezTo>
                <a:cubicBezTo>
                  <a:pt x="246" y="359"/>
                  <a:pt x="210" y="328"/>
                  <a:pt x="172" y="297"/>
                </a:cubicBezTo>
                <a:cubicBezTo>
                  <a:pt x="172" y="230"/>
                  <a:pt x="172" y="230"/>
                  <a:pt x="172" y="230"/>
                </a:cubicBezTo>
                <a:cubicBezTo>
                  <a:pt x="244" y="230"/>
                  <a:pt x="244" y="230"/>
                  <a:pt x="244" y="230"/>
                </a:cubicBezTo>
                <a:cubicBezTo>
                  <a:pt x="244" y="164"/>
                  <a:pt x="244" y="164"/>
                  <a:pt x="244" y="164"/>
                </a:cubicBezTo>
                <a:cubicBezTo>
                  <a:pt x="356" y="164"/>
                  <a:pt x="356" y="164"/>
                  <a:pt x="356" y="164"/>
                </a:cubicBezTo>
                <a:cubicBezTo>
                  <a:pt x="356" y="216"/>
                  <a:pt x="352" y="265"/>
                  <a:pt x="343" y="311"/>
                </a:cubicBezTo>
                <a:cubicBezTo>
                  <a:pt x="294" y="228"/>
                  <a:pt x="294" y="228"/>
                  <a:pt x="294" y="228"/>
                </a:cubicBezTo>
                <a:cubicBezTo>
                  <a:pt x="225" y="270"/>
                  <a:pt x="225" y="270"/>
                  <a:pt x="225" y="270"/>
                </a:cubicBezTo>
                <a:cubicBezTo>
                  <a:pt x="256" y="322"/>
                  <a:pt x="284" y="374"/>
                  <a:pt x="312" y="424"/>
                </a:cubicBezTo>
                <a:cubicBezTo>
                  <a:pt x="294" y="471"/>
                  <a:pt x="272" y="514"/>
                  <a:pt x="243" y="553"/>
                </a:cubicBezTo>
                <a:cubicBezTo>
                  <a:pt x="341" y="585"/>
                  <a:pt x="341" y="585"/>
                  <a:pt x="341" y="585"/>
                </a:cubicBezTo>
                <a:cubicBezTo>
                  <a:pt x="350" y="568"/>
                  <a:pt x="359" y="550"/>
                  <a:pt x="368" y="531"/>
                </a:cubicBezTo>
                <a:cubicBezTo>
                  <a:pt x="381" y="556"/>
                  <a:pt x="393" y="582"/>
                  <a:pt x="405" y="607"/>
                </a:cubicBezTo>
                <a:cubicBezTo>
                  <a:pt x="433" y="616"/>
                  <a:pt x="433" y="616"/>
                  <a:pt x="433" y="616"/>
                </a:cubicBezTo>
                <a:cubicBezTo>
                  <a:pt x="497" y="577"/>
                  <a:pt x="497" y="577"/>
                  <a:pt x="497" y="577"/>
                </a:cubicBezTo>
                <a:lnTo>
                  <a:pt x="406" y="42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1" name="Freeform 14"/>
          <p:cNvSpPr/>
          <p:nvPr/>
        </p:nvSpPr>
        <p:spPr>
          <a:xfrm>
            <a:off x="9327458" y="1469969"/>
            <a:ext cx="256156" cy="396792"/>
          </a:xfrm>
          <a:custGeom>
            <a:avLst/>
            <a:gdLst/>
            <a:ahLst/>
            <a:cxnLst>
              <a:cxn ang="0">
                <a:pos x="445197261" y="612843984"/>
              </a:cxn>
              <a:cxn ang="0">
                <a:pos x="244357106" y="0"/>
              </a:cxn>
              <a:cxn ang="0">
                <a:pos x="0" y="77448133"/>
              </a:cxn>
              <a:cxn ang="0">
                <a:pos x="197492698" y="690292117"/>
              </a:cxn>
              <a:cxn ang="0">
                <a:pos x="445197261" y="612843984"/>
              </a:cxn>
            </a:cxnLst>
            <a:rect l="0" t="0" r="0" b="0"/>
            <a:pathLst>
              <a:path w="133" h="205">
                <a:moveTo>
                  <a:pt x="133" y="182"/>
                </a:moveTo>
                <a:cubicBezTo>
                  <a:pt x="118" y="125"/>
                  <a:pt x="98" y="65"/>
                  <a:pt x="7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24" y="87"/>
                  <a:pt x="44" y="148"/>
                  <a:pt x="59" y="205"/>
                </a:cubicBezTo>
                <a:lnTo>
                  <a:pt x="133" y="182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2" name="Freeform 15"/>
          <p:cNvSpPr/>
          <p:nvPr/>
        </p:nvSpPr>
        <p:spPr>
          <a:xfrm>
            <a:off x="9372662" y="882317"/>
            <a:ext cx="552494" cy="1334356"/>
          </a:xfrm>
          <a:custGeom>
            <a:avLst/>
            <a:gdLst/>
            <a:ahLst/>
            <a:cxnLst>
              <a:cxn ang="0">
                <a:pos x="778503894" y="2052537610"/>
              </a:cxn>
              <a:cxn ang="0">
                <a:pos x="778503894" y="765068063"/>
              </a:cxn>
              <a:cxn ang="0">
                <a:pos x="959707861" y="765068063"/>
              </a:cxn>
              <a:cxn ang="0">
                <a:pos x="959707861" y="438144779"/>
              </a:cxn>
              <a:cxn ang="0">
                <a:pos x="778503894" y="438144779"/>
              </a:cxn>
              <a:cxn ang="0">
                <a:pos x="778503894" y="0"/>
              </a:cxn>
              <a:cxn ang="0">
                <a:pos x="453009000" y="0"/>
              </a:cxn>
              <a:cxn ang="0">
                <a:pos x="453009000" y="438144779"/>
              </a:cxn>
              <a:cxn ang="0">
                <a:pos x="0" y="438144779"/>
              </a:cxn>
              <a:cxn ang="0">
                <a:pos x="0" y="765068063"/>
              </a:cxn>
              <a:cxn ang="0">
                <a:pos x="453009000" y="765068063"/>
              </a:cxn>
              <a:cxn ang="0">
                <a:pos x="453009000" y="1954798510"/>
              </a:cxn>
              <a:cxn ang="0">
                <a:pos x="295295149" y="2126685272"/>
              </a:cxn>
              <a:cxn ang="0">
                <a:pos x="107379721" y="2123315592"/>
              </a:cxn>
              <a:cxn ang="0">
                <a:pos x="704681481" y="2147483646"/>
              </a:cxn>
              <a:cxn ang="0">
                <a:pos x="721458303" y="2147483646"/>
              </a:cxn>
              <a:cxn ang="0">
                <a:pos x="778503894" y="2052537610"/>
              </a:cxn>
            </a:cxnLst>
            <a:rect l="0" t="0" r="0" b="0"/>
            <a:pathLst>
              <a:path w="286" h="689">
                <a:moveTo>
                  <a:pt x="232" y="609"/>
                </a:moveTo>
                <a:cubicBezTo>
                  <a:pt x="232" y="227"/>
                  <a:pt x="232" y="227"/>
                  <a:pt x="232" y="227"/>
                </a:cubicBezTo>
                <a:cubicBezTo>
                  <a:pt x="286" y="227"/>
                  <a:pt x="286" y="227"/>
                  <a:pt x="286" y="227"/>
                </a:cubicBezTo>
                <a:cubicBezTo>
                  <a:pt x="286" y="130"/>
                  <a:pt x="286" y="130"/>
                  <a:pt x="286" y="130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232" y="0"/>
                  <a:pt x="232" y="0"/>
                  <a:pt x="232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227"/>
                  <a:pt x="0" y="227"/>
                  <a:pt x="0" y="227"/>
                </a:cubicBezTo>
                <a:cubicBezTo>
                  <a:pt x="135" y="227"/>
                  <a:pt x="135" y="227"/>
                  <a:pt x="135" y="227"/>
                </a:cubicBezTo>
                <a:cubicBezTo>
                  <a:pt x="135" y="580"/>
                  <a:pt x="135" y="580"/>
                  <a:pt x="135" y="580"/>
                </a:cubicBezTo>
                <a:cubicBezTo>
                  <a:pt x="135" y="614"/>
                  <a:pt x="119" y="631"/>
                  <a:pt x="88" y="631"/>
                </a:cubicBezTo>
                <a:cubicBezTo>
                  <a:pt x="73" y="631"/>
                  <a:pt x="55" y="631"/>
                  <a:pt x="32" y="630"/>
                </a:cubicBezTo>
                <a:cubicBezTo>
                  <a:pt x="210" y="689"/>
                  <a:pt x="210" y="689"/>
                  <a:pt x="210" y="689"/>
                </a:cubicBezTo>
                <a:cubicBezTo>
                  <a:pt x="212" y="687"/>
                  <a:pt x="213" y="685"/>
                  <a:pt x="215" y="683"/>
                </a:cubicBezTo>
                <a:cubicBezTo>
                  <a:pt x="226" y="664"/>
                  <a:pt x="232" y="640"/>
                  <a:pt x="232" y="60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3" name="Freeform 7"/>
          <p:cNvSpPr/>
          <p:nvPr/>
        </p:nvSpPr>
        <p:spPr>
          <a:xfrm>
            <a:off x="7885950" y="1704361"/>
            <a:ext cx="368329" cy="383398"/>
          </a:xfrm>
          <a:custGeom>
            <a:avLst/>
            <a:gdLst/>
            <a:ahLst/>
            <a:cxnLst>
              <a:cxn ang="0">
                <a:pos x="344932831" y="667837667"/>
              </a:cxn>
              <a:cxn ang="0">
                <a:pos x="639632175" y="472208321"/>
              </a:cxn>
              <a:cxn ang="0">
                <a:pos x="257861698" y="0"/>
              </a:cxn>
              <a:cxn ang="0">
                <a:pos x="0" y="185510871"/>
              </a:cxn>
              <a:cxn ang="0">
                <a:pos x="344932831" y="667837667"/>
              </a:cxn>
            </a:cxnLst>
            <a:rect l="0" t="0" r="0" b="0"/>
            <a:pathLst>
              <a:path w="191" h="198">
                <a:moveTo>
                  <a:pt x="103" y="198"/>
                </a:moveTo>
                <a:cubicBezTo>
                  <a:pt x="191" y="140"/>
                  <a:pt x="191" y="140"/>
                  <a:pt x="191" y="140"/>
                </a:cubicBezTo>
                <a:cubicBezTo>
                  <a:pt x="160" y="101"/>
                  <a:pt x="122" y="54"/>
                  <a:pt x="77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37" y="102"/>
                  <a:pt x="71" y="150"/>
                  <a:pt x="103" y="198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4" name="Freeform 8"/>
          <p:cNvSpPr/>
          <p:nvPr/>
        </p:nvSpPr>
        <p:spPr>
          <a:xfrm>
            <a:off x="8851978" y="1945449"/>
            <a:ext cx="272898" cy="282944"/>
          </a:xfrm>
          <a:custGeom>
            <a:avLst/>
            <a:gdLst/>
            <a:ahLst/>
            <a:cxnLst>
              <a:cxn ang="0">
                <a:pos x="0" y="178622843"/>
              </a:cxn>
              <a:cxn ang="0">
                <a:pos x="195130405" y="492054893"/>
              </a:cxn>
              <a:cxn ang="0">
                <a:pos x="474369472" y="107848101"/>
              </a:cxn>
              <a:cxn ang="0">
                <a:pos x="144666310" y="0"/>
              </a:cxn>
              <a:cxn ang="0">
                <a:pos x="0" y="178622843"/>
              </a:cxn>
            </a:cxnLst>
            <a:rect l="0" t="0" r="0" b="0"/>
            <a:pathLst>
              <a:path w="141" h="146">
                <a:moveTo>
                  <a:pt x="0" y="53"/>
                </a:moveTo>
                <a:cubicBezTo>
                  <a:pt x="19" y="79"/>
                  <a:pt x="38" y="110"/>
                  <a:pt x="58" y="146"/>
                </a:cubicBezTo>
                <a:cubicBezTo>
                  <a:pt x="89" y="113"/>
                  <a:pt x="117" y="75"/>
                  <a:pt x="141" y="32"/>
                </a:cubicBezTo>
                <a:cubicBezTo>
                  <a:pt x="43" y="0"/>
                  <a:pt x="43" y="0"/>
                  <a:pt x="43" y="0"/>
                </a:cubicBezTo>
                <a:cubicBezTo>
                  <a:pt x="30" y="18"/>
                  <a:pt x="16" y="36"/>
                  <a:pt x="0" y="5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5" name="Freeform 9"/>
          <p:cNvSpPr/>
          <p:nvPr/>
        </p:nvSpPr>
        <p:spPr>
          <a:xfrm>
            <a:off x="9370988" y="2097804"/>
            <a:ext cx="373352" cy="187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25595" y="326268499"/>
              </a:cxn>
              <a:cxn ang="0">
                <a:pos x="507555992" y="299360210"/>
              </a:cxn>
              <a:cxn ang="0">
                <a:pos x="648731576" y="201815831"/>
              </a:cxn>
              <a:cxn ang="0">
                <a:pos x="50420113" y="3363536"/>
              </a:cxn>
              <a:cxn ang="0">
                <a:pos x="0" y="0"/>
              </a:cxn>
            </a:cxnLst>
            <a:rect l="0" t="0" r="0" b="0"/>
            <a:pathLst>
              <a:path w="193" h="97">
                <a:moveTo>
                  <a:pt x="0" y="0"/>
                </a:moveTo>
                <a:cubicBezTo>
                  <a:pt x="9" y="31"/>
                  <a:pt x="15" y="63"/>
                  <a:pt x="20" y="97"/>
                </a:cubicBezTo>
                <a:cubicBezTo>
                  <a:pt x="88" y="97"/>
                  <a:pt x="131" y="94"/>
                  <a:pt x="151" y="89"/>
                </a:cubicBezTo>
                <a:cubicBezTo>
                  <a:pt x="168" y="85"/>
                  <a:pt x="182" y="75"/>
                  <a:pt x="193" y="60"/>
                </a:cubicBezTo>
                <a:cubicBezTo>
                  <a:pt x="15" y="1"/>
                  <a:pt x="15" y="1"/>
                  <a:pt x="15" y="1"/>
                </a:cubicBezTo>
                <a:cubicBezTo>
                  <a:pt x="10" y="0"/>
                  <a:pt x="5" y="0"/>
                  <a:pt x="0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6" name="Freeform 10"/>
          <p:cNvSpPr/>
          <p:nvPr/>
        </p:nvSpPr>
        <p:spPr>
          <a:xfrm>
            <a:off x="8475277" y="1357797"/>
            <a:ext cx="65295" cy="16742"/>
          </a:xfrm>
          <a:custGeom>
            <a:avLst/>
            <a:gdLst/>
            <a:ahLst/>
            <a:cxnLst>
              <a:cxn ang="0">
                <a:pos x="0" y="12285579"/>
              </a:cxn>
              <a:cxn ang="0">
                <a:pos x="47915245" y="12285579"/>
              </a:cxn>
              <a:cxn ang="0">
                <a:pos x="0" y="0"/>
              </a:cxn>
              <a:cxn ang="0">
                <a:pos x="0" y="12285579"/>
              </a:cxn>
            </a:cxnLst>
            <a:rect l="0" t="0" r="0" b="0"/>
            <a:pathLst>
              <a:path w="80" h="19">
                <a:moveTo>
                  <a:pt x="0" y="19"/>
                </a:moveTo>
                <a:lnTo>
                  <a:pt x="80" y="19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7" name="Freeform 11"/>
          <p:cNvSpPr/>
          <p:nvPr/>
        </p:nvSpPr>
        <p:spPr>
          <a:xfrm>
            <a:off x="9257141" y="2102826"/>
            <a:ext cx="53575" cy="38508"/>
          </a:xfrm>
          <a:custGeom>
            <a:avLst/>
            <a:gdLst/>
            <a:ahLst/>
            <a:cxnLst>
              <a:cxn ang="0">
                <a:pos x="33096200" y="66404367"/>
              </a:cxn>
              <a:cxn ang="0">
                <a:pos x="92670086" y="29882239"/>
              </a:cxn>
              <a:cxn ang="0">
                <a:pos x="0" y="0"/>
              </a:cxn>
              <a:cxn ang="0">
                <a:pos x="33096200" y="66404367"/>
              </a:cxn>
            </a:cxnLst>
            <a:rect l="0" t="0" r="0" b="0"/>
            <a:pathLst>
              <a:path w="28" h="20">
                <a:moveTo>
                  <a:pt x="10" y="20"/>
                </a:moveTo>
                <a:cubicBezTo>
                  <a:pt x="28" y="9"/>
                  <a:pt x="28" y="9"/>
                  <a:pt x="28" y="9"/>
                </a:cubicBezTo>
                <a:cubicBezTo>
                  <a:pt x="0" y="0"/>
                  <a:pt x="0" y="0"/>
                  <a:pt x="0" y="0"/>
                </a:cubicBezTo>
                <a:cubicBezTo>
                  <a:pt x="3" y="7"/>
                  <a:pt x="7" y="13"/>
                  <a:pt x="10" y="2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8" name="Freeform 12"/>
          <p:cNvSpPr/>
          <p:nvPr/>
        </p:nvSpPr>
        <p:spPr>
          <a:xfrm>
            <a:off x="8445141" y="1337706"/>
            <a:ext cx="361633" cy="966027"/>
          </a:xfrm>
          <a:custGeom>
            <a:avLst/>
            <a:gdLst/>
            <a:ahLst/>
            <a:cxnLst>
              <a:cxn ang="0">
                <a:pos x="273360610" y="0"/>
              </a:cxn>
              <a:cxn ang="0">
                <a:pos x="273360610" y="3370245"/>
              </a:cxn>
              <a:cxn ang="0">
                <a:pos x="0" y="650558198"/>
              </a:cxn>
              <a:cxn ang="0">
                <a:pos x="76674629" y="1115723564"/>
              </a:cxn>
              <a:cxn ang="0">
                <a:pos x="273360610" y="717972271"/>
              </a:cxn>
              <a:cxn ang="0">
                <a:pos x="273360610" y="1682010958"/>
              </a:cxn>
              <a:cxn ang="0">
                <a:pos x="583391456" y="1682010958"/>
              </a:cxn>
              <a:cxn ang="0">
                <a:pos x="583391456" y="552804579"/>
              </a:cxn>
              <a:cxn ang="0">
                <a:pos x="626730003" y="610107918"/>
              </a:cxn>
              <a:cxn ang="0">
                <a:pos x="386705475" y="26965629"/>
              </a:cxn>
              <a:cxn ang="0">
                <a:pos x="273360610" y="0"/>
              </a:cxn>
            </a:cxnLst>
            <a:rect l="0" t="0" r="0" b="0"/>
            <a:pathLst>
              <a:path w="188" h="499">
                <a:moveTo>
                  <a:pt x="82" y="0"/>
                </a:moveTo>
                <a:cubicBezTo>
                  <a:pt x="82" y="1"/>
                  <a:pt x="82" y="1"/>
                  <a:pt x="82" y="1"/>
                </a:cubicBezTo>
                <a:cubicBezTo>
                  <a:pt x="63" y="67"/>
                  <a:pt x="35" y="131"/>
                  <a:pt x="0" y="193"/>
                </a:cubicBezTo>
                <a:cubicBezTo>
                  <a:pt x="9" y="240"/>
                  <a:pt x="16" y="286"/>
                  <a:pt x="23" y="331"/>
                </a:cubicBezTo>
                <a:cubicBezTo>
                  <a:pt x="45" y="292"/>
                  <a:pt x="65" y="253"/>
                  <a:pt x="82" y="213"/>
                </a:cubicBezTo>
                <a:cubicBezTo>
                  <a:pt x="82" y="499"/>
                  <a:pt x="82" y="499"/>
                  <a:pt x="82" y="499"/>
                </a:cubicBezTo>
                <a:cubicBezTo>
                  <a:pt x="175" y="499"/>
                  <a:pt x="175" y="499"/>
                  <a:pt x="175" y="499"/>
                </a:cubicBezTo>
                <a:cubicBezTo>
                  <a:pt x="175" y="164"/>
                  <a:pt x="175" y="164"/>
                  <a:pt x="175" y="164"/>
                </a:cubicBezTo>
                <a:cubicBezTo>
                  <a:pt x="179" y="170"/>
                  <a:pt x="184" y="175"/>
                  <a:pt x="188" y="181"/>
                </a:cubicBezTo>
                <a:cubicBezTo>
                  <a:pt x="116" y="8"/>
                  <a:pt x="116" y="8"/>
                  <a:pt x="116" y="8"/>
                </a:cubicBezTo>
                <a:lnTo>
                  <a:pt x="82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7429" name="Freeform 14"/>
          <p:cNvSpPr/>
          <p:nvPr/>
        </p:nvSpPr>
        <p:spPr>
          <a:xfrm>
            <a:off x="9327458" y="1469969"/>
            <a:ext cx="256156" cy="396792"/>
          </a:xfrm>
          <a:custGeom>
            <a:avLst/>
            <a:gdLst/>
            <a:ahLst/>
            <a:cxnLst>
              <a:cxn ang="0">
                <a:pos x="445197261" y="612843984"/>
              </a:cxn>
              <a:cxn ang="0">
                <a:pos x="244357106" y="0"/>
              </a:cxn>
              <a:cxn ang="0">
                <a:pos x="0" y="77448133"/>
              </a:cxn>
              <a:cxn ang="0">
                <a:pos x="197492698" y="690292117"/>
              </a:cxn>
              <a:cxn ang="0">
                <a:pos x="445197261" y="612843984"/>
              </a:cxn>
            </a:cxnLst>
            <a:rect l="0" t="0" r="0" b="0"/>
            <a:pathLst>
              <a:path w="133" h="205">
                <a:moveTo>
                  <a:pt x="133" y="182"/>
                </a:moveTo>
                <a:cubicBezTo>
                  <a:pt x="118" y="125"/>
                  <a:pt x="98" y="65"/>
                  <a:pt x="7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24" y="87"/>
                  <a:pt x="44" y="148"/>
                  <a:pt x="59" y="205"/>
                </a:cubicBezTo>
                <a:lnTo>
                  <a:pt x="133" y="182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4" name="任意多边形 53"/>
          <p:cNvSpPr/>
          <p:nvPr/>
        </p:nvSpPr>
        <p:spPr>
          <a:xfrm>
            <a:off x="6277021" y="1022952"/>
            <a:ext cx="4480225" cy="1213813"/>
          </a:xfrm>
          <a:custGeom>
            <a:avLst/>
            <a:gdLst>
              <a:gd name="connsiteX0" fmla="*/ 2539788 w 4248472"/>
              <a:gd name="connsiteY0" fmla="*/ 96538 h 1152128"/>
              <a:gd name="connsiteX1" fmla="*/ 2744884 w 4248472"/>
              <a:gd name="connsiteY1" fmla="*/ 96538 h 1152128"/>
              <a:gd name="connsiteX2" fmla="*/ 2742930 w 4248472"/>
              <a:gd name="connsiteY2" fmla="*/ 144016 h 1152128"/>
              <a:gd name="connsiteX3" fmla="*/ 2539788 w 4248472"/>
              <a:gd name="connsiteY3" fmla="*/ 144016 h 1152128"/>
              <a:gd name="connsiteX4" fmla="*/ 2539788 w 4248472"/>
              <a:gd name="connsiteY4" fmla="*/ 126115 h 1152128"/>
              <a:gd name="connsiteX5" fmla="*/ 2539788 w 4248472"/>
              <a:gd name="connsiteY5" fmla="*/ 96538 h 1152128"/>
              <a:gd name="connsiteX6" fmla="*/ 3360510 w 4248472"/>
              <a:gd name="connsiteY6" fmla="*/ 0 h 1152128"/>
              <a:gd name="connsiteX7" fmla="*/ 4248472 w 4248472"/>
              <a:gd name="connsiteY7" fmla="*/ 0 h 1152128"/>
              <a:gd name="connsiteX8" fmla="*/ 4248472 w 4248472"/>
              <a:gd name="connsiteY8" fmla="*/ 1152128 h 1152128"/>
              <a:gd name="connsiteX9" fmla="*/ 1972955 w 4248472"/>
              <a:gd name="connsiteY9" fmla="*/ 1152128 h 1152128"/>
              <a:gd name="connsiteX10" fmla="*/ 1972955 w 4248472"/>
              <a:gd name="connsiteY10" fmla="*/ 1047567 h 1152128"/>
              <a:gd name="connsiteX11" fmla="*/ 1400265 w 4248472"/>
              <a:gd name="connsiteY11" fmla="*/ 1047567 h 1152128"/>
              <a:gd name="connsiteX12" fmla="*/ 1400265 w 4248472"/>
              <a:gd name="connsiteY12" fmla="*/ 1008112 h 1152128"/>
              <a:gd name="connsiteX13" fmla="*/ 3152036 w 4248472"/>
              <a:gd name="connsiteY13" fmla="*/ 1008112 h 1152128"/>
              <a:gd name="connsiteX14" fmla="*/ 3134123 w 4248472"/>
              <a:gd name="connsiteY14" fmla="*/ 1019784 h 1152128"/>
              <a:gd name="connsiteX15" fmla="*/ 3096711 w 4248472"/>
              <a:gd name="connsiteY15" fmla="*/ 1025634 h 1152128"/>
              <a:gd name="connsiteX16" fmla="*/ 2994122 w 4248472"/>
              <a:gd name="connsiteY16" fmla="*/ 1023799 h 1152128"/>
              <a:gd name="connsiteX17" fmla="*/ 3320208 w 4248472"/>
              <a:gd name="connsiteY17" fmla="*/ 1132085 h 1152128"/>
              <a:gd name="connsiteX18" fmla="*/ 3329367 w 4248472"/>
              <a:gd name="connsiteY18" fmla="*/ 1121073 h 1152128"/>
              <a:gd name="connsiteX19" fmla="*/ 3352496 w 4248472"/>
              <a:gd name="connsiteY19" fmla="*/ 1061424 h 1152128"/>
              <a:gd name="connsiteX20" fmla="*/ 3358105 w 4248472"/>
              <a:gd name="connsiteY20" fmla="*/ 1008112 h 1152128"/>
              <a:gd name="connsiteX21" fmla="*/ 4104456 w 4248472"/>
              <a:gd name="connsiteY21" fmla="*/ 1008112 h 1152128"/>
              <a:gd name="connsiteX22" fmla="*/ 4104456 w 4248472"/>
              <a:gd name="connsiteY22" fmla="*/ 144016 h 1152128"/>
              <a:gd name="connsiteX23" fmla="*/ 3459435 w 4248472"/>
              <a:gd name="connsiteY23" fmla="*/ 144016 h 1152128"/>
              <a:gd name="connsiteX24" fmla="*/ 3459435 w 4248472"/>
              <a:gd name="connsiteY24" fmla="*/ 128373 h 1152128"/>
              <a:gd name="connsiteX25" fmla="*/ 3459435 w 4248472"/>
              <a:gd name="connsiteY25" fmla="*/ 106119 h 1152128"/>
              <a:gd name="connsiteX26" fmla="*/ 3360510 w 4248472"/>
              <a:gd name="connsiteY26" fmla="*/ 106119 h 1152128"/>
              <a:gd name="connsiteX27" fmla="*/ 3360510 w 4248472"/>
              <a:gd name="connsiteY27" fmla="*/ 27363 h 1152128"/>
              <a:gd name="connsiteX28" fmla="*/ 2911166 w 4248472"/>
              <a:gd name="connsiteY28" fmla="*/ 0 h 1152128"/>
              <a:gd name="connsiteX29" fmla="*/ 3182812 w 4248472"/>
              <a:gd name="connsiteY29" fmla="*/ 0 h 1152128"/>
              <a:gd name="connsiteX30" fmla="*/ 3182812 w 4248472"/>
              <a:gd name="connsiteY30" fmla="*/ 5461 h 1152128"/>
              <a:gd name="connsiteX31" fmla="*/ 3182812 w 4248472"/>
              <a:gd name="connsiteY31" fmla="*/ 106119 h 1152128"/>
              <a:gd name="connsiteX32" fmla="*/ 2935500 w 4248472"/>
              <a:gd name="connsiteY32" fmla="*/ 106119 h 1152128"/>
              <a:gd name="connsiteX33" fmla="*/ 2935500 w 4248472"/>
              <a:gd name="connsiteY33" fmla="*/ 144016 h 1152128"/>
              <a:gd name="connsiteX34" fmla="*/ 2904544 w 4248472"/>
              <a:gd name="connsiteY34" fmla="*/ 144016 h 1152128"/>
              <a:gd name="connsiteX35" fmla="*/ 2908549 w 4248472"/>
              <a:gd name="connsiteY35" fmla="*/ 97428 h 1152128"/>
              <a:gd name="connsiteX36" fmla="*/ 2407940 w 4248472"/>
              <a:gd name="connsiteY36" fmla="*/ 0 h 1152128"/>
              <a:gd name="connsiteX37" fmla="*/ 2501332 w 4248472"/>
              <a:gd name="connsiteY37" fmla="*/ 0 h 1152128"/>
              <a:gd name="connsiteX38" fmla="*/ 2501332 w 4248472"/>
              <a:gd name="connsiteY38" fmla="*/ 8674 h 1152128"/>
              <a:gd name="connsiteX39" fmla="*/ 2501332 w 4248472"/>
              <a:gd name="connsiteY39" fmla="*/ 37802 h 1152128"/>
              <a:gd name="connsiteX40" fmla="*/ 2407940 w 4248472"/>
              <a:gd name="connsiteY40" fmla="*/ 37802 h 1152128"/>
              <a:gd name="connsiteX41" fmla="*/ 1985071 w 4248472"/>
              <a:gd name="connsiteY41" fmla="*/ 0 h 1152128"/>
              <a:gd name="connsiteX42" fmla="*/ 2237637 w 4248472"/>
              <a:gd name="connsiteY42" fmla="*/ 0 h 1152128"/>
              <a:gd name="connsiteX43" fmla="*/ 2237637 w 4248472"/>
              <a:gd name="connsiteY43" fmla="*/ 7516 h 1152128"/>
              <a:gd name="connsiteX44" fmla="*/ 2237637 w 4248472"/>
              <a:gd name="connsiteY44" fmla="*/ 37802 h 1152128"/>
              <a:gd name="connsiteX45" fmla="*/ 2092971 w 4248472"/>
              <a:gd name="connsiteY45" fmla="*/ 37802 h 1152128"/>
              <a:gd name="connsiteX46" fmla="*/ 2092971 w 4248472"/>
              <a:gd name="connsiteY46" fmla="*/ 133306 h 1152128"/>
              <a:gd name="connsiteX47" fmla="*/ 2092971 w 4248472"/>
              <a:gd name="connsiteY47" fmla="*/ 144016 h 1152128"/>
              <a:gd name="connsiteX48" fmla="*/ 1985071 w 4248472"/>
              <a:gd name="connsiteY48" fmla="*/ 144016 h 1152128"/>
              <a:gd name="connsiteX49" fmla="*/ 0 w 4248472"/>
              <a:gd name="connsiteY49" fmla="*/ 0 h 1152128"/>
              <a:gd name="connsiteX50" fmla="*/ 1002617 w 4248472"/>
              <a:gd name="connsiteY50" fmla="*/ 0 h 1152128"/>
              <a:gd name="connsiteX51" fmla="*/ 1457684 w 4248472"/>
              <a:gd name="connsiteY51" fmla="*/ 144016 h 1152128"/>
              <a:gd name="connsiteX52" fmla="*/ 1282020 w 4248472"/>
              <a:gd name="connsiteY52" fmla="*/ 144016 h 1152128"/>
              <a:gd name="connsiteX53" fmla="*/ 872460 w 4248472"/>
              <a:gd name="connsiteY53" fmla="*/ 14402 h 1152128"/>
              <a:gd name="connsiteX54" fmla="*/ 707618 w 4248472"/>
              <a:gd name="connsiteY54" fmla="*/ 14402 h 1152128"/>
              <a:gd name="connsiteX55" fmla="*/ 707618 w 4248472"/>
              <a:gd name="connsiteY55" fmla="*/ 144016 h 1152128"/>
              <a:gd name="connsiteX56" fmla="*/ 144016 w 4248472"/>
              <a:gd name="connsiteY56" fmla="*/ 144016 h 1152128"/>
              <a:gd name="connsiteX57" fmla="*/ 144016 w 4248472"/>
              <a:gd name="connsiteY57" fmla="*/ 1008112 h 1152128"/>
              <a:gd name="connsiteX58" fmla="*/ 1192858 w 4248472"/>
              <a:gd name="connsiteY58" fmla="*/ 1008112 h 1152128"/>
              <a:gd name="connsiteX59" fmla="*/ 1192858 w 4248472"/>
              <a:gd name="connsiteY59" fmla="*/ 1047567 h 1152128"/>
              <a:gd name="connsiteX60" fmla="*/ 651123 w 4248472"/>
              <a:gd name="connsiteY60" fmla="*/ 1047567 h 1152128"/>
              <a:gd name="connsiteX61" fmla="*/ 651123 w 4248472"/>
              <a:gd name="connsiteY61" fmla="*/ 1152128 h 1152128"/>
              <a:gd name="connsiteX62" fmla="*/ 0 w 4248472"/>
              <a:gd name="connsiteY62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248472" h="1152128">
                <a:moveTo>
                  <a:pt x="2539788" y="96538"/>
                </a:moveTo>
                <a:cubicBezTo>
                  <a:pt x="2744884" y="96538"/>
                  <a:pt x="2744884" y="96538"/>
                  <a:pt x="2744884" y="96538"/>
                </a:cubicBezTo>
                <a:lnTo>
                  <a:pt x="2742930" y="144016"/>
                </a:lnTo>
                <a:lnTo>
                  <a:pt x="2539788" y="144016"/>
                </a:lnTo>
                <a:lnTo>
                  <a:pt x="2539788" y="126115"/>
                </a:lnTo>
                <a:cubicBezTo>
                  <a:pt x="2539788" y="96538"/>
                  <a:pt x="2539788" y="96538"/>
                  <a:pt x="2539788" y="96538"/>
                </a:cubicBezTo>
                <a:close/>
                <a:moveTo>
                  <a:pt x="3360510" y="0"/>
                </a:moveTo>
                <a:lnTo>
                  <a:pt x="4248472" y="0"/>
                </a:lnTo>
                <a:lnTo>
                  <a:pt x="4248472" y="1152128"/>
                </a:lnTo>
                <a:lnTo>
                  <a:pt x="1972955" y="1152128"/>
                </a:lnTo>
                <a:lnTo>
                  <a:pt x="1972955" y="1047567"/>
                </a:lnTo>
                <a:lnTo>
                  <a:pt x="1400265" y="1047567"/>
                </a:lnTo>
                <a:lnTo>
                  <a:pt x="1400265" y="1008112"/>
                </a:lnTo>
                <a:lnTo>
                  <a:pt x="3152036" y="1008112"/>
                </a:lnTo>
                <a:lnTo>
                  <a:pt x="3134123" y="1019784"/>
                </a:lnTo>
                <a:cubicBezTo>
                  <a:pt x="3123389" y="1023684"/>
                  <a:pt x="3110909" y="1025634"/>
                  <a:pt x="3096711" y="1025634"/>
                </a:cubicBezTo>
                <a:cubicBezTo>
                  <a:pt x="3069232" y="1025634"/>
                  <a:pt x="3036257" y="1025634"/>
                  <a:pt x="2994122" y="1023799"/>
                </a:cubicBezTo>
                <a:cubicBezTo>
                  <a:pt x="3320208" y="1132085"/>
                  <a:pt x="3320208" y="1132085"/>
                  <a:pt x="3320208" y="1132085"/>
                </a:cubicBezTo>
                <a:cubicBezTo>
                  <a:pt x="3323872" y="1128414"/>
                  <a:pt x="3325704" y="1124744"/>
                  <a:pt x="3329367" y="1121073"/>
                </a:cubicBezTo>
                <a:cubicBezTo>
                  <a:pt x="3339443" y="1103637"/>
                  <a:pt x="3347229" y="1083907"/>
                  <a:pt x="3352496" y="1061424"/>
                </a:cubicBezTo>
                <a:lnTo>
                  <a:pt x="3358105" y="1008112"/>
                </a:lnTo>
                <a:lnTo>
                  <a:pt x="4104456" y="1008112"/>
                </a:lnTo>
                <a:lnTo>
                  <a:pt x="4104456" y="144016"/>
                </a:lnTo>
                <a:lnTo>
                  <a:pt x="3459435" y="144016"/>
                </a:lnTo>
                <a:lnTo>
                  <a:pt x="3459435" y="128373"/>
                </a:lnTo>
                <a:cubicBezTo>
                  <a:pt x="3459435" y="106119"/>
                  <a:pt x="3459435" y="106119"/>
                  <a:pt x="3459435" y="106119"/>
                </a:cubicBezTo>
                <a:cubicBezTo>
                  <a:pt x="3360510" y="106119"/>
                  <a:pt x="3360510" y="106119"/>
                  <a:pt x="3360510" y="106119"/>
                </a:cubicBezTo>
                <a:cubicBezTo>
                  <a:pt x="3360510" y="76294"/>
                  <a:pt x="3360510" y="50198"/>
                  <a:pt x="3360510" y="27363"/>
                </a:cubicBezTo>
                <a:close/>
                <a:moveTo>
                  <a:pt x="2911166" y="0"/>
                </a:moveTo>
                <a:lnTo>
                  <a:pt x="3182812" y="0"/>
                </a:lnTo>
                <a:lnTo>
                  <a:pt x="3182812" y="5461"/>
                </a:lnTo>
                <a:cubicBezTo>
                  <a:pt x="3182812" y="106119"/>
                  <a:pt x="3182812" y="106119"/>
                  <a:pt x="3182812" y="106119"/>
                </a:cubicBezTo>
                <a:cubicBezTo>
                  <a:pt x="2935500" y="106119"/>
                  <a:pt x="2935500" y="106119"/>
                  <a:pt x="2935500" y="106119"/>
                </a:cubicBezTo>
                <a:lnTo>
                  <a:pt x="2935500" y="144016"/>
                </a:lnTo>
                <a:lnTo>
                  <a:pt x="2904544" y="144016"/>
                </a:lnTo>
                <a:lnTo>
                  <a:pt x="2908549" y="97428"/>
                </a:lnTo>
                <a:close/>
                <a:moveTo>
                  <a:pt x="2407940" y="0"/>
                </a:moveTo>
                <a:lnTo>
                  <a:pt x="2501332" y="0"/>
                </a:lnTo>
                <a:lnTo>
                  <a:pt x="2501332" y="8674"/>
                </a:lnTo>
                <a:cubicBezTo>
                  <a:pt x="2501332" y="37802"/>
                  <a:pt x="2501332" y="37802"/>
                  <a:pt x="2501332" y="37802"/>
                </a:cubicBezTo>
                <a:cubicBezTo>
                  <a:pt x="2407940" y="37802"/>
                  <a:pt x="2407940" y="37802"/>
                  <a:pt x="2407940" y="37802"/>
                </a:cubicBezTo>
                <a:close/>
                <a:moveTo>
                  <a:pt x="1985071" y="0"/>
                </a:moveTo>
                <a:lnTo>
                  <a:pt x="2237637" y="0"/>
                </a:lnTo>
                <a:lnTo>
                  <a:pt x="2237637" y="7516"/>
                </a:lnTo>
                <a:cubicBezTo>
                  <a:pt x="2237637" y="37802"/>
                  <a:pt x="2237637" y="37802"/>
                  <a:pt x="2237637" y="37802"/>
                </a:cubicBezTo>
                <a:cubicBezTo>
                  <a:pt x="2092971" y="37802"/>
                  <a:pt x="2092971" y="37802"/>
                  <a:pt x="2092971" y="37802"/>
                </a:cubicBezTo>
                <a:cubicBezTo>
                  <a:pt x="2092971" y="79101"/>
                  <a:pt x="2092971" y="110075"/>
                  <a:pt x="2092971" y="133306"/>
                </a:cubicBezTo>
                <a:lnTo>
                  <a:pt x="2092971" y="144016"/>
                </a:lnTo>
                <a:lnTo>
                  <a:pt x="1985071" y="144016"/>
                </a:lnTo>
                <a:close/>
                <a:moveTo>
                  <a:pt x="0" y="0"/>
                </a:moveTo>
                <a:lnTo>
                  <a:pt x="1002617" y="0"/>
                </a:lnTo>
                <a:lnTo>
                  <a:pt x="1457684" y="144016"/>
                </a:lnTo>
                <a:lnTo>
                  <a:pt x="1282020" y="144016"/>
                </a:lnTo>
                <a:lnTo>
                  <a:pt x="872460" y="14402"/>
                </a:lnTo>
                <a:lnTo>
                  <a:pt x="707618" y="14402"/>
                </a:lnTo>
                <a:lnTo>
                  <a:pt x="707618" y="144016"/>
                </a:lnTo>
                <a:lnTo>
                  <a:pt x="144016" y="144016"/>
                </a:lnTo>
                <a:lnTo>
                  <a:pt x="144016" y="1008112"/>
                </a:lnTo>
                <a:lnTo>
                  <a:pt x="1192858" y="1008112"/>
                </a:lnTo>
                <a:lnTo>
                  <a:pt x="1192858" y="1047567"/>
                </a:lnTo>
                <a:lnTo>
                  <a:pt x="651123" y="1047567"/>
                </a:lnTo>
                <a:lnTo>
                  <a:pt x="651123" y="1152128"/>
                </a:lnTo>
                <a:lnTo>
                  <a:pt x="0" y="11521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/>
          <p:cNvPicPr>
            <a:picLocks noChangeAspect="1"/>
          </p:cNvPicPr>
          <p:nvPr/>
        </p:nvPicPr>
        <p:blipFill>
          <a:blip r:embed="rId1"/>
          <a:srcRect l="28500" r="3741"/>
          <a:stretch>
            <a:fillRect/>
          </a:stretch>
        </p:blipFill>
        <p:spPr>
          <a:xfrm>
            <a:off x="1607608" y="-31810"/>
            <a:ext cx="9643533" cy="723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Freeform 6"/>
          <p:cNvSpPr/>
          <p:nvPr/>
        </p:nvSpPr>
        <p:spPr>
          <a:xfrm>
            <a:off x="3119434" y="1493408"/>
            <a:ext cx="529055" cy="805303"/>
          </a:xfrm>
          <a:custGeom>
            <a:avLst/>
            <a:gdLst/>
            <a:ahLst/>
            <a:cxnLst>
              <a:cxn ang="0">
                <a:pos x="0" y="548506"/>
              </a:cxn>
              <a:cxn ang="0">
                <a:pos x="173300" y="764312"/>
              </a:cxn>
              <a:cxn ang="0">
                <a:pos x="283854" y="764312"/>
              </a:cxn>
              <a:cxn ang="0">
                <a:pos x="469106" y="605455"/>
              </a:cxn>
              <a:cxn ang="0">
                <a:pos x="501973" y="371665"/>
              </a:cxn>
              <a:cxn ang="0">
                <a:pos x="331661" y="305725"/>
              </a:cxn>
              <a:cxn ang="0">
                <a:pos x="313733" y="518533"/>
              </a:cxn>
              <a:cxn ang="0">
                <a:pos x="262938" y="578479"/>
              </a:cxn>
              <a:cxn ang="0">
                <a:pos x="236047" y="578479"/>
              </a:cxn>
              <a:cxn ang="0">
                <a:pos x="194216" y="512539"/>
              </a:cxn>
              <a:cxn ang="0">
                <a:pos x="194216" y="0"/>
              </a:cxn>
              <a:cxn ang="0">
                <a:pos x="0" y="98911"/>
              </a:cxn>
              <a:cxn ang="0">
                <a:pos x="0" y="548506"/>
              </a:cxn>
            </a:cxnLst>
            <a:rect l="0" t="0" r="0" b="0"/>
            <a:pathLst>
              <a:path w="168" h="255">
                <a:moveTo>
                  <a:pt x="0" y="183"/>
                </a:moveTo>
                <a:cubicBezTo>
                  <a:pt x="0" y="231"/>
                  <a:pt x="19" y="255"/>
                  <a:pt x="58" y="255"/>
                </a:cubicBezTo>
                <a:cubicBezTo>
                  <a:pt x="95" y="255"/>
                  <a:pt x="95" y="255"/>
                  <a:pt x="95" y="255"/>
                </a:cubicBezTo>
                <a:cubicBezTo>
                  <a:pt x="130" y="255"/>
                  <a:pt x="151" y="237"/>
                  <a:pt x="157" y="202"/>
                </a:cubicBezTo>
                <a:cubicBezTo>
                  <a:pt x="160" y="185"/>
                  <a:pt x="164" y="159"/>
                  <a:pt x="168" y="124"/>
                </a:cubicBezTo>
                <a:cubicBezTo>
                  <a:pt x="146" y="116"/>
                  <a:pt x="127" y="109"/>
                  <a:pt x="111" y="102"/>
                </a:cubicBezTo>
                <a:cubicBezTo>
                  <a:pt x="109" y="136"/>
                  <a:pt x="107" y="160"/>
                  <a:pt x="105" y="173"/>
                </a:cubicBezTo>
                <a:cubicBezTo>
                  <a:pt x="103" y="186"/>
                  <a:pt x="97" y="193"/>
                  <a:pt x="88" y="193"/>
                </a:cubicBezTo>
                <a:cubicBezTo>
                  <a:pt x="79" y="193"/>
                  <a:pt x="79" y="193"/>
                  <a:pt x="79" y="193"/>
                </a:cubicBezTo>
                <a:cubicBezTo>
                  <a:pt x="69" y="194"/>
                  <a:pt x="65" y="187"/>
                  <a:pt x="65" y="171"/>
                </a:cubicBezTo>
                <a:cubicBezTo>
                  <a:pt x="65" y="0"/>
                  <a:pt x="65" y="0"/>
                  <a:pt x="65" y="0"/>
                </a:cubicBezTo>
                <a:cubicBezTo>
                  <a:pt x="44" y="11"/>
                  <a:pt x="22" y="22"/>
                  <a:pt x="0" y="33"/>
                </a:cubicBezTo>
                <a:lnTo>
                  <a:pt x="0" y="183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37" name="Freeform 7"/>
          <p:cNvSpPr/>
          <p:nvPr/>
        </p:nvSpPr>
        <p:spPr>
          <a:xfrm>
            <a:off x="2329200" y="1732823"/>
            <a:ext cx="530729" cy="591001"/>
          </a:xfrm>
          <a:custGeom>
            <a:avLst/>
            <a:gdLst/>
            <a:ahLst/>
            <a:cxnLst>
              <a:cxn ang="0">
                <a:pos x="0" y="402181"/>
              </a:cxn>
              <a:cxn ang="0">
                <a:pos x="146274" y="561252"/>
              </a:cxn>
              <a:cxn ang="0">
                <a:pos x="504496" y="0"/>
              </a:cxn>
              <a:cxn ang="0">
                <a:pos x="256726" y="126057"/>
              </a:cxn>
              <a:cxn ang="0">
                <a:pos x="0" y="402181"/>
              </a:cxn>
            </a:cxnLst>
            <a:rect l="0" t="0" r="0" b="0"/>
            <a:pathLst>
              <a:path w="169" h="187">
                <a:moveTo>
                  <a:pt x="0" y="134"/>
                </a:moveTo>
                <a:cubicBezTo>
                  <a:pt x="18" y="152"/>
                  <a:pt x="34" y="170"/>
                  <a:pt x="49" y="187"/>
                </a:cubicBezTo>
                <a:cubicBezTo>
                  <a:pt x="112" y="146"/>
                  <a:pt x="152" y="83"/>
                  <a:pt x="169" y="0"/>
                </a:cubicBezTo>
                <a:cubicBezTo>
                  <a:pt x="140" y="14"/>
                  <a:pt x="113" y="29"/>
                  <a:pt x="86" y="42"/>
                </a:cubicBezTo>
                <a:cubicBezTo>
                  <a:pt x="68" y="80"/>
                  <a:pt x="39" y="111"/>
                  <a:pt x="0" y="134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38" name="Freeform 8"/>
          <p:cNvSpPr/>
          <p:nvPr/>
        </p:nvSpPr>
        <p:spPr>
          <a:xfrm>
            <a:off x="3728851" y="1110011"/>
            <a:ext cx="334845" cy="1741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5223"/>
              </a:cxn>
              <a:cxn ang="0">
                <a:pos x="316571" y="0"/>
              </a:cxn>
              <a:cxn ang="0">
                <a:pos x="0" y="0"/>
              </a:cxn>
            </a:cxnLst>
            <a:rect l="0" t="0" r="0" b="0"/>
            <a:pathLst>
              <a:path w="106" h="55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42" y="33"/>
                  <a:pt x="79" y="14"/>
                  <a:pt x="1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39" name="Freeform 10"/>
          <p:cNvSpPr/>
          <p:nvPr/>
        </p:nvSpPr>
        <p:spPr>
          <a:xfrm>
            <a:off x="4493971" y="2117895"/>
            <a:ext cx="410186" cy="272898"/>
          </a:xfrm>
          <a:custGeom>
            <a:avLst/>
            <a:gdLst/>
            <a:ahLst/>
            <a:cxnLst>
              <a:cxn ang="0">
                <a:pos x="0" y="111238"/>
              </a:cxn>
              <a:cxn ang="0">
                <a:pos x="319734" y="258554"/>
              </a:cxn>
              <a:cxn ang="0">
                <a:pos x="388462" y="132283"/>
              </a:cxn>
              <a:cxn ang="0">
                <a:pos x="68728" y="0"/>
              </a:cxn>
              <a:cxn ang="0">
                <a:pos x="0" y="111238"/>
              </a:cxn>
            </a:cxnLst>
            <a:rect l="0" t="0" r="0" b="0"/>
            <a:pathLst>
              <a:path w="130" h="86">
                <a:moveTo>
                  <a:pt x="0" y="37"/>
                </a:moveTo>
                <a:cubicBezTo>
                  <a:pt x="35" y="52"/>
                  <a:pt x="71" y="68"/>
                  <a:pt x="107" y="86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95" y="28"/>
                  <a:pt x="59" y="14"/>
                  <a:pt x="23" y="0"/>
                </a:cubicBezTo>
                <a:lnTo>
                  <a:pt x="0" y="37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40" name="Freeform 11"/>
          <p:cNvSpPr/>
          <p:nvPr/>
        </p:nvSpPr>
        <p:spPr>
          <a:xfrm>
            <a:off x="4673114" y="1505128"/>
            <a:ext cx="202581" cy="107150"/>
          </a:xfrm>
          <a:custGeom>
            <a:avLst/>
            <a:gdLst/>
            <a:ahLst/>
            <a:cxnLst>
              <a:cxn ang="0">
                <a:pos x="191708" y="102160"/>
              </a:cxn>
              <a:cxn ang="0">
                <a:pos x="191708" y="0"/>
              </a:cxn>
              <a:cxn ang="0">
                <a:pos x="0" y="0"/>
              </a:cxn>
              <a:cxn ang="0">
                <a:pos x="102160" y="102160"/>
              </a:cxn>
              <a:cxn ang="0">
                <a:pos x="191708" y="102160"/>
              </a:cxn>
            </a:cxnLst>
            <a:rect l="0" t="0" r="0" b="0"/>
            <a:pathLst>
              <a:path w="152" h="81">
                <a:moveTo>
                  <a:pt x="152" y="81"/>
                </a:moveTo>
                <a:lnTo>
                  <a:pt x="152" y="0"/>
                </a:lnTo>
                <a:lnTo>
                  <a:pt x="0" y="0"/>
                </a:lnTo>
                <a:lnTo>
                  <a:pt x="81" y="81"/>
                </a:lnTo>
                <a:lnTo>
                  <a:pt x="152" y="81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41" name="Freeform 13"/>
          <p:cNvSpPr/>
          <p:nvPr/>
        </p:nvSpPr>
        <p:spPr>
          <a:xfrm>
            <a:off x="4843885" y="1675899"/>
            <a:ext cx="122218" cy="1289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6034" y="122340"/>
              </a:cxn>
              <a:cxn ang="0">
                <a:pos x="116034" y="0"/>
              </a:cxn>
              <a:cxn ang="0">
                <a:pos x="0" y="0"/>
              </a:cxn>
            </a:cxnLst>
            <a:rect l="0" t="0" r="0" b="0"/>
            <a:pathLst>
              <a:path w="92" h="97">
                <a:moveTo>
                  <a:pt x="0" y="0"/>
                </a:moveTo>
                <a:lnTo>
                  <a:pt x="92" y="97"/>
                </a:lnTo>
                <a:lnTo>
                  <a:pt x="9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42" name="Freeform 14"/>
          <p:cNvSpPr/>
          <p:nvPr/>
        </p:nvSpPr>
        <p:spPr>
          <a:xfrm>
            <a:off x="4465510" y="1264040"/>
            <a:ext cx="299686" cy="192535"/>
          </a:xfrm>
          <a:custGeom>
            <a:avLst/>
            <a:gdLst/>
            <a:ahLst/>
            <a:cxnLst>
              <a:cxn ang="0">
                <a:pos x="155133" y="165223"/>
              </a:cxn>
              <a:cxn ang="0">
                <a:pos x="283779" y="165223"/>
              </a:cxn>
              <a:cxn ang="0">
                <a:pos x="283779" y="63062"/>
              </a:cxn>
              <a:cxn ang="0">
                <a:pos x="155133" y="63062"/>
              </a:cxn>
              <a:cxn ang="0">
                <a:pos x="155133" y="0"/>
              </a:cxn>
              <a:cxn ang="0">
                <a:pos x="0" y="0"/>
              </a:cxn>
              <a:cxn ang="0">
                <a:pos x="0" y="23964"/>
              </a:cxn>
              <a:cxn ang="0">
                <a:pos x="155133" y="182880"/>
              </a:cxn>
              <a:cxn ang="0">
                <a:pos x="155133" y="165223"/>
              </a:cxn>
            </a:cxnLst>
            <a:rect l="0" t="0" r="0" b="0"/>
            <a:pathLst>
              <a:path w="225" h="145">
                <a:moveTo>
                  <a:pt x="123" y="131"/>
                </a:moveTo>
                <a:lnTo>
                  <a:pt x="225" y="131"/>
                </a:lnTo>
                <a:lnTo>
                  <a:pt x="225" y="50"/>
                </a:lnTo>
                <a:lnTo>
                  <a:pt x="123" y="50"/>
                </a:lnTo>
                <a:lnTo>
                  <a:pt x="123" y="0"/>
                </a:lnTo>
                <a:lnTo>
                  <a:pt x="0" y="0"/>
                </a:lnTo>
                <a:lnTo>
                  <a:pt x="0" y="19"/>
                </a:lnTo>
                <a:lnTo>
                  <a:pt x="123" y="145"/>
                </a:lnTo>
                <a:lnTo>
                  <a:pt x="123" y="131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43" name="Freeform 15"/>
          <p:cNvSpPr>
            <a:spLocks noEditPoints="1"/>
          </p:cNvSpPr>
          <p:nvPr/>
        </p:nvSpPr>
        <p:spPr>
          <a:xfrm>
            <a:off x="3620026" y="1341054"/>
            <a:ext cx="1329334" cy="1059784"/>
          </a:xfrm>
          <a:custGeom>
            <a:avLst/>
            <a:gdLst/>
            <a:ahLst/>
            <a:cxnLst>
              <a:cxn ang="0">
                <a:pos x="904676" y="330069"/>
              </a:cxn>
              <a:cxn ang="0">
                <a:pos x="946476" y="228047"/>
              </a:cxn>
              <a:cxn ang="0">
                <a:pos x="904676" y="183038"/>
              </a:cxn>
              <a:cxn ang="0">
                <a:pos x="749418" y="63013"/>
              </a:cxn>
              <a:cxn ang="0">
                <a:pos x="519517" y="0"/>
              </a:cxn>
              <a:cxn ang="0">
                <a:pos x="364259" y="63013"/>
              </a:cxn>
              <a:cxn ang="0">
                <a:pos x="235873" y="165034"/>
              </a:cxn>
              <a:cxn ang="0">
                <a:pos x="364259" y="228047"/>
              </a:cxn>
              <a:cxn ang="0">
                <a:pos x="134358" y="330069"/>
              </a:cxn>
              <a:cxn ang="0">
                <a:pos x="364259" y="390081"/>
              </a:cxn>
              <a:cxn ang="0">
                <a:pos x="44786" y="513107"/>
              </a:cxn>
              <a:cxn ang="0">
                <a:pos x="0" y="648135"/>
              </a:cxn>
              <a:cxn ang="0">
                <a:pos x="331416" y="615128"/>
              </a:cxn>
              <a:cxn ang="0">
                <a:pos x="376202" y="729152"/>
              </a:cxn>
              <a:cxn ang="0">
                <a:pos x="119429" y="984205"/>
              </a:cxn>
              <a:cxn ang="0">
                <a:pos x="420988" y="1005209"/>
              </a:cxn>
              <a:cxn ang="0">
                <a:pos x="734490" y="813169"/>
              </a:cxn>
              <a:cxn ang="0">
                <a:pos x="925576" y="729152"/>
              </a:cxn>
              <a:cxn ang="0">
                <a:pos x="1179363" y="768160"/>
              </a:cxn>
              <a:cxn ang="0">
                <a:pos x="1000220" y="513107"/>
              </a:cxn>
              <a:cxn ang="0">
                <a:pos x="1107706" y="390081"/>
              </a:cxn>
              <a:cxn ang="0">
                <a:pos x="519517" y="165034"/>
              </a:cxn>
              <a:cxn ang="0">
                <a:pos x="749418" y="228047"/>
              </a:cxn>
              <a:cxn ang="0">
                <a:pos x="519517" y="165034"/>
              </a:cxn>
              <a:cxn ang="0">
                <a:pos x="749418" y="330069"/>
              </a:cxn>
              <a:cxn ang="0">
                <a:pos x="519517" y="390081"/>
              </a:cxn>
              <a:cxn ang="0">
                <a:pos x="567289" y="774161"/>
              </a:cxn>
              <a:cxn ang="0">
                <a:pos x="406059" y="855178"/>
              </a:cxn>
              <a:cxn ang="0">
                <a:pos x="379188" y="729152"/>
              </a:cxn>
              <a:cxn ang="0">
                <a:pos x="567289" y="774161"/>
              </a:cxn>
              <a:cxn ang="0">
                <a:pos x="734490" y="537112"/>
              </a:cxn>
              <a:cxn ang="0">
                <a:pos x="567289" y="609127"/>
              </a:cxn>
              <a:cxn ang="0">
                <a:pos x="444874" y="513107"/>
              </a:cxn>
              <a:cxn ang="0">
                <a:pos x="919605" y="609127"/>
              </a:cxn>
            </a:cxnLst>
            <a:rect l="0" t="0" r="0" b="0"/>
            <a:pathLst>
              <a:path w="422" h="335">
                <a:moveTo>
                  <a:pt x="303" y="130"/>
                </a:moveTo>
                <a:cubicBezTo>
                  <a:pt x="303" y="110"/>
                  <a:pt x="303" y="110"/>
                  <a:pt x="303" y="110"/>
                </a:cubicBezTo>
                <a:cubicBezTo>
                  <a:pt x="351" y="110"/>
                  <a:pt x="351" y="110"/>
                  <a:pt x="351" y="110"/>
                </a:cubicBezTo>
                <a:cubicBezTo>
                  <a:pt x="317" y="76"/>
                  <a:pt x="317" y="76"/>
                  <a:pt x="317" y="76"/>
                </a:cubicBezTo>
                <a:cubicBezTo>
                  <a:pt x="303" y="76"/>
                  <a:pt x="303" y="76"/>
                  <a:pt x="303" y="76"/>
                </a:cubicBezTo>
                <a:cubicBezTo>
                  <a:pt x="303" y="61"/>
                  <a:pt x="303" y="61"/>
                  <a:pt x="303" y="61"/>
                </a:cubicBezTo>
                <a:cubicBezTo>
                  <a:pt x="251" y="8"/>
                  <a:pt x="251" y="8"/>
                  <a:pt x="251" y="8"/>
                </a:cubicBezTo>
                <a:cubicBezTo>
                  <a:pt x="251" y="21"/>
                  <a:pt x="251" y="21"/>
                  <a:pt x="251" y="21"/>
                </a:cubicBezTo>
                <a:cubicBezTo>
                  <a:pt x="174" y="21"/>
                  <a:pt x="174" y="21"/>
                  <a:pt x="174" y="21"/>
                </a:cubicBezTo>
                <a:cubicBezTo>
                  <a:pt x="174" y="0"/>
                  <a:pt x="174" y="0"/>
                  <a:pt x="17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1"/>
                  <a:pt x="122" y="21"/>
                  <a:pt x="122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55"/>
                  <a:pt x="79" y="55"/>
                  <a:pt x="79" y="55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5" y="130"/>
                  <a:pt x="15" y="130"/>
                  <a:pt x="15" y="130"/>
                </a:cubicBezTo>
                <a:cubicBezTo>
                  <a:pt x="15" y="171"/>
                  <a:pt x="15" y="171"/>
                  <a:pt x="15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63" y="189"/>
                  <a:pt x="33" y="204"/>
                  <a:pt x="0" y="216"/>
                </a:cubicBezTo>
                <a:cubicBezTo>
                  <a:pt x="10" y="229"/>
                  <a:pt x="19" y="243"/>
                  <a:pt x="28" y="258"/>
                </a:cubicBezTo>
                <a:cubicBezTo>
                  <a:pt x="58" y="243"/>
                  <a:pt x="86" y="225"/>
                  <a:pt x="111" y="205"/>
                </a:cubicBezTo>
                <a:cubicBezTo>
                  <a:pt x="111" y="243"/>
                  <a:pt x="111" y="243"/>
                  <a:pt x="111" y="243"/>
                </a:cubicBezTo>
                <a:cubicBezTo>
                  <a:pt x="126" y="243"/>
                  <a:pt x="126" y="243"/>
                  <a:pt x="126" y="243"/>
                </a:cubicBezTo>
                <a:cubicBezTo>
                  <a:pt x="92" y="259"/>
                  <a:pt x="55" y="273"/>
                  <a:pt x="16" y="287"/>
                </a:cubicBezTo>
                <a:cubicBezTo>
                  <a:pt x="24" y="300"/>
                  <a:pt x="32" y="314"/>
                  <a:pt x="40" y="328"/>
                </a:cubicBezTo>
                <a:cubicBezTo>
                  <a:pt x="67" y="317"/>
                  <a:pt x="97" y="304"/>
                  <a:pt x="129" y="289"/>
                </a:cubicBezTo>
                <a:cubicBezTo>
                  <a:pt x="134" y="304"/>
                  <a:pt x="138" y="320"/>
                  <a:pt x="141" y="335"/>
                </a:cubicBezTo>
                <a:cubicBezTo>
                  <a:pt x="160" y="335"/>
                  <a:pt x="177" y="335"/>
                  <a:pt x="191" y="334"/>
                </a:cubicBezTo>
                <a:cubicBezTo>
                  <a:pt x="228" y="332"/>
                  <a:pt x="246" y="311"/>
                  <a:pt x="246" y="271"/>
                </a:cubicBezTo>
                <a:cubicBezTo>
                  <a:pt x="246" y="243"/>
                  <a:pt x="246" y="243"/>
                  <a:pt x="246" y="243"/>
                </a:cubicBezTo>
                <a:cubicBezTo>
                  <a:pt x="310" y="243"/>
                  <a:pt x="310" y="243"/>
                  <a:pt x="310" y="243"/>
                </a:cubicBezTo>
                <a:cubicBezTo>
                  <a:pt x="310" y="204"/>
                  <a:pt x="310" y="204"/>
                  <a:pt x="310" y="204"/>
                </a:cubicBezTo>
                <a:cubicBezTo>
                  <a:pt x="336" y="226"/>
                  <a:pt x="365" y="243"/>
                  <a:pt x="395" y="256"/>
                </a:cubicBezTo>
                <a:cubicBezTo>
                  <a:pt x="403" y="242"/>
                  <a:pt x="412" y="227"/>
                  <a:pt x="422" y="212"/>
                </a:cubicBezTo>
                <a:cubicBezTo>
                  <a:pt x="390" y="202"/>
                  <a:pt x="361" y="188"/>
                  <a:pt x="335" y="171"/>
                </a:cubicBezTo>
                <a:cubicBezTo>
                  <a:pt x="410" y="171"/>
                  <a:pt x="410" y="171"/>
                  <a:pt x="410" y="171"/>
                </a:cubicBezTo>
                <a:cubicBezTo>
                  <a:pt x="371" y="130"/>
                  <a:pt x="371" y="130"/>
                  <a:pt x="371" y="130"/>
                </a:cubicBezTo>
                <a:lnTo>
                  <a:pt x="303" y="130"/>
                </a:lnTo>
                <a:close/>
                <a:moveTo>
                  <a:pt x="174" y="55"/>
                </a:moveTo>
                <a:cubicBezTo>
                  <a:pt x="251" y="55"/>
                  <a:pt x="251" y="55"/>
                  <a:pt x="251" y="55"/>
                </a:cubicBezTo>
                <a:cubicBezTo>
                  <a:pt x="251" y="76"/>
                  <a:pt x="251" y="76"/>
                  <a:pt x="251" y="76"/>
                </a:cubicBezTo>
                <a:cubicBezTo>
                  <a:pt x="174" y="76"/>
                  <a:pt x="174" y="76"/>
                  <a:pt x="174" y="76"/>
                </a:cubicBezTo>
                <a:lnTo>
                  <a:pt x="174" y="55"/>
                </a:lnTo>
                <a:close/>
                <a:moveTo>
                  <a:pt x="174" y="110"/>
                </a:moveTo>
                <a:cubicBezTo>
                  <a:pt x="251" y="110"/>
                  <a:pt x="251" y="110"/>
                  <a:pt x="251" y="110"/>
                </a:cubicBezTo>
                <a:cubicBezTo>
                  <a:pt x="251" y="130"/>
                  <a:pt x="251" y="130"/>
                  <a:pt x="251" y="130"/>
                </a:cubicBezTo>
                <a:cubicBezTo>
                  <a:pt x="174" y="130"/>
                  <a:pt x="174" y="130"/>
                  <a:pt x="174" y="130"/>
                </a:cubicBezTo>
                <a:lnTo>
                  <a:pt x="174" y="110"/>
                </a:lnTo>
                <a:close/>
                <a:moveTo>
                  <a:pt x="190" y="258"/>
                </a:moveTo>
                <a:cubicBezTo>
                  <a:pt x="190" y="278"/>
                  <a:pt x="182" y="288"/>
                  <a:pt x="164" y="287"/>
                </a:cubicBezTo>
                <a:cubicBezTo>
                  <a:pt x="154" y="287"/>
                  <a:pt x="144" y="286"/>
                  <a:pt x="136" y="285"/>
                </a:cubicBezTo>
                <a:cubicBezTo>
                  <a:pt x="142" y="283"/>
                  <a:pt x="148" y="280"/>
                  <a:pt x="154" y="278"/>
                </a:cubicBezTo>
                <a:cubicBezTo>
                  <a:pt x="127" y="243"/>
                  <a:pt x="127" y="243"/>
                  <a:pt x="127" y="243"/>
                </a:cubicBezTo>
                <a:cubicBezTo>
                  <a:pt x="190" y="243"/>
                  <a:pt x="190" y="243"/>
                  <a:pt x="190" y="243"/>
                </a:cubicBezTo>
                <a:lnTo>
                  <a:pt x="190" y="258"/>
                </a:lnTo>
                <a:close/>
                <a:moveTo>
                  <a:pt x="246" y="203"/>
                </a:moveTo>
                <a:cubicBezTo>
                  <a:pt x="246" y="179"/>
                  <a:pt x="246" y="179"/>
                  <a:pt x="246" y="179"/>
                </a:cubicBezTo>
                <a:cubicBezTo>
                  <a:pt x="190" y="179"/>
                  <a:pt x="190" y="179"/>
                  <a:pt x="190" y="179"/>
                </a:cubicBezTo>
                <a:cubicBezTo>
                  <a:pt x="190" y="203"/>
                  <a:pt x="190" y="203"/>
                  <a:pt x="190" y="203"/>
                </a:cubicBezTo>
                <a:cubicBezTo>
                  <a:pt x="114" y="203"/>
                  <a:pt x="114" y="203"/>
                  <a:pt x="114" y="203"/>
                </a:cubicBezTo>
                <a:cubicBezTo>
                  <a:pt x="126" y="192"/>
                  <a:pt x="138" y="182"/>
                  <a:pt x="149" y="171"/>
                </a:cubicBezTo>
                <a:cubicBezTo>
                  <a:pt x="274" y="171"/>
                  <a:pt x="274" y="171"/>
                  <a:pt x="274" y="171"/>
                </a:cubicBezTo>
                <a:cubicBezTo>
                  <a:pt x="285" y="182"/>
                  <a:pt x="297" y="193"/>
                  <a:pt x="308" y="203"/>
                </a:cubicBezTo>
                <a:lnTo>
                  <a:pt x="246" y="203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44" name="Freeform 16"/>
          <p:cNvSpPr/>
          <p:nvPr/>
        </p:nvSpPr>
        <p:spPr>
          <a:xfrm>
            <a:off x="5039769" y="1337706"/>
            <a:ext cx="349913" cy="319776"/>
          </a:xfrm>
          <a:custGeom>
            <a:avLst/>
            <a:gdLst/>
            <a:ahLst/>
            <a:cxnLst>
              <a:cxn ang="0">
                <a:pos x="331706" y="173827"/>
              </a:cxn>
              <a:cxn ang="0">
                <a:pos x="107580" y="0"/>
              </a:cxn>
              <a:cxn ang="0">
                <a:pos x="0" y="119880"/>
              </a:cxn>
              <a:cxn ang="0">
                <a:pos x="215161" y="302698"/>
              </a:cxn>
              <a:cxn ang="0">
                <a:pos x="331706" y="173827"/>
              </a:cxn>
            </a:cxnLst>
            <a:rect l="0" t="0" r="0" b="0"/>
            <a:pathLst>
              <a:path w="111" h="101">
                <a:moveTo>
                  <a:pt x="111" y="58"/>
                </a:moveTo>
                <a:cubicBezTo>
                  <a:pt x="88" y="37"/>
                  <a:pt x="63" y="18"/>
                  <a:pt x="36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31" y="64"/>
                  <a:pt x="55" y="85"/>
                  <a:pt x="72" y="101"/>
                </a:cubicBezTo>
                <a:lnTo>
                  <a:pt x="111" y="5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45" name="Freeform 17"/>
          <p:cNvSpPr/>
          <p:nvPr/>
        </p:nvSpPr>
        <p:spPr>
          <a:xfrm>
            <a:off x="5476742" y="1972237"/>
            <a:ext cx="71991" cy="35159"/>
          </a:xfrm>
          <a:custGeom>
            <a:avLst/>
            <a:gdLst/>
            <a:ahLst/>
            <a:cxnLst>
              <a:cxn ang="0">
                <a:pos x="11845" y="32792"/>
              </a:cxn>
              <a:cxn ang="0">
                <a:pos x="68107" y="23849"/>
              </a:cxn>
              <a:cxn ang="0">
                <a:pos x="0" y="0"/>
              </a:cxn>
              <a:cxn ang="0">
                <a:pos x="11845" y="32792"/>
              </a:cxn>
            </a:cxnLst>
            <a:rect l="0" t="0" r="0" b="0"/>
            <a:pathLst>
              <a:path w="23" h="11">
                <a:moveTo>
                  <a:pt x="4" y="11"/>
                </a:moveTo>
                <a:cubicBezTo>
                  <a:pt x="8" y="10"/>
                  <a:pt x="14" y="9"/>
                  <a:pt x="23" y="8"/>
                </a:cubicBezTo>
                <a:cubicBezTo>
                  <a:pt x="0" y="0"/>
                  <a:pt x="0" y="0"/>
                  <a:pt x="0" y="0"/>
                </a:cubicBezTo>
                <a:lnTo>
                  <a:pt x="4" y="11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46" name="Freeform 19"/>
          <p:cNvSpPr/>
          <p:nvPr/>
        </p:nvSpPr>
        <p:spPr>
          <a:xfrm>
            <a:off x="5744618" y="2127940"/>
            <a:ext cx="490547" cy="184165"/>
          </a:xfrm>
          <a:custGeom>
            <a:avLst/>
            <a:gdLst/>
            <a:ahLst/>
            <a:cxnLst>
              <a:cxn ang="0">
                <a:pos x="214799" y="12004"/>
              </a:cxn>
              <a:cxn ang="0">
                <a:pos x="211815" y="12004"/>
              </a:cxn>
              <a:cxn ang="0">
                <a:pos x="0" y="0"/>
              </a:cxn>
              <a:cxn ang="0">
                <a:pos x="35800" y="174051"/>
              </a:cxn>
              <a:cxn ang="0">
                <a:pos x="262532" y="174051"/>
              </a:cxn>
              <a:cxn ang="0">
                <a:pos x="450480" y="111033"/>
              </a:cxn>
              <a:cxn ang="0">
                <a:pos x="465397" y="93027"/>
              </a:cxn>
              <a:cxn ang="0">
                <a:pos x="214799" y="12004"/>
              </a:cxn>
            </a:cxnLst>
            <a:rect l="0" t="0" r="0" b="0"/>
            <a:pathLst>
              <a:path w="156" h="58">
                <a:moveTo>
                  <a:pt x="72" y="4"/>
                </a:moveTo>
                <a:cubicBezTo>
                  <a:pt x="72" y="4"/>
                  <a:pt x="71" y="4"/>
                  <a:pt x="71" y="4"/>
                </a:cubicBezTo>
                <a:cubicBezTo>
                  <a:pt x="58" y="4"/>
                  <a:pt x="35" y="2"/>
                  <a:pt x="0" y="0"/>
                </a:cubicBezTo>
                <a:cubicBezTo>
                  <a:pt x="4" y="18"/>
                  <a:pt x="9" y="37"/>
                  <a:pt x="12" y="58"/>
                </a:cubicBezTo>
                <a:cubicBezTo>
                  <a:pt x="40" y="58"/>
                  <a:pt x="66" y="58"/>
                  <a:pt x="88" y="58"/>
                </a:cubicBezTo>
                <a:cubicBezTo>
                  <a:pt x="115" y="58"/>
                  <a:pt x="136" y="51"/>
                  <a:pt x="151" y="37"/>
                </a:cubicBezTo>
                <a:cubicBezTo>
                  <a:pt x="152" y="35"/>
                  <a:pt x="154" y="33"/>
                  <a:pt x="156" y="31"/>
                </a:cubicBezTo>
                <a:lnTo>
                  <a:pt x="72" y="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47" name="Freeform 20"/>
          <p:cNvSpPr/>
          <p:nvPr/>
        </p:nvSpPr>
        <p:spPr>
          <a:xfrm>
            <a:off x="5051489" y="1878480"/>
            <a:ext cx="303034" cy="436973"/>
          </a:xfrm>
          <a:custGeom>
            <a:avLst/>
            <a:gdLst/>
            <a:ahLst/>
            <a:cxnLst>
              <a:cxn ang="0">
                <a:pos x="0" y="353732"/>
              </a:cxn>
              <a:cxn ang="0">
                <a:pos x="173736" y="413687"/>
              </a:cxn>
              <a:cxn ang="0">
                <a:pos x="287563" y="50961"/>
              </a:cxn>
              <a:cxn ang="0">
                <a:pos x="125809" y="0"/>
              </a:cxn>
              <a:cxn ang="0">
                <a:pos x="0" y="353732"/>
              </a:cxn>
            </a:cxnLst>
            <a:rect l="0" t="0" r="0" b="0"/>
            <a:pathLst>
              <a:path w="96" h="138">
                <a:moveTo>
                  <a:pt x="0" y="118"/>
                </a:moveTo>
                <a:cubicBezTo>
                  <a:pt x="19" y="124"/>
                  <a:pt x="38" y="130"/>
                  <a:pt x="58" y="138"/>
                </a:cubicBezTo>
                <a:cubicBezTo>
                  <a:pt x="71" y="94"/>
                  <a:pt x="84" y="53"/>
                  <a:pt x="96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39"/>
                  <a:pt x="16" y="79"/>
                  <a:pt x="0" y="118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48" name="Freeform 21"/>
          <p:cNvSpPr/>
          <p:nvPr/>
        </p:nvSpPr>
        <p:spPr>
          <a:xfrm>
            <a:off x="5183752" y="1717754"/>
            <a:ext cx="214301" cy="192536"/>
          </a:xfrm>
          <a:custGeom>
            <a:avLst/>
            <a:gdLst/>
            <a:ahLst/>
            <a:cxnLst>
              <a:cxn ang="0">
                <a:pos x="38820" y="0"/>
              </a:cxn>
              <a:cxn ang="0">
                <a:pos x="0" y="131913"/>
              </a:cxn>
              <a:cxn ang="0">
                <a:pos x="161254" y="182880"/>
              </a:cxn>
              <a:cxn ang="0">
                <a:pos x="203060" y="65957"/>
              </a:cxn>
              <a:cxn ang="0">
                <a:pos x="38820" y="0"/>
              </a:cxn>
            </a:cxnLst>
            <a:rect l="0" t="0" r="0" b="0"/>
            <a:pathLst>
              <a:path w="68" h="61">
                <a:moveTo>
                  <a:pt x="13" y="0"/>
                </a:moveTo>
                <a:cubicBezTo>
                  <a:pt x="9" y="14"/>
                  <a:pt x="5" y="29"/>
                  <a:pt x="0" y="44"/>
                </a:cubicBezTo>
                <a:cubicBezTo>
                  <a:pt x="54" y="61"/>
                  <a:pt x="54" y="61"/>
                  <a:pt x="54" y="61"/>
                </a:cubicBezTo>
                <a:cubicBezTo>
                  <a:pt x="59" y="48"/>
                  <a:pt x="63" y="34"/>
                  <a:pt x="68" y="22"/>
                </a:cubicBezTo>
                <a:cubicBezTo>
                  <a:pt x="48" y="16"/>
                  <a:pt x="30" y="8"/>
                  <a:pt x="13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" name="图文框 5"/>
          <p:cNvSpPr/>
          <p:nvPr/>
        </p:nvSpPr>
        <p:spPr>
          <a:xfrm>
            <a:off x="2089785" y="1110011"/>
            <a:ext cx="4480225" cy="1215487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7" rIns="96435" bIns="48217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0" name="Freeform 5"/>
          <p:cNvSpPr/>
          <p:nvPr/>
        </p:nvSpPr>
        <p:spPr>
          <a:xfrm>
            <a:off x="2349290" y="957656"/>
            <a:ext cx="974399" cy="842135"/>
          </a:xfrm>
          <a:custGeom>
            <a:avLst/>
            <a:gdLst/>
            <a:ahLst/>
            <a:cxnLst>
              <a:cxn ang="0">
                <a:pos x="513900" y="279128"/>
              </a:cxn>
              <a:cxn ang="0">
                <a:pos x="525851" y="0"/>
              </a:cxn>
              <a:cxn ang="0">
                <a:pos x="328657" y="0"/>
              </a:cxn>
              <a:cxn ang="0">
                <a:pos x="322681" y="279128"/>
              </a:cxn>
              <a:cxn ang="0">
                <a:pos x="0" y="279128"/>
              </a:cxn>
              <a:cxn ang="0">
                <a:pos x="0" y="456209"/>
              </a:cxn>
              <a:cxn ang="0">
                <a:pos x="316706" y="456209"/>
              </a:cxn>
              <a:cxn ang="0">
                <a:pos x="236035" y="798365"/>
              </a:cxn>
              <a:cxn ang="0">
                <a:pos x="484022" y="672307"/>
              </a:cxn>
              <a:cxn ang="0">
                <a:pos x="507924" y="456209"/>
              </a:cxn>
              <a:cxn ang="0">
                <a:pos x="729021" y="456209"/>
              </a:cxn>
              <a:cxn ang="0">
                <a:pos x="729021" y="543248"/>
              </a:cxn>
              <a:cxn ang="0">
                <a:pos x="923227" y="444203"/>
              </a:cxn>
              <a:cxn ang="0">
                <a:pos x="923227" y="279128"/>
              </a:cxn>
              <a:cxn ang="0">
                <a:pos x="513900" y="279128"/>
              </a:cxn>
            </a:cxnLst>
            <a:rect l="0" t="0" r="0" b="0"/>
            <a:pathLst>
              <a:path w="309" h="266">
                <a:moveTo>
                  <a:pt x="172" y="93"/>
                </a:moveTo>
                <a:cubicBezTo>
                  <a:pt x="174" y="60"/>
                  <a:pt x="175" y="29"/>
                  <a:pt x="176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29"/>
                  <a:pt x="109" y="60"/>
                  <a:pt x="108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52"/>
                  <a:pt x="0" y="152"/>
                  <a:pt x="0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5" y="196"/>
                  <a:pt x="96" y="233"/>
                  <a:pt x="79" y="266"/>
                </a:cubicBezTo>
                <a:cubicBezTo>
                  <a:pt x="106" y="253"/>
                  <a:pt x="133" y="238"/>
                  <a:pt x="162" y="224"/>
                </a:cubicBezTo>
                <a:cubicBezTo>
                  <a:pt x="166" y="202"/>
                  <a:pt x="169" y="178"/>
                  <a:pt x="170" y="152"/>
                </a:cubicBezTo>
                <a:cubicBezTo>
                  <a:pt x="244" y="152"/>
                  <a:pt x="244" y="152"/>
                  <a:pt x="244" y="152"/>
                </a:cubicBezTo>
                <a:cubicBezTo>
                  <a:pt x="244" y="181"/>
                  <a:pt x="244" y="181"/>
                  <a:pt x="244" y="181"/>
                </a:cubicBezTo>
                <a:cubicBezTo>
                  <a:pt x="266" y="170"/>
                  <a:pt x="288" y="159"/>
                  <a:pt x="309" y="148"/>
                </a:cubicBezTo>
                <a:cubicBezTo>
                  <a:pt x="309" y="93"/>
                  <a:pt x="309" y="93"/>
                  <a:pt x="309" y="93"/>
                </a:cubicBezTo>
                <a:lnTo>
                  <a:pt x="172" y="93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51" name="Freeform 9"/>
          <p:cNvSpPr/>
          <p:nvPr/>
        </p:nvSpPr>
        <p:spPr>
          <a:xfrm>
            <a:off x="3728851" y="1029649"/>
            <a:ext cx="691454" cy="358284"/>
          </a:xfrm>
          <a:custGeom>
            <a:avLst/>
            <a:gdLst/>
            <a:ahLst/>
            <a:cxnLst>
              <a:cxn ang="0">
                <a:pos x="490190" y="75061"/>
              </a:cxn>
              <a:cxn ang="0">
                <a:pos x="316830" y="75061"/>
              </a:cxn>
              <a:cxn ang="0">
                <a:pos x="0" y="240194"/>
              </a:cxn>
              <a:cxn ang="0">
                <a:pos x="0" y="339274"/>
              </a:cxn>
              <a:cxn ang="0">
                <a:pos x="146459" y="339274"/>
              </a:cxn>
              <a:cxn ang="0">
                <a:pos x="146459" y="198160"/>
              </a:cxn>
              <a:cxn ang="0">
                <a:pos x="654583" y="198160"/>
              </a:cxn>
              <a:cxn ang="0">
                <a:pos x="460300" y="0"/>
              </a:cxn>
              <a:cxn ang="0">
                <a:pos x="490190" y="75061"/>
              </a:cxn>
            </a:cxnLst>
            <a:rect l="0" t="0" r="0" b="0"/>
            <a:pathLst>
              <a:path w="219" h="113">
                <a:moveTo>
                  <a:pt x="164" y="25"/>
                </a:moveTo>
                <a:cubicBezTo>
                  <a:pt x="106" y="25"/>
                  <a:pt x="106" y="25"/>
                  <a:pt x="106" y="25"/>
                </a:cubicBezTo>
                <a:cubicBezTo>
                  <a:pt x="79" y="39"/>
                  <a:pt x="42" y="58"/>
                  <a:pt x="0" y="80"/>
                </a:cubicBezTo>
                <a:cubicBezTo>
                  <a:pt x="0" y="113"/>
                  <a:pt x="0" y="113"/>
                  <a:pt x="0" y="113"/>
                </a:cubicBezTo>
                <a:cubicBezTo>
                  <a:pt x="49" y="113"/>
                  <a:pt x="49" y="113"/>
                  <a:pt x="49" y="113"/>
                </a:cubicBezTo>
                <a:cubicBezTo>
                  <a:pt x="49" y="66"/>
                  <a:pt x="49" y="66"/>
                  <a:pt x="49" y="66"/>
                </a:cubicBezTo>
                <a:cubicBezTo>
                  <a:pt x="219" y="66"/>
                  <a:pt x="219" y="66"/>
                  <a:pt x="219" y="66"/>
                </a:cubicBezTo>
                <a:cubicBezTo>
                  <a:pt x="154" y="0"/>
                  <a:pt x="154" y="0"/>
                  <a:pt x="154" y="0"/>
                </a:cubicBezTo>
                <a:cubicBezTo>
                  <a:pt x="158" y="8"/>
                  <a:pt x="161" y="17"/>
                  <a:pt x="164" y="25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52" name="Freeform 12"/>
          <p:cNvSpPr/>
          <p:nvPr/>
        </p:nvSpPr>
        <p:spPr>
          <a:xfrm>
            <a:off x="4214376" y="1017929"/>
            <a:ext cx="746704" cy="370004"/>
          </a:xfrm>
          <a:custGeom>
            <a:avLst/>
            <a:gdLst/>
            <a:ahLst/>
            <a:cxnLst>
              <a:cxn ang="0">
                <a:pos x="561267" y="350625"/>
              </a:cxn>
              <a:cxn ang="0">
                <a:pos x="707555" y="350625"/>
              </a:cxn>
              <a:cxn ang="0">
                <a:pos x="707555" y="86907"/>
              </a:cxn>
              <a:cxn ang="0">
                <a:pos x="232866" y="86907"/>
              </a:cxn>
              <a:cxn ang="0">
                <a:pos x="200026" y="0"/>
              </a:cxn>
              <a:cxn ang="0">
                <a:pos x="0" y="11987"/>
              </a:cxn>
              <a:cxn ang="0">
                <a:pos x="194055" y="209776"/>
              </a:cxn>
              <a:cxn ang="0">
                <a:pos x="561267" y="209776"/>
              </a:cxn>
              <a:cxn ang="0">
                <a:pos x="561267" y="350625"/>
              </a:cxn>
            </a:cxnLst>
            <a:rect l="0" t="0" r="0" b="0"/>
            <a:pathLst>
              <a:path w="237" h="117">
                <a:moveTo>
                  <a:pt x="188" y="117"/>
                </a:moveTo>
                <a:cubicBezTo>
                  <a:pt x="237" y="117"/>
                  <a:pt x="237" y="117"/>
                  <a:pt x="237" y="117"/>
                </a:cubicBezTo>
                <a:cubicBezTo>
                  <a:pt x="237" y="29"/>
                  <a:pt x="237" y="29"/>
                  <a:pt x="237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4" y="18"/>
                  <a:pt x="70" y="9"/>
                  <a:pt x="67" y="0"/>
                </a:cubicBezTo>
                <a:cubicBezTo>
                  <a:pt x="0" y="4"/>
                  <a:pt x="0" y="4"/>
                  <a:pt x="0" y="4"/>
                </a:cubicBezTo>
                <a:cubicBezTo>
                  <a:pt x="65" y="70"/>
                  <a:pt x="65" y="70"/>
                  <a:pt x="65" y="70"/>
                </a:cubicBezTo>
                <a:cubicBezTo>
                  <a:pt x="188" y="70"/>
                  <a:pt x="188" y="70"/>
                  <a:pt x="188" y="70"/>
                </a:cubicBezTo>
                <a:lnTo>
                  <a:pt x="188" y="117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53" name="Freeform 18"/>
          <p:cNvSpPr/>
          <p:nvPr/>
        </p:nvSpPr>
        <p:spPr>
          <a:xfrm>
            <a:off x="5058186" y="957656"/>
            <a:ext cx="368329" cy="326474"/>
          </a:xfrm>
          <a:custGeom>
            <a:avLst/>
            <a:gdLst/>
            <a:ahLst/>
            <a:cxnLst>
              <a:cxn ang="0">
                <a:pos x="349363" y="180002"/>
              </a:cxn>
              <a:cxn ang="0">
                <a:pos x="107496" y="0"/>
              </a:cxn>
              <a:cxn ang="0">
                <a:pos x="0" y="120002"/>
              </a:cxn>
              <a:cxn ang="0">
                <a:pos x="235895" y="309004"/>
              </a:cxn>
              <a:cxn ang="0">
                <a:pos x="349363" y="180002"/>
              </a:cxn>
            </a:cxnLst>
            <a:rect l="0" t="0" r="0" b="0"/>
            <a:pathLst>
              <a:path w="117" h="103">
                <a:moveTo>
                  <a:pt x="117" y="60"/>
                </a:moveTo>
                <a:cubicBezTo>
                  <a:pt x="92" y="41"/>
                  <a:pt x="65" y="21"/>
                  <a:pt x="36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31" y="63"/>
                  <a:pt x="58" y="84"/>
                  <a:pt x="79" y="103"/>
                </a:cubicBezTo>
                <a:lnTo>
                  <a:pt x="117" y="6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8454" name="Freeform 22"/>
          <p:cNvSpPr/>
          <p:nvPr/>
        </p:nvSpPr>
        <p:spPr>
          <a:xfrm>
            <a:off x="5384659" y="957656"/>
            <a:ext cx="920823" cy="1193723"/>
          </a:xfrm>
          <a:custGeom>
            <a:avLst/>
            <a:gdLst/>
            <a:ahLst/>
            <a:cxnLst>
              <a:cxn ang="0">
                <a:pos x="863811" y="924272"/>
              </a:cxn>
              <a:cxn ang="0">
                <a:pos x="872778" y="129038"/>
              </a:cxn>
              <a:cxn ang="0">
                <a:pos x="346720" y="129038"/>
              </a:cxn>
              <a:cxn ang="0">
                <a:pos x="394543" y="12004"/>
              </a:cxn>
              <a:cxn ang="0">
                <a:pos x="215206" y="0"/>
              </a:cxn>
              <a:cxn ang="0">
                <a:pos x="0" y="375110"/>
              </a:cxn>
              <a:cxn ang="0">
                <a:pos x="125537" y="492145"/>
              </a:cxn>
              <a:cxn ang="0">
                <a:pos x="269007" y="288085"/>
              </a:cxn>
              <a:cxn ang="0">
                <a:pos x="702407" y="288085"/>
              </a:cxn>
              <a:cxn ang="0">
                <a:pos x="696429" y="774228"/>
              </a:cxn>
              <a:cxn ang="0">
                <a:pos x="558937" y="519153"/>
              </a:cxn>
              <a:cxn ang="0">
                <a:pos x="412477" y="594175"/>
              </a:cxn>
              <a:cxn ang="0">
                <a:pos x="499157" y="750221"/>
              </a:cxn>
              <a:cxn ang="0">
                <a:pos x="269007" y="759223"/>
              </a:cxn>
              <a:cxn ang="0">
                <a:pos x="469268" y="420124"/>
              </a:cxn>
              <a:cxn ang="0">
                <a:pos x="298897" y="351103"/>
              </a:cxn>
              <a:cxn ang="0">
                <a:pos x="47823" y="783231"/>
              </a:cxn>
              <a:cxn ang="0">
                <a:pos x="86680" y="891262"/>
              </a:cxn>
              <a:cxn ang="0">
                <a:pos x="155426" y="915269"/>
              </a:cxn>
              <a:cxn ang="0">
                <a:pos x="564915" y="885261"/>
              </a:cxn>
              <a:cxn ang="0">
                <a:pos x="588826" y="936276"/>
              </a:cxn>
              <a:cxn ang="0">
                <a:pos x="696429" y="882260"/>
              </a:cxn>
              <a:cxn ang="0">
                <a:pos x="657572" y="1020300"/>
              </a:cxn>
              <a:cxn ang="0">
                <a:pos x="555948" y="1050309"/>
              </a:cxn>
              <a:cxn ang="0">
                <a:pos x="807021" y="1131333"/>
              </a:cxn>
              <a:cxn ang="0">
                <a:pos x="863811" y="924272"/>
              </a:cxn>
            </a:cxnLst>
            <a:rect l="0" t="0" r="0" b="0"/>
            <a:pathLst>
              <a:path w="292" h="377">
                <a:moveTo>
                  <a:pt x="289" y="308"/>
                </a:moveTo>
                <a:cubicBezTo>
                  <a:pt x="291" y="229"/>
                  <a:pt x="292" y="141"/>
                  <a:pt x="292" y="43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22" y="31"/>
                  <a:pt x="127" y="18"/>
                  <a:pt x="132" y="4"/>
                </a:cubicBezTo>
                <a:cubicBezTo>
                  <a:pt x="124" y="3"/>
                  <a:pt x="104" y="2"/>
                  <a:pt x="72" y="0"/>
                </a:cubicBezTo>
                <a:cubicBezTo>
                  <a:pt x="54" y="48"/>
                  <a:pt x="30" y="89"/>
                  <a:pt x="0" y="125"/>
                </a:cubicBezTo>
                <a:cubicBezTo>
                  <a:pt x="10" y="134"/>
                  <a:pt x="24" y="147"/>
                  <a:pt x="42" y="164"/>
                </a:cubicBezTo>
                <a:cubicBezTo>
                  <a:pt x="59" y="145"/>
                  <a:pt x="75" y="122"/>
                  <a:pt x="90" y="96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5" y="156"/>
                  <a:pt x="235" y="210"/>
                  <a:pt x="233" y="258"/>
                </a:cubicBezTo>
                <a:cubicBezTo>
                  <a:pt x="218" y="231"/>
                  <a:pt x="203" y="202"/>
                  <a:pt x="187" y="173"/>
                </a:cubicBezTo>
                <a:cubicBezTo>
                  <a:pt x="138" y="198"/>
                  <a:pt x="138" y="198"/>
                  <a:pt x="138" y="198"/>
                </a:cubicBezTo>
                <a:cubicBezTo>
                  <a:pt x="147" y="213"/>
                  <a:pt x="157" y="231"/>
                  <a:pt x="167" y="250"/>
                </a:cubicBezTo>
                <a:cubicBezTo>
                  <a:pt x="141" y="251"/>
                  <a:pt x="115" y="252"/>
                  <a:pt x="90" y="253"/>
                </a:cubicBezTo>
                <a:cubicBezTo>
                  <a:pt x="157" y="140"/>
                  <a:pt x="157" y="140"/>
                  <a:pt x="157" y="140"/>
                </a:cubicBezTo>
                <a:cubicBezTo>
                  <a:pt x="100" y="117"/>
                  <a:pt x="100" y="117"/>
                  <a:pt x="100" y="117"/>
                </a:cubicBezTo>
                <a:cubicBezTo>
                  <a:pt x="65" y="200"/>
                  <a:pt x="37" y="248"/>
                  <a:pt x="16" y="261"/>
                </a:cubicBezTo>
                <a:cubicBezTo>
                  <a:pt x="29" y="297"/>
                  <a:pt x="29" y="297"/>
                  <a:pt x="29" y="297"/>
                </a:cubicBezTo>
                <a:cubicBezTo>
                  <a:pt x="52" y="305"/>
                  <a:pt x="52" y="305"/>
                  <a:pt x="52" y="305"/>
                </a:cubicBezTo>
                <a:cubicBezTo>
                  <a:pt x="78" y="302"/>
                  <a:pt x="123" y="299"/>
                  <a:pt x="189" y="295"/>
                </a:cubicBezTo>
                <a:cubicBezTo>
                  <a:pt x="192" y="300"/>
                  <a:pt x="194" y="306"/>
                  <a:pt x="197" y="312"/>
                </a:cubicBezTo>
                <a:cubicBezTo>
                  <a:pt x="233" y="294"/>
                  <a:pt x="233" y="294"/>
                  <a:pt x="233" y="294"/>
                </a:cubicBezTo>
                <a:cubicBezTo>
                  <a:pt x="232" y="317"/>
                  <a:pt x="228" y="333"/>
                  <a:pt x="220" y="340"/>
                </a:cubicBezTo>
                <a:cubicBezTo>
                  <a:pt x="214" y="346"/>
                  <a:pt x="203" y="349"/>
                  <a:pt x="186" y="350"/>
                </a:cubicBezTo>
                <a:cubicBezTo>
                  <a:pt x="270" y="377"/>
                  <a:pt x="270" y="377"/>
                  <a:pt x="270" y="377"/>
                </a:cubicBezTo>
                <a:cubicBezTo>
                  <a:pt x="281" y="362"/>
                  <a:pt x="288" y="339"/>
                  <a:pt x="289" y="308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rcRect r="16634" b="6950"/>
          <a:stretch>
            <a:fillRect/>
          </a:stretch>
        </p:blipFill>
        <p:spPr>
          <a:xfrm>
            <a:off x="1607820" y="1905"/>
            <a:ext cx="9641205" cy="7230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2"/>
          <p:cNvSpPr/>
          <p:nvPr/>
        </p:nvSpPr>
        <p:spPr>
          <a:xfrm>
            <a:off x="4000076" y="246112"/>
            <a:ext cx="3561080" cy="6756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795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你一定要知道的 </a:t>
            </a:r>
            <a:endParaRPr lang="zh-CN" altLang="en-US" sz="3795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9460" name="矩形 5"/>
          <p:cNvSpPr/>
          <p:nvPr/>
        </p:nvSpPr>
        <p:spPr>
          <a:xfrm>
            <a:off x="4435374" y="1248972"/>
            <a:ext cx="1443182" cy="1649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0125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“</a:t>
            </a:r>
            <a:endParaRPr lang="en-US" altLang="zh-CN" sz="422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21632" y="1870109"/>
            <a:ext cx="4784934" cy="986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2" name="矩形 6"/>
          <p:cNvSpPr/>
          <p:nvPr/>
        </p:nvSpPr>
        <p:spPr>
          <a:xfrm>
            <a:off x="10606566" y="1247298"/>
            <a:ext cx="1506802" cy="1649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0125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”</a:t>
            </a:r>
            <a:endParaRPr lang="en-US" altLang="zh-CN" sz="422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63" name="矩形 6"/>
          <p:cNvSpPr/>
          <p:nvPr/>
        </p:nvSpPr>
        <p:spPr>
          <a:xfrm>
            <a:off x="6608518" y="2054274"/>
            <a:ext cx="3201035" cy="6108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375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地震活命三角区</a:t>
            </a:r>
            <a:endParaRPr lang="zh-CN" altLang="en-US" sz="3375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 txBox="1"/>
          <p:nvPr/>
        </p:nvSpPr>
        <p:spPr>
          <a:xfrm>
            <a:off x="4050302" y="267876"/>
            <a:ext cx="4784934" cy="68308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/>
            <a:r>
              <a:rPr lang="zh-CN" altLang="en-US" sz="3375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什么是地震活命三角区</a:t>
            </a:r>
            <a:endParaRPr lang="zh-CN" altLang="en-US" sz="3375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43257" y="3033695"/>
            <a:ext cx="2034183" cy="35409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柱形 7"/>
          <p:cNvSpPr/>
          <p:nvPr/>
        </p:nvSpPr>
        <p:spPr>
          <a:xfrm rot="2515843">
            <a:off x="3615004" y="1843322"/>
            <a:ext cx="452041" cy="5298921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柱形 8"/>
          <p:cNvSpPr/>
          <p:nvPr/>
        </p:nvSpPr>
        <p:spPr>
          <a:xfrm rot="19084157" flipH="1">
            <a:off x="8888811" y="1828253"/>
            <a:ext cx="452041" cy="5298921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302412" y="3078899"/>
            <a:ext cx="3134148" cy="3504152"/>
          </a:xfrm>
          <a:custGeom>
            <a:avLst/>
            <a:gdLst>
              <a:gd name="connsiteX0" fmla="*/ 0 w 2971800"/>
              <a:gd name="connsiteY0" fmla="*/ 3322320 h 3322320"/>
              <a:gd name="connsiteX1" fmla="*/ 2971800 w 2971800"/>
              <a:gd name="connsiteY1" fmla="*/ 0 h 3322320"/>
              <a:gd name="connsiteX2" fmla="*/ 2971800 w 2971800"/>
              <a:gd name="connsiteY2" fmla="*/ 3307080 h 3322320"/>
              <a:gd name="connsiteX3" fmla="*/ 0 w 2971800"/>
              <a:gd name="connsiteY3" fmla="*/ 3322320 h 332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3322320">
                <a:moveTo>
                  <a:pt x="0" y="3322320"/>
                </a:moveTo>
                <a:lnTo>
                  <a:pt x="2971800" y="0"/>
                </a:lnTo>
                <a:lnTo>
                  <a:pt x="2971800" y="3307080"/>
                </a:lnTo>
                <a:lnTo>
                  <a:pt x="0" y="332232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7507576" y="3070528"/>
            <a:ext cx="3134148" cy="3504152"/>
          </a:xfrm>
          <a:custGeom>
            <a:avLst/>
            <a:gdLst>
              <a:gd name="connsiteX0" fmla="*/ 0 w 2971800"/>
              <a:gd name="connsiteY0" fmla="*/ 3322320 h 3322320"/>
              <a:gd name="connsiteX1" fmla="*/ 2971800 w 2971800"/>
              <a:gd name="connsiteY1" fmla="*/ 0 h 3322320"/>
              <a:gd name="connsiteX2" fmla="*/ 2971800 w 2971800"/>
              <a:gd name="connsiteY2" fmla="*/ 3307080 h 3322320"/>
              <a:gd name="connsiteX3" fmla="*/ 0 w 2971800"/>
              <a:gd name="connsiteY3" fmla="*/ 3322320 h 332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3322320">
                <a:moveTo>
                  <a:pt x="0" y="3322320"/>
                </a:moveTo>
                <a:lnTo>
                  <a:pt x="2971800" y="0"/>
                </a:lnTo>
                <a:lnTo>
                  <a:pt x="2971800" y="3307080"/>
                </a:lnTo>
                <a:lnTo>
                  <a:pt x="0" y="332232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8" name="矩形 12"/>
          <p:cNvSpPr/>
          <p:nvPr/>
        </p:nvSpPr>
        <p:spPr>
          <a:xfrm>
            <a:off x="4011795" y="4604117"/>
            <a:ext cx="158214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活命三角区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309"/>
          <p:cNvGrpSpPr/>
          <p:nvPr/>
        </p:nvGrpSpPr>
        <p:grpSpPr>
          <a:xfrm>
            <a:off x="8306624" y="5218598"/>
            <a:ext cx="779912" cy="1280791"/>
            <a:chOff x="285346" y="2428868"/>
            <a:chExt cx="1000506" cy="16430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Freeform 8"/>
            <p:cNvSpPr/>
            <p:nvPr/>
          </p:nvSpPr>
          <p:spPr bwMode="auto">
            <a:xfrm>
              <a:off x="1250553" y="3009647"/>
              <a:ext cx="32541" cy="678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8" y="7"/>
                </a:cxn>
                <a:cxn ang="0">
                  <a:pos x="32" y="2"/>
                </a:cxn>
                <a:cxn ang="0">
                  <a:pos x="39" y="0"/>
                </a:cxn>
                <a:cxn ang="0">
                  <a:pos x="47" y="2"/>
                </a:cxn>
                <a:cxn ang="0">
                  <a:pos x="52" y="4"/>
                </a:cxn>
                <a:cxn ang="0">
                  <a:pos x="54" y="7"/>
                </a:cxn>
                <a:cxn ang="0">
                  <a:pos x="56" y="11"/>
                </a:cxn>
                <a:cxn ang="0">
                  <a:pos x="59" y="18"/>
                </a:cxn>
                <a:cxn ang="0">
                  <a:pos x="56" y="30"/>
                </a:cxn>
                <a:cxn ang="0">
                  <a:pos x="54" y="37"/>
                </a:cxn>
                <a:cxn ang="0">
                  <a:pos x="49" y="44"/>
                </a:cxn>
                <a:cxn ang="0">
                  <a:pos x="39" y="66"/>
                </a:cxn>
                <a:cxn ang="0">
                  <a:pos x="27" y="92"/>
                </a:cxn>
                <a:cxn ang="0">
                  <a:pos x="15" y="113"/>
                </a:cxn>
                <a:cxn ang="0">
                  <a:pos x="13" y="120"/>
                </a:cxn>
                <a:cxn ang="0">
                  <a:pos x="8" y="123"/>
                </a:cxn>
                <a:cxn ang="0">
                  <a:pos x="5" y="120"/>
                </a:cxn>
                <a:cxn ang="0">
                  <a:pos x="5" y="118"/>
                </a:cxn>
                <a:cxn ang="0">
                  <a:pos x="3" y="106"/>
                </a:cxn>
                <a:cxn ang="0">
                  <a:pos x="0" y="68"/>
                </a:cxn>
                <a:cxn ang="0">
                  <a:pos x="0" y="14"/>
                </a:cxn>
              </a:cxnLst>
              <a:rect l="0" t="0" r="r" b="b"/>
              <a:pathLst>
                <a:path w="59" h="123">
                  <a:moveTo>
                    <a:pt x="0" y="14"/>
                  </a:moveTo>
                  <a:lnTo>
                    <a:pt x="18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2" y="4"/>
                  </a:lnTo>
                  <a:lnTo>
                    <a:pt x="54" y="7"/>
                  </a:lnTo>
                  <a:lnTo>
                    <a:pt x="56" y="11"/>
                  </a:lnTo>
                  <a:lnTo>
                    <a:pt x="59" y="18"/>
                  </a:lnTo>
                  <a:lnTo>
                    <a:pt x="56" y="30"/>
                  </a:lnTo>
                  <a:lnTo>
                    <a:pt x="54" y="37"/>
                  </a:lnTo>
                  <a:lnTo>
                    <a:pt x="49" y="44"/>
                  </a:lnTo>
                  <a:lnTo>
                    <a:pt x="39" y="66"/>
                  </a:lnTo>
                  <a:lnTo>
                    <a:pt x="27" y="92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8" y="123"/>
                  </a:lnTo>
                  <a:lnTo>
                    <a:pt x="5" y="120"/>
                  </a:lnTo>
                  <a:lnTo>
                    <a:pt x="5" y="118"/>
                  </a:lnTo>
                  <a:lnTo>
                    <a:pt x="3" y="106"/>
                  </a:lnTo>
                  <a:lnTo>
                    <a:pt x="0" y="6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8"/>
            <p:cNvSpPr/>
            <p:nvPr/>
          </p:nvSpPr>
          <p:spPr bwMode="auto">
            <a:xfrm>
              <a:off x="697903" y="3030054"/>
              <a:ext cx="400423" cy="456129"/>
            </a:xfrm>
            <a:custGeom>
              <a:avLst/>
              <a:gdLst/>
              <a:ahLst/>
              <a:cxnLst>
                <a:cxn ang="0">
                  <a:pos x="454" y="112"/>
                </a:cxn>
                <a:cxn ang="0">
                  <a:pos x="631" y="93"/>
                </a:cxn>
                <a:cxn ang="0">
                  <a:pos x="677" y="83"/>
                </a:cxn>
                <a:cxn ang="0">
                  <a:pos x="692" y="88"/>
                </a:cxn>
                <a:cxn ang="0">
                  <a:pos x="706" y="105"/>
                </a:cxn>
                <a:cxn ang="0">
                  <a:pos x="718" y="150"/>
                </a:cxn>
                <a:cxn ang="0">
                  <a:pos x="726" y="212"/>
                </a:cxn>
                <a:cxn ang="0">
                  <a:pos x="723" y="286"/>
                </a:cxn>
                <a:cxn ang="0">
                  <a:pos x="714" y="364"/>
                </a:cxn>
                <a:cxn ang="0">
                  <a:pos x="699" y="447"/>
                </a:cxn>
                <a:cxn ang="0">
                  <a:pos x="677" y="523"/>
                </a:cxn>
                <a:cxn ang="0">
                  <a:pos x="650" y="592"/>
                </a:cxn>
                <a:cxn ang="0">
                  <a:pos x="626" y="675"/>
                </a:cxn>
                <a:cxn ang="0">
                  <a:pos x="612" y="753"/>
                </a:cxn>
                <a:cxn ang="0">
                  <a:pos x="602" y="792"/>
                </a:cxn>
                <a:cxn ang="0">
                  <a:pos x="592" y="810"/>
                </a:cxn>
                <a:cxn ang="0">
                  <a:pos x="573" y="822"/>
                </a:cxn>
                <a:cxn ang="0">
                  <a:pos x="546" y="827"/>
                </a:cxn>
                <a:cxn ang="0">
                  <a:pos x="507" y="825"/>
                </a:cxn>
                <a:cxn ang="0">
                  <a:pos x="432" y="808"/>
                </a:cxn>
                <a:cxn ang="0">
                  <a:pos x="308" y="777"/>
                </a:cxn>
                <a:cxn ang="0">
                  <a:pos x="240" y="765"/>
                </a:cxn>
                <a:cxn ang="0">
                  <a:pos x="172" y="761"/>
                </a:cxn>
                <a:cxn ang="0">
                  <a:pos x="107" y="768"/>
                </a:cxn>
                <a:cxn ang="0">
                  <a:pos x="77" y="763"/>
                </a:cxn>
                <a:cxn ang="0">
                  <a:pos x="53" y="744"/>
                </a:cxn>
                <a:cxn ang="0">
                  <a:pos x="34" y="708"/>
                </a:cxn>
                <a:cxn ang="0">
                  <a:pos x="19" y="661"/>
                </a:cxn>
                <a:cxn ang="0">
                  <a:pos x="2" y="540"/>
                </a:cxn>
                <a:cxn ang="0">
                  <a:pos x="0" y="397"/>
                </a:cxn>
                <a:cxn ang="0">
                  <a:pos x="5" y="252"/>
                </a:cxn>
                <a:cxn ang="0">
                  <a:pos x="22" y="34"/>
                </a:cxn>
                <a:cxn ang="0">
                  <a:pos x="61" y="10"/>
                </a:cxn>
                <a:cxn ang="0">
                  <a:pos x="138" y="36"/>
                </a:cxn>
                <a:cxn ang="0">
                  <a:pos x="230" y="74"/>
                </a:cxn>
                <a:cxn ang="0">
                  <a:pos x="269" y="98"/>
                </a:cxn>
                <a:cxn ang="0">
                  <a:pos x="296" y="124"/>
                </a:cxn>
              </a:cxnLst>
              <a:rect l="0" t="0" r="r" b="b"/>
              <a:pathLst>
                <a:path w="726" h="827">
                  <a:moveTo>
                    <a:pt x="296" y="124"/>
                  </a:moveTo>
                  <a:lnTo>
                    <a:pt x="454" y="112"/>
                  </a:lnTo>
                  <a:lnTo>
                    <a:pt x="578" y="100"/>
                  </a:lnTo>
                  <a:lnTo>
                    <a:pt x="631" y="93"/>
                  </a:lnTo>
                  <a:lnTo>
                    <a:pt x="670" y="83"/>
                  </a:lnTo>
                  <a:lnTo>
                    <a:pt x="677" y="83"/>
                  </a:lnTo>
                  <a:lnTo>
                    <a:pt x="684" y="86"/>
                  </a:lnTo>
                  <a:lnTo>
                    <a:pt x="692" y="88"/>
                  </a:lnTo>
                  <a:lnTo>
                    <a:pt x="697" y="93"/>
                  </a:lnTo>
                  <a:lnTo>
                    <a:pt x="706" y="105"/>
                  </a:lnTo>
                  <a:lnTo>
                    <a:pt x="714" y="124"/>
                  </a:lnTo>
                  <a:lnTo>
                    <a:pt x="718" y="150"/>
                  </a:lnTo>
                  <a:lnTo>
                    <a:pt x="723" y="178"/>
                  </a:lnTo>
                  <a:lnTo>
                    <a:pt x="726" y="212"/>
                  </a:lnTo>
                  <a:lnTo>
                    <a:pt x="726" y="247"/>
                  </a:lnTo>
                  <a:lnTo>
                    <a:pt x="723" y="286"/>
                  </a:lnTo>
                  <a:lnTo>
                    <a:pt x="718" y="323"/>
                  </a:lnTo>
                  <a:lnTo>
                    <a:pt x="714" y="364"/>
                  </a:lnTo>
                  <a:lnTo>
                    <a:pt x="706" y="407"/>
                  </a:lnTo>
                  <a:lnTo>
                    <a:pt x="699" y="447"/>
                  </a:lnTo>
                  <a:lnTo>
                    <a:pt x="687" y="485"/>
                  </a:lnTo>
                  <a:lnTo>
                    <a:pt x="677" y="523"/>
                  </a:lnTo>
                  <a:lnTo>
                    <a:pt x="663" y="559"/>
                  </a:lnTo>
                  <a:lnTo>
                    <a:pt x="650" y="592"/>
                  </a:lnTo>
                  <a:lnTo>
                    <a:pt x="641" y="623"/>
                  </a:lnTo>
                  <a:lnTo>
                    <a:pt x="626" y="675"/>
                  </a:lnTo>
                  <a:lnTo>
                    <a:pt x="619" y="718"/>
                  </a:lnTo>
                  <a:lnTo>
                    <a:pt x="612" y="753"/>
                  </a:lnTo>
                  <a:lnTo>
                    <a:pt x="607" y="782"/>
                  </a:lnTo>
                  <a:lnTo>
                    <a:pt x="602" y="792"/>
                  </a:lnTo>
                  <a:lnTo>
                    <a:pt x="597" y="801"/>
                  </a:lnTo>
                  <a:lnTo>
                    <a:pt x="592" y="810"/>
                  </a:lnTo>
                  <a:lnTo>
                    <a:pt x="582" y="815"/>
                  </a:lnTo>
                  <a:lnTo>
                    <a:pt x="573" y="822"/>
                  </a:lnTo>
                  <a:lnTo>
                    <a:pt x="561" y="825"/>
                  </a:lnTo>
                  <a:lnTo>
                    <a:pt x="546" y="827"/>
                  </a:lnTo>
                  <a:lnTo>
                    <a:pt x="527" y="827"/>
                  </a:lnTo>
                  <a:lnTo>
                    <a:pt x="507" y="825"/>
                  </a:lnTo>
                  <a:lnTo>
                    <a:pt x="483" y="820"/>
                  </a:lnTo>
                  <a:lnTo>
                    <a:pt x="432" y="808"/>
                  </a:lnTo>
                  <a:lnTo>
                    <a:pt x="371" y="792"/>
                  </a:lnTo>
                  <a:lnTo>
                    <a:pt x="308" y="777"/>
                  </a:lnTo>
                  <a:lnTo>
                    <a:pt x="274" y="770"/>
                  </a:lnTo>
                  <a:lnTo>
                    <a:pt x="240" y="765"/>
                  </a:lnTo>
                  <a:lnTo>
                    <a:pt x="206" y="763"/>
                  </a:lnTo>
                  <a:lnTo>
                    <a:pt x="172" y="761"/>
                  </a:lnTo>
                  <a:lnTo>
                    <a:pt x="140" y="763"/>
                  </a:lnTo>
                  <a:lnTo>
                    <a:pt x="107" y="768"/>
                  </a:lnTo>
                  <a:lnTo>
                    <a:pt x="90" y="768"/>
                  </a:lnTo>
                  <a:lnTo>
                    <a:pt x="77" y="763"/>
                  </a:lnTo>
                  <a:lnTo>
                    <a:pt x="63" y="756"/>
                  </a:lnTo>
                  <a:lnTo>
                    <a:pt x="53" y="744"/>
                  </a:lnTo>
                  <a:lnTo>
                    <a:pt x="41" y="727"/>
                  </a:lnTo>
                  <a:lnTo>
                    <a:pt x="34" y="708"/>
                  </a:lnTo>
                  <a:lnTo>
                    <a:pt x="27" y="687"/>
                  </a:lnTo>
                  <a:lnTo>
                    <a:pt x="19" y="661"/>
                  </a:lnTo>
                  <a:lnTo>
                    <a:pt x="9" y="604"/>
                  </a:lnTo>
                  <a:lnTo>
                    <a:pt x="2" y="540"/>
                  </a:lnTo>
                  <a:lnTo>
                    <a:pt x="0" y="468"/>
                  </a:lnTo>
                  <a:lnTo>
                    <a:pt x="0" y="397"/>
                  </a:lnTo>
                  <a:lnTo>
                    <a:pt x="2" y="323"/>
                  </a:lnTo>
                  <a:lnTo>
                    <a:pt x="5" y="252"/>
                  </a:lnTo>
                  <a:lnTo>
                    <a:pt x="14" y="124"/>
                  </a:lnTo>
                  <a:lnTo>
                    <a:pt x="22" y="34"/>
                  </a:lnTo>
                  <a:lnTo>
                    <a:pt x="27" y="0"/>
                  </a:lnTo>
                  <a:lnTo>
                    <a:pt x="61" y="10"/>
                  </a:lnTo>
                  <a:lnTo>
                    <a:pt x="97" y="19"/>
                  </a:lnTo>
                  <a:lnTo>
                    <a:pt x="138" y="36"/>
                  </a:lnTo>
                  <a:lnTo>
                    <a:pt x="184" y="53"/>
                  </a:lnTo>
                  <a:lnTo>
                    <a:pt x="230" y="74"/>
                  </a:lnTo>
                  <a:lnTo>
                    <a:pt x="250" y="86"/>
                  </a:lnTo>
                  <a:lnTo>
                    <a:pt x="269" y="98"/>
                  </a:lnTo>
                  <a:lnTo>
                    <a:pt x="284" y="110"/>
                  </a:lnTo>
                  <a:lnTo>
                    <a:pt x="296" y="1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49"/>
            <p:cNvSpPr/>
            <p:nvPr/>
          </p:nvSpPr>
          <p:spPr bwMode="auto">
            <a:xfrm>
              <a:off x="787254" y="3905359"/>
              <a:ext cx="352439" cy="75010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637" y="10"/>
                </a:cxn>
                <a:cxn ang="0">
                  <a:pos x="639" y="31"/>
                </a:cxn>
                <a:cxn ang="0">
                  <a:pos x="639" y="55"/>
                </a:cxn>
                <a:cxn ang="0">
                  <a:pos x="637" y="64"/>
                </a:cxn>
                <a:cxn ang="0">
                  <a:pos x="632" y="69"/>
                </a:cxn>
                <a:cxn ang="0">
                  <a:pos x="603" y="88"/>
                </a:cxn>
                <a:cxn ang="0">
                  <a:pos x="571" y="102"/>
                </a:cxn>
                <a:cxn ang="0">
                  <a:pos x="535" y="117"/>
                </a:cxn>
                <a:cxn ang="0">
                  <a:pos x="496" y="126"/>
                </a:cxn>
                <a:cxn ang="0">
                  <a:pos x="452" y="133"/>
                </a:cxn>
                <a:cxn ang="0">
                  <a:pos x="408" y="136"/>
                </a:cxn>
                <a:cxn ang="0">
                  <a:pos x="365" y="136"/>
                </a:cxn>
                <a:cxn ang="0">
                  <a:pos x="319" y="131"/>
                </a:cxn>
                <a:cxn ang="0">
                  <a:pos x="270" y="124"/>
                </a:cxn>
                <a:cxn ang="0">
                  <a:pos x="219" y="114"/>
                </a:cxn>
                <a:cxn ang="0">
                  <a:pos x="117" y="91"/>
                </a:cxn>
                <a:cxn ang="0">
                  <a:pos x="37" y="69"/>
                </a:cxn>
                <a:cxn ang="0">
                  <a:pos x="10" y="60"/>
                </a:cxn>
                <a:cxn ang="0">
                  <a:pos x="0" y="55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5" y="24"/>
                </a:cxn>
                <a:cxn ang="0">
                  <a:pos x="15" y="3"/>
                </a:cxn>
                <a:cxn ang="0">
                  <a:pos x="98" y="19"/>
                </a:cxn>
                <a:cxn ang="0">
                  <a:pos x="183" y="31"/>
                </a:cxn>
                <a:cxn ang="0">
                  <a:pos x="287" y="43"/>
                </a:cxn>
                <a:cxn ang="0">
                  <a:pos x="340" y="48"/>
                </a:cxn>
                <a:cxn ang="0">
                  <a:pos x="394" y="50"/>
                </a:cxn>
                <a:cxn ang="0">
                  <a:pos x="445" y="50"/>
                </a:cxn>
                <a:cxn ang="0">
                  <a:pos x="493" y="48"/>
                </a:cxn>
                <a:cxn ang="0">
                  <a:pos x="540" y="41"/>
                </a:cxn>
                <a:cxn ang="0">
                  <a:pos x="578" y="34"/>
                </a:cxn>
                <a:cxn ang="0">
                  <a:pos x="595" y="27"/>
                </a:cxn>
                <a:cxn ang="0">
                  <a:pos x="610" y="19"/>
                </a:cxn>
                <a:cxn ang="0">
                  <a:pos x="624" y="10"/>
                </a:cxn>
                <a:cxn ang="0">
                  <a:pos x="634" y="0"/>
                </a:cxn>
              </a:cxnLst>
              <a:rect l="0" t="0" r="r" b="b"/>
              <a:pathLst>
                <a:path w="639" h="136">
                  <a:moveTo>
                    <a:pt x="634" y="0"/>
                  </a:moveTo>
                  <a:lnTo>
                    <a:pt x="637" y="10"/>
                  </a:lnTo>
                  <a:lnTo>
                    <a:pt x="639" y="31"/>
                  </a:lnTo>
                  <a:lnTo>
                    <a:pt x="639" y="55"/>
                  </a:lnTo>
                  <a:lnTo>
                    <a:pt x="637" y="64"/>
                  </a:lnTo>
                  <a:lnTo>
                    <a:pt x="632" y="69"/>
                  </a:lnTo>
                  <a:lnTo>
                    <a:pt x="603" y="88"/>
                  </a:lnTo>
                  <a:lnTo>
                    <a:pt x="571" y="102"/>
                  </a:lnTo>
                  <a:lnTo>
                    <a:pt x="535" y="117"/>
                  </a:lnTo>
                  <a:lnTo>
                    <a:pt x="496" y="126"/>
                  </a:lnTo>
                  <a:lnTo>
                    <a:pt x="452" y="133"/>
                  </a:lnTo>
                  <a:lnTo>
                    <a:pt x="408" y="136"/>
                  </a:lnTo>
                  <a:lnTo>
                    <a:pt x="365" y="136"/>
                  </a:lnTo>
                  <a:lnTo>
                    <a:pt x="319" y="131"/>
                  </a:lnTo>
                  <a:lnTo>
                    <a:pt x="270" y="124"/>
                  </a:lnTo>
                  <a:lnTo>
                    <a:pt x="219" y="114"/>
                  </a:lnTo>
                  <a:lnTo>
                    <a:pt x="117" y="91"/>
                  </a:lnTo>
                  <a:lnTo>
                    <a:pt x="37" y="69"/>
                  </a:lnTo>
                  <a:lnTo>
                    <a:pt x="10" y="60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5" y="24"/>
                  </a:lnTo>
                  <a:lnTo>
                    <a:pt x="15" y="3"/>
                  </a:lnTo>
                  <a:lnTo>
                    <a:pt x="98" y="19"/>
                  </a:lnTo>
                  <a:lnTo>
                    <a:pt x="183" y="31"/>
                  </a:lnTo>
                  <a:lnTo>
                    <a:pt x="287" y="43"/>
                  </a:lnTo>
                  <a:lnTo>
                    <a:pt x="340" y="48"/>
                  </a:lnTo>
                  <a:lnTo>
                    <a:pt x="394" y="50"/>
                  </a:lnTo>
                  <a:lnTo>
                    <a:pt x="445" y="50"/>
                  </a:lnTo>
                  <a:lnTo>
                    <a:pt x="493" y="48"/>
                  </a:lnTo>
                  <a:lnTo>
                    <a:pt x="540" y="41"/>
                  </a:lnTo>
                  <a:lnTo>
                    <a:pt x="578" y="34"/>
                  </a:lnTo>
                  <a:lnTo>
                    <a:pt x="595" y="27"/>
                  </a:lnTo>
                  <a:lnTo>
                    <a:pt x="610" y="19"/>
                  </a:lnTo>
                  <a:lnTo>
                    <a:pt x="624" y="10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50"/>
            <p:cNvSpPr/>
            <p:nvPr/>
          </p:nvSpPr>
          <p:spPr bwMode="auto">
            <a:xfrm>
              <a:off x="829171" y="3844137"/>
              <a:ext cx="307763" cy="100382"/>
            </a:xfrm>
            <a:custGeom>
              <a:avLst/>
              <a:gdLst/>
              <a:ahLst/>
              <a:cxnLst>
                <a:cxn ang="0">
                  <a:pos x="432" y="21"/>
                </a:cxn>
                <a:cxn ang="0">
                  <a:pos x="449" y="30"/>
                </a:cxn>
                <a:cxn ang="0">
                  <a:pos x="490" y="52"/>
                </a:cxn>
                <a:cxn ang="0">
                  <a:pos x="512" y="64"/>
                </a:cxn>
                <a:cxn ang="0">
                  <a:pos x="531" y="78"/>
                </a:cxn>
                <a:cxn ang="0">
                  <a:pos x="548" y="92"/>
                </a:cxn>
                <a:cxn ang="0">
                  <a:pos x="553" y="99"/>
                </a:cxn>
                <a:cxn ang="0">
                  <a:pos x="556" y="106"/>
                </a:cxn>
                <a:cxn ang="0">
                  <a:pos x="558" y="116"/>
                </a:cxn>
                <a:cxn ang="0">
                  <a:pos x="556" y="128"/>
                </a:cxn>
                <a:cxn ang="0">
                  <a:pos x="548" y="135"/>
                </a:cxn>
                <a:cxn ang="0">
                  <a:pos x="539" y="145"/>
                </a:cxn>
                <a:cxn ang="0">
                  <a:pos x="527" y="152"/>
                </a:cxn>
                <a:cxn ang="0">
                  <a:pos x="509" y="159"/>
                </a:cxn>
                <a:cxn ang="0">
                  <a:pos x="468" y="173"/>
                </a:cxn>
                <a:cxn ang="0">
                  <a:pos x="451" y="175"/>
                </a:cxn>
                <a:cxn ang="0">
                  <a:pos x="432" y="178"/>
                </a:cxn>
                <a:cxn ang="0">
                  <a:pos x="374" y="182"/>
                </a:cxn>
                <a:cxn ang="0">
                  <a:pos x="303" y="180"/>
                </a:cxn>
                <a:cxn ang="0">
                  <a:pos x="225" y="178"/>
                </a:cxn>
                <a:cxn ang="0">
                  <a:pos x="150" y="171"/>
                </a:cxn>
                <a:cxn ang="0">
                  <a:pos x="82" y="161"/>
                </a:cxn>
                <a:cxn ang="0">
                  <a:pos x="56" y="154"/>
                </a:cxn>
                <a:cxn ang="0">
                  <a:pos x="34" y="147"/>
                </a:cxn>
                <a:cxn ang="0">
                  <a:pos x="17" y="138"/>
                </a:cxn>
                <a:cxn ang="0">
                  <a:pos x="12" y="133"/>
                </a:cxn>
                <a:cxn ang="0">
                  <a:pos x="7" y="130"/>
                </a:cxn>
                <a:cxn ang="0">
                  <a:pos x="2" y="118"/>
                </a:cxn>
                <a:cxn ang="0">
                  <a:pos x="0" y="109"/>
                </a:cxn>
                <a:cxn ang="0">
                  <a:pos x="0" y="99"/>
                </a:cxn>
                <a:cxn ang="0">
                  <a:pos x="2" y="88"/>
                </a:cxn>
                <a:cxn ang="0">
                  <a:pos x="12" y="66"/>
                </a:cxn>
                <a:cxn ang="0">
                  <a:pos x="26" y="45"/>
                </a:cxn>
                <a:cxn ang="0">
                  <a:pos x="41" y="28"/>
                </a:cxn>
                <a:cxn ang="0">
                  <a:pos x="56" y="14"/>
                </a:cxn>
                <a:cxn ang="0">
                  <a:pos x="70" y="0"/>
                </a:cxn>
                <a:cxn ang="0">
                  <a:pos x="78" y="4"/>
                </a:cxn>
                <a:cxn ang="0">
                  <a:pos x="99" y="16"/>
                </a:cxn>
                <a:cxn ang="0">
                  <a:pos x="136" y="30"/>
                </a:cxn>
                <a:cxn ang="0">
                  <a:pos x="182" y="45"/>
                </a:cxn>
                <a:cxn ang="0">
                  <a:pos x="209" y="50"/>
                </a:cxn>
                <a:cxn ang="0">
                  <a:pos x="235" y="54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30" y="54"/>
                </a:cxn>
                <a:cxn ang="0">
                  <a:pos x="362" y="47"/>
                </a:cxn>
                <a:cxn ang="0">
                  <a:pos x="396" y="38"/>
                </a:cxn>
                <a:cxn ang="0">
                  <a:pos x="432" y="21"/>
                </a:cxn>
              </a:cxnLst>
              <a:rect l="0" t="0" r="r" b="b"/>
              <a:pathLst>
                <a:path w="558" h="182">
                  <a:moveTo>
                    <a:pt x="432" y="21"/>
                  </a:moveTo>
                  <a:lnTo>
                    <a:pt x="449" y="30"/>
                  </a:lnTo>
                  <a:lnTo>
                    <a:pt x="490" y="52"/>
                  </a:lnTo>
                  <a:lnTo>
                    <a:pt x="512" y="64"/>
                  </a:lnTo>
                  <a:lnTo>
                    <a:pt x="531" y="78"/>
                  </a:lnTo>
                  <a:lnTo>
                    <a:pt x="548" y="92"/>
                  </a:lnTo>
                  <a:lnTo>
                    <a:pt x="553" y="99"/>
                  </a:lnTo>
                  <a:lnTo>
                    <a:pt x="556" y="106"/>
                  </a:lnTo>
                  <a:lnTo>
                    <a:pt x="558" y="116"/>
                  </a:lnTo>
                  <a:lnTo>
                    <a:pt x="556" y="128"/>
                  </a:lnTo>
                  <a:lnTo>
                    <a:pt x="548" y="135"/>
                  </a:lnTo>
                  <a:lnTo>
                    <a:pt x="539" y="145"/>
                  </a:lnTo>
                  <a:lnTo>
                    <a:pt x="527" y="152"/>
                  </a:lnTo>
                  <a:lnTo>
                    <a:pt x="509" y="159"/>
                  </a:lnTo>
                  <a:lnTo>
                    <a:pt x="468" y="173"/>
                  </a:lnTo>
                  <a:lnTo>
                    <a:pt x="451" y="175"/>
                  </a:lnTo>
                  <a:lnTo>
                    <a:pt x="432" y="178"/>
                  </a:lnTo>
                  <a:lnTo>
                    <a:pt x="374" y="182"/>
                  </a:lnTo>
                  <a:lnTo>
                    <a:pt x="303" y="180"/>
                  </a:lnTo>
                  <a:lnTo>
                    <a:pt x="225" y="178"/>
                  </a:lnTo>
                  <a:lnTo>
                    <a:pt x="150" y="171"/>
                  </a:lnTo>
                  <a:lnTo>
                    <a:pt x="82" y="161"/>
                  </a:lnTo>
                  <a:lnTo>
                    <a:pt x="56" y="154"/>
                  </a:lnTo>
                  <a:lnTo>
                    <a:pt x="34" y="147"/>
                  </a:lnTo>
                  <a:lnTo>
                    <a:pt x="17" y="138"/>
                  </a:lnTo>
                  <a:lnTo>
                    <a:pt x="12" y="133"/>
                  </a:lnTo>
                  <a:lnTo>
                    <a:pt x="7" y="130"/>
                  </a:lnTo>
                  <a:lnTo>
                    <a:pt x="2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12" y="66"/>
                  </a:lnTo>
                  <a:lnTo>
                    <a:pt x="26" y="45"/>
                  </a:lnTo>
                  <a:lnTo>
                    <a:pt x="41" y="28"/>
                  </a:lnTo>
                  <a:lnTo>
                    <a:pt x="56" y="14"/>
                  </a:lnTo>
                  <a:lnTo>
                    <a:pt x="70" y="0"/>
                  </a:lnTo>
                  <a:lnTo>
                    <a:pt x="78" y="4"/>
                  </a:lnTo>
                  <a:lnTo>
                    <a:pt x="99" y="16"/>
                  </a:lnTo>
                  <a:lnTo>
                    <a:pt x="136" y="30"/>
                  </a:lnTo>
                  <a:lnTo>
                    <a:pt x="182" y="45"/>
                  </a:lnTo>
                  <a:lnTo>
                    <a:pt x="209" y="50"/>
                  </a:lnTo>
                  <a:lnTo>
                    <a:pt x="235" y="54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30" y="54"/>
                  </a:lnTo>
                  <a:lnTo>
                    <a:pt x="362" y="47"/>
                  </a:lnTo>
                  <a:lnTo>
                    <a:pt x="396" y="38"/>
                  </a:lnTo>
                  <a:lnTo>
                    <a:pt x="432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51"/>
            <p:cNvSpPr/>
            <p:nvPr/>
          </p:nvSpPr>
          <p:spPr bwMode="auto">
            <a:xfrm>
              <a:off x="910800" y="3814905"/>
              <a:ext cx="162155" cy="7115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77" y="12"/>
                </a:cxn>
                <a:cxn ang="0">
                  <a:pos x="223" y="36"/>
                </a:cxn>
                <a:cxn ang="0">
                  <a:pos x="250" y="53"/>
                </a:cxn>
                <a:cxn ang="0">
                  <a:pos x="272" y="67"/>
                </a:cxn>
                <a:cxn ang="0">
                  <a:pos x="286" y="79"/>
                </a:cxn>
                <a:cxn ang="0">
                  <a:pos x="291" y="83"/>
                </a:cxn>
                <a:cxn ang="0">
                  <a:pos x="294" y="88"/>
                </a:cxn>
                <a:cxn ang="0">
                  <a:pos x="294" y="93"/>
                </a:cxn>
                <a:cxn ang="0">
                  <a:pos x="289" y="98"/>
                </a:cxn>
                <a:cxn ang="0">
                  <a:pos x="279" y="107"/>
                </a:cxn>
                <a:cxn ang="0">
                  <a:pos x="260" y="117"/>
                </a:cxn>
                <a:cxn ang="0">
                  <a:pos x="233" y="126"/>
                </a:cxn>
                <a:cxn ang="0">
                  <a:pos x="199" y="129"/>
                </a:cxn>
                <a:cxn ang="0">
                  <a:pos x="179" y="129"/>
                </a:cxn>
                <a:cxn ang="0">
                  <a:pos x="158" y="129"/>
                </a:cxn>
                <a:cxn ang="0">
                  <a:pos x="136" y="124"/>
                </a:cxn>
                <a:cxn ang="0">
                  <a:pos x="109" y="119"/>
                </a:cxn>
                <a:cxn ang="0">
                  <a:pos x="82" y="112"/>
                </a:cxn>
                <a:cxn ang="0">
                  <a:pos x="56" y="103"/>
                </a:cxn>
                <a:cxn ang="0">
                  <a:pos x="29" y="91"/>
                </a:cxn>
                <a:cxn ang="0">
                  <a:pos x="12" y="81"/>
                </a:cxn>
                <a:cxn ang="0">
                  <a:pos x="2" y="72"/>
                </a:cxn>
                <a:cxn ang="0">
                  <a:pos x="0" y="62"/>
                </a:cxn>
                <a:cxn ang="0">
                  <a:pos x="2" y="53"/>
                </a:cxn>
                <a:cxn ang="0">
                  <a:pos x="7" y="46"/>
                </a:cxn>
                <a:cxn ang="0">
                  <a:pos x="19" y="38"/>
                </a:cxn>
                <a:cxn ang="0">
                  <a:pos x="31" y="31"/>
                </a:cxn>
                <a:cxn ang="0">
                  <a:pos x="65" y="19"/>
                </a:cxn>
                <a:cxn ang="0">
                  <a:pos x="102" y="10"/>
                </a:cxn>
                <a:cxn ang="0">
                  <a:pos x="133" y="5"/>
                </a:cxn>
                <a:cxn ang="0">
                  <a:pos x="155" y="0"/>
                </a:cxn>
              </a:cxnLst>
              <a:rect l="0" t="0" r="r" b="b"/>
              <a:pathLst>
                <a:path w="294" h="129">
                  <a:moveTo>
                    <a:pt x="155" y="0"/>
                  </a:moveTo>
                  <a:lnTo>
                    <a:pt x="177" y="12"/>
                  </a:lnTo>
                  <a:lnTo>
                    <a:pt x="223" y="36"/>
                  </a:lnTo>
                  <a:lnTo>
                    <a:pt x="250" y="53"/>
                  </a:lnTo>
                  <a:lnTo>
                    <a:pt x="272" y="67"/>
                  </a:lnTo>
                  <a:lnTo>
                    <a:pt x="286" y="79"/>
                  </a:lnTo>
                  <a:lnTo>
                    <a:pt x="291" y="83"/>
                  </a:lnTo>
                  <a:lnTo>
                    <a:pt x="294" y="88"/>
                  </a:lnTo>
                  <a:lnTo>
                    <a:pt x="294" y="93"/>
                  </a:lnTo>
                  <a:lnTo>
                    <a:pt x="289" y="98"/>
                  </a:lnTo>
                  <a:lnTo>
                    <a:pt x="279" y="107"/>
                  </a:lnTo>
                  <a:lnTo>
                    <a:pt x="260" y="117"/>
                  </a:lnTo>
                  <a:lnTo>
                    <a:pt x="233" y="126"/>
                  </a:lnTo>
                  <a:lnTo>
                    <a:pt x="199" y="129"/>
                  </a:lnTo>
                  <a:lnTo>
                    <a:pt x="179" y="129"/>
                  </a:lnTo>
                  <a:lnTo>
                    <a:pt x="158" y="129"/>
                  </a:lnTo>
                  <a:lnTo>
                    <a:pt x="136" y="124"/>
                  </a:lnTo>
                  <a:lnTo>
                    <a:pt x="109" y="119"/>
                  </a:lnTo>
                  <a:lnTo>
                    <a:pt x="82" y="112"/>
                  </a:lnTo>
                  <a:lnTo>
                    <a:pt x="56" y="103"/>
                  </a:lnTo>
                  <a:lnTo>
                    <a:pt x="29" y="91"/>
                  </a:lnTo>
                  <a:lnTo>
                    <a:pt x="12" y="81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6"/>
                  </a:lnTo>
                  <a:lnTo>
                    <a:pt x="19" y="38"/>
                  </a:lnTo>
                  <a:lnTo>
                    <a:pt x="31" y="31"/>
                  </a:lnTo>
                  <a:lnTo>
                    <a:pt x="65" y="19"/>
                  </a:lnTo>
                  <a:lnTo>
                    <a:pt x="102" y="10"/>
                  </a:lnTo>
                  <a:lnTo>
                    <a:pt x="133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52"/>
            <p:cNvSpPr/>
            <p:nvPr/>
          </p:nvSpPr>
          <p:spPr bwMode="auto">
            <a:xfrm>
              <a:off x="910800" y="3844137"/>
              <a:ext cx="162155" cy="41918"/>
            </a:xfrm>
            <a:custGeom>
              <a:avLst/>
              <a:gdLst/>
              <a:ahLst/>
              <a:cxnLst>
                <a:cxn ang="0">
                  <a:pos x="211" y="40"/>
                </a:cxn>
                <a:cxn ang="0">
                  <a:pos x="223" y="35"/>
                </a:cxn>
                <a:cxn ang="0">
                  <a:pos x="230" y="30"/>
                </a:cxn>
                <a:cxn ang="0">
                  <a:pos x="238" y="23"/>
                </a:cxn>
                <a:cxn ang="0">
                  <a:pos x="243" y="16"/>
                </a:cxn>
                <a:cxn ang="0">
                  <a:pos x="245" y="4"/>
                </a:cxn>
                <a:cxn ang="0">
                  <a:pos x="248" y="0"/>
                </a:cxn>
                <a:cxn ang="0">
                  <a:pos x="274" y="16"/>
                </a:cxn>
                <a:cxn ang="0">
                  <a:pos x="284" y="23"/>
                </a:cxn>
                <a:cxn ang="0">
                  <a:pos x="291" y="33"/>
                </a:cxn>
                <a:cxn ang="0">
                  <a:pos x="294" y="35"/>
                </a:cxn>
                <a:cxn ang="0">
                  <a:pos x="294" y="40"/>
                </a:cxn>
                <a:cxn ang="0">
                  <a:pos x="289" y="45"/>
                </a:cxn>
                <a:cxn ang="0">
                  <a:pos x="279" y="54"/>
                </a:cxn>
                <a:cxn ang="0">
                  <a:pos x="260" y="64"/>
                </a:cxn>
                <a:cxn ang="0">
                  <a:pos x="233" y="73"/>
                </a:cxn>
                <a:cxn ang="0">
                  <a:pos x="199" y="76"/>
                </a:cxn>
                <a:cxn ang="0">
                  <a:pos x="179" y="76"/>
                </a:cxn>
                <a:cxn ang="0">
                  <a:pos x="158" y="76"/>
                </a:cxn>
                <a:cxn ang="0">
                  <a:pos x="136" y="71"/>
                </a:cxn>
                <a:cxn ang="0">
                  <a:pos x="109" y="66"/>
                </a:cxn>
                <a:cxn ang="0">
                  <a:pos x="82" y="59"/>
                </a:cxn>
                <a:cxn ang="0">
                  <a:pos x="56" y="50"/>
                </a:cxn>
                <a:cxn ang="0">
                  <a:pos x="34" y="40"/>
                </a:cxn>
                <a:cxn ang="0">
                  <a:pos x="17" y="30"/>
                </a:cxn>
                <a:cxn ang="0">
                  <a:pos x="7" y="23"/>
                </a:cxn>
                <a:cxn ang="0">
                  <a:pos x="0" y="14"/>
                </a:cxn>
                <a:cxn ang="0">
                  <a:pos x="48" y="23"/>
                </a:cxn>
                <a:cxn ang="0">
                  <a:pos x="111" y="33"/>
                </a:cxn>
                <a:cxn ang="0">
                  <a:pos x="172" y="40"/>
                </a:cxn>
                <a:cxn ang="0">
                  <a:pos x="196" y="40"/>
                </a:cxn>
                <a:cxn ang="0">
                  <a:pos x="211" y="40"/>
                </a:cxn>
              </a:cxnLst>
              <a:rect l="0" t="0" r="r" b="b"/>
              <a:pathLst>
                <a:path w="294" h="76">
                  <a:moveTo>
                    <a:pt x="211" y="40"/>
                  </a:moveTo>
                  <a:lnTo>
                    <a:pt x="223" y="35"/>
                  </a:lnTo>
                  <a:lnTo>
                    <a:pt x="230" y="30"/>
                  </a:lnTo>
                  <a:lnTo>
                    <a:pt x="238" y="23"/>
                  </a:lnTo>
                  <a:lnTo>
                    <a:pt x="243" y="16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74" y="16"/>
                  </a:lnTo>
                  <a:lnTo>
                    <a:pt x="284" y="23"/>
                  </a:lnTo>
                  <a:lnTo>
                    <a:pt x="291" y="33"/>
                  </a:lnTo>
                  <a:lnTo>
                    <a:pt x="294" y="35"/>
                  </a:lnTo>
                  <a:lnTo>
                    <a:pt x="294" y="40"/>
                  </a:lnTo>
                  <a:lnTo>
                    <a:pt x="289" y="45"/>
                  </a:lnTo>
                  <a:lnTo>
                    <a:pt x="279" y="54"/>
                  </a:lnTo>
                  <a:lnTo>
                    <a:pt x="260" y="64"/>
                  </a:lnTo>
                  <a:lnTo>
                    <a:pt x="233" y="73"/>
                  </a:lnTo>
                  <a:lnTo>
                    <a:pt x="199" y="76"/>
                  </a:lnTo>
                  <a:lnTo>
                    <a:pt x="179" y="76"/>
                  </a:lnTo>
                  <a:lnTo>
                    <a:pt x="158" y="76"/>
                  </a:lnTo>
                  <a:lnTo>
                    <a:pt x="136" y="71"/>
                  </a:lnTo>
                  <a:lnTo>
                    <a:pt x="109" y="66"/>
                  </a:lnTo>
                  <a:lnTo>
                    <a:pt x="82" y="59"/>
                  </a:lnTo>
                  <a:lnTo>
                    <a:pt x="56" y="50"/>
                  </a:lnTo>
                  <a:lnTo>
                    <a:pt x="34" y="40"/>
                  </a:lnTo>
                  <a:lnTo>
                    <a:pt x="17" y="30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48" y="23"/>
                  </a:lnTo>
                  <a:lnTo>
                    <a:pt x="111" y="33"/>
                  </a:lnTo>
                  <a:lnTo>
                    <a:pt x="172" y="40"/>
                  </a:lnTo>
                  <a:lnTo>
                    <a:pt x="196" y="40"/>
                  </a:lnTo>
                  <a:lnTo>
                    <a:pt x="211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53"/>
            <p:cNvSpPr/>
            <p:nvPr/>
          </p:nvSpPr>
          <p:spPr bwMode="auto">
            <a:xfrm>
              <a:off x="692388" y="3353812"/>
              <a:ext cx="448408" cy="579124"/>
            </a:xfrm>
            <a:custGeom>
              <a:avLst/>
              <a:gdLst/>
              <a:ahLst/>
              <a:cxnLst>
                <a:cxn ang="0">
                  <a:pos x="44" y="694"/>
                </a:cxn>
                <a:cxn ang="0">
                  <a:pos x="85" y="680"/>
                </a:cxn>
                <a:cxn ang="0">
                  <a:pos x="124" y="658"/>
                </a:cxn>
                <a:cxn ang="0">
                  <a:pos x="148" y="634"/>
                </a:cxn>
                <a:cxn ang="0">
                  <a:pos x="170" y="606"/>
                </a:cxn>
                <a:cxn ang="0">
                  <a:pos x="189" y="556"/>
                </a:cxn>
                <a:cxn ang="0">
                  <a:pos x="172" y="618"/>
                </a:cxn>
                <a:cxn ang="0">
                  <a:pos x="168" y="668"/>
                </a:cxn>
                <a:cxn ang="0">
                  <a:pos x="170" y="701"/>
                </a:cxn>
                <a:cxn ang="0">
                  <a:pos x="177" y="729"/>
                </a:cxn>
                <a:cxn ang="0">
                  <a:pos x="177" y="756"/>
                </a:cxn>
                <a:cxn ang="0">
                  <a:pos x="165" y="796"/>
                </a:cxn>
                <a:cxn ang="0">
                  <a:pos x="141" y="853"/>
                </a:cxn>
                <a:cxn ang="0">
                  <a:pos x="126" y="898"/>
                </a:cxn>
                <a:cxn ang="0">
                  <a:pos x="129" y="931"/>
                </a:cxn>
                <a:cxn ang="0">
                  <a:pos x="148" y="1005"/>
                </a:cxn>
                <a:cxn ang="0">
                  <a:pos x="160" y="1036"/>
                </a:cxn>
                <a:cxn ang="0">
                  <a:pos x="177" y="1048"/>
                </a:cxn>
                <a:cxn ang="0">
                  <a:pos x="204" y="1048"/>
                </a:cxn>
                <a:cxn ang="0">
                  <a:pos x="277" y="1017"/>
                </a:cxn>
                <a:cxn ang="0">
                  <a:pos x="473" y="939"/>
                </a:cxn>
                <a:cxn ang="0">
                  <a:pos x="571" y="910"/>
                </a:cxn>
                <a:cxn ang="0">
                  <a:pos x="622" y="903"/>
                </a:cxn>
                <a:cxn ang="0">
                  <a:pos x="673" y="908"/>
                </a:cxn>
                <a:cxn ang="0">
                  <a:pos x="690" y="903"/>
                </a:cxn>
                <a:cxn ang="0">
                  <a:pos x="697" y="896"/>
                </a:cxn>
                <a:cxn ang="0">
                  <a:pos x="697" y="851"/>
                </a:cxn>
                <a:cxn ang="0">
                  <a:pos x="699" y="824"/>
                </a:cxn>
                <a:cxn ang="0">
                  <a:pos x="712" y="801"/>
                </a:cxn>
                <a:cxn ang="0">
                  <a:pos x="719" y="737"/>
                </a:cxn>
                <a:cxn ang="0">
                  <a:pos x="726" y="672"/>
                </a:cxn>
                <a:cxn ang="0">
                  <a:pos x="755" y="582"/>
                </a:cxn>
                <a:cxn ang="0">
                  <a:pos x="779" y="520"/>
                </a:cxn>
                <a:cxn ang="0">
                  <a:pos x="796" y="447"/>
                </a:cxn>
                <a:cxn ang="0">
                  <a:pos x="809" y="364"/>
                </a:cxn>
                <a:cxn ang="0">
                  <a:pos x="813" y="276"/>
                </a:cxn>
                <a:cxn ang="0">
                  <a:pos x="809" y="195"/>
                </a:cxn>
                <a:cxn ang="0">
                  <a:pos x="794" y="121"/>
                </a:cxn>
                <a:cxn ang="0">
                  <a:pos x="772" y="74"/>
                </a:cxn>
                <a:cxn ang="0">
                  <a:pos x="753" y="48"/>
                </a:cxn>
                <a:cxn ang="0">
                  <a:pos x="728" y="29"/>
                </a:cxn>
                <a:cxn ang="0">
                  <a:pos x="687" y="10"/>
                </a:cxn>
                <a:cxn ang="0">
                  <a:pos x="624" y="0"/>
                </a:cxn>
                <a:cxn ang="0">
                  <a:pos x="554" y="5"/>
                </a:cxn>
                <a:cxn ang="0">
                  <a:pos x="478" y="22"/>
                </a:cxn>
                <a:cxn ang="0">
                  <a:pos x="403" y="52"/>
                </a:cxn>
                <a:cxn ang="0">
                  <a:pos x="333" y="90"/>
                </a:cxn>
                <a:cxn ang="0">
                  <a:pos x="267" y="138"/>
                </a:cxn>
                <a:cxn ang="0">
                  <a:pos x="214" y="190"/>
                </a:cxn>
                <a:cxn ang="0">
                  <a:pos x="170" y="249"/>
                </a:cxn>
                <a:cxn ang="0">
                  <a:pos x="107" y="359"/>
                </a:cxn>
                <a:cxn ang="0">
                  <a:pos x="37" y="516"/>
                </a:cxn>
                <a:cxn ang="0">
                  <a:pos x="12" y="587"/>
                </a:cxn>
                <a:cxn ang="0">
                  <a:pos x="0" y="644"/>
                </a:cxn>
                <a:cxn ang="0">
                  <a:pos x="3" y="684"/>
                </a:cxn>
                <a:cxn ang="0">
                  <a:pos x="12" y="694"/>
                </a:cxn>
                <a:cxn ang="0">
                  <a:pos x="24" y="696"/>
                </a:cxn>
              </a:cxnLst>
              <a:rect l="0" t="0" r="r" b="b"/>
              <a:pathLst>
                <a:path w="813" h="1050">
                  <a:moveTo>
                    <a:pt x="24" y="696"/>
                  </a:moveTo>
                  <a:lnTo>
                    <a:pt x="44" y="694"/>
                  </a:lnTo>
                  <a:lnTo>
                    <a:pt x="63" y="689"/>
                  </a:lnTo>
                  <a:lnTo>
                    <a:pt x="85" y="680"/>
                  </a:lnTo>
                  <a:lnTo>
                    <a:pt x="112" y="665"/>
                  </a:lnTo>
                  <a:lnTo>
                    <a:pt x="124" y="658"/>
                  </a:lnTo>
                  <a:lnTo>
                    <a:pt x="136" y="646"/>
                  </a:lnTo>
                  <a:lnTo>
                    <a:pt x="148" y="634"/>
                  </a:lnTo>
                  <a:lnTo>
                    <a:pt x="160" y="623"/>
                  </a:lnTo>
                  <a:lnTo>
                    <a:pt x="170" y="606"/>
                  </a:lnTo>
                  <a:lnTo>
                    <a:pt x="177" y="589"/>
                  </a:lnTo>
                  <a:lnTo>
                    <a:pt x="189" y="556"/>
                  </a:lnTo>
                  <a:lnTo>
                    <a:pt x="180" y="587"/>
                  </a:lnTo>
                  <a:lnTo>
                    <a:pt x="172" y="618"/>
                  </a:lnTo>
                  <a:lnTo>
                    <a:pt x="168" y="651"/>
                  </a:lnTo>
                  <a:lnTo>
                    <a:pt x="168" y="668"/>
                  </a:lnTo>
                  <a:lnTo>
                    <a:pt x="168" y="684"/>
                  </a:lnTo>
                  <a:lnTo>
                    <a:pt x="170" y="701"/>
                  </a:lnTo>
                  <a:lnTo>
                    <a:pt x="175" y="715"/>
                  </a:lnTo>
                  <a:lnTo>
                    <a:pt x="177" y="729"/>
                  </a:lnTo>
                  <a:lnTo>
                    <a:pt x="180" y="744"/>
                  </a:lnTo>
                  <a:lnTo>
                    <a:pt x="177" y="756"/>
                  </a:lnTo>
                  <a:lnTo>
                    <a:pt x="175" y="770"/>
                  </a:lnTo>
                  <a:lnTo>
                    <a:pt x="165" y="796"/>
                  </a:lnTo>
                  <a:lnTo>
                    <a:pt x="153" y="824"/>
                  </a:lnTo>
                  <a:lnTo>
                    <a:pt x="141" y="853"/>
                  </a:lnTo>
                  <a:lnTo>
                    <a:pt x="131" y="884"/>
                  </a:lnTo>
                  <a:lnTo>
                    <a:pt x="126" y="898"/>
                  </a:lnTo>
                  <a:lnTo>
                    <a:pt x="126" y="915"/>
                  </a:lnTo>
                  <a:lnTo>
                    <a:pt x="129" y="931"/>
                  </a:lnTo>
                  <a:lnTo>
                    <a:pt x="131" y="948"/>
                  </a:lnTo>
                  <a:lnTo>
                    <a:pt x="148" y="1005"/>
                  </a:lnTo>
                  <a:lnTo>
                    <a:pt x="155" y="1022"/>
                  </a:lnTo>
                  <a:lnTo>
                    <a:pt x="160" y="1036"/>
                  </a:lnTo>
                  <a:lnTo>
                    <a:pt x="168" y="1043"/>
                  </a:lnTo>
                  <a:lnTo>
                    <a:pt x="177" y="1048"/>
                  </a:lnTo>
                  <a:lnTo>
                    <a:pt x="189" y="1050"/>
                  </a:lnTo>
                  <a:lnTo>
                    <a:pt x="204" y="1048"/>
                  </a:lnTo>
                  <a:lnTo>
                    <a:pt x="231" y="1038"/>
                  </a:lnTo>
                  <a:lnTo>
                    <a:pt x="277" y="1017"/>
                  </a:lnTo>
                  <a:lnTo>
                    <a:pt x="403" y="965"/>
                  </a:lnTo>
                  <a:lnTo>
                    <a:pt x="473" y="939"/>
                  </a:lnTo>
                  <a:lnTo>
                    <a:pt x="539" y="917"/>
                  </a:lnTo>
                  <a:lnTo>
                    <a:pt x="571" y="910"/>
                  </a:lnTo>
                  <a:lnTo>
                    <a:pt x="597" y="903"/>
                  </a:lnTo>
                  <a:lnTo>
                    <a:pt x="622" y="903"/>
                  </a:lnTo>
                  <a:lnTo>
                    <a:pt x="644" y="903"/>
                  </a:lnTo>
                  <a:lnTo>
                    <a:pt x="673" y="908"/>
                  </a:lnTo>
                  <a:lnTo>
                    <a:pt x="682" y="905"/>
                  </a:lnTo>
                  <a:lnTo>
                    <a:pt x="690" y="903"/>
                  </a:lnTo>
                  <a:lnTo>
                    <a:pt x="694" y="900"/>
                  </a:lnTo>
                  <a:lnTo>
                    <a:pt x="697" y="896"/>
                  </a:lnTo>
                  <a:lnTo>
                    <a:pt x="699" y="884"/>
                  </a:lnTo>
                  <a:lnTo>
                    <a:pt x="697" y="851"/>
                  </a:lnTo>
                  <a:lnTo>
                    <a:pt x="697" y="834"/>
                  </a:lnTo>
                  <a:lnTo>
                    <a:pt x="699" y="824"/>
                  </a:lnTo>
                  <a:lnTo>
                    <a:pt x="704" y="817"/>
                  </a:lnTo>
                  <a:lnTo>
                    <a:pt x="712" y="801"/>
                  </a:lnTo>
                  <a:lnTo>
                    <a:pt x="716" y="784"/>
                  </a:lnTo>
                  <a:lnTo>
                    <a:pt x="719" y="737"/>
                  </a:lnTo>
                  <a:lnTo>
                    <a:pt x="721" y="708"/>
                  </a:lnTo>
                  <a:lnTo>
                    <a:pt x="726" y="672"/>
                  </a:lnTo>
                  <a:lnTo>
                    <a:pt x="738" y="630"/>
                  </a:lnTo>
                  <a:lnTo>
                    <a:pt x="755" y="582"/>
                  </a:lnTo>
                  <a:lnTo>
                    <a:pt x="767" y="554"/>
                  </a:lnTo>
                  <a:lnTo>
                    <a:pt x="779" y="520"/>
                  </a:lnTo>
                  <a:lnTo>
                    <a:pt x="789" y="485"/>
                  </a:lnTo>
                  <a:lnTo>
                    <a:pt x="796" y="447"/>
                  </a:lnTo>
                  <a:lnTo>
                    <a:pt x="804" y="404"/>
                  </a:lnTo>
                  <a:lnTo>
                    <a:pt x="809" y="364"/>
                  </a:lnTo>
                  <a:lnTo>
                    <a:pt x="813" y="321"/>
                  </a:lnTo>
                  <a:lnTo>
                    <a:pt x="813" y="276"/>
                  </a:lnTo>
                  <a:lnTo>
                    <a:pt x="813" y="235"/>
                  </a:lnTo>
                  <a:lnTo>
                    <a:pt x="809" y="195"/>
                  </a:lnTo>
                  <a:lnTo>
                    <a:pt x="804" y="157"/>
                  </a:lnTo>
                  <a:lnTo>
                    <a:pt x="794" y="121"/>
                  </a:lnTo>
                  <a:lnTo>
                    <a:pt x="779" y="88"/>
                  </a:lnTo>
                  <a:lnTo>
                    <a:pt x="772" y="74"/>
                  </a:lnTo>
                  <a:lnTo>
                    <a:pt x="762" y="60"/>
                  </a:lnTo>
                  <a:lnTo>
                    <a:pt x="753" y="48"/>
                  </a:lnTo>
                  <a:lnTo>
                    <a:pt x="741" y="38"/>
                  </a:lnTo>
                  <a:lnTo>
                    <a:pt x="728" y="29"/>
                  </a:lnTo>
                  <a:lnTo>
                    <a:pt x="716" y="22"/>
                  </a:lnTo>
                  <a:lnTo>
                    <a:pt x="687" y="10"/>
                  </a:lnTo>
                  <a:lnTo>
                    <a:pt x="658" y="2"/>
                  </a:lnTo>
                  <a:lnTo>
                    <a:pt x="624" y="0"/>
                  </a:lnTo>
                  <a:lnTo>
                    <a:pt x="590" y="0"/>
                  </a:lnTo>
                  <a:lnTo>
                    <a:pt x="554" y="5"/>
                  </a:lnTo>
                  <a:lnTo>
                    <a:pt x="517" y="12"/>
                  </a:lnTo>
                  <a:lnTo>
                    <a:pt x="478" y="22"/>
                  </a:lnTo>
                  <a:lnTo>
                    <a:pt x="442" y="36"/>
                  </a:lnTo>
                  <a:lnTo>
                    <a:pt x="403" y="52"/>
                  </a:lnTo>
                  <a:lnTo>
                    <a:pt x="367" y="71"/>
                  </a:lnTo>
                  <a:lnTo>
                    <a:pt x="333" y="90"/>
                  </a:lnTo>
                  <a:lnTo>
                    <a:pt x="299" y="114"/>
                  </a:lnTo>
                  <a:lnTo>
                    <a:pt x="267" y="138"/>
                  </a:lnTo>
                  <a:lnTo>
                    <a:pt x="238" y="164"/>
                  </a:lnTo>
                  <a:lnTo>
                    <a:pt x="214" y="190"/>
                  </a:lnTo>
                  <a:lnTo>
                    <a:pt x="189" y="219"/>
                  </a:lnTo>
                  <a:lnTo>
                    <a:pt x="170" y="249"/>
                  </a:lnTo>
                  <a:lnTo>
                    <a:pt x="148" y="283"/>
                  </a:lnTo>
                  <a:lnTo>
                    <a:pt x="107" y="359"/>
                  </a:lnTo>
                  <a:lnTo>
                    <a:pt x="68" y="437"/>
                  </a:lnTo>
                  <a:lnTo>
                    <a:pt x="37" y="516"/>
                  </a:lnTo>
                  <a:lnTo>
                    <a:pt x="22" y="554"/>
                  </a:lnTo>
                  <a:lnTo>
                    <a:pt x="12" y="587"/>
                  </a:lnTo>
                  <a:lnTo>
                    <a:pt x="5" y="618"/>
                  </a:lnTo>
                  <a:lnTo>
                    <a:pt x="0" y="644"/>
                  </a:lnTo>
                  <a:lnTo>
                    <a:pt x="0" y="668"/>
                  </a:lnTo>
                  <a:lnTo>
                    <a:pt x="3" y="684"/>
                  </a:lnTo>
                  <a:lnTo>
                    <a:pt x="7" y="689"/>
                  </a:lnTo>
                  <a:lnTo>
                    <a:pt x="12" y="694"/>
                  </a:lnTo>
                  <a:lnTo>
                    <a:pt x="17" y="696"/>
                  </a:lnTo>
                  <a:lnTo>
                    <a:pt x="24" y="6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54"/>
            <p:cNvSpPr/>
            <p:nvPr/>
          </p:nvSpPr>
          <p:spPr bwMode="auto">
            <a:xfrm>
              <a:off x="770156" y="3352709"/>
              <a:ext cx="326516" cy="534449"/>
            </a:xfrm>
            <a:custGeom>
              <a:avLst/>
              <a:gdLst/>
              <a:ahLst/>
              <a:cxnLst>
                <a:cxn ang="0">
                  <a:pos x="131" y="142"/>
                </a:cxn>
                <a:cxn ang="0">
                  <a:pos x="264" y="76"/>
                </a:cxn>
                <a:cxn ang="0">
                  <a:pos x="345" y="40"/>
                </a:cxn>
                <a:cxn ang="0">
                  <a:pos x="422" y="14"/>
                </a:cxn>
                <a:cxn ang="0">
                  <a:pos x="493" y="0"/>
                </a:cxn>
                <a:cxn ang="0">
                  <a:pos x="537" y="2"/>
                </a:cxn>
                <a:cxn ang="0">
                  <a:pos x="558" y="9"/>
                </a:cxn>
                <a:cxn ang="0">
                  <a:pos x="575" y="24"/>
                </a:cxn>
                <a:cxn ang="0">
                  <a:pos x="587" y="38"/>
                </a:cxn>
                <a:cxn ang="0">
                  <a:pos x="592" y="69"/>
                </a:cxn>
                <a:cxn ang="0">
                  <a:pos x="585" y="116"/>
                </a:cxn>
                <a:cxn ang="0">
                  <a:pos x="566" y="171"/>
                </a:cxn>
                <a:cxn ang="0">
                  <a:pos x="534" y="228"/>
                </a:cxn>
                <a:cxn ang="0">
                  <a:pos x="495" y="280"/>
                </a:cxn>
                <a:cxn ang="0">
                  <a:pos x="439" y="347"/>
                </a:cxn>
                <a:cxn ang="0">
                  <a:pos x="381" y="392"/>
                </a:cxn>
                <a:cxn ang="0">
                  <a:pos x="294" y="454"/>
                </a:cxn>
                <a:cxn ang="0">
                  <a:pos x="238" y="499"/>
                </a:cxn>
                <a:cxn ang="0">
                  <a:pos x="216" y="527"/>
                </a:cxn>
                <a:cxn ang="0">
                  <a:pos x="211" y="553"/>
                </a:cxn>
                <a:cxn ang="0">
                  <a:pos x="219" y="565"/>
                </a:cxn>
                <a:cxn ang="0">
                  <a:pos x="250" y="584"/>
                </a:cxn>
                <a:cxn ang="0">
                  <a:pos x="328" y="615"/>
                </a:cxn>
                <a:cxn ang="0">
                  <a:pos x="362" y="639"/>
                </a:cxn>
                <a:cxn ang="0">
                  <a:pos x="374" y="655"/>
                </a:cxn>
                <a:cxn ang="0">
                  <a:pos x="374" y="674"/>
                </a:cxn>
                <a:cxn ang="0">
                  <a:pos x="366" y="696"/>
                </a:cxn>
                <a:cxn ang="0">
                  <a:pos x="332" y="736"/>
                </a:cxn>
                <a:cxn ang="0">
                  <a:pos x="296" y="767"/>
                </a:cxn>
                <a:cxn ang="0">
                  <a:pos x="206" y="826"/>
                </a:cxn>
                <a:cxn ang="0">
                  <a:pos x="129" y="874"/>
                </a:cxn>
                <a:cxn ang="0">
                  <a:pos x="109" y="888"/>
                </a:cxn>
                <a:cxn ang="0">
                  <a:pos x="107" y="895"/>
                </a:cxn>
                <a:cxn ang="0">
                  <a:pos x="119" y="898"/>
                </a:cxn>
                <a:cxn ang="0">
                  <a:pos x="155" y="898"/>
                </a:cxn>
                <a:cxn ang="0">
                  <a:pos x="167" y="902"/>
                </a:cxn>
                <a:cxn ang="0">
                  <a:pos x="165" y="914"/>
                </a:cxn>
                <a:cxn ang="0">
                  <a:pos x="146" y="933"/>
                </a:cxn>
                <a:cxn ang="0">
                  <a:pos x="112" y="953"/>
                </a:cxn>
                <a:cxn ang="0">
                  <a:pos x="75" y="967"/>
                </a:cxn>
                <a:cxn ang="0">
                  <a:pos x="39" y="969"/>
                </a:cxn>
                <a:cxn ang="0">
                  <a:pos x="17" y="960"/>
                </a:cxn>
                <a:cxn ang="0">
                  <a:pos x="7" y="945"/>
                </a:cxn>
                <a:cxn ang="0">
                  <a:pos x="2" y="926"/>
                </a:cxn>
                <a:cxn ang="0">
                  <a:pos x="5" y="843"/>
                </a:cxn>
                <a:cxn ang="0">
                  <a:pos x="39" y="494"/>
                </a:cxn>
                <a:cxn ang="0">
                  <a:pos x="75" y="176"/>
                </a:cxn>
              </a:cxnLst>
              <a:rect l="0" t="0" r="r" b="b"/>
              <a:pathLst>
                <a:path w="592" h="969">
                  <a:moveTo>
                    <a:pt x="75" y="176"/>
                  </a:moveTo>
                  <a:lnTo>
                    <a:pt x="131" y="142"/>
                  </a:lnTo>
                  <a:lnTo>
                    <a:pt x="192" y="111"/>
                  </a:lnTo>
                  <a:lnTo>
                    <a:pt x="264" y="76"/>
                  </a:lnTo>
                  <a:lnTo>
                    <a:pt x="303" y="57"/>
                  </a:lnTo>
                  <a:lnTo>
                    <a:pt x="345" y="40"/>
                  </a:lnTo>
                  <a:lnTo>
                    <a:pt x="384" y="26"/>
                  </a:lnTo>
                  <a:lnTo>
                    <a:pt x="422" y="14"/>
                  </a:lnTo>
                  <a:lnTo>
                    <a:pt x="459" y="4"/>
                  </a:lnTo>
                  <a:lnTo>
                    <a:pt x="493" y="0"/>
                  </a:lnTo>
                  <a:lnTo>
                    <a:pt x="522" y="0"/>
                  </a:lnTo>
                  <a:lnTo>
                    <a:pt x="537" y="2"/>
                  </a:lnTo>
                  <a:lnTo>
                    <a:pt x="549" y="7"/>
                  </a:lnTo>
                  <a:lnTo>
                    <a:pt x="558" y="9"/>
                  </a:lnTo>
                  <a:lnTo>
                    <a:pt x="568" y="16"/>
                  </a:lnTo>
                  <a:lnTo>
                    <a:pt x="575" y="24"/>
                  </a:lnTo>
                  <a:lnTo>
                    <a:pt x="583" y="31"/>
                  </a:lnTo>
                  <a:lnTo>
                    <a:pt x="587" y="38"/>
                  </a:lnTo>
                  <a:lnTo>
                    <a:pt x="590" y="47"/>
                  </a:lnTo>
                  <a:lnTo>
                    <a:pt x="592" y="69"/>
                  </a:lnTo>
                  <a:lnTo>
                    <a:pt x="592" y="92"/>
                  </a:lnTo>
                  <a:lnTo>
                    <a:pt x="585" y="116"/>
                  </a:lnTo>
                  <a:lnTo>
                    <a:pt x="578" y="145"/>
                  </a:lnTo>
                  <a:lnTo>
                    <a:pt x="566" y="171"/>
                  </a:lnTo>
                  <a:lnTo>
                    <a:pt x="551" y="199"/>
                  </a:lnTo>
                  <a:lnTo>
                    <a:pt x="534" y="228"/>
                  </a:lnTo>
                  <a:lnTo>
                    <a:pt x="515" y="254"/>
                  </a:lnTo>
                  <a:lnTo>
                    <a:pt x="495" y="280"/>
                  </a:lnTo>
                  <a:lnTo>
                    <a:pt x="456" y="325"/>
                  </a:lnTo>
                  <a:lnTo>
                    <a:pt x="439" y="347"/>
                  </a:lnTo>
                  <a:lnTo>
                    <a:pt x="420" y="361"/>
                  </a:lnTo>
                  <a:lnTo>
                    <a:pt x="381" y="392"/>
                  </a:lnTo>
                  <a:lnTo>
                    <a:pt x="337" y="423"/>
                  </a:lnTo>
                  <a:lnTo>
                    <a:pt x="294" y="454"/>
                  </a:lnTo>
                  <a:lnTo>
                    <a:pt x="255" y="484"/>
                  </a:lnTo>
                  <a:lnTo>
                    <a:pt x="238" y="499"/>
                  </a:lnTo>
                  <a:lnTo>
                    <a:pt x="226" y="513"/>
                  </a:lnTo>
                  <a:lnTo>
                    <a:pt x="216" y="527"/>
                  </a:lnTo>
                  <a:lnTo>
                    <a:pt x="211" y="542"/>
                  </a:lnTo>
                  <a:lnTo>
                    <a:pt x="211" y="553"/>
                  </a:lnTo>
                  <a:lnTo>
                    <a:pt x="214" y="558"/>
                  </a:lnTo>
                  <a:lnTo>
                    <a:pt x="219" y="565"/>
                  </a:lnTo>
                  <a:lnTo>
                    <a:pt x="230" y="575"/>
                  </a:lnTo>
                  <a:lnTo>
                    <a:pt x="250" y="584"/>
                  </a:lnTo>
                  <a:lnTo>
                    <a:pt x="291" y="601"/>
                  </a:lnTo>
                  <a:lnTo>
                    <a:pt x="328" y="615"/>
                  </a:lnTo>
                  <a:lnTo>
                    <a:pt x="352" y="629"/>
                  </a:lnTo>
                  <a:lnTo>
                    <a:pt x="362" y="639"/>
                  </a:lnTo>
                  <a:lnTo>
                    <a:pt x="369" y="646"/>
                  </a:lnTo>
                  <a:lnTo>
                    <a:pt x="374" y="655"/>
                  </a:lnTo>
                  <a:lnTo>
                    <a:pt x="376" y="662"/>
                  </a:lnTo>
                  <a:lnTo>
                    <a:pt x="374" y="674"/>
                  </a:lnTo>
                  <a:lnTo>
                    <a:pt x="371" y="684"/>
                  </a:lnTo>
                  <a:lnTo>
                    <a:pt x="366" y="696"/>
                  </a:lnTo>
                  <a:lnTo>
                    <a:pt x="359" y="708"/>
                  </a:lnTo>
                  <a:lnTo>
                    <a:pt x="332" y="736"/>
                  </a:lnTo>
                  <a:lnTo>
                    <a:pt x="318" y="750"/>
                  </a:lnTo>
                  <a:lnTo>
                    <a:pt x="296" y="767"/>
                  </a:lnTo>
                  <a:lnTo>
                    <a:pt x="252" y="798"/>
                  </a:lnTo>
                  <a:lnTo>
                    <a:pt x="206" y="826"/>
                  </a:lnTo>
                  <a:lnTo>
                    <a:pt x="163" y="853"/>
                  </a:lnTo>
                  <a:lnTo>
                    <a:pt x="129" y="874"/>
                  </a:lnTo>
                  <a:lnTo>
                    <a:pt x="116" y="881"/>
                  </a:lnTo>
                  <a:lnTo>
                    <a:pt x="109" y="888"/>
                  </a:lnTo>
                  <a:lnTo>
                    <a:pt x="107" y="893"/>
                  </a:lnTo>
                  <a:lnTo>
                    <a:pt x="107" y="895"/>
                  </a:lnTo>
                  <a:lnTo>
                    <a:pt x="109" y="898"/>
                  </a:lnTo>
                  <a:lnTo>
                    <a:pt x="119" y="898"/>
                  </a:lnTo>
                  <a:lnTo>
                    <a:pt x="138" y="898"/>
                  </a:lnTo>
                  <a:lnTo>
                    <a:pt x="155" y="898"/>
                  </a:lnTo>
                  <a:lnTo>
                    <a:pt x="165" y="900"/>
                  </a:lnTo>
                  <a:lnTo>
                    <a:pt x="167" y="902"/>
                  </a:lnTo>
                  <a:lnTo>
                    <a:pt x="167" y="905"/>
                  </a:lnTo>
                  <a:lnTo>
                    <a:pt x="165" y="914"/>
                  </a:lnTo>
                  <a:lnTo>
                    <a:pt x="158" y="924"/>
                  </a:lnTo>
                  <a:lnTo>
                    <a:pt x="146" y="933"/>
                  </a:lnTo>
                  <a:lnTo>
                    <a:pt x="129" y="943"/>
                  </a:lnTo>
                  <a:lnTo>
                    <a:pt x="112" y="953"/>
                  </a:lnTo>
                  <a:lnTo>
                    <a:pt x="95" y="962"/>
                  </a:lnTo>
                  <a:lnTo>
                    <a:pt x="75" y="967"/>
                  </a:lnTo>
                  <a:lnTo>
                    <a:pt x="56" y="969"/>
                  </a:lnTo>
                  <a:lnTo>
                    <a:pt x="39" y="969"/>
                  </a:lnTo>
                  <a:lnTo>
                    <a:pt x="24" y="964"/>
                  </a:lnTo>
                  <a:lnTo>
                    <a:pt x="17" y="960"/>
                  </a:lnTo>
                  <a:lnTo>
                    <a:pt x="12" y="953"/>
                  </a:lnTo>
                  <a:lnTo>
                    <a:pt x="7" y="945"/>
                  </a:lnTo>
                  <a:lnTo>
                    <a:pt x="5" y="938"/>
                  </a:lnTo>
                  <a:lnTo>
                    <a:pt x="2" y="926"/>
                  </a:lnTo>
                  <a:lnTo>
                    <a:pt x="0" y="914"/>
                  </a:lnTo>
                  <a:lnTo>
                    <a:pt x="5" y="843"/>
                  </a:lnTo>
                  <a:lnTo>
                    <a:pt x="12" y="741"/>
                  </a:lnTo>
                  <a:lnTo>
                    <a:pt x="39" y="494"/>
                  </a:lnTo>
                  <a:lnTo>
                    <a:pt x="63" y="273"/>
                  </a:lnTo>
                  <a:lnTo>
                    <a:pt x="75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55"/>
            <p:cNvSpPr/>
            <p:nvPr/>
          </p:nvSpPr>
          <p:spPr bwMode="auto">
            <a:xfrm>
              <a:off x="285346" y="3007992"/>
              <a:ext cx="456681" cy="827872"/>
            </a:xfrm>
            <a:custGeom>
              <a:avLst/>
              <a:gdLst/>
              <a:ahLst/>
              <a:cxnLst>
                <a:cxn ang="0">
                  <a:pos x="476" y="81"/>
                </a:cxn>
                <a:cxn ang="0">
                  <a:pos x="274" y="375"/>
                </a:cxn>
                <a:cxn ang="0">
                  <a:pos x="153" y="565"/>
                </a:cxn>
                <a:cxn ang="0">
                  <a:pos x="119" y="629"/>
                </a:cxn>
                <a:cxn ang="0">
                  <a:pos x="44" y="817"/>
                </a:cxn>
                <a:cxn ang="0">
                  <a:pos x="22" y="891"/>
                </a:cxn>
                <a:cxn ang="0">
                  <a:pos x="5" y="967"/>
                </a:cxn>
                <a:cxn ang="0">
                  <a:pos x="0" y="1038"/>
                </a:cxn>
                <a:cxn ang="0">
                  <a:pos x="10" y="1102"/>
                </a:cxn>
                <a:cxn ang="0">
                  <a:pos x="29" y="1147"/>
                </a:cxn>
                <a:cxn ang="0">
                  <a:pos x="53" y="1185"/>
                </a:cxn>
                <a:cxn ang="0">
                  <a:pos x="73" y="1223"/>
                </a:cxn>
                <a:cxn ang="0">
                  <a:pos x="83" y="1252"/>
                </a:cxn>
                <a:cxn ang="0">
                  <a:pos x="83" y="1283"/>
                </a:cxn>
                <a:cxn ang="0">
                  <a:pos x="80" y="1314"/>
                </a:cxn>
                <a:cxn ang="0">
                  <a:pos x="87" y="1330"/>
                </a:cxn>
                <a:cxn ang="0">
                  <a:pos x="105" y="1352"/>
                </a:cxn>
                <a:cxn ang="0">
                  <a:pos x="146" y="1406"/>
                </a:cxn>
                <a:cxn ang="0">
                  <a:pos x="194" y="1482"/>
                </a:cxn>
                <a:cxn ang="0">
                  <a:pos x="211" y="1497"/>
                </a:cxn>
                <a:cxn ang="0">
                  <a:pos x="228" y="1501"/>
                </a:cxn>
                <a:cxn ang="0">
                  <a:pos x="250" y="1494"/>
                </a:cxn>
                <a:cxn ang="0">
                  <a:pos x="262" y="1482"/>
                </a:cxn>
                <a:cxn ang="0">
                  <a:pos x="277" y="1432"/>
                </a:cxn>
                <a:cxn ang="0">
                  <a:pos x="301" y="1307"/>
                </a:cxn>
                <a:cxn ang="0">
                  <a:pos x="328" y="1202"/>
                </a:cxn>
                <a:cxn ang="0">
                  <a:pos x="362" y="1121"/>
                </a:cxn>
                <a:cxn ang="0">
                  <a:pos x="391" y="1067"/>
                </a:cxn>
                <a:cxn ang="0">
                  <a:pos x="427" y="1014"/>
                </a:cxn>
                <a:cxn ang="0">
                  <a:pos x="471" y="964"/>
                </a:cxn>
                <a:cxn ang="0">
                  <a:pos x="524" y="919"/>
                </a:cxn>
                <a:cxn ang="0">
                  <a:pos x="588" y="879"/>
                </a:cxn>
                <a:cxn ang="0">
                  <a:pos x="663" y="846"/>
                </a:cxn>
                <a:cxn ang="0">
                  <a:pos x="721" y="832"/>
                </a:cxn>
                <a:cxn ang="0">
                  <a:pos x="755" y="829"/>
                </a:cxn>
                <a:cxn ang="0">
                  <a:pos x="787" y="815"/>
                </a:cxn>
                <a:cxn ang="0">
                  <a:pos x="806" y="801"/>
                </a:cxn>
                <a:cxn ang="0">
                  <a:pos x="821" y="779"/>
                </a:cxn>
                <a:cxn ang="0">
                  <a:pos x="828" y="756"/>
                </a:cxn>
                <a:cxn ang="0">
                  <a:pos x="823" y="708"/>
                </a:cxn>
                <a:cxn ang="0">
                  <a:pos x="794" y="611"/>
                </a:cxn>
                <a:cxn ang="0">
                  <a:pos x="748" y="487"/>
                </a:cxn>
                <a:cxn ang="0">
                  <a:pos x="634" y="221"/>
                </a:cxn>
                <a:cxn ang="0">
                  <a:pos x="534" y="0"/>
                </a:cxn>
              </a:cxnLst>
              <a:rect l="0" t="0" r="r" b="b"/>
              <a:pathLst>
                <a:path w="828" h="1501">
                  <a:moveTo>
                    <a:pt x="534" y="0"/>
                  </a:moveTo>
                  <a:lnTo>
                    <a:pt x="476" y="81"/>
                  </a:lnTo>
                  <a:lnTo>
                    <a:pt x="347" y="266"/>
                  </a:lnTo>
                  <a:lnTo>
                    <a:pt x="274" y="375"/>
                  </a:lnTo>
                  <a:lnTo>
                    <a:pt x="206" y="477"/>
                  </a:lnTo>
                  <a:lnTo>
                    <a:pt x="153" y="565"/>
                  </a:lnTo>
                  <a:lnTo>
                    <a:pt x="134" y="601"/>
                  </a:lnTo>
                  <a:lnTo>
                    <a:pt x="119" y="629"/>
                  </a:lnTo>
                  <a:lnTo>
                    <a:pt x="71" y="748"/>
                  </a:lnTo>
                  <a:lnTo>
                    <a:pt x="44" y="817"/>
                  </a:lnTo>
                  <a:lnTo>
                    <a:pt x="32" y="855"/>
                  </a:lnTo>
                  <a:lnTo>
                    <a:pt x="22" y="891"/>
                  </a:lnTo>
                  <a:lnTo>
                    <a:pt x="12" y="929"/>
                  </a:lnTo>
                  <a:lnTo>
                    <a:pt x="5" y="967"/>
                  </a:lnTo>
                  <a:lnTo>
                    <a:pt x="2" y="1003"/>
                  </a:lnTo>
                  <a:lnTo>
                    <a:pt x="0" y="1038"/>
                  </a:lnTo>
                  <a:lnTo>
                    <a:pt x="2" y="1071"/>
                  </a:lnTo>
                  <a:lnTo>
                    <a:pt x="10" y="1102"/>
                  </a:lnTo>
                  <a:lnTo>
                    <a:pt x="22" y="1133"/>
                  </a:lnTo>
                  <a:lnTo>
                    <a:pt x="29" y="1147"/>
                  </a:lnTo>
                  <a:lnTo>
                    <a:pt x="36" y="1159"/>
                  </a:lnTo>
                  <a:lnTo>
                    <a:pt x="53" y="1185"/>
                  </a:lnTo>
                  <a:lnTo>
                    <a:pt x="66" y="1207"/>
                  </a:lnTo>
                  <a:lnTo>
                    <a:pt x="73" y="1223"/>
                  </a:lnTo>
                  <a:lnTo>
                    <a:pt x="80" y="1240"/>
                  </a:lnTo>
                  <a:lnTo>
                    <a:pt x="83" y="1252"/>
                  </a:lnTo>
                  <a:lnTo>
                    <a:pt x="85" y="1264"/>
                  </a:lnTo>
                  <a:lnTo>
                    <a:pt x="83" y="1283"/>
                  </a:lnTo>
                  <a:lnTo>
                    <a:pt x="80" y="1297"/>
                  </a:lnTo>
                  <a:lnTo>
                    <a:pt x="80" y="1314"/>
                  </a:lnTo>
                  <a:lnTo>
                    <a:pt x="83" y="1321"/>
                  </a:lnTo>
                  <a:lnTo>
                    <a:pt x="87" y="1330"/>
                  </a:lnTo>
                  <a:lnTo>
                    <a:pt x="95" y="1340"/>
                  </a:lnTo>
                  <a:lnTo>
                    <a:pt x="105" y="1352"/>
                  </a:lnTo>
                  <a:lnTo>
                    <a:pt x="126" y="1378"/>
                  </a:lnTo>
                  <a:lnTo>
                    <a:pt x="146" y="1406"/>
                  </a:lnTo>
                  <a:lnTo>
                    <a:pt x="177" y="1461"/>
                  </a:lnTo>
                  <a:lnTo>
                    <a:pt x="194" y="1482"/>
                  </a:lnTo>
                  <a:lnTo>
                    <a:pt x="202" y="1490"/>
                  </a:lnTo>
                  <a:lnTo>
                    <a:pt x="211" y="1497"/>
                  </a:lnTo>
                  <a:lnTo>
                    <a:pt x="218" y="1499"/>
                  </a:lnTo>
                  <a:lnTo>
                    <a:pt x="228" y="1501"/>
                  </a:lnTo>
                  <a:lnTo>
                    <a:pt x="240" y="1499"/>
                  </a:lnTo>
                  <a:lnTo>
                    <a:pt x="250" y="1494"/>
                  </a:lnTo>
                  <a:lnTo>
                    <a:pt x="257" y="1490"/>
                  </a:lnTo>
                  <a:lnTo>
                    <a:pt x="262" y="1482"/>
                  </a:lnTo>
                  <a:lnTo>
                    <a:pt x="270" y="1461"/>
                  </a:lnTo>
                  <a:lnTo>
                    <a:pt x="277" y="1432"/>
                  </a:lnTo>
                  <a:lnTo>
                    <a:pt x="284" y="1397"/>
                  </a:lnTo>
                  <a:lnTo>
                    <a:pt x="301" y="1307"/>
                  </a:lnTo>
                  <a:lnTo>
                    <a:pt x="313" y="1257"/>
                  </a:lnTo>
                  <a:lnTo>
                    <a:pt x="328" y="1202"/>
                  </a:lnTo>
                  <a:lnTo>
                    <a:pt x="347" y="1147"/>
                  </a:lnTo>
                  <a:lnTo>
                    <a:pt x="362" y="1121"/>
                  </a:lnTo>
                  <a:lnTo>
                    <a:pt x="374" y="1093"/>
                  </a:lnTo>
                  <a:lnTo>
                    <a:pt x="391" y="1067"/>
                  </a:lnTo>
                  <a:lnTo>
                    <a:pt x="408" y="1040"/>
                  </a:lnTo>
                  <a:lnTo>
                    <a:pt x="427" y="1014"/>
                  </a:lnTo>
                  <a:lnTo>
                    <a:pt x="447" y="988"/>
                  </a:lnTo>
                  <a:lnTo>
                    <a:pt x="471" y="964"/>
                  </a:lnTo>
                  <a:lnTo>
                    <a:pt x="495" y="941"/>
                  </a:lnTo>
                  <a:lnTo>
                    <a:pt x="524" y="919"/>
                  </a:lnTo>
                  <a:lnTo>
                    <a:pt x="556" y="898"/>
                  </a:lnTo>
                  <a:lnTo>
                    <a:pt x="588" y="879"/>
                  </a:lnTo>
                  <a:lnTo>
                    <a:pt x="624" y="860"/>
                  </a:lnTo>
                  <a:lnTo>
                    <a:pt x="663" y="846"/>
                  </a:lnTo>
                  <a:lnTo>
                    <a:pt x="704" y="832"/>
                  </a:lnTo>
                  <a:lnTo>
                    <a:pt x="721" y="832"/>
                  </a:lnTo>
                  <a:lnTo>
                    <a:pt x="736" y="832"/>
                  </a:lnTo>
                  <a:lnTo>
                    <a:pt x="755" y="829"/>
                  </a:lnTo>
                  <a:lnTo>
                    <a:pt x="775" y="822"/>
                  </a:lnTo>
                  <a:lnTo>
                    <a:pt x="787" y="815"/>
                  </a:lnTo>
                  <a:lnTo>
                    <a:pt x="796" y="808"/>
                  </a:lnTo>
                  <a:lnTo>
                    <a:pt x="806" y="801"/>
                  </a:lnTo>
                  <a:lnTo>
                    <a:pt x="813" y="791"/>
                  </a:lnTo>
                  <a:lnTo>
                    <a:pt x="821" y="779"/>
                  </a:lnTo>
                  <a:lnTo>
                    <a:pt x="828" y="765"/>
                  </a:lnTo>
                  <a:lnTo>
                    <a:pt x="828" y="756"/>
                  </a:lnTo>
                  <a:lnTo>
                    <a:pt x="828" y="741"/>
                  </a:lnTo>
                  <a:lnTo>
                    <a:pt x="823" y="708"/>
                  </a:lnTo>
                  <a:lnTo>
                    <a:pt x="811" y="663"/>
                  </a:lnTo>
                  <a:lnTo>
                    <a:pt x="794" y="611"/>
                  </a:lnTo>
                  <a:lnTo>
                    <a:pt x="772" y="551"/>
                  </a:lnTo>
                  <a:lnTo>
                    <a:pt x="748" y="487"/>
                  </a:lnTo>
                  <a:lnTo>
                    <a:pt x="692" y="352"/>
                  </a:lnTo>
                  <a:lnTo>
                    <a:pt x="634" y="221"/>
                  </a:lnTo>
                  <a:lnTo>
                    <a:pt x="585" y="109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56"/>
            <p:cNvSpPr/>
            <p:nvPr/>
          </p:nvSpPr>
          <p:spPr bwMode="auto">
            <a:xfrm>
              <a:off x="398965" y="3503281"/>
              <a:ext cx="187526" cy="334237"/>
            </a:xfrm>
            <a:custGeom>
              <a:avLst/>
              <a:gdLst/>
              <a:ahLst/>
              <a:cxnLst>
                <a:cxn ang="0">
                  <a:pos x="37" y="606"/>
                </a:cxn>
                <a:cxn ang="0">
                  <a:pos x="61" y="606"/>
                </a:cxn>
                <a:cxn ang="0">
                  <a:pos x="85" y="603"/>
                </a:cxn>
                <a:cxn ang="0">
                  <a:pos x="114" y="601"/>
                </a:cxn>
                <a:cxn ang="0">
                  <a:pos x="146" y="594"/>
                </a:cxn>
                <a:cxn ang="0">
                  <a:pos x="178" y="584"/>
                </a:cxn>
                <a:cxn ang="0">
                  <a:pos x="192" y="577"/>
                </a:cxn>
                <a:cxn ang="0">
                  <a:pos x="204" y="570"/>
                </a:cxn>
                <a:cxn ang="0">
                  <a:pos x="217" y="561"/>
                </a:cxn>
                <a:cxn ang="0">
                  <a:pos x="226" y="551"/>
                </a:cxn>
                <a:cxn ang="0">
                  <a:pos x="233" y="534"/>
                </a:cxn>
                <a:cxn ang="0">
                  <a:pos x="243" y="508"/>
                </a:cxn>
                <a:cxn ang="0">
                  <a:pos x="253" y="477"/>
                </a:cxn>
                <a:cxn ang="0">
                  <a:pos x="263" y="440"/>
                </a:cxn>
                <a:cxn ang="0">
                  <a:pos x="282" y="349"/>
                </a:cxn>
                <a:cxn ang="0">
                  <a:pos x="299" y="252"/>
                </a:cxn>
                <a:cxn ang="0">
                  <a:pos x="328" y="78"/>
                </a:cxn>
                <a:cxn ang="0">
                  <a:pos x="340" y="0"/>
                </a:cxn>
                <a:cxn ang="0">
                  <a:pos x="321" y="12"/>
                </a:cxn>
                <a:cxn ang="0">
                  <a:pos x="267" y="47"/>
                </a:cxn>
                <a:cxn ang="0">
                  <a:pos x="236" y="74"/>
                </a:cxn>
                <a:cxn ang="0">
                  <a:pos x="199" y="102"/>
                </a:cxn>
                <a:cxn ang="0">
                  <a:pos x="163" y="138"/>
                </a:cxn>
                <a:cxn ang="0">
                  <a:pos x="124" y="176"/>
                </a:cxn>
                <a:cxn ang="0">
                  <a:pos x="90" y="221"/>
                </a:cxn>
                <a:cxn ang="0">
                  <a:pos x="73" y="242"/>
                </a:cxn>
                <a:cxn ang="0">
                  <a:pos x="59" y="266"/>
                </a:cxn>
                <a:cxn ang="0">
                  <a:pos x="44" y="290"/>
                </a:cxn>
                <a:cxn ang="0">
                  <a:pos x="32" y="316"/>
                </a:cxn>
                <a:cxn ang="0">
                  <a:pos x="22" y="342"/>
                </a:cxn>
                <a:cxn ang="0">
                  <a:pos x="12" y="368"/>
                </a:cxn>
                <a:cxn ang="0">
                  <a:pos x="5" y="397"/>
                </a:cxn>
                <a:cxn ang="0">
                  <a:pos x="3" y="425"/>
                </a:cxn>
                <a:cxn ang="0">
                  <a:pos x="0" y="454"/>
                </a:cxn>
                <a:cxn ang="0">
                  <a:pos x="0" y="482"/>
                </a:cxn>
                <a:cxn ang="0">
                  <a:pos x="5" y="513"/>
                </a:cxn>
                <a:cxn ang="0">
                  <a:pos x="12" y="542"/>
                </a:cxn>
                <a:cxn ang="0">
                  <a:pos x="22" y="573"/>
                </a:cxn>
                <a:cxn ang="0">
                  <a:pos x="37" y="606"/>
                </a:cxn>
              </a:cxnLst>
              <a:rect l="0" t="0" r="r" b="b"/>
              <a:pathLst>
                <a:path w="340" h="606">
                  <a:moveTo>
                    <a:pt x="37" y="606"/>
                  </a:moveTo>
                  <a:lnTo>
                    <a:pt x="61" y="606"/>
                  </a:lnTo>
                  <a:lnTo>
                    <a:pt x="85" y="603"/>
                  </a:lnTo>
                  <a:lnTo>
                    <a:pt x="114" y="601"/>
                  </a:lnTo>
                  <a:lnTo>
                    <a:pt x="146" y="594"/>
                  </a:lnTo>
                  <a:lnTo>
                    <a:pt x="178" y="584"/>
                  </a:lnTo>
                  <a:lnTo>
                    <a:pt x="192" y="577"/>
                  </a:lnTo>
                  <a:lnTo>
                    <a:pt x="204" y="570"/>
                  </a:lnTo>
                  <a:lnTo>
                    <a:pt x="217" y="561"/>
                  </a:lnTo>
                  <a:lnTo>
                    <a:pt x="226" y="551"/>
                  </a:lnTo>
                  <a:lnTo>
                    <a:pt x="233" y="534"/>
                  </a:lnTo>
                  <a:lnTo>
                    <a:pt x="243" y="508"/>
                  </a:lnTo>
                  <a:lnTo>
                    <a:pt x="253" y="477"/>
                  </a:lnTo>
                  <a:lnTo>
                    <a:pt x="263" y="440"/>
                  </a:lnTo>
                  <a:lnTo>
                    <a:pt x="282" y="349"/>
                  </a:lnTo>
                  <a:lnTo>
                    <a:pt x="299" y="252"/>
                  </a:lnTo>
                  <a:lnTo>
                    <a:pt x="328" y="78"/>
                  </a:lnTo>
                  <a:lnTo>
                    <a:pt x="340" y="0"/>
                  </a:lnTo>
                  <a:lnTo>
                    <a:pt x="321" y="12"/>
                  </a:lnTo>
                  <a:lnTo>
                    <a:pt x="267" y="47"/>
                  </a:lnTo>
                  <a:lnTo>
                    <a:pt x="236" y="74"/>
                  </a:lnTo>
                  <a:lnTo>
                    <a:pt x="199" y="102"/>
                  </a:lnTo>
                  <a:lnTo>
                    <a:pt x="163" y="138"/>
                  </a:lnTo>
                  <a:lnTo>
                    <a:pt x="124" y="176"/>
                  </a:lnTo>
                  <a:lnTo>
                    <a:pt x="90" y="221"/>
                  </a:lnTo>
                  <a:lnTo>
                    <a:pt x="73" y="242"/>
                  </a:lnTo>
                  <a:lnTo>
                    <a:pt x="59" y="266"/>
                  </a:lnTo>
                  <a:lnTo>
                    <a:pt x="44" y="290"/>
                  </a:lnTo>
                  <a:lnTo>
                    <a:pt x="32" y="316"/>
                  </a:lnTo>
                  <a:lnTo>
                    <a:pt x="22" y="342"/>
                  </a:lnTo>
                  <a:lnTo>
                    <a:pt x="12" y="368"/>
                  </a:lnTo>
                  <a:lnTo>
                    <a:pt x="5" y="397"/>
                  </a:lnTo>
                  <a:lnTo>
                    <a:pt x="3" y="425"/>
                  </a:lnTo>
                  <a:lnTo>
                    <a:pt x="0" y="454"/>
                  </a:lnTo>
                  <a:lnTo>
                    <a:pt x="0" y="482"/>
                  </a:lnTo>
                  <a:lnTo>
                    <a:pt x="5" y="513"/>
                  </a:lnTo>
                  <a:lnTo>
                    <a:pt x="12" y="542"/>
                  </a:lnTo>
                  <a:lnTo>
                    <a:pt x="22" y="573"/>
                  </a:lnTo>
                  <a:lnTo>
                    <a:pt x="37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57"/>
            <p:cNvSpPr/>
            <p:nvPr/>
          </p:nvSpPr>
          <p:spPr bwMode="auto">
            <a:xfrm>
              <a:off x="513135" y="3997467"/>
              <a:ext cx="351887" cy="74459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636" y="9"/>
                </a:cxn>
                <a:cxn ang="0">
                  <a:pos x="638" y="31"/>
                </a:cxn>
                <a:cxn ang="0">
                  <a:pos x="638" y="54"/>
                </a:cxn>
                <a:cxn ang="0">
                  <a:pos x="636" y="64"/>
                </a:cxn>
                <a:cxn ang="0">
                  <a:pos x="633" y="68"/>
                </a:cxn>
                <a:cxn ang="0">
                  <a:pos x="604" y="87"/>
                </a:cxn>
                <a:cxn ang="0">
                  <a:pos x="570" y="102"/>
                </a:cxn>
                <a:cxn ang="0">
                  <a:pos x="534" y="116"/>
                </a:cxn>
                <a:cxn ang="0">
                  <a:pos x="495" y="126"/>
                </a:cxn>
                <a:cxn ang="0">
                  <a:pos x="454" y="133"/>
                </a:cxn>
                <a:cxn ang="0">
                  <a:pos x="410" y="135"/>
                </a:cxn>
                <a:cxn ang="0">
                  <a:pos x="364" y="135"/>
                </a:cxn>
                <a:cxn ang="0">
                  <a:pos x="318" y="130"/>
                </a:cxn>
                <a:cxn ang="0">
                  <a:pos x="269" y="123"/>
                </a:cxn>
                <a:cxn ang="0">
                  <a:pos x="218" y="114"/>
                </a:cxn>
                <a:cxn ang="0">
                  <a:pos x="116" y="90"/>
                </a:cxn>
                <a:cxn ang="0">
                  <a:pos x="36" y="68"/>
                </a:cxn>
                <a:cxn ang="0">
                  <a:pos x="12" y="59"/>
                </a:cxn>
                <a:cxn ang="0">
                  <a:pos x="2" y="54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23"/>
                </a:cxn>
                <a:cxn ang="0">
                  <a:pos x="14" y="2"/>
                </a:cxn>
                <a:cxn ang="0">
                  <a:pos x="97" y="19"/>
                </a:cxn>
                <a:cxn ang="0">
                  <a:pos x="184" y="31"/>
                </a:cxn>
                <a:cxn ang="0">
                  <a:pos x="286" y="42"/>
                </a:cxn>
                <a:cxn ang="0">
                  <a:pos x="340" y="47"/>
                </a:cxn>
                <a:cxn ang="0">
                  <a:pos x="393" y="49"/>
                </a:cxn>
                <a:cxn ang="0">
                  <a:pos x="446" y="49"/>
                </a:cxn>
                <a:cxn ang="0">
                  <a:pos x="495" y="47"/>
                </a:cxn>
                <a:cxn ang="0">
                  <a:pos x="539" y="40"/>
                </a:cxn>
                <a:cxn ang="0">
                  <a:pos x="578" y="31"/>
                </a:cxn>
                <a:cxn ang="0">
                  <a:pos x="595" y="26"/>
                </a:cxn>
                <a:cxn ang="0">
                  <a:pos x="612" y="19"/>
                </a:cxn>
                <a:cxn ang="0">
                  <a:pos x="624" y="9"/>
                </a:cxn>
                <a:cxn ang="0">
                  <a:pos x="636" y="0"/>
                </a:cxn>
              </a:cxnLst>
              <a:rect l="0" t="0" r="r" b="b"/>
              <a:pathLst>
                <a:path w="638" h="135">
                  <a:moveTo>
                    <a:pt x="636" y="0"/>
                  </a:moveTo>
                  <a:lnTo>
                    <a:pt x="636" y="9"/>
                  </a:lnTo>
                  <a:lnTo>
                    <a:pt x="638" y="31"/>
                  </a:lnTo>
                  <a:lnTo>
                    <a:pt x="638" y="54"/>
                  </a:lnTo>
                  <a:lnTo>
                    <a:pt x="636" y="64"/>
                  </a:lnTo>
                  <a:lnTo>
                    <a:pt x="633" y="68"/>
                  </a:lnTo>
                  <a:lnTo>
                    <a:pt x="604" y="87"/>
                  </a:lnTo>
                  <a:lnTo>
                    <a:pt x="570" y="102"/>
                  </a:lnTo>
                  <a:lnTo>
                    <a:pt x="534" y="116"/>
                  </a:lnTo>
                  <a:lnTo>
                    <a:pt x="495" y="126"/>
                  </a:lnTo>
                  <a:lnTo>
                    <a:pt x="454" y="133"/>
                  </a:lnTo>
                  <a:lnTo>
                    <a:pt x="410" y="135"/>
                  </a:lnTo>
                  <a:lnTo>
                    <a:pt x="364" y="135"/>
                  </a:lnTo>
                  <a:lnTo>
                    <a:pt x="318" y="130"/>
                  </a:lnTo>
                  <a:lnTo>
                    <a:pt x="269" y="123"/>
                  </a:lnTo>
                  <a:lnTo>
                    <a:pt x="218" y="114"/>
                  </a:lnTo>
                  <a:lnTo>
                    <a:pt x="116" y="90"/>
                  </a:lnTo>
                  <a:lnTo>
                    <a:pt x="36" y="68"/>
                  </a:lnTo>
                  <a:lnTo>
                    <a:pt x="12" y="59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23"/>
                  </a:lnTo>
                  <a:lnTo>
                    <a:pt x="14" y="2"/>
                  </a:lnTo>
                  <a:lnTo>
                    <a:pt x="97" y="19"/>
                  </a:lnTo>
                  <a:lnTo>
                    <a:pt x="184" y="31"/>
                  </a:lnTo>
                  <a:lnTo>
                    <a:pt x="286" y="42"/>
                  </a:lnTo>
                  <a:lnTo>
                    <a:pt x="340" y="47"/>
                  </a:lnTo>
                  <a:lnTo>
                    <a:pt x="393" y="49"/>
                  </a:lnTo>
                  <a:lnTo>
                    <a:pt x="446" y="49"/>
                  </a:lnTo>
                  <a:lnTo>
                    <a:pt x="495" y="47"/>
                  </a:lnTo>
                  <a:lnTo>
                    <a:pt x="539" y="40"/>
                  </a:lnTo>
                  <a:lnTo>
                    <a:pt x="578" y="31"/>
                  </a:lnTo>
                  <a:lnTo>
                    <a:pt x="595" y="26"/>
                  </a:lnTo>
                  <a:lnTo>
                    <a:pt x="612" y="19"/>
                  </a:lnTo>
                  <a:lnTo>
                    <a:pt x="624" y="9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58"/>
            <p:cNvSpPr/>
            <p:nvPr/>
          </p:nvSpPr>
          <p:spPr bwMode="auto">
            <a:xfrm>
              <a:off x="556156" y="3935694"/>
              <a:ext cx="306109" cy="100933"/>
            </a:xfrm>
            <a:custGeom>
              <a:avLst/>
              <a:gdLst/>
              <a:ahLst/>
              <a:cxnLst>
                <a:cxn ang="0">
                  <a:pos x="429" y="21"/>
                </a:cxn>
                <a:cxn ang="0">
                  <a:pos x="446" y="31"/>
                </a:cxn>
                <a:cxn ang="0">
                  <a:pos x="487" y="52"/>
                </a:cxn>
                <a:cxn ang="0">
                  <a:pos x="509" y="64"/>
                </a:cxn>
                <a:cxn ang="0">
                  <a:pos x="531" y="78"/>
                </a:cxn>
                <a:cxn ang="0">
                  <a:pos x="546" y="93"/>
                </a:cxn>
                <a:cxn ang="0">
                  <a:pos x="551" y="100"/>
                </a:cxn>
                <a:cxn ang="0">
                  <a:pos x="555" y="104"/>
                </a:cxn>
                <a:cxn ang="0">
                  <a:pos x="555" y="116"/>
                </a:cxn>
                <a:cxn ang="0">
                  <a:pos x="553" y="128"/>
                </a:cxn>
                <a:cxn ang="0">
                  <a:pos x="548" y="135"/>
                </a:cxn>
                <a:cxn ang="0">
                  <a:pos x="538" y="145"/>
                </a:cxn>
                <a:cxn ang="0">
                  <a:pos x="524" y="152"/>
                </a:cxn>
                <a:cxn ang="0">
                  <a:pos x="507" y="159"/>
                </a:cxn>
                <a:cxn ang="0">
                  <a:pos x="466" y="173"/>
                </a:cxn>
                <a:cxn ang="0">
                  <a:pos x="451" y="176"/>
                </a:cxn>
                <a:cxn ang="0">
                  <a:pos x="429" y="178"/>
                </a:cxn>
                <a:cxn ang="0">
                  <a:pos x="373" y="183"/>
                </a:cxn>
                <a:cxn ang="0">
                  <a:pos x="300" y="180"/>
                </a:cxn>
                <a:cxn ang="0">
                  <a:pos x="225" y="178"/>
                </a:cxn>
                <a:cxn ang="0">
                  <a:pos x="147" y="171"/>
                </a:cxn>
                <a:cxn ang="0">
                  <a:pos x="82" y="161"/>
                </a:cxn>
                <a:cxn ang="0">
                  <a:pos x="55" y="154"/>
                </a:cxn>
                <a:cxn ang="0">
                  <a:pos x="31" y="147"/>
                </a:cxn>
                <a:cxn ang="0">
                  <a:pos x="14" y="138"/>
                </a:cxn>
                <a:cxn ang="0">
                  <a:pos x="9" y="133"/>
                </a:cxn>
                <a:cxn ang="0">
                  <a:pos x="4" y="128"/>
                </a:cxn>
                <a:cxn ang="0">
                  <a:pos x="2" y="119"/>
                </a:cxn>
                <a:cxn ang="0">
                  <a:pos x="0" y="109"/>
                </a:cxn>
                <a:cxn ang="0">
                  <a:pos x="0" y="100"/>
                </a:cxn>
                <a:cxn ang="0">
                  <a:pos x="2" y="88"/>
                </a:cxn>
                <a:cxn ang="0">
                  <a:pos x="11" y="67"/>
                </a:cxn>
                <a:cxn ang="0">
                  <a:pos x="24" y="45"/>
                </a:cxn>
                <a:cxn ang="0">
                  <a:pos x="38" y="28"/>
                </a:cxn>
                <a:cxn ang="0">
                  <a:pos x="53" y="12"/>
                </a:cxn>
                <a:cxn ang="0">
                  <a:pos x="67" y="0"/>
                </a:cxn>
                <a:cxn ang="0">
                  <a:pos x="75" y="5"/>
                </a:cxn>
                <a:cxn ang="0">
                  <a:pos x="99" y="16"/>
                </a:cxn>
                <a:cxn ang="0">
                  <a:pos x="133" y="31"/>
                </a:cxn>
                <a:cxn ang="0">
                  <a:pos x="179" y="45"/>
                </a:cxn>
                <a:cxn ang="0">
                  <a:pos x="206" y="50"/>
                </a:cxn>
                <a:cxn ang="0">
                  <a:pos x="235" y="55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27" y="55"/>
                </a:cxn>
                <a:cxn ang="0">
                  <a:pos x="361" y="47"/>
                </a:cxn>
                <a:cxn ang="0">
                  <a:pos x="395" y="36"/>
                </a:cxn>
                <a:cxn ang="0">
                  <a:pos x="429" y="21"/>
                </a:cxn>
              </a:cxnLst>
              <a:rect l="0" t="0" r="r" b="b"/>
              <a:pathLst>
                <a:path w="555" h="183">
                  <a:moveTo>
                    <a:pt x="429" y="21"/>
                  </a:moveTo>
                  <a:lnTo>
                    <a:pt x="446" y="31"/>
                  </a:lnTo>
                  <a:lnTo>
                    <a:pt x="487" y="52"/>
                  </a:lnTo>
                  <a:lnTo>
                    <a:pt x="509" y="64"/>
                  </a:lnTo>
                  <a:lnTo>
                    <a:pt x="531" y="78"/>
                  </a:lnTo>
                  <a:lnTo>
                    <a:pt x="546" y="93"/>
                  </a:lnTo>
                  <a:lnTo>
                    <a:pt x="551" y="100"/>
                  </a:lnTo>
                  <a:lnTo>
                    <a:pt x="555" y="104"/>
                  </a:lnTo>
                  <a:lnTo>
                    <a:pt x="555" y="116"/>
                  </a:lnTo>
                  <a:lnTo>
                    <a:pt x="553" y="128"/>
                  </a:lnTo>
                  <a:lnTo>
                    <a:pt x="548" y="135"/>
                  </a:lnTo>
                  <a:lnTo>
                    <a:pt x="538" y="145"/>
                  </a:lnTo>
                  <a:lnTo>
                    <a:pt x="524" y="152"/>
                  </a:lnTo>
                  <a:lnTo>
                    <a:pt x="507" y="159"/>
                  </a:lnTo>
                  <a:lnTo>
                    <a:pt x="466" y="173"/>
                  </a:lnTo>
                  <a:lnTo>
                    <a:pt x="451" y="176"/>
                  </a:lnTo>
                  <a:lnTo>
                    <a:pt x="429" y="178"/>
                  </a:lnTo>
                  <a:lnTo>
                    <a:pt x="373" y="183"/>
                  </a:lnTo>
                  <a:lnTo>
                    <a:pt x="300" y="180"/>
                  </a:lnTo>
                  <a:lnTo>
                    <a:pt x="225" y="178"/>
                  </a:lnTo>
                  <a:lnTo>
                    <a:pt x="147" y="171"/>
                  </a:lnTo>
                  <a:lnTo>
                    <a:pt x="82" y="161"/>
                  </a:lnTo>
                  <a:lnTo>
                    <a:pt x="55" y="154"/>
                  </a:lnTo>
                  <a:lnTo>
                    <a:pt x="31" y="147"/>
                  </a:lnTo>
                  <a:lnTo>
                    <a:pt x="14" y="138"/>
                  </a:lnTo>
                  <a:lnTo>
                    <a:pt x="9" y="133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11" y="67"/>
                  </a:lnTo>
                  <a:lnTo>
                    <a:pt x="24" y="45"/>
                  </a:lnTo>
                  <a:lnTo>
                    <a:pt x="38" y="28"/>
                  </a:lnTo>
                  <a:lnTo>
                    <a:pt x="53" y="12"/>
                  </a:lnTo>
                  <a:lnTo>
                    <a:pt x="67" y="0"/>
                  </a:lnTo>
                  <a:lnTo>
                    <a:pt x="75" y="5"/>
                  </a:lnTo>
                  <a:lnTo>
                    <a:pt x="99" y="16"/>
                  </a:lnTo>
                  <a:lnTo>
                    <a:pt x="133" y="31"/>
                  </a:lnTo>
                  <a:lnTo>
                    <a:pt x="179" y="45"/>
                  </a:lnTo>
                  <a:lnTo>
                    <a:pt x="206" y="50"/>
                  </a:lnTo>
                  <a:lnTo>
                    <a:pt x="235" y="55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27" y="55"/>
                  </a:lnTo>
                  <a:lnTo>
                    <a:pt x="361" y="47"/>
                  </a:lnTo>
                  <a:lnTo>
                    <a:pt x="395" y="36"/>
                  </a:lnTo>
                  <a:lnTo>
                    <a:pt x="42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59"/>
            <p:cNvSpPr/>
            <p:nvPr/>
          </p:nvSpPr>
          <p:spPr bwMode="auto">
            <a:xfrm>
              <a:off x="636130" y="3907013"/>
              <a:ext cx="162155" cy="7059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77" y="12"/>
                </a:cxn>
                <a:cxn ang="0">
                  <a:pos x="226" y="35"/>
                </a:cxn>
                <a:cxn ang="0">
                  <a:pos x="250" y="50"/>
                </a:cxn>
                <a:cxn ang="0">
                  <a:pos x="272" y="64"/>
                </a:cxn>
                <a:cxn ang="0">
                  <a:pos x="289" y="78"/>
                </a:cxn>
                <a:cxn ang="0">
                  <a:pos x="294" y="83"/>
                </a:cxn>
                <a:cxn ang="0">
                  <a:pos x="294" y="88"/>
                </a:cxn>
                <a:cxn ang="0">
                  <a:pos x="294" y="92"/>
                </a:cxn>
                <a:cxn ang="0">
                  <a:pos x="291" y="97"/>
                </a:cxn>
                <a:cxn ang="0">
                  <a:pos x="279" y="107"/>
                </a:cxn>
                <a:cxn ang="0">
                  <a:pos x="262" y="116"/>
                </a:cxn>
                <a:cxn ang="0">
                  <a:pos x="236" y="126"/>
                </a:cxn>
                <a:cxn ang="0">
                  <a:pos x="202" y="128"/>
                </a:cxn>
                <a:cxn ang="0">
                  <a:pos x="182" y="128"/>
                </a:cxn>
                <a:cxn ang="0">
                  <a:pos x="160" y="128"/>
                </a:cxn>
                <a:cxn ang="0">
                  <a:pos x="136" y="123"/>
                </a:cxn>
                <a:cxn ang="0">
                  <a:pos x="112" y="119"/>
                </a:cxn>
                <a:cxn ang="0">
                  <a:pos x="85" y="111"/>
                </a:cxn>
                <a:cxn ang="0">
                  <a:pos x="56" y="102"/>
                </a:cxn>
                <a:cxn ang="0">
                  <a:pos x="32" y="90"/>
                </a:cxn>
                <a:cxn ang="0">
                  <a:pos x="15" y="80"/>
                </a:cxn>
                <a:cxn ang="0">
                  <a:pos x="5" y="71"/>
                </a:cxn>
                <a:cxn ang="0">
                  <a:pos x="0" y="61"/>
                </a:cxn>
                <a:cxn ang="0">
                  <a:pos x="2" y="52"/>
                </a:cxn>
                <a:cxn ang="0">
                  <a:pos x="10" y="45"/>
                </a:cxn>
                <a:cxn ang="0">
                  <a:pos x="20" y="35"/>
                </a:cxn>
                <a:cxn ang="0">
                  <a:pos x="34" y="31"/>
                </a:cxn>
                <a:cxn ang="0">
                  <a:pos x="68" y="19"/>
                </a:cxn>
                <a:cxn ang="0">
                  <a:pos x="105" y="9"/>
                </a:cxn>
                <a:cxn ang="0">
                  <a:pos x="136" y="2"/>
                </a:cxn>
                <a:cxn ang="0">
                  <a:pos x="158" y="0"/>
                </a:cxn>
              </a:cxnLst>
              <a:rect l="0" t="0" r="r" b="b"/>
              <a:pathLst>
                <a:path w="294" h="128">
                  <a:moveTo>
                    <a:pt x="158" y="0"/>
                  </a:moveTo>
                  <a:lnTo>
                    <a:pt x="177" y="12"/>
                  </a:lnTo>
                  <a:lnTo>
                    <a:pt x="226" y="35"/>
                  </a:lnTo>
                  <a:lnTo>
                    <a:pt x="250" y="50"/>
                  </a:lnTo>
                  <a:lnTo>
                    <a:pt x="272" y="64"/>
                  </a:lnTo>
                  <a:lnTo>
                    <a:pt x="289" y="78"/>
                  </a:lnTo>
                  <a:lnTo>
                    <a:pt x="294" y="83"/>
                  </a:lnTo>
                  <a:lnTo>
                    <a:pt x="294" y="88"/>
                  </a:lnTo>
                  <a:lnTo>
                    <a:pt x="294" y="92"/>
                  </a:lnTo>
                  <a:lnTo>
                    <a:pt x="291" y="97"/>
                  </a:lnTo>
                  <a:lnTo>
                    <a:pt x="279" y="107"/>
                  </a:lnTo>
                  <a:lnTo>
                    <a:pt x="262" y="116"/>
                  </a:lnTo>
                  <a:lnTo>
                    <a:pt x="236" y="126"/>
                  </a:lnTo>
                  <a:lnTo>
                    <a:pt x="202" y="128"/>
                  </a:lnTo>
                  <a:lnTo>
                    <a:pt x="182" y="128"/>
                  </a:lnTo>
                  <a:lnTo>
                    <a:pt x="160" y="128"/>
                  </a:lnTo>
                  <a:lnTo>
                    <a:pt x="136" y="123"/>
                  </a:lnTo>
                  <a:lnTo>
                    <a:pt x="112" y="119"/>
                  </a:lnTo>
                  <a:lnTo>
                    <a:pt x="85" y="111"/>
                  </a:lnTo>
                  <a:lnTo>
                    <a:pt x="56" y="102"/>
                  </a:lnTo>
                  <a:lnTo>
                    <a:pt x="32" y="90"/>
                  </a:lnTo>
                  <a:lnTo>
                    <a:pt x="15" y="80"/>
                  </a:lnTo>
                  <a:lnTo>
                    <a:pt x="5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10" y="45"/>
                  </a:lnTo>
                  <a:lnTo>
                    <a:pt x="20" y="35"/>
                  </a:lnTo>
                  <a:lnTo>
                    <a:pt x="34" y="31"/>
                  </a:lnTo>
                  <a:lnTo>
                    <a:pt x="68" y="19"/>
                  </a:lnTo>
                  <a:lnTo>
                    <a:pt x="105" y="9"/>
                  </a:lnTo>
                  <a:lnTo>
                    <a:pt x="136" y="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60"/>
            <p:cNvSpPr/>
            <p:nvPr/>
          </p:nvSpPr>
          <p:spPr bwMode="auto">
            <a:xfrm>
              <a:off x="637233" y="3935694"/>
              <a:ext cx="161052" cy="41918"/>
            </a:xfrm>
            <a:custGeom>
              <a:avLst/>
              <a:gdLst/>
              <a:ahLst/>
              <a:cxnLst>
                <a:cxn ang="0">
                  <a:pos x="212" y="40"/>
                </a:cxn>
                <a:cxn ang="0">
                  <a:pos x="221" y="36"/>
                </a:cxn>
                <a:cxn ang="0">
                  <a:pos x="231" y="31"/>
                </a:cxn>
                <a:cxn ang="0">
                  <a:pos x="239" y="24"/>
                </a:cxn>
                <a:cxn ang="0">
                  <a:pos x="241" y="16"/>
                </a:cxn>
                <a:cxn ang="0">
                  <a:pos x="246" y="5"/>
                </a:cxn>
                <a:cxn ang="0">
                  <a:pos x="246" y="0"/>
                </a:cxn>
                <a:cxn ang="0">
                  <a:pos x="275" y="16"/>
                </a:cxn>
                <a:cxn ang="0">
                  <a:pos x="284" y="24"/>
                </a:cxn>
                <a:cxn ang="0">
                  <a:pos x="292" y="33"/>
                </a:cxn>
                <a:cxn ang="0">
                  <a:pos x="292" y="36"/>
                </a:cxn>
                <a:cxn ang="0">
                  <a:pos x="292" y="40"/>
                </a:cxn>
                <a:cxn ang="0">
                  <a:pos x="289" y="45"/>
                </a:cxn>
                <a:cxn ang="0">
                  <a:pos x="277" y="55"/>
                </a:cxn>
                <a:cxn ang="0">
                  <a:pos x="260" y="64"/>
                </a:cxn>
                <a:cxn ang="0">
                  <a:pos x="234" y="74"/>
                </a:cxn>
                <a:cxn ang="0">
                  <a:pos x="200" y="76"/>
                </a:cxn>
                <a:cxn ang="0">
                  <a:pos x="180" y="76"/>
                </a:cxn>
                <a:cxn ang="0">
                  <a:pos x="158" y="76"/>
                </a:cxn>
                <a:cxn ang="0">
                  <a:pos x="134" y="71"/>
                </a:cxn>
                <a:cxn ang="0">
                  <a:pos x="110" y="67"/>
                </a:cxn>
                <a:cxn ang="0">
                  <a:pos x="83" y="59"/>
                </a:cxn>
                <a:cxn ang="0">
                  <a:pos x="54" y="50"/>
                </a:cxn>
                <a:cxn ang="0">
                  <a:pos x="32" y="40"/>
                </a:cxn>
                <a:cxn ang="0">
                  <a:pos x="18" y="31"/>
                </a:cxn>
                <a:cxn ang="0">
                  <a:pos x="5" y="24"/>
                </a:cxn>
                <a:cxn ang="0">
                  <a:pos x="0" y="14"/>
                </a:cxn>
                <a:cxn ang="0">
                  <a:pos x="47" y="24"/>
                </a:cxn>
                <a:cxn ang="0">
                  <a:pos x="110" y="33"/>
                </a:cxn>
                <a:cxn ang="0">
                  <a:pos x="173" y="40"/>
                </a:cxn>
                <a:cxn ang="0">
                  <a:pos x="195" y="40"/>
                </a:cxn>
                <a:cxn ang="0">
                  <a:pos x="212" y="40"/>
                </a:cxn>
              </a:cxnLst>
              <a:rect l="0" t="0" r="r" b="b"/>
              <a:pathLst>
                <a:path w="292" h="76">
                  <a:moveTo>
                    <a:pt x="212" y="40"/>
                  </a:moveTo>
                  <a:lnTo>
                    <a:pt x="221" y="36"/>
                  </a:lnTo>
                  <a:lnTo>
                    <a:pt x="231" y="31"/>
                  </a:lnTo>
                  <a:lnTo>
                    <a:pt x="239" y="24"/>
                  </a:lnTo>
                  <a:lnTo>
                    <a:pt x="241" y="16"/>
                  </a:lnTo>
                  <a:lnTo>
                    <a:pt x="246" y="5"/>
                  </a:lnTo>
                  <a:lnTo>
                    <a:pt x="246" y="0"/>
                  </a:lnTo>
                  <a:lnTo>
                    <a:pt x="275" y="16"/>
                  </a:lnTo>
                  <a:lnTo>
                    <a:pt x="284" y="24"/>
                  </a:lnTo>
                  <a:lnTo>
                    <a:pt x="292" y="33"/>
                  </a:lnTo>
                  <a:lnTo>
                    <a:pt x="292" y="36"/>
                  </a:lnTo>
                  <a:lnTo>
                    <a:pt x="292" y="40"/>
                  </a:lnTo>
                  <a:lnTo>
                    <a:pt x="289" y="45"/>
                  </a:lnTo>
                  <a:lnTo>
                    <a:pt x="277" y="55"/>
                  </a:lnTo>
                  <a:lnTo>
                    <a:pt x="260" y="64"/>
                  </a:lnTo>
                  <a:lnTo>
                    <a:pt x="234" y="74"/>
                  </a:lnTo>
                  <a:lnTo>
                    <a:pt x="200" y="76"/>
                  </a:lnTo>
                  <a:lnTo>
                    <a:pt x="180" y="76"/>
                  </a:lnTo>
                  <a:lnTo>
                    <a:pt x="158" y="76"/>
                  </a:lnTo>
                  <a:lnTo>
                    <a:pt x="134" y="71"/>
                  </a:lnTo>
                  <a:lnTo>
                    <a:pt x="110" y="67"/>
                  </a:lnTo>
                  <a:lnTo>
                    <a:pt x="83" y="59"/>
                  </a:lnTo>
                  <a:lnTo>
                    <a:pt x="54" y="50"/>
                  </a:lnTo>
                  <a:lnTo>
                    <a:pt x="32" y="40"/>
                  </a:lnTo>
                  <a:lnTo>
                    <a:pt x="18" y="31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47" y="24"/>
                  </a:lnTo>
                  <a:lnTo>
                    <a:pt x="110" y="33"/>
                  </a:lnTo>
                  <a:lnTo>
                    <a:pt x="173" y="40"/>
                  </a:lnTo>
                  <a:lnTo>
                    <a:pt x="195" y="40"/>
                  </a:lnTo>
                  <a:lnTo>
                    <a:pt x="212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61"/>
            <p:cNvSpPr/>
            <p:nvPr/>
          </p:nvSpPr>
          <p:spPr bwMode="auto">
            <a:xfrm>
              <a:off x="417717" y="3444266"/>
              <a:ext cx="452820" cy="579124"/>
            </a:xfrm>
            <a:custGeom>
              <a:avLst/>
              <a:gdLst/>
              <a:ahLst/>
              <a:cxnLst>
                <a:cxn ang="0">
                  <a:pos x="44" y="696"/>
                </a:cxn>
                <a:cxn ang="0">
                  <a:pos x="88" y="682"/>
                </a:cxn>
                <a:cxn ang="0">
                  <a:pos x="127" y="660"/>
                </a:cxn>
                <a:cxn ang="0">
                  <a:pos x="151" y="637"/>
                </a:cxn>
                <a:cxn ang="0">
                  <a:pos x="170" y="608"/>
                </a:cxn>
                <a:cxn ang="0">
                  <a:pos x="190" y="558"/>
                </a:cxn>
                <a:cxn ang="0">
                  <a:pos x="173" y="620"/>
                </a:cxn>
                <a:cxn ang="0">
                  <a:pos x="168" y="670"/>
                </a:cxn>
                <a:cxn ang="0">
                  <a:pos x="170" y="703"/>
                </a:cxn>
                <a:cxn ang="0">
                  <a:pos x="180" y="732"/>
                </a:cxn>
                <a:cxn ang="0">
                  <a:pos x="180" y="758"/>
                </a:cxn>
                <a:cxn ang="0">
                  <a:pos x="168" y="798"/>
                </a:cxn>
                <a:cxn ang="0">
                  <a:pos x="141" y="855"/>
                </a:cxn>
                <a:cxn ang="0">
                  <a:pos x="129" y="900"/>
                </a:cxn>
                <a:cxn ang="0">
                  <a:pos x="129" y="934"/>
                </a:cxn>
                <a:cxn ang="0">
                  <a:pos x="151" y="1005"/>
                </a:cxn>
                <a:cxn ang="0">
                  <a:pos x="163" y="1038"/>
                </a:cxn>
                <a:cxn ang="0">
                  <a:pos x="178" y="1050"/>
                </a:cxn>
                <a:cxn ang="0">
                  <a:pos x="204" y="1050"/>
                </a:cxn>
                <a:cxn ang="0">
                  <a:pos x="280" y="1019"/>
                </a:cxn>
                <a:cxn ang="0">
                  <a:pos x="474" y="941"/>
                </a:cxn>
                <a:cxn ang="0">
                  <a:pos x="571" y="910"/>
                </a:cxn>
                <a:cxn ang="0">
                  <a:pos x="624" y="905"/>
                </a:cxn>
                <a:cxn ang="0">
                  <a:pos x="673" y="910"/>
                </a:cxn>
                <a:cxn ang="0">
                  <a:pos x="690" y="905"/>
                </a:cxn>
                <a:cxn ang="0">
                  <a:pos x="700" y="898"/>
                </a:cxn>
                <a:cxn ang="0">
                  <a:pos x="697" y="853"/>
                </a:cxn>
                <a:cxn ang="0">
                  <a:pos x="702" y="827"/>
                </a:cxn>
                <a:cxn ang="0">
                  <a:pos x="714" y="803"/>
                </a:cxn>
                <a:cxn ang="0">
                  <a:pos x="719" y="739"/>
                </a:cxn>
                <a:cxn ang="0">
                  <a:pos x="729" y="675"/>
                </a:cxn>
                <a:cxn ang="0">
                  <a:pos x="758" y="584"/>
                </a:cxn>
                <a:cxn ang="0">
                  <a:pos x="780" y="520"/>
                </a:cxn>
                <a:cxn ang="0">
                  <a:pos x="799" y="442"/>
                </a:cxn>
                <a:cxn ang="0">
                  <a:pos x="814" y="352"/>
                </a:cxn>
                <a:cxn ang="0">
                  <a:pos x="821" y="259"/>
                </a:cxn>
                <a:cxn ang="0">
                  <a:pos x="816" y="171"/>
                </a:cxn>
                <a:cxn ang="0">
                  <a:pos x="802" y="95"/>
                </a:cxn>
                <a:cxn ang="0">
                  <a:pos x="780" y="50"/>
                </a:cxn>
                <a:cxn ang="0">
                  <a:pos x="760" y="29"/>
                </a:cxn>
                <a:cxn ang="0">
                  <a:pos x="736" y="12"/>
                </a:cxn>
                <a:cxn ang="0">
                  <a:pos x="692" y="2"/>
                </a:cxn>
                <a:cxn ang="0">
                  <a:pos x="627" y="0"/>
                </a:cxn>
                <a:cxn ang="0">
                  <a:pos x="554" y="10"/>
                </a:cxn>
                <a:cxn ang="0">
                  <a:pos x="479" y="29"/>
                </a:cxn>
                <a:cxn ang="0">
                  <a:pos x="403" y="57"/>
                </a:cxn>
                <a:cxn ang="0">
                  <a:pos x="333" y="95"/>
                </a:cxn>
                <a:cxn ang="0">
                  <a:pos x="267" y="143"/>
                </a:cxn>
                <a:cxn ang="0">
                  <a:pos x="214" y="193"/>
                </a:cxn>
                <a:cxn ang="0">
                  <a:pos x="170" y="252"/>
                </a:cxn>
                <a:cxn ang="0">
                  <a:pos x="107" y="361"/>
                </a:cxn>
                <a:cxn ang="0">
                  <a:pos x="37" y="518"/>
                </a:cxn>
                <a:cxn ang="0">
                  <a:pos x="12" y="589"/>
                </a:cxn>
                <a:cxn ang="0">
                  <a:pos x="3" y="646"/>
                </a:cxn>
                <a:cxn ang="0">
                  <a:pos x="5" y="687"/>
                </a:cxn>
                <a:cxn ang="0">
                  <a:pos x="12" y="696"/>
                </a:cxn>
                <a:cxn ang="0">
                  <a:pos x="25" y="699"/>
                </a:cxn>
              </a:cxnLst>
              <a:rect l="0" t="0" r="r" b="b"/>
              <a:pathLst>
                <a:path w="821" h="1050">
                  <a:moveTo>
                    <a:pt x="25" y="699"/>
                  </a:moveTo>
                  <a:lnTo>
                    <a:pt x="44" y="696"/>
                  </a:lnTo>
                  <a:lnTo>
                    <a:pt x="63" y="691"/>
                  </a:lnTo>
                  <a:lnTo>
                    <a:pt x="88" y="682"/>
                  </a:lnTo>
                  <a:lnTo>
                    <a:pt x="112" y="668"/>
                  </a:lnTo>
                  <a:lnTo>
                    <a:pt x="127" y="660"/>
                  </a:lnTo>
                  <a:lnTo>
                    <a:pt x="139" y="649"/>
                  </a:lnTo>
                  <a:lnTo>
                    <a:pt x="151" y="637"/>
                  </a:lnTo>
                  <a:lnTo>
                    <a:pt x="161" y="623"/>
                  </a:lnTo>
                  <a:lnTo>
                    <a:pt x="170" y="608"/>
                  </a:lnTo>
                  <a:lnTo>
                    <a:pt x="178" y="592"/>
                  </a:lnTo>
                  <a:lnTo>
                    <a:pt x="190" y="558"/>
                  </a:lnTo>
                  <a:lnTo>
                    <a:pt x="180" y="589"/>
                  </a:lnTo>
                  <a:lnTo>
                    <a:pt x="173" y="620"/>
                  </a:lnTo>
                  <a:lnTo>
                    <a:pt x="170" y="653"/>
                  </a:lnTo>
                  <a:lnTo>
                    <a:pt x="168" y="670"/>
                  </a:lnTo>
                  <a:lnTo>
                    <a:pt x="168" y="687"/>
                  </a:lnTo>
                  <a:lnTo>
                    <a:pt x="170" y="703"/>
                  </a:lnTo>
                  <a:lnTo>
                    <a:pt x="175" y="718"/>
                  </a:lnTo>
                  <a:lnTo>
                    <a:pt x="180" y="732"/>
                  </a:lnTo>
                  <a:lnTo>
                    <a:pt x="180" y="746"/>
                  </a:lnTo>
                  <a:lnTo>
                    <a:pt x="180" y="758"/>
                  </a:lnTo>
                  <a:lnTo>
                    <a:pt x="178" y="772"/>
                  </a:lnTo>
                  <a:lnTo>
                    <a:pt x="168" y="798"/>
                  </a:lnTo>
                  <a:lnTo>
                    <a:pt x="153" y="827"/>
                  </a:lnTo>
                  <a:lnTo>
                    <a:pt x="141" y="855"/>
                  </a:lnTo>
                  <a:lnTo>
                    <a:pt x="131" y="886"/>
                  </a:lnTo>
                  <a:lnTo>
                    <a:pt x="129" y="900"/>
                  </a:lnTo>
                  <a:lnTo>
                    <a:pt x="127" y="917"/>
                  </a:lnTo>
                  <a:lnTo>
                    <a:pt x="129" y="934"/>
                  </a:lnTo>
                  <a:lnTo>
                    <a:pt x="134" y="950"/>
                  </a:lnTo>
                  <a:lnTo>
                    <a:pt x="151" y="1005"/>
                  </a:lnTo>
                  <a:lnTo>
                    <a:pt x="156" y="1024"/>
                  </a:lnTo>
                  <a:lnTo>
                    <a:pt x="163" y="1038"/>
                  </a:lnTo>
                  <a:lnTo>
                    <a:pt x="170" y="1045"/>
                  </a:lnTo>
                  <a:lnTo>
                    <a:pt x="178" y="1050"/>
                  </a:lnTo>
                  <a:lnTo>
                    <a:pt x="190" y="1050"/>
                  </a:lnTo>
                  <a:lnTo>
                    <a:pt x="204" y="1050"/>
                  </a:lnTo>
                  <a:lnTo>
                    <a:pt x="233" y="1038"/>
                  </a:lnTo>
                  <a:lnTo>
                    <a:pt x="280" y="1019"/>
                  </a:lnTo>
                  <a:lnTo>
                    <a:pt x="406" y="967"/>
                  </a:lnTo>
                  <a:lnTo>
                    <a:pt x="474" y="941"/>
                  </a:lnTo>
                  <a:lnTo>
                    <a:pt x="539" y="919"/>
                  </a:lnTo>
                  <a:lnTo>
                    <a:pt x="571" y="910"/>
                  </a:lnTo>
                  <a:lnTo>
                    <a:pt x="600" y="905"/>
                  </a:lnTo>
                  <a:lnTo>
                    <a:pt x="624" y="905"/>
                  </a:lnTo>
                  <a:lnTo>
                    <a:pt x="644" y="905"/>
                  </a:lnTo>
                  <a:lnTo>
                    <a:pt x="673" y="910"/>
                  </a:lnTo>
                  <a:lnTo>
                    <a:pt x="682" y="907"/>
                  </a:lnTo>
                  <a:lnTo>
                    <a:pt x="690" y="905"/>
                  </a:lnTo>
                  <a:lnTo>
                    <a:pt x="695" y="903"/>
                  </a:lnTo>
                  <a:lnTo>
                    <a:pt x="700" y="898"/>
                  </a:lnTo>
                  <a:lnTo>
                    <a:pt x="700" y="886"/>
                  </a:lnTo>
                  <a:lnTo>
                    <a:pt x="697" y="853"/>
                  </a:lnTo>
                  <a:lnTo>
                    <a:pt x="700" y="836"/>
                  </a:lnTo>
                  <a:lnTo>
                    <a:pt x="702" y="827"/>
                  </a:lnTo>
                  <a:lnTo>
                    <a:pt x="707" y="820"/>
                  </a:lnTo>
                  <a:lnTo>
                    <a:pt x="714" y="803"/>
                  </a:lnTo>
                  <a:lnTo>
                    <a:pt x="717" y="787"/>
                  </a:lnTo>
                  <a:lnTo>
                    <a:pt x="719" y="739"/>
                  </a:lnTo>
                  <a:lnTo>
                    <a:pt x="721" y="710"/>
                  </a:lnTo>
                  <a:lnTo>
                    <a:pt x="729" y="675"/>
                  </a:lnTo>
                  <a:lnTo>
                    <a:pt x="738" y="632"/>
                  </a:lnTo>
                  <a:lnTo>
                    <a:pt x="758" y="584"/>
                  </a:lnTo>
                  <a:lnTo>
                    <a:pt x="770" y="556"/>
                  </a:lnTo>
                  <a:lnTo>
                    <a:pt x="780" y="520"/>
                  </a:lnTo>
                  <a:lnTo>
                    <a:pt x="789" y="482"/>
                  </a:lnTo>
                  <a:lnTo>
                    <a:pt x="799" y="442"/>
                  </a:lnTo>
                  <a:lnTo>
                    <a:pt x="809" y="397"/>
                  </a:lnTo>
                  <a:lnTo>
                    <a:pt x="814" y="352"/>
                  </a:lnTo>
                  <a:lnTo>
                    <a:pt x="819" y="304"/>
                  </a:lnTo>
                  <a:lnTo>
                    <a:pt x="821" y="259"/>
                  </a:lnTo>
                  <a:lnTo>
                    <a:pt x="821" y="214"/>
                  </a:lnTo>
                  <a:lnTo>
                    <a:pt x="816" y="171"/>
                  </a:lnTo>
                  <a:lnTo>
                    <a:pt x="811" y="131"/>
                  </a:lnTo>
                  <a:lnTo>
                    <a:pt x="802" y="95"/>
                  </a:lnTo>
                  <a:lnTo>
                    <a:pt x="787" y="64"/>
                  </a:lnTo>
                  <a:lnTo>
                    <a:pt x="780" y="50"/>
                  </a:lnTo>
                  <a:lnTo>
                    <a:pt x="770" y="38"/>
                  </a:lnTo>
                  <a:lnTo>
                    <a:pt x="760" y="29"/>
                  </a:lnTo>
                  <a:lnTo>
                    <a:pt x="748" y="19"/>
                  </a:lnTo>
                  <a:lnTo>
                    <a:pt x="736" y="12"/>
                  </a:lnTo>
                  <a:lnTo>
                    <a:pt x="721" y="7"/>
                  </a:lnTo>
                  <a:lnTo>
                    <a:pt x="692" y="2"/>
                  </a:lnTo>
                  <a:lnTo>
                    <a:pt x="661" y="0"/>
                  </a:lnTo>
                  <a:lnTo>
                    <a:pt x="627" y="0"/>
                  </a:lnTo>
                  <a:lnTo>
                    <a:pt x="590" y="2"/>
                  </a:lnTo>
                  <a:lnTo>
                    <a:pt x="554" y="10"/>
                  </a:lnTo>
                  <a:lnTo>
                    <a:pt x="515" y="17"/>
                  </a:lnTo>
                  <a:lnTo>
                    <a:pt x="479" y="29"/>
                  </a:lnTo>
                  <a:lnTo>
                    <a:pt x="440" y="43"/>
                  </a:lnTo>
                  <a:lnTo>
                    <a:pt x="403" y="57"/>
                  </a:lnTo>
                  <a:lnTo>
                    <a:pt x="367" y="76"/>
                  </a:lnTo>
                  <a:lnTo>
                    <a:pt x="333" y="95"/>
                  </a:lnTo>
                  <a:lnTo>
                    <a:pt x="299" y="119"/>
                  </a:lnTo>
                  <a:lnTo>
                    <a:pt x="267" y="143"/>
                  </a:lnTo>
                  <a:lnTo>
                    <a:pt x="241" y="166"/>
                  </a:lnTo>
                  <a:lnTo>
                    <a:pt x="214" y="193"/>
                  </a:lnTo>
                  <a:lnTo>
                    <a:pt x="192" y="221"/>
                  </a:lnTo>
                  <a:lnTo>
                    <a:pt x="170" y="252"/>
                  </a:lnTo>
                  <a:lnTo>
                    <a:pt x="149" y="285"/>
                  </a:lnTo>
                  <a:lnTo>
                    <a:pt x="107" y="361"/>
                  </a:lnTo>
                  <a:lnTo>
                    <a:pt x="68" y="440"/>
                  </a:lnTo>
                  <a:lnTo>
                    <a:pt x="37" y="518"/>
                  </a:lnTo>
                  <a:lnTo>
                    <a:pt x="25" y="556"/>
                  </a:lnTo>
                  <a:lnTo>
                    <a:pt x="12" y="589"/>
                  </a:lnTo>
                  <a:lnTo>
                    <a:pt x="5" y="620"/>
                  </a:lnTo>
                  <a:lnTo>
                    <a:pt x="3" y="646"/>
                  </a:lnTo>
                  <a:lnTo>
                    <a:pt x="0" y="670"/>
                  </a:lnTo>
                  <a:lnTo>
                    <a:pt x="5" y="687"/>
                  </a:lnTo>
                  <a:lnTo>
                    <a:pt x="8" y="691"/>
                  </a:lnTo>
                  <a:lnTo>
                    <a:pt x="12" y="696"/>
                  </a:lnTo>
                  <a:lnTo>
                    <a:pt x="20" y="699"/>
                  </a:lnTo>
                  <a:lnTo>
                    <a:pt x="25" y="6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62"/>
            <p:cNvSpPr/>
            <p:nvPr/>
          </p:nvSpPr>
          <p:spPr bwMode="auto">
            <a:xfrm>
              <a:off x="452465" y="3550714"/>
              <a:ext cx="357954" cy="472676"/>
            </a:xfrm>
            <a:custGeom>
              <a:avLst/>
              <a:gdLst/>
              <a:ahLst/>
              <a:cxnLst>
                <a:cxn ang="0">
                  <a:pos x="603" y="615"/>
                </a:cxn>
                <a:cxn ang="0">
                  <a:pos x="479" y="622"/>
                </a:cxn>
                <a:cxn ang="0">
                  <a:pos x="287" y="641"/>
                </a:cxn>
                <a:cxn ang="0">
                  <a:pos x="199" y="648"/>
                </a:cxn>
                <a:cxn ang="0">
                  <a:pos x="195" y="643"/>
                </a:cxn>
                <a:cxn ang="0">
                  <a:pos x="202" y="627"/>
                </a:cxn>
                <a:cxn ang="0">
                  <a:pos x="226" y="598"/>
                </a:cxn>
                <a:cxn ang="0">
                  <a:pos x="316" y="527"/>
                </a:cxn>
                <a:cxn ang="0">
                  <a:pos x="472" y="418"/>
                </a:cxn>
                <a:cxn ang="0">
                  <a:pos x="496" y="391"/>
                </a:cxn>
                <a:cxn ang="0">
                  <a:pos x="498" y="384"/>
                </a:cxn>
                <a:cxn ang="0">
                  <a:pos x="491" y="380"/>
                </a:cxn>
                <a:cxn ang="0">
                  <a:pos x="462" y="377"/>
                </a:cxn>
                <a:cxn ang="0">
                  <a:pos x="294" y="391"/>
                </a:cxn>
                <a:cxn ang="0">
                  <a:pos x="209" y="391"/>
                </a:cxn>
                <a:cxn ang="0">
                  <a:pos x="178" y="384"/>
                </a:cxn>
                <a:cxn ang="0">
                  <a:pos x="168" y="377"/>
                </a:cxn>
                <a:cxn ang="0">
                  <a:pos x="166" y="365"/>
                </a:cxn>
                <a:cxn ang="0">
                  <a:pos x="175" y="342"/>
                </a:cxn>
                <a:cxn ang="0">
                  <a:pos x="207" y="301"/>
                </a:cxn>
                <a:cxn ang="0">
                  <a:pos x="314" y="197"/>
                </a:cxn>
                <a:cxn ang="0">
                  <a:pos x="391" y="111"/>
                </a:cxn>
                <a:cxn ang="0">
                  <a:pos x="430" y="52"/>
                </a:cxn>
                <a:cxn ang="0">
                  <a:pos x="445" y="14"/>
                </a:cxn>
                <a:cxn ang="0">
                  <a:pos x="442" y="2"/>
                </a:cxn>
                <a:cxn ang="0">
                  <a:pos x="433" y="2"/>
                </a:cxn>
                <a:cxn ang="0">
                  <a:pos x="404" y="23"/>
                </a:cxn>
                <a:cxn ang="0">
                  <a:pos x="350" y="80"/>
                </a:cxn>
                <a:cxn ang="0">
                  <a:pos x="214" y="244"/>
                </a:cxn>
                <a:cxn ang="0">
                  <a:pos x="93" y="401"/>
                </a:cxn>
                <a:cxn ang="0">
                  <a:pos x="32" y="456"/>
                </a:cxn>
                <a:cxn ang="0">
                  <a:pos x="0" y="498"/>
                </a:cxn>
                <a:cxn ang="0">
                  <a:pos x="47" y="477"/>
                </a:cxn>
                <a:cxn ang="0">
                  <a:pos x="78" y="453"/>
                </a:cxn>
                <a:cxn ang="0">
                  <a:pos x="105" y="420"/>
                </a:cxn>
                <a:cxn ang="0">
                  <a:pos x="122" y="380"/>
                </a:cxn>
                <a:cxn ang="0">
                  <a:pos x="107" y="446"/>
                </a:cxn>
                <a:cxn ang="0">
                  <a:pos x="105" y="489"/>
                </a:cxn>
                <a:cxn ang="0">
                  <a:pos x="112" y="525"/>
                </a:cxn>
                <a:cxn ang="0">
                  <a:pos x="117" y="553"/>
                </a:cxn>
                <a:cxn ang="0">
                  <a:pos x="115" y="579"/>
                </a:cxn>
                <a:cxn ang="0">
                  <a:pos x="90" y="634"/>
                </a:cxn>
                <a:cxn ang="0">
                  <a:pos x="68" y="693"/>
                </a:cxn>
                <a:cxn ang="0">
                  <a:pos x="64" y="724"/>
                </a:cxn>
                <a:cxn ang="0">
                  <a:pos x="71" y="757"/>
                </a:cxn>
                <a:cxn ang="0">
                  <a:pos x="98" y="841"/>
                </a:cxn>
                <a:cxn ang="0">
                  <a:pos x="110" y="855"/>
                </a:cxn>
                <a:cxn ang="0">
                  <a:pos x="129" y="857"/>
                </a:cxn>
                <a:cxn ang="0">
                  <a:pos x="188" y="819"/>
                </a:cxn>
                <a:cxn ang="0">
                  <a:pos x="251" y="788"/>
                </a:cxn>
                <a:cxn ang="0">
                  <a:pos x="319" y="765"/>
                </a:cxn>
                <a:cxn ang="0">
                  <a:pos x="522" y="710"/>
                </a:cxn>
                <a:cxn ang="0">
                  <a:pos x="610" y="684"/>
                </a:cxn>
                <a:cxn ang="0">
                  <a:pos x="634" y="662"/>
                </a:cxn>
                <a:cxn ang="0">
                  <a:pos x="637" y="638"/>
                </a:cxn>
                <a:cxn ang="0">
                  <a:pos x="649" y="617"/>
                </a:cxn>
              </a:cxnLst>
              <a:rect l="0" t="0" r="r" b="b"/>
              <a:pathLst>
                <a:path w="649" h="857">
                  <a:moveTo>
                    <a:pt x="649" y="617"/>
                  </a:moveTo>
                  <a:lnTo>
                    <a:pt x="603" y="615"/>
                  </a:lnTo>
                  <a:lnTo>
                    <a:pt x="544" y="617"/>
                  </a:lnTo>
                  <a:lnTo>
                    <a:pt x="479" y="622"/>
                  </a:lnTo>
                  <a:lnTo>
                    <a:pt x="411" y="629"/>
                  </a:lnTo>
                  <a:lnTo>
                    <a:pt x="287" y="641"/>
                  </a:lnTo>
                  <a:lnTo>
                    <a:pt x="209" y="648"/>
                  </a:lnTo>
                  <a:lnTo>
                    <a:pt x="199" y="648"/>
                  </a:lnTo>
                  <a:lnTo>
                    <a:pt x="195" y="646"/>
                  </a:lnTo>
                  <a:lnTo>
                    <a:pt x="195" y="643"/>
                  </a:lnTo>
                  <a:lnTo>
                    <a:pt x="195" y="636"/>
                  </a:lnTo>
                  <a:lnTo>
                    <a:pt x="202" y="627"/>
                  </a:lnTo>
                  <a:lnTo>
                    <a:pt x="212" y="612"/>
                  </a:lnTo>
                  <a:lnTo>
                    <a:pt x="226" y="598"/>
                  </a:lnTo>
                  <a:lnTo>
                    <a:pt x="267" y="565"/>
                  </a:lnTo>
                  <a:lnTo>
                    <a:pt x="316" y="527"/>
                  </a:lnTo>
                  <a:lnTo>
                    <a:pt x="370" y="489"/>
                  </a:lnTo>
                  <a:lnTo>
                    <a:pt x="472" y="418"/>
                  </a:lnTo>
                  <a:lnTo>
                    <a:pt x="488" y="403"/>
                  </a:lnTo>
                  <a:lnTo>
                    <a:pt x="496" y="391"/>
                  </a:lnTo>
                  <a:lnTo>
                    <a:pt x="498" y="389"/>
                  </a:lnTo>
                  <a:lnTo>
                    <a:pt x="498" y="384"/>
                  </a:lnTo>
                  <a:lnTo>
                    <a:pt x="496" y="382"/>
                  </a:lnTo>
                  <a:lnTo>
                    <a:pt x="491" y="380"/>
                  </a:lnTo>
                  <a:lnTo>
                    <a:pt x="479" y="377"/>
                  </a:lnTo>
                  <a:lnTo>
                    <a:pt x="462" y="377"/>
                  </a:lnTo>
                  <a:lnTo>
                    <a:pt x="413" y="380"/>
                  </a:lnTo>
                  <a:lnTo>
                    <a:pt x="294" y="391"/>
                  </a:lnTo>
                  <a:lnTo>
                    <a:pt x="236" y="391"/>
                  </a:lnTo>
                  <a:lnTo>
                    <a:pt x="209" y="391"/>
                  </a:lnTo>
                  <a:lnTo>
                    <a:pt x="188" y="389"/>
                  </a:lnTo>
                  <a:lnTo>
                    <a:pt x="178" y="384"/>
                  </a:lnTo>
                  <a:lnTo>
                    <a:pt x="170" y="382"/>
                  </a:lnTo>
                  <a:lnTo>
                    <a:pt x="168" y="377"/>
                  </a:lnTo>
                  <a:lnTo>
                    <a:pt x="166" y="372"/>
                  </a:lnTo>
                  <a:lnTo>
                    <a:pt x="166" y="365"/>
                  </a:lnTo>
                  <a:lnTo>
                    <a:pt x="166" y="358"/>
                  </a:lnTo>
                  <a:lnTo>
                    <a:pt x="175" y="342"/>
                  </a:lnTo>
                  <a:lnTo>
                    <a:pt x="188" y="323"/>
                  </a:lnTo>
                  <a:lnTo>
                    <a:pt x="207" y="301"/>
                  </a:lnTo>
                  <a:lnTo>
                    <a:pt x="258" y="251"/>
                  </a:lnTo>
                  <a:lnTo>
                    <a:pt x="314" y="197"/>
                  </a:lnTo>
                  <a:lnTo>
                    <a:pt x="367" y="140"/>
                  </a:lnTo>
                  <a:lnTo>
                    <a:pt x="391" y="111"/>
                  </a:lnTo>
                  <a:lnTo>
                    <a:pt x="413" y="80"/>
                  </a:lnTo>
                  <a:lnTo>
                    <a:pt x="430" y="52"/>
                  </a:lnTo>
                  <a:lnTo>
                    <a:pt x="440" y="26"/>
                  </a:lnTo>
                  <a:lnTo>
                    <a:pt x="445" y="14"/>
                  </a:lnTo>
                  <a:lnTo>
                    <a:pt x="445" y="7"/>
                  </a:lnTo>
                  <a:lnTo>
                    <a:pt x="442" y="2"/>
                  </a:lnTo>
                  <a:lnTo>
                    <a:pt x="438" y="0"/>
                  </a:lnTo>
                  <a:lnTo>
                    <a:pt x="433" y="2"/>
                  </a:lnTo>
                  <a:lnTo>
                    <a:pt x="425" y="7"/>
                  </a:lnTo>
                  <a:lnTo>
                    <a:pt x="404" y="23"/>
                  </a:lnTo>
                  <a:lnTo>
                    <a:pt x="379" y="49"/>
                  </a:lnTo>
                  <a:lnTo>
                    <a:pt x="350" y="80"/>
                  </a:lnTo>
                  <a:lnTo>
                    <a:pt x="282" y="159"/>
                  </a:lnTo>
                  <a:lnTo>
                    <a:pt x="214" y="244"/>
                  </a:lnTo>
                  <a:lnTo>
                    <a:pt x="154" y="323"/>
                  </a:lnTo>
                  <a:lnTo>
                    <a:pt x="93" y="401"/>
                  </a:lnTo>
                  <a:lnTo>
                    <a:pt x="59" y="430"/>
                  </a:lnTo>
                  <a:lnTo>
                    <a:pt x="32" y="456"/>
                  </a:lnTo>
                  <a:lnTo>
                    <a:pt x="13" y="477"/>
                  </a:lnTo>
                  <a:lnTo>
                    <a:pt x="0" y="498"/>
                  </a:lnTo>
                  <a:lnTo>
                    <a:pt x="32" y="487"/>
                  </a:lnTo>
                  <a:lnTo>
                    <a:pt x="47" y="477"/>
                  </a:lnTo>
                  <a:lnTo>
                    <a:pt x="64" y="467"/>
                  </a:lnTo>
                  <a:lnTo>
                    <a:pt x="78" y="453"/>
                  </a:lnTo>
                  <a:lnTo>
                    <a:pt x="93" y="437"/>
                  </a:lnTo>
                  <a:lnTo>
                    <a:pt x="105" y="420"/>
                  </a:lnTo>
                  <a:lnTo>
                    <a:pt x="115" y="399"/>
                  </a:lnTo>
                  <a:lnTo>
                    <a:pt x="122" y="380"/>
                  </a:lnTo>
                  <a:lnTo>
                    <a:pt x="115" y="408"/>
                  </a:lnTo>
                  <a:lnTo>
                    <a:pt x="107" y="446"/>
                  </a:lnTo>
                  <a:lnTo>
                    <a:pt x="105" y="467"/>
                  </a:lnTo>
                  <a:lnTo>
                    <a:pt x="105" y="489"/>
                  </a:lnTo>
                  <a:lnTo>
                    <a:pt x="107" y="508"/>
                  </a:lnTo>
                  <a:lnTo>
                    <a:pt x="112" y="525"/>
                  </a:lnTo>
                  <a:lnTo>
                    <a:pt x="117" y="539"/>
                  </a:lnTo>
                  <a:lnTo>
                    <a:pt x="117" y="553"/>
                  </a:lnTo>
                  <a:lnTo>
                    <a:pt x="117" y="565"/>
                  </a:lnTo>
                  <a:lnTo>
                    <a:pt x="115" y="579"/>
                  </a:lnTo>
                  <a:lnTo>
                    <a:pt x="105" y="605"/>
                  </a:lnTo>
                  <a:lnTo>
                    <a:pt x="90" y="634"/>
                  </a:lnTo>
                  <a:lnTo>
                    <a:pt x="78" y="662"/>
                  </a:lnTo>
                  <a:lnTo>
                    <a:pt x="68" y="693"/>
                  </a:lnTo>
                  <a:lnTo>
                    <a:pt x="66" y="707"/>
                  </a:lnTo>
                  <a:lnTo>
                    <a:pt x="64" y="724"/>
                  </a:lnTo>
                  <a:lnTo>
                    <a:pt x="66" y="741"/>
                  </a:lnTo>
                  <a:lnTo>
                    <a:pt x="71" y="757"/>
                  </a:lnTo>
                  <a:lnTo>
                    <a:pt x="86" y="807"/>
                  </a:lnTo>
                  <a:lnTo>
                    <a:pt x="98" y="841"/>
                  </a:lnTo>
                  <a:lnTo>
                    <a:pt x="102" y="850"/>
                  </a:lnTo>
                  <a:lnTo>
                    <a:pt x="110" y="855"/>
                  </a:lnTo>
                  <a:lnTo>
                    <a:pt x="117" y="857"/>
                  </a:lnTo>
                  <a:lnTo>
                    <a:pt x="129" y="857"/>
                  </a:lnTo>
                  <a:lnTo>
                    <a:pt x="156" y="838"/>
                  </a:lnTo>
                  <a:lnTo>
                    <a:pt x="188" y="819"/>
                  </a:lnTo>
                  <a:lnTo>
                    <a:pt x="217" y="802"/>
                  </a:lnTo>
                  <a:lnTo>
                    <a:pt x="251" y="788"/>
                  </a:lnTo>
                  <a:lnTo>
                    <a:pt x="285" y="776"/>
                  </a:lnTo>
                  <a:lnTo>
                    <a:pt x="319" y="765"/>
                  </a:lnTo>
                  <a:lnTo>
                    <a:pt x="389" y="745"/>
                  </a:lnTo>
                  <a:lnTo>
                    <a:pt x="522" y="710"/>
                  </a:lnTo>
                  <a:lnTo>
                    <a:pt x="583" y="693"/>
                  </a:lnTo>
                  <a:lnTo>
                    <a:pt x="610" y="684"/>
                  </a:lnTo>
                  <a:lnTo>
                    <a:pt x="637" y="672"/>
                  </a:lnTo>
                  <a:lnTo>
                    <a:pt x="634" y="662"/>
                  </a:lnTo>
                  <a:lnTo>
                    <a:pt x="634" y="650"/>
                  </a:lnTo>
                  <a:lnTo>
                    <a:pt x="637" y="638"/>
                  </a:lnTo>
                  <a:lnTo>
                    <a:pt x="644" y="627"/>
                  </a:lnTo>
                  <a:lnTo>
                    <a:pt x="649" y="6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63"/>
            <p:cNvSpPr/>
            <p:nvPr/>
          </p:nvSpPr>
          <p:spPr bwMode="auto">
            <a:xfrm>
              <a:off x="815383" y="3132642"/>
              <a:ext cx="292320" cy="315485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5" y="14"/>
                </a:cxn>
                <a:cxn ang="0">
                  <a:pos x="530" y="54"/>
                </a:cxn>
                <a:cxn ang="0">
                  <a:pos x="530" y="114"/>
                </a:cxn>
                <a:cxn ang="0">
                  <a:pos x="530" y="147"/>
                </a:cxn>
                <a:cxn ang="0">
                  <a:pos x="525" y="185"/>
                </a:cxn>
                <a:cxn ang="0">
                  <a:pos x="520" y="223"/>
                </a:cxn>
                <a:cxn ang="0">
                  <a:pos x="513" y="261"/>
                </a:cxn>
                <a:cxn ang="0">
                  <a:pos x="501" y="297"/>
                </a:cxn>
                <a:cxn ang="0">
                  <a:pos x="484" y="335"/>
                </a:cxn>
                <a:cxn ang="0">
                  <a:pos x="464" y="368"/>
                </a:cxn>
                <a:cxn ang="0">
                  <a:pos x="455" y="385"/>
                </a:cxn>
                <a:cxn ang="0">
                  <a:pos x="440" y="401"/>
                </a:cxn>
                <a:cxn ang="0">
                  <a:pos x="425" y="415"/>
                </a:cxn>
                <a:cxn ang="0">
                  <a:pos x="411" y="427"/>
                </a:cxn>
                <a:cxn ang="0">
                  <a:pos x="394" y="439"/>
                </a:cxn>
                <a:cxn ang="0">
                  <a:pos x="377" y="451"/>
                </a:cxn>
                <a:cxn ang="0">
                  <a:pos x="338" y="470"/>
                </a:cxn>
                <a:cxn ang="0">
                  <a:pos x="302" y="487"/>
                </a:cxn>
                <a:cxn ang="0">
                  <a:pos x="231" y="518"/>
                </a:cxn>
                <a:cxn ang="0">
                  <a:pos x="168" y="539"/>
                </a:cxn>
                <a:cxn ang="0">
                  <a:pos x="112" y="553"/>
                </a:cxn>
                <a:cxn ang="0">
                  <a:pos x="66" y="563"/>
                </a:cxn>
                <a:cxn ang="0">
                  <a:pos x="32" y="570"/>
                </a:cxn>
                <a:cxn ang="0">
                  <a:pos x="0" y="572"/>
                </a:cxn>
                <a:cxn ang="0">
                  <a:pos x="22" y="551"/>
                </a:cxn>
                <a:cxn ang="0">
                  <a:pos x="76" y="494"/>
                </a:cxn>
                <a:cxn ang="0">
                  <a:pos x="112" y="458"/>
                </a:cxn>
                <a:cxn ang="0">
                  <a:pos x="151" y="420"/>
                </a:cxn>
                <a:cxn ang="0">
                  <a:pos x="197" y="385"/>
                </a:cxn>
                <a:cxn ang="0">
                  <a:pos x="243" y="349"/>
                </a:cxn>
                <a:cxn ang="0">
                  <a:pos x="268" y="330"/>
                </a:cxn>
                <a:cxn ang="0">
                  <a:pos x="292" y="308"/>
                </a:cxn>
                <a:cxn ang="0">
                  <a:pos x="316" y="282"/>
                </a:cxn>
                <a:cxn ang="0">
                  <a:pos x="340" y="256"/>
                </a:cxn>
                <a:cxn ang="0">
                  <a:pos x="387" y="199"/>
                </a:cxn>
                <a:cxn ang="0">
                  <a:pos x="430" y="140"/>
                </a:cxn>
                <a:cxn ang="0">
                  <a:pos x="467" y="85"/>
                </a:cxn>
                <a:cxn ang="0">
                  <a:pos x="496" y="42"/>
                </a:cxn>
                <a:cxn ang="0">
                  <a:pos x="523" y="0"/>
                </a:cxn>
              </a:cxnLst>
              <a:rect l="0" t="0" r="r" b="b"/>
              <a:pathLst>
                <a:path w="530" h="572">
                  <a:moveTo>
                    <a:pt x="523" y="0"/>
                  </a:moveTo>
                  <a:lnTo>
                    <a:pt x="525" y="14"/>
                  </a:lnTo>
                  <a:lnTo>
                    <a:pt x="530" y="54"/>
                  </a:lnTo>
                  <a:lnTo>
                    <a:pt x="530" y="114"/>
                  </a:lnTo>
                  <a:lnTo>
                    <a:pt x="530" y="147"/>
                  </a:lnTo>
                  <a:lnTo>
                    <a:pt x="525" y="185"/>
                  </a:lnTo>
                  <a:lnTo>
                    <a:pt x="520" y="223"/>
                  </a:lnTo>
                  <a:lnTo>
                    <a:pt x="513" y="261"/>
                  </a:lnTo>
                  <a:lnTo>
                    <a:pt x="501" y="297"/>
                  </a:lnTo>
                  <a:lnTo>
                    <a:pt x="484" y="335"/>
                  </a:lnTo>
                  <a:lnTo>
                    <a:pt x="464" y="368"/>
                  </a:lnTo>
                  <a:lnTo>
                    <a:pt x="455" y="385"/>
                  </a:lnTo>
                  <a:lnTo>
                    <a:pt x="440" y="401"/>
                  </a:lnTo>
                  <a:lnTo>
                    <a:pt x="425" y="415"/>
                  </a:lnTo>
                  <a:lnTo>
                    <a:pt x="411" y="427"/>
                  </a:lnTo>
                  <a:lnTo>
                    <a:pt x="394" y="439"/>
                  </a:lnTo>
                  <a:lnTo>
                    <a:pt x="377" y="451"/>
                  </a:lnTo>
                  <a:lnTo>
                    <a:pt x="338" y="470"/>
                  </a:lnTo>
                  <a:lnTo>
                    <a:pt x="302" y="487"/>
                  </a:lnTo>
                  <a:lnTo>
                    <a:pt x="231" y="518"/>
                  </a:lnTo>
                  <a:lnTo>
                    <a:pt x="168" y="539"/>
                  </a:lnTo>
                  <a:lnTo>
                    <a:pt x="112" y="553"/>
                  </a:lnTo>
                  <a:lnTo>
                    <a:pt x="66" y="563"/>
                  </a:lnTo>
                  <a:lnTo>
                    <a:pt x="32" y="570"/>
                  </a:lnTo>
                  <a:lnTo>
                    <a:pt x="0" y="572"/>
                  </a:lnTo>
                  <a:lnTo>
                    <a:pt x="22" y="551"/>
                  </a:lnTo>
                  <a:lnTo>
                    <a:pt x="76" y="494"/>
                  </a:lnTo>
                  <a:lnTo>
                    <a:pt x="112" y="458"/>
                  </a:lnTo>
                  <a:lnTo>
                    <a:pt x="151" y="420"/>
                  </a:lnTo>
                  <a:lnTo>
                    <a:pt x="197" y="385"/>
                  </a:lnTo>
                  <a:lnTo>
                    <a:pt x="243" y="349"/>
                  </a:lnTo>
                  <a:lnTo>
                    <a:pt x="268" y="330"/>
                  </a:lnTo>
                  <a:lnTo>
                    <a:pt x="292" y="308"/>
                  </a:lnTo>
                  <a:lnTo>
                    <a:pt x="316" y="282"/>
                  </a:lnTo>
                  <a:lnTo>
                    <a:pt x="340" y="256"/>
                  </a:lnTo>
                  <a:lnTo>
                    <a:pt x="387" y="199"/>
                  </a:lnTo>
                  <a:lnTo>
                    <a:pt x="430" y="140"/>
                  </a:lnTo>
                  <a:lnTo>
                    <a:pt x="467" y="85"/>
                  </a:lnTo>
                  <a:lnTo>
                    <a:pt x="496" y="42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64"/>
            <p:cNvSpPr/>
            <p:nvPr/>
          </p:nvSpPr>
          <p:spPr bwMode="auto">
            <a:xfrm>
              <a:off x="491625" y="2968832"/>
              <a:ext cx="278531" cy="489774"/>
            </a:xfrm>
            <a:custGeom>
              <a:avLst/>
              <a:gdLst/>
              <a:ahLst/>
              <a:cxnLst>
                <a:cxn ang="0">
                  <a:pos x="442" y="74"/>
                </a:cxn>
                <a:cxn ang="0">
                  <a:pos x="427" y="57"/>
                </a:cxn>
                <a:cxn ang="0">
                  <a:pos x="413" y="42"/>
                </a:cxn>
                <a:cxn ang="0">
                  <a:pos x="398" y="31"/>
                </a:cxn>
                <a:cxn ang="0">
                  <a:pos x="383" y="19"/>
                </a:cxn>
                <a:cxn ang="0">
                  <a:pos x="369" y="12"/>
                </a:cxn>
                <a:cxn ang="0">
                  <a:pos x="354" y="7"/>
                </a:cxn>
                <a:cxn ang="0">
                  <a:pos x="340" y="2"/>
                </a:cxn>
                <a:cxn ang="0">
                  <a:pos x="325" y="0"/>
                </a:cxn>
                <a:cxn ang="0">
                  <a:pos x="313" y="0"/>
                </a:cxn>
                <a:cxn ang="0">
                  <a:pos x="299" y="2"/>
                </a:cxn>
                <a:cxn ang="0">
                  <a:pos x="267" y="7"/>
                </a:cxn>
                <a:cxn ang="0">
                  <a:pos x="235" y="19"/>
                </a:cxn>
                <a:cxn ang="0">
                  <a:pos x="201" y="31"/>
                </a:cxn>
                <a:cxn ang="0">
                  <a:pos x="182" y="40"/>
                </a:cxn>
                <a:cxn ang="0">
                  <a:pos x="165" y="52"/>
                </a:cxn>
                <a:cxn ang="0">
                  <a:pos x="148" y="69"/>
                </a:cxn>
                <a:cxn ang="0">
                  <a:pos x="131" y="85"/>
                </a:cxn>
                <a:cxn ang="0">
                  <a:pos x="99" y="126"/>
                </a:cxn>
                <a:cxn ang="0">
                  <a:pos x="73" y="168"/>
                </a:cxn>
                <a:cxn ang="0">
                  <a:pos x="51" y="209"/>
                </a:cxn>
                <a:cxn ang="0">
                  <a:pos x="31" y="245"/>
                </a:cxn>
                <a:cxn ang="0">
                  <a:pos x="17" y="275"/>
                </a:cxn>
                <a:cxn ang="0">
                  <a:pos x="10" y="318"/>
                </a:cxn>
                <a:cxn ang="0">
                  <a:pos x="2" y="361"/>
                </a:cxn>
                <a:cxn ang="0">
                  <a:pos x="0" y="406"/>
                </a:cxn>
                <a:cxn ang="0">
                  <a:pos x="2" y="453"/>
                </a:cxn>
                <a:cxn ang="0">
                  <a:pos x="7" y="501"/>
                </a:cxn>
                <a:cxn ang="0">
                  <a:pos x="15" y="548"/>
                </a:cxn>
                <a:cxn ang="0">
                  <a:pos x="27" y="596"/>
                </a:cxn>
                <a:cxn ang="0">
                  <a:pos x="41" y="641"/>
                </a:cxn>
                <a:cxn ang="0">
                  <a:pos x="61" y="686"/>
                </a:cxn>
                <a:cxn ang="0">
                  <a:pos x="85" y="727"/>
                </a:cxn>
                <a:cxn ang="0">
                  <a:pos x="112" y="767"/>
                </a:cxn>
                <a:cxn ang="0">
                  <a:pos x="126" y="784"/>
                </a:cxn>
                <a:cxn ang="0">
                  <a:pos x="143" y="800"/>
                </a:cxn>
                <a:cxn ang="0">
                  <a:pos x="160" y="817"/>
                </a:cxn>
                <a:cxn ang="0">
                  <a:pos x="177" y="831"/>
                </a:cxn>
                <a:cxn ang="0">
                  <a:pos x="196" y="845"/>
                </a:cxn>
                <a:cxn ang="0">
                  <a:pos x="218" y="857"/>
                </a:cxn>
                <a:cxn ang="0">
                  <a:pos x="240" y="867"/>
                </a:cxn>
                <a:cxn ang="0">
                  <a:pos x="262" y="876"/>
                </a:cxn>
                <a:cxn ang="0">
                  <a:pos x="284" y="883"/>
                </a:cxn>
                <a:cxn ang="0">
                  <a:pos x="311" y="888"/>
                </a:cxn>
                <a:cxn ang="0">
                  <a:pos x="342" y="800"/>
                </a:cxn>
                <a:cxn ang="0">
                  <a:pos x="371" y="710"/>
                </a:cxn>
                <a:cxn ang="0">
                  <a:pos x="398" y="620"/>
                </a:cxn>
                <a:cxn ang="0">
                  <a:pos x="422" y="529"/>
                </a:cxn>
                <a:cxn ang="0">
                  <a:pos x="444" y="437"/>
                </a:cxn>
                <a:cxn ang="0">
                  <a:pos x="466" y="344"/>
                </a:cxn>
                <a:cxn ang="0">
                  <a:pos x="485" y="252"/>
                </a:cxn>
                <a:cxn ang="0">
                  <a:pos x="505" y="159"/>
                </a:cxn>
                <a:cxn ang="0">
                  <a:pos x="459" y="100"/>
                </a:cxn>
                <a:cxn ang="0">
                  <a:pos x="442" y="74"/>
                </a:cxn>
              </a:cxnLst>
              <a:rect l="0" t="0" r="r" b="b"/>
              <a:pathLst>
                <a:path w="505" h="888">
                  <a:moveTo>
                    <a:pt x="442" y="74"/>
                  </a:moveTo>
                  <a:lnTo>
                    <a:pt x="427" y="57"/>
                  </a:lnTo>
                  <a:lnTo>
                    <a:pt x="413" y="42"/>
                  </a:lnTo>
                  <a:lnTo>
                    <a:pt x="398" y="31"/>
                  </a:lnTo>
                  <a:lnTo>
                    <a:pt x="383" y="19"/>
                  </a:lnTo>
                  <a:lnTo>
                    <a:pt x="369" y="12"/>
                  </a:lnTo>
                  <a:lnTo>
                    <a:pt x="354" y="7"/>
                  </a:lnTo>
                  <a:lnTo>
                    <a:pt x="340" y="2"/>
                  </a:lnTo>
                  <a:lnTo>
                    <a:pt x="325" y="0"/>
                  </a:lnTo>
                  <a:lnTo>
                    <a:pt x="313" y="0"/>
                  </a:lnTo>
                  <a:lnTo>
                    <a:pt x="299" y="2"/>
                  </a:lnTo>
                  <a:lnTo>
                    <a:pt x="267" y="7"/>
                  </a:lnTo>
                  <a:lnTo>
                    <a:pt x="235" y="19"/>
                  </a:lnTo>
                  <a:lnTo>
                    <a:pt x="201" y="31"/>
                  </a:lnTo>
                  <a:lnTo>
                    <a:pt x="182" y="40"/>
                  </a:lnTo>
                  <a:lnTo>
                    <a:pt x="165" y="52"/>
                  </a:lnTo>
                  <a:lnTo>
                    <a:pt x="148" y="69"/>
                  </a:lnTo>
                  <a:lnTo>
                    <a:pt x="131" y="85"/>
                  </a:lnTo>
                  <a:lnTo>
                    <a:pt x="99" y="126"/>
                  </a:lnTo>
                  <a:lnTo>
                    <a:pt x="73" y="168"/>
                  </a:lnTo>
                  <a:lnTo>
                    <a:pt x="51" y="209"/>
                  </a:lnTo>
                  <a:lnTo>
                    <a:pt x="31" y="245"/>
                  </a:lnTo>
                  <a:lnTo>
                    <a:pt x="17" y="275"/>
                  </a:lnTo>
                  <a:lnTo>
                    <a:pt x="10" y="318"/>
                  </a:lnTo>
                  <a:lnTo>
                    <a:pt x="2" y="361"/>
                  </a:lnTo>
                  <a:lnTo>
                    <a:pt x="0" y="406"/>
                  </a:lnTo>
                  <a:lnTo>
                    <a:pt x="2" y="453"/>
                  </a:lnTo>
                  <a:lnTo>
                    <a:pt x="7" y="501"/>
                  </a:lnTo>
                  <a:lnTo>
                    <a:pt x="15" y="548"/>
                  </a:lnTo>
                  <a:lnTo>
                    <a:pt x="27" y="596"/>
                  </a:lnTo>
                  <a:lnTo>
                    <a:pt x="41" y="641"/>
                  </a:lnTo>
                  <a:lnTo>
                    <a:pt x="61" y="686"/>
                  </a:lnTo>
                  <a:lnTo>
                    <a:pt x="85" y="727"/>
                  </a:lnTo>
                  <a:lnTo>
                    <a:pt x="112" y="767"/>
                  </a:lnTo>
                  <a:lnTo>
                    <a:pt x="126" y="784"/>
                  </a:lnTo>
                  <a:lnTo>
                    <a:pt x="143" y="800"/>
                  </a:lnTo>
                  <a:lnTo>
                    <a:pt x="160" y="817"/>
                  </a:lnTo>
                  <a:lnTo>
                    <a:pt x="177" y="831"/>
                  </a:lnTo>
                  <a:lnTo>
                    <a:pt x="196" y="845"/>
                  </a:lnTo>
                  <a:lnTo>
                    <a:pt x="218" y="857"/>
                  </a:lnTo>
                  <a:lnTo>
                    <a:pt x="240" y="867"/>
                  </a:lnTo>
                  <a:lnTo>
                    <a:pt x="262" y="876"/>
                  </a:lnTo>
                  <a:lnTo>
                    <a:pt x="284" y="883"/>
                  </a:lnTo>
                  <a:lnTo>
                    <a:pt x="311" y="888"/>
                  </a:lnTo>
                  <a:lnTo>
                    <a:pt x="342" y="800"/>
                  </a:lnTo>
                  <a:lnTo>
                    <a:pt x="371" y="710"/>
                  </a:lnTo>
                  <a:lnTo>
                    <a:pt x="398" y="620"/>
                  </a:lnTo>
                  <a:lnTo>
                    <a:pt x="422" y="529"/>
                  </a:lnTo>
                  <a:lnTo>
                    <a:pt x="444" y="437"/>
                  </a:lnTo>
                  <a:lnTo>
                    <a:pt x="466" y="344"/>
                  </a:lnTo>
                  <a:lnTo>
                    <a:pt x="485" y="252"/>
                  </a:lnTo>
                  <a:lnTo>
                    <a:pt x="505" y="159"/>
                  </a:lnTo>
                  <a:lnTo>
                    <a:pt x="459" y="100"/>
                  </a:lnTo>
                  <a:lnTo>
                    <a:pt x="442" y="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65"/>
            <p:cNvSpPr/>
            <p:nvPr/>
          </p:nvSpPr>
          <p:spPr bwMode="auto">
            <a:xfrm>
              <a:off x="589248" y="2966075"/>
              <a:ext cx="143402" cy="276325"/>
            </a:xfrm>
            <a:custGeom>
              <a:avLst/>
              <a:gdLst/>
              <a:ahLst/>
              <a:cxnLst>
                <a:cxn ang="0">
                  <a:pos x="240" y="259"/>
                </a:cxn>
                <a:cxn ang="0">
                  <a:pos x="248" y="190"/>
                </a:cxn>
                <a:cxn ang="0">
                  <a:pos x="245" y="114"/>
                </a:cxn>
                <a:cxn ang="0">
                  <a:pos x="238" y="62"/>
                </a:cxn>
                <a:cxn ang="0">
                  <a:pos x="226" y="36"/>
                </a:cxn>
                <a:cxn ang="0">
                  <a:pos x="202" y="17"/>
                </a:cxn>
                <a:cxn ang="0">
                  <a:pos x="168" y="2"/>
                </a:cxn>
                <a:cxn ang="0">
                  <a:pos x="134" y="0"/>
                </a:cxn>
                <a:cxn ang="0">
                  <a:pos x="85" y="7"/>
                </a:cxn>
                <a:cxn ang="0">
                  <a:pos x="37" y="28"/>
                </a:cxn>
                <a:cxn ang="0">
                  <a:pos x="3" y="64"/>
                </a:cxn>
                <a:cxn ang="0">
                  <a:pos x="3" y="79"/>
                </a:cxn>
                <a:cxn ang="0">
                  <a:pos x="12" y="83"/>
                </a:cxn>
                <a:cxn ang="0">
                  <a:pos x="58" y="86"/>
                </a:cxn>
                <a:cxn ang="0">
                  <a:pos x="107" y="95"/>
                </a:cxn>
                <a:cxn ang="0">
                  <a:pos x="146" y="112"/>
                </a:cxn>
                <a:cxn ang="0">
                  <a:pos x="180" y="140"/>
                </a:cxn>
                <a:cxn ang="0">
                  <a:pos x="197" y="176"/>
                </a:cxn>
                <a:cxn ang="0">
                  <a:pos x="197" y="216"/>
                </a:cxn>
                <a:cxn ang="0">
                  <a:pos x="182" y="257"/>
                </a:cxn>
                <a:cxn ang="0">
                  <a:pos x="143" y="323"/>
                </a:cxn>
                <a:cxn ang="0">
                  <a:pos x="58" y="430"/>
                </a:cxn>
                <a:cxn ang="0">
                  <a:pos x="29" y="475"/>
                </a:cxn>
                <a:cxn ang="0">
                  <a:pos x="24" y="489"/>
                </a:cxn>
                <a:cxn ang="0">
                  <a:pos x="29" y="499"/>
                </a:cxn>
                <a:cxn ang="0">
                  <a:pos x="41" y="501"/>
                </a:cxn>
                <a:cxn ang="0">
                  <a:pos x="85" y="487"/>
                </a:cxn>
                <a:cxn ang="0">
                  <a:pos x="146" y="451"/>
                </a:cxn>
                <a:cxn ang="0">
                  <a:pos x="168" y="444"/>
                </a:cxn>
                <a:cxn ang="0">
                  <a:pos x="180" y="447"/>
                </a:cxn>
                <a:cxn ang="0">
                  <a:pos x="187" y="458"/>
                </a:cxn>
                <a:cxn ang="0">
                  <a:pos x="260" y="309"/>
                </a:cxn>
                <a:cxn ang="0">
                  <a:pos x="253" y="314"/>
                </a:cxn>
                <a:cxn ang="0">
                  <a:pos x="243" y="309"/>
                </a:cxn>
                <a:cxn ang="0">
                  <a:pos x="236" y="287"/>
                </a:cxn>
              </a:cxnLst>
              <a:rect l="0" t="0" r="r" b="b"/>
              <a:pathLst>
                <a:path w="260" h="501">
                  <a:moveTo>
                    <a:pt x="236" y="280"/>
                  </a:moveTo>
                  <a:lnTo>
                    <a:pt x="240" y="259"/>
                  </a:lnTo>
                  <a:lnTo>
                    <a:pt x="245" y="228"/>
                  </a:lnTo>
                  <a:lnTo>
                    <a:pt x="248" y="190"/>
                  </a:lnTo>
                  <a:lnTo>
                    <a:pt x="248" y="152"/>
                  </a:lnTo>
                  <a:lnTo>
                    <a:pt x="245" y="114"/>
                  </a:lnTo>
                  <a:lnTo>
                    <a:pt x="240" y="79"/>
                  </a:lnTo>
                  <a:lnTo>
                    <a:pt x="238" y="62"/>
                  </a:lnTo>
                  <a:lnTo>
                    <a:pt x="231" y="47"/>
                  </a:lnTo>
                  <a:lnTo>
                    <a:pt x="226" y="36"/>
                  </a:lnTo>
                  <a:lnTo>
                    <a:pt x="219" y="28"/>
                  </a:lnTo>
                  <a:lnTo>
                    <a:pt x="202" y="17"/>
                  </a:lnTo>
                  <a:lnTo>
                    <a:pt x="185" y="10"/>
                  </a:lnTo>
                  <a:lnTo>
                    <a:pt x="168" y="2"/>
                  </a:lnTo>
                  <a:lnTo>
                    <a:pt x="151" y="0"/>
                  </a:lnTo>
                  <a:lnTo>
                    <a:pt x="134" y="0"/>
                  </a:lnTo>
                  <a:lnTo>
                    <a:pt x="117" y="0"/>
                  </a:lnTo>
                  <a:lnTo>
                    <a:pt x="85" y="7"/>
                  </a:lnTo>
                  <a:lnTo>
                    <a:pt x="58" y="17"/>
                  </a:lnTo>
                  <a:lnTo>
                    <a:pt x="37" y="28"/>
                  </a:lnTo>
                  <a:lnTo>
                    <a:pt x="15" y="40"/>
                  </a:lnTo>
                  <a:lnTo>
                    <a:pt x="3" y="64"/>
                  </a:lnTo>
                  <a:lnTo>
                    <a:pt x="0" y="71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12" y="83"/>
                  </a:lnTo>
                  <a:lnTo>
                    <a:pt x="32" y="86"/>
                  </a:lnTo>
                  <a:lnTo>
                    <a:pt x="58" y="86"/>
                  </a:lnTo>
                  <a:lnTo>
                    <a:pt x="90" y="90"/>
                  </a:lnTo>
                  <a:lnTo>
                    <a:pt x="107" y="95"/>
                  </a:lnTo>
                  <a:lnTo>
                    <a:pt x="126" y="102"/>
                  </a:lnTo>
                  <a:lnTo>
                    <a:pt x="146" y="112"/>
                  </a:lnTo>
                  <a:lnTo>
                    <a:pt x="165" y="123"/>
                  </a:lnTo>
                  <a:lnTo>
                    <a:pt x="180" y="140"/>
                  </a:lnTo>
                  <a:lnTo>
                    <a:pt x="192" y="157"/>
                  </a:lnTo>
                  <a:lnTo>
                    <a:pt x="197" y="176"/>
                  </a:lnTo>
                  <a:lnTo>
                    <a:pt x="199" y="195"/>
                  </a:lnTo>
                  <a:lnTo>
                    <a:pt x="197" y="216"/>
                  </a:lnTo>
                  <a:lnTo>
                    <a:pt x="190" y="235"/>
                  </a:lnTo>
                  <a:lnTo>
                    <a:pt x="182" y="257"/>
                  </a:lnTo>
                  <a:lnTo>
                    <a:pt x="170" y="280"/>
                  </a:lnTo>
                  <a:lnTo>
                    <a:pt x="143" y="323"/>
                  </a:lnTo>
                  <a:lnTo>
                    <a:pt x="114" y="363"/>
                  </a:lnTo>
                  <a:lnTo>
                    <a:pt x="58" y="430"/>
                  </a:lnTo>
                  <a:lnTo>
                    <a:pt x="39" y="456"/>
                  </a:lnTo>
                  <a:lnTo>
                    <a:pt x="29" y="475"/>
                  </a:lnTo>
                  <a:lnTo>
                    <a:pt x="27" y="482"/>
                  </a:lnTo>
                  <a:lnTo>
                    <a:pt x="24" y="489"/>
                  </a:lnTo>
                  <a:lnTo>
                    <a:pt x="27" y="494"/>
                  </a:lnTo>
                  <a:lnTo>
                    <a:pt x="29" y="499"/>
                  </a:lnTo>
                  <a:lnTo>
                    <a:pt x="34" y="501"/>
                  </a:lnTo>
                  <a:lnTo>
                    <a:pt x="41" y="501"/>
                  </a:lnTo>
                  <a:lnTo>
                    <a:pt x="58" y="499"/>
                  </a:lnTo>
                  <a:lnTo>
                    <a:pt x="85" y="487"/>
                  </a:lnTo>
                  <a:lnTo>
                    <a:pt x="117" y="468"/>
                  </a:lnTo>
                  <a:lnTo>
                    <a:pt x="146" y="451"/>
                  </a:lnTo>
                  <a:lnTo>
                    <a:pt x="158" y="447"/>
                  </a:lnTo>
                  <a:lnTo>
                    <a:pt x="168" y="444"/>
                  </a:lnTo>
                  <a:lnTo>
                    <a:pt x="175" y="444"/>
                  </a:lnTo>
                  <a:lnTo>
                    <a:pt x="180" y="447"/>
                  </a:lnTo>
                  <a:lnTo>
                    <a:pt x="185" y="451"/>
                  </a:lnTo>
                  <a:lnTo>
                    <a:pt x="187" y="458"/>
                  </a:lnTo>
                  <a:lnTo>
                    <a:pt x="226" y="385"/>
                  </a:lnTo>
                  <a:lnTo>
                    <a:pt x="260" y="309"/>
                  </a:lnTo>
                  <a:lnTo>
                    <a:pt x="255" y="314"/>
                  </a:lnTo>
                  <a:lnTo>
                    <a:pt x="253" y="314"/>
                  </a:lnTo>
                  <a:lnTo>
                    <a:pt x="248" y="311"/>
                  </a:lnTo>
                  <a:lnTo>
                    <a:pt x="243" y="309"/>
                  </a:lnTo>
                  <a:lnTo>
                    <a:pt x="238" y="294"/>
                  </a:lnTo>
                  <a:lnTo>
                    <a:pt x="236" y="287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66"/>
            <p:cNvSpPr/>
            <p:nvPr/>
          </p:nvSpPr>
          <p:spPr bwMode="auto">
            <a:xfrm>
              <a:off x="889290" y="3132642"/>
              <a:ext cx="40263" cy="2592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31"/>
                </a:cxn>
                <a:cxn ang="0">
                  <a:pos x="29" y="40"/>
                </a:cxn>
                <a:cxn ang="0">
                  <a:pos x="41" y="45"/>
                </a:cxn>
                <a:cxn ang="0">
                  <a:pos x="53" y="47"/>
                </a:cxn>
                <a:cxn ang="0">
                  <a:pos x="63" y="47"/>
                </a:cxn>
                <a:cxn ang="0">
                  <a:pos x="68" y="45"/>
                </a:cxn>
                <a:cxn ang="0">
                  <a:pos x="70" y="42"/>
                </a:cxn>
                <a:cxn ang="0">
                  <a:pos x="73" y="38"/>
                </a:cxn>
                <a:cxn ang="0">
                  <a:pos x="73" y="35"/>
                </a:cxn>
                <a:cxn ang="0">
                  <a:pos x="68" y="26"/>
                </a:cxn>
                <a:cxn ang="0">
                  <a:pos x="61" y="19"/>
                </a:cxn>
                <a:cxn ang="0">
                  <a:pos x="48" y="14"/>
                </a:cxn>
                <a:cxn ang="0">
                  <a:pos x="29" y="4"/>
                </a:cxn>
                <a:cxn ang="0">
                  <a:pos x="19" y="0"/>
                </a:cxn>
                <a:cxn ang="0">
                  <a:pos x="0" y="24"/>
                </a:cxn>
              </a:cxnLst>
              <a:rect l="0" t="0" r="r" b="b"/>
              <a:pathLst>
                <a:path w="73" h="47">
                  <a:moveTo>
                    <a:pt x="0" y="24"/>
                  </a:moveTo>
                  <a:lnTo>
                    <a:pt x="10" y="31"/>
                  </a:lnTo>
                  <a:lnTo>
                    <a:pt x="29" y="40"/>
                  </a:lnTo>
                  <a:lnTo>
                    <a:pt x="41" y="45"/>
                  </a:lnTo>
                  <a:lnTo>
                    <a:pt x="53" y="47"/>
                  </a:lnTo>
                  <a:lnTo>
                    <a:pt x="63" y="47"/>
                  </a:lnTo>
                  <a:lnTo>
                    <a:pt x="68" y="45"/>
                  </a:lnTo>
                  <a:lnTo>
                    <a:pt x="70" y="42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68" y="26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67"/>
            <p:cNvSpPr/>
            <p:nvPr/>
          </p:nvSpPr>
          <p:spPr bwMode="auto">
            <a:xfrm>
              <a:off x="822553" y="3119405"/>
              <a:ext cx="182010" cy="327619"/>
            </a:xfrm>
            <a:custGeom>
              <a:avLst/>
              <a:gdLst/>
              <a:ahLst/>
              <a:cxnLst>
                <a:cxn ang="0">
                  <a:pos x="271" y="7"/>
                </a:cxn>
                <a:cxn ang="0">
                  <a:pos x="269" y="24"/>
                </a:cxn>
                <a:cxn ang="0">
                  <a:pos x="262" y="74"/>
                </a:cxn>
                <a:cxn ang="0">
                  <a:pos x="250" y="145"/>
                </a:cxn>
                <a:cxn ang="0">
                  <a:pos x="240" y="185"/>
                </a:cxn>
                <a:cxn ang="0">
                  <a:pos x="225" y="230"/>
                </a:cxn>
                <a:cxn ang="0">
                  <a:pos x="211" y="278"/>
                </a:cxn>
                <a:cxn ang="0">
                  <a:pos x="191" y="325"/>
                </a:cxn>
                <a:cxn ang="0">
                  <a:pos x="169" y="375"/>
                </a:cxn>
                <a:cxn ang="0">
                  <a:pos x="145" y="423"/>
                </a:cxn>
                <a:cxn ang="0">
                  <a:pos x="116" y="470"/>
                </a:cxn>
                <a:cxn ang="0">
                  <a:pos x="82" y="515"/>
                </a:cxn>
                <a:cxn ang="0">
                  <a:pos x="63" y="537"/>
                </a:cxn>
                <a:cxn ang="0">
                  <a:pos x="43" y="556"/>
                </a:cxn>
                <a:cxn ang="0">
                  <a:pos x="21" y="575"/>
                </a:cxn>
                <a:cxn ang="0">
                  <a:pos x="0" y="594"/>
                </a:cxn>
                <a:cxn ang="0">
                  <a:pos x="14" y="594"/>
                </a:cxn>
                <a:cxn ang="0">
                  <a:pos x="31" y="591"/>
                </a:cxn>
                <a:cxn ang="0">
                  <a:pos x="53" y="589"/>
                </a:cxn>
                <a:cxn ang="0">
                  <a:pos x="60" y="587"/>
                </a:cxn>
                <a:cxn ang="0">
                  <a:pos x="70" y="580"/>
                </a:cxn>
                <a:cxn ang="0">
                  <a:pos x="82" y="572"/>
                </a:cxn>
                <a:cxn ang="0">
                  <a:pos x="94" y="561"/>
                </a:cxn>
                <a:cxn ang="0">
                  <a:pos x="111" y="546"/>
                </a:cxn>
                <a:cxn ang="0">
                  <a:pos x="128" y="527"/>
                </a:cxn>
                <a:cxn ang="0">
                  <a:pos x="145" y="503"/>
                </a:cxn>
                <a:cxn ang="0">
                  <a:pos x="165" y="473"/>
                </a:cxn>
                <a:cxn ang="0">
                  <a:pos x="184" y="439"/>
                </a:cxn>
                <a:cxn ang="0">
                  <a:pos x="206" y="399"/>
                </a:cxn>
                <a:cxn ang="0">
                  <a:pos x="225" y="354"/>
                </a:cxn>
                <a:cxn ang="0">
                  <a:pos x="247" y="299"/>
                </a:cxn>
                <a:cxn ang="0">
                  <a:pos x="267" y="240"/>
                </a:cxn>
                <a:cxn ang="0">
                  <a:pos x="289" y="171"/>
                </a:cxn>
                <a:cxn ang="0">
                  <a:pos x="308" y="97"/>
                </a:cxn>
                <a:cxn ang="0">
                  <a:pos x="327" y="12"/>
                </a:cxn>
                <a:cxn ang="0">
                  <a:pos x="330" y="0"/>
                </a:cxn>
                <a:cxn ang="0">
                  <a:pos x="271" y="7"/>
                </a:cxn>
              </a:cxnLst>
              <a:rect l="0" t="0" r="r" b="b"/>
              <a:pathLst>
                <a:path w="330" h="594">
                  <a:moveTo>
                    <a:pt x="271" y="7"/>
                  </a:moveTo>
                  <a:lnTo>
                    <a:pt x="269" y="24"/>
                  </a:lnTo>
                  <a:lnTo>
                    <a:pt x="262" y="74"/>
                  </a:lnTo>
                  <a:lnTo>
                    <a:pt x="250" y="145"/>
                  </a:lnTo>
                  <a:lnTo>
                    <a:pt x="240" y="185"/>
                  </a:lnTo>
                  <a:lnTo>
                    <a:pt x="225" y="230"/>
                  </a:lnTo>
                  <a:lnTo>
                    <a:pt x="211" y="278"/>
                  </a:lnTo>
                  <a:lnTo>
                    <a:pt x="191" y="325"/>
                  </a:lnTo>
                  <a:lnTo>
                    <a:pt x="169" y="375"/>
                  </a:lnTo>
                  <a:lnTo>
                    <a:pt x="145" y="423"/>
                  </a:lnTo>
                  <a:lnTo>
                    <a:pt x="116" y="470"/>
                  </a:lnTo>
                  <a:lnTo>
                    <a:pt x="82" y="515"/>
                  </a:lnTo>
                  <a:lnTo>
                    <a:pt x="63" y="537"/>
                  </a:lnTo>
                  <a:lnTo>
                    <a:pt x="43" y="556"/>
                  </a:lnTo>
                  <a:lnTo>
                    <a:pt x="21" y="575"/>
                  </a:lnTo>
                  <a:lnTo>
                    <a:pt x="0" y="594"/>
                  </a:lnTo>
                  <a:lnTo>
                    <a:pt x="14" y="594"/>
                  </a:lnTo>
                  <a:lnTo>
                    <a:pt x="31" y="591"/>
                  </a:lnTo>
                  <a:lnTo>
                    <a:pt x="53" y="589"/>
                  </a:lnTo>
                  <a:lnTo>
                    <a:pt x="60" y="587"/>
                  </a:lnTo>
                  <a:lnTo>
                    <a:pt x="70" y="580"/>
                  </a:lnTo>
                  <a:lnTo>
                    <a:pt x="82" y="572"/>
                  </a:lnTo>
                  <a:lnTo>
                    <a:pt x="94" y="561"/>
                  </a:lnTo>
                  <a:lnTo>
                    <a:pt x="111" y="546"/>
                  </a:lnTo>
                  <a:lnTo>
                    <a:pt x="128" y="527"/>
                  </a:lnTo>
                  <a:lnTo>
                    <a:pt x="145" y="503"/>
                  </a:lnTo>
                  <a:lnTo>
                    <a:pt x="165" y="473"/>
                  </a:lnTo>
                  <a:lnTo>
                    <a:pt x="184" y="439"/>
                  </a:lnTo>
                  <a:lnTo>
                    <a:pt x="206" y="399"/>
                  </a:lnTo>
                  <a:lnTo>
                    <a:pt x="225" y="354"/>
                  </a:lnTo>
                  <a:lnTo>
                    <a:pt x="247" y="299"/>
                  </a:lnTo>
                  <a:lnTo>
                    <a:pt x="267" y="240"/>
                  </a:lnTo>
                  <a:lnTo>
                    <a:pt x="289" y="171"/>
                  </a:lnTo>
                  <a:lnTo>
                    <a:pt x="308" y="97"/>
                  </a:lnTo>
                  <a:lnTo>
                    <a:pt x="327" y="12"/>
                  </a:lnTo>
                  <a:lnTo>
                    <a:pt x="330" y="0"/>
                  </a:lnTo>
                  <a:lnTo>
                    <a:pt x="27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68"/>
            <p:cNvSpPr/>
            <p:nvPr/>
          </p:nvSpPr>
          <p:spPr bwMode="auto">
            <a:xfrm>
              <a:off x="1028831" y="3162425"/>
              <a:ext cx="44124" cy="40814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16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5"/>
                </a:cxn>
                <a:cxn ang="0">
                  <a:pos x="26" y="72"/>
                </a:cxn>
                <a:cxn ang="0">
                  <a:pos x="43" y="74"/>
                </a:cxn>
                <a:cxn ang="0">
                  <a:pos x="50" y="72"/>
                </a:cxn>
                <a:cxn ang="0">
                  <a:pos x="58" y="69"/>
                </a:cxn>
                <a:cxn ang="0">
                  <a:pos x="65" y="65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1"/>
                </a:cxn>
                <a:cxn ang="0">
                  <a:pos x="80" y="34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2" y="14"/>
                </a:cxn>
                <a:cxn ang="0">
                  <a:pos x="65" y="10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4" y="5"/>
                </a:cxn>
              </a:cxnLst>
              <a:rect l="0" t="0" r="r" b="b"/>
              <a:pathLst>
                <a:path w="80" h="74">
                  <a:moveTo>
                    <a:pt x="24" y="5"/>
                  </a:moveTo>
                  <a:lnTo>
                    <a:pt x="16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5"/>
                  </a:lnTo>
                  <a:lnTo>
                    <a:pt x="26" y="72"/>
                  </a:lnTo>
                  <a:lnTo>
                    <a:pt x="43" y="74"/>
                  </a:lnTo>
                  <a:lnTo>
                    <a:pt x="50" y="72"/>
                  </a:lnTo>
                  <a:lnTo>
                    <a:pt x="58" y="69"/>
                  </a:lnTo>
                  <a:lnTo>
                    <a:pt x="65" y="65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1"/>
                  </a:lnTo>
                  <a:lnTo>
                    <a:pt x="80" y="34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2" y="14"/>
                  </a:lnTo>
                  <a:lnTo>
                    <a:pt x="65" y="10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69"/>
            <p:cNvSpPr/>
            <p:nvPr/>
          </p:nvSpPr>
          <p:spPr bwMode="auto">
            <a:xfrm>
              <a:off x="1035450" y="3169044"/>
              <a:ext cx="30887" cy="2757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1"/>
                </a:cxn>
                <a:cxn ang="0">
                  <a:pos x="53" y="34"/>
                </a:cxn>
                <a:cxn ang="0">
                  <a:pos x="56" y="24"/>
                </a:cxn>
                <a:cxn ang="0">
                  <a:pos x="53" y="14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l="0" t="0" r="r" b="b"/>
              <a:pathLst>
                <a:path w="56" h="50">
                  <a:moveTo>
                    <a:pt x="17" y="2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4"/>
                  </a:lnTo>
                  <a:lnTo>
                    <a:pt x="53" y="14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70"/>
            <p:cNvSpPr/>
            <p:nvPr/>
          </p:nvSpPr>
          <p:spPr bwMode="auto">
            <a:xfrm>
              <a:off x="1039311" y="3172905"/>
              <a:ext cx="22614" cy="2095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" y="7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7"/>
                </a:cxn>
                <a:cxn ang="0">
                  <a:pos x="7" y="34"/>
                </a:cxn>
                <a:cxn ang="0">
                  <a:pos x="15" y="36"/>
                </a:cxn>
                <a:cxn ang="0">
                  <a:pos x="22" y="38"/>
                </a:cxn>
                <a:cxn ang="0">
                  <a:pos x="29" y="36"/>
                </a:cxn>
                <a:cxn ang="0">
                  <a:pos x="36" y="31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9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l="0" t="0" r="r" b="b"/>
              <a:pathLst>
                <a:path w="41" h="38">
                  <a:moveTo>
                    <a:pt x="12" y="3"/>
                  </a:moveTo>
                  <a:lnTo>
                    <a:pt x="5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7" y="34"/>
                  </a:lnTo>
                  <a:lnTo>
                    <a:pt x="15" y="36"/>
                  </a:lnTo>
                  <a:lnTo>
                    <a:pt x="22" y="38"/>
                  </a:lnTo>
                  <a:lnTo>
                    <a:pt x="29" y="36"/>
                  </a:lnTo>
                  <a:lnTo>
                    <a:pt x="36" y="31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71"/>
            <p:cNvSpPr/>
            <p:nvPr/>
          </p:nvSpPr>
          <p:spPr bwMode="auto">
            <a:xfrm>
              <a:off x="1043171" y="3175662"/>
              <a:ext cx="14892" cy="1434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7" y="17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8" y="2"/>
                </a:cxn>
              </a:cxnLst>
              <a:rect l="0" t="0" r="r" b="b"/>
              <a:pathLst>
                <a:path w="27" h="26">
                  <a:moveTo>
                    <a:pt x="8" y="2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7" y="17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72"/>
            <p:cNvSpPr/>
            <p:nvPr/>
          </p:nvSpPr>
          <p:spPr bwMode="auto">
            <a:xfrm>
              <a:off x="1047584" y="3179523"/>
              <a:ext cx="6619" cy="66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73"/>
            <p:cNvSpPr/>
            <p:nvPr/>
          </p:nvSpPr>
          <p:spPr bwMode="auto">
            <a:xfrm>
              <a:off x="995187" y="3188899"/>
              <a:ext cx="42469" cy="39160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2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6" y="69"/>
                </a:cxn>
                <a:cxn ang="0">
                  <a:pos x="41" y="71"/>
                </a:cxn>
                <a:cxn ang="0">
                  <a:pos x="48" y="69"/>
                </a:cxn>
                <a:cxn ang="0">
                  <a:pos x="56" y="66"/>
                </a:cxn>
                <a:cxn ang="0">
                  <a:pos x="63" y="62"/>
                </a:cxn>
                <a:cxn ang="0">
                  <a:pos x="68" y="57"/>
                </a:cxn>
                <a:cxn ang="0">
                  <a:pos x="75" y="45"/>
                </a:cxn>
                <a:cxn ang="0">
                  <a:pos x="77" y="38"/>
                </a:cxn>
                <a:cxn ang="0">
                  <a:pos x="77" y="31"/>
                </a:cxn>
                <a:cxn ang="0">
                  <a:pos x="77" y="24"/>
                </a:cxn>
                <a:cxn ang="0">
                  <a:pos x="75" y="19"/>
                </a:cxn>
                <a:cxn ang="0">
                  <a:pos x="70" y="12"/>
                </a:cxn>
                <a:cxn ang="0">
                  <a:pos x="65" y="7"/>
                </a:cxn>
                <a:cxn ang="0">
                  <a:pos x="51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</a:cxnLst>
              <a:rect l="0" t="0" r="r" b="b"/>
              <a:pathLst>
                <a:path w="77" h="71">
                  <a:moveTo>
                    <a:pt x="22" y="2"/>
                  </a:moveTo>
                  <a:lnTo>
                    <a:pt x="14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6" y="69"/>
                  </a:lnTo>
                  <a:lnTo>
                    <a:pt x="41" y="71"/>
                  </a:lnTo>
                  <a:lnTo>
                    <a:pt x="48" y="69"/>
                  </a:lnTo>
                  <a:lnTo>
                    <a:pt x="56" y="66"/>
                  </a:lnTo>
                  <a:lnTo>
                    <a:pt x="63" y="62"/>
                  </a:lnTo>
                  <a:lnTo>
                    <a:pt x="68" y="57"/>
                  </a:lnTo>
                  <a:lnTo>
                    <a:pt x="75" y="45"/>
                  </a:lnTo>
                  <a:lnTo>
                    <a:pt x="77" y="38"/>
                  </a:lnTo>
                  <a:lnTo>
                    <a:pt x="77" y="31"/>
                  </a:lnTo>
                  <a:lnTo>
                    <a:pt x="77" y="24"/>
                  </a:lnTo>
                  <a:lnTo>
                    <a:pt x="75" y="19"/>
                  </a:lnTo>
                  <a:lnTo>
                    <a:pt x="70" y="12"/>
                  </a:lnTo>
                  <a:lnTo>
                    <a:pt x="65" y="7"/>
                  </a:lnTo>
                  <a:lnTo>
                    <a:pt x="5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174"/>
            <p:cNvSpPr/>
            <p:nvPr/>
          </p:nvSpPr>
          <p:spPr bwMode="auto">
            <a:xfrm>
              <a:off x="1001806" y="3193864"/>
              <a:ext cx="29232" cy="2757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5" y="10"/>
                </a:cxn>
                <a:cxn ang="0">
                  <a:pos x="0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5"/>
                </a:cxn>
                <a:cxn ang="0">
                  <a:pos x="17" y="50"/>
                </a:cxn>
                <a:cxn ang="0">
                  <a:pos x="29" y="50"/>
                </a:cxn>
                <a:cxn ang="0">
                  <a:pos x="39" y="48"/>
                </a:cxn>
                <a:cxn ang="0">
                  <a:pos x="49" y="43"/>
                </a:cxn>
                <a:cxn ang="0">
                  <a:pos x="53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6" y="5"/>
                </a:cxn>
                <a:cxn ang="0">
                  <a:pos x="36" y="3"/>
                </a:cxn>
                <a:cxn ang="0">
                  <a:pos x="24" y="0"/>
                </a:cxn>
                <a:cxn ang="0">
                  <a:pos x="14" y="3"/>
                </a:cxn>
              </a:cxnLst>
              <a:rect l="0" t="0" r="r" b="b"/>
              <a:pathLst>
                <a:path w="53" h="50">
                  <a:moveTo>
                    <a:pt x="14" y="3"/>
                  </a:moveTo>
                  <a:lnTo>
                    <a:pt x="5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5"/>
                  </a:lnTo>
                  <a:lnTo>
                    <a:pt x="17" y="50"/>
                  </a:lnTo>
                  <a:lnTo>
                    <a:pt x="29" y="50"/>
                  </a:lnTo>
                  <a:lnTo>
                    <a:pt x="39" y="48"/>
                  </a:lnTo>
                  <a:lnTo>
                    <a:pt x="49" y="43"/>
                  </a:lnTo>
                  <a:lnTo>
                    <a:pt x="53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6" y="5"/>
                  </a:lnTo>
                  <a:lnTo>
                    <a:pt x="36" y="3"/>
                  </a:lnTo>
                  <a:lnTo>
                    <a:pt x="24" y="0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75"/>
            <p:cNvSpPr/>
            <p:nvPr/>
          </p:nvSpPr>
          <p:spPr bwMode="auto">
            <a:xfrm>
              <a:off x="1004563" y="3198276"/>
              <a:ext cx="24268" cy="2040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3"/>
                </a:cxn>
                <a:cxn ang="0">
                  <a:pos x="14" y="37"/>
                </a:cxn>
                <a:cxn ang="0">
                  <a:pos x="22" y="37"/>
                </a:cxn>
                <a:cxn ang="0">
                  <a:pos x="31" y="35"/>
                </a:cxn>
                <a:cxn ang="0">
                  <a:pos x="39" y="30"/>
                </a:cxn>
                <a:cxn ang="0">
                  <a:pos x="41" y="23"/>
                </a:cxn>
                <a:cxn ang="0">
                  <a:pos x="44" y="16"/>
                </a:cxn>
                <a:cxn ang="0">
                  <a:pos x="41" y="9"/>
                </a:cxn>
                <a:cxn ang="0">
                  <a:pos x="36" y="4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2" y="2"/>
                </a:cxn>
              </a:cxnLst>
              <a:rect l="0" t="0" r="r" b="b"/>
              <a:pathLst>
                <a:path w="44" h="37">
                  <a:moveTo>
                    <a:pt x="12" y="2"/>
                  </a:move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4" y="37"/>
                  </a:lnTo>
                  <a:lnTo>
                    <a:pt x="22" y="37"/>
                  </a:lnTo>
                  <a:lnTo>
                    <a:pt x="31" y="35"/>
                  </a:lnTo>
                  <a:lnTo>
                    <a:pt x="39" y="30"/>
                  </a:lnTo>
                  <a:lnTo>
                    <a:pt x="41" y="23"/>
                  </a:lnTo>
                  <a:lnTo>
                    <a:pt x="44" y="16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76"/>
            <p:cNvSpPr/>
            <p:nvPr/>
          </p:nvSpPr>
          <p:spPr bwMode="auto">
            <a:xfrm>
              <a:off x="1008424" y="3202137"/>
              <a:ext cx="15995" cy="1268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5" y="21"/>
                </a:cxn>
                <a:cxn ang="0">
                  <a:pos x="10" y="23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4" y="19"/>
                </a:cxn>
                <a:cxn ang="0">
                  <a:pos x="27" y="14"/>
                </a:cxn>
                <a:cxn ang="0">
                  <a:pos x="29" y="9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0"/>
                </a:cxn>
              </a:cxnLst>
              <a:rect l="0" t="0" r="r" b="b"/>
              <a:pathLst>
                <a:path w="29" h="23">
                  <a:moveTo>
                    <a:pt x="10" y="0"/>
                  </a:moveTo>
                  <a:lnTo>
                    <a:pt x="5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5" y="21"/>
                  </a:lnTo>
                  <a:lnTo>
                    <a:pt x="10" y="23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14"/>
                  </a:lnTo>
                  <a:lnTo>
                    <a:pt x="29" y="9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77"/>
            <p:cNvSpPr/>
            <p:nvPr/>
          </p:nvSpPr>
          <p:spPr bwMode="auto">
            <a:xfrm>
              <a:off x="1012285" y="3204343"/>
              <a:ext cx="8273" cy="66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5" h="12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78"/>
            <p:cNvSpPr/>
            <p:nvPr/>
          </p:nvSpPr>
          <p:spPr bwMode="auto">
            <a:xfrm>
              <a:off x="988568" y="3148085"/>
              <a:ext cx="44124" cy="40814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17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4"/>
                </a:cxn>
                <a:cxn ang="0">
                  <a:pos x="26" y="72"/>
                </a:cxn>
                <a:cxn ang="0">
                  <a:pos x="41" y="74"/>
                </a:cxn>
                <a:cxn ang="0">
                  <a:pos x="51" y="72"/>
                </a:cxn>
                <a:cxn ang="0">
                  <a:pos x="58" y="69"/>
                </a:cxn>
                <a:cxn ang="0">
                  <a:pos x="63" y="64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0"/>
                </a:cxn>
                <a:cxn ang="0">
                  <a:pos x="80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3" y="14"/>
                </a:cxn>
                <a:cxn ang="0">
                  <a:pos x="65" y="7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1" y="5"/>
                </a:cxn>
              </a:cxnLst>
              <a:rect l="0" t="0" r="r" b="b"/>
              <a:pathLst>
                <a:path w="80" h="74">
                  <a:moveTo>
                    <a:pt x="21" y="5"/>
                  </a:moveTo>
                  <a:lnTo>
                    <a:pt x="17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4"/>
                  </a:lnTo>
                  <a:lnTo>
                    <a:pt x="26" y="72"/>
                  </a:lnTo>
                  <a:lnTo>
                    <a:pt x="41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3" y="64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0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3" y="14"/>
                  </a:lnTo>
                  <a:lnTo>
                    <a:pt x="65" y="7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79"/>
            <p:cNvSpPr/>
            <p:nvPr/>
          </p:nvSpPr>
          <p:spPr bwMode="auto">
            <a:xfrm>
              <a:off x="995187" y="3154704"/>
              <a:ext cx="30887" cy="2757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7"/>
                </a:cxn>
                <a:cxn ang="0">
                  <a:pos x="0" y="26"/>
                </a:cxn>
                <a:cxn ang="0">
                  <a:pos x="2" y="36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0"/>
                </a:cxn>
                <a:cxn ang="0">
                  <a:pos x="53" y="31"/>
                </a:cxn>
                <a:cxn ang="0">
                  <a:pos x="56" y="21"/>
                </a:cxn>
                <a:cxn ang="0">
                  <a:pos x="53" y="12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l="0" t="0" r="r" b="b"/>
              <a:pathLst>
                <a:path w="56" h="50">
                  <a:moveTo>
                    <a:pt x="17" y="2"/>
                  </a:moveTo>
                  <a:lnTo>
                    <a:pt x="7" y="10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0"/>
                  </a:lnTo>
                  <a:lnTo>
                    <a:pt x="53" y="31"/>
                  </a:lnTo>
                  <a:lnTo>
                    <a:pt x="56" y="21"/>
                  </a:lnTo>
                  <a:lnTo>
                    <a:pt x="53" y="12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80"/>
            <p:cNvSpPr/>
            <p:nvPr/>
          </p:nvSpPr>
          <p:spPr bwMode="auto">
            <a:xfrm>
              <a:off x="999048" y="3157461"/>
              <a:ext cx="22614" cy="20959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" y="7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5"/>
                </a:cxn>
                <a:cxn ang="0">
                  <a:pos x="15" y="38"/>
                </a:cxn>
                <a:cxn ang="0">
                  <a:pos x="22" y="38"/>
                </a:cxn>
                <a:cxn ang="0">
                  <a:pos x="29" y="35"/>
                </a:cxn>
                <a:cxn ang="0">
                  <a:pos x="36" y="31"/>
                </a:cxn>
                <a:cxn ang="0">
                  <a:pos x="41" y="26"/>
                </a:cxn>
                <a:cxn ang="0">
                  <a:pos x="41" y="19"/>
                </a:cxn>
                <a:cxn ang="0">
                  <a:pos x="39" y="9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19" y="0"/>
                </a:cxn>
                <a:cxn ang="0">
                  <a:pos x="12" y="2"/>
                </a:cxn>
              </a:cxnLst>
              <a:rect l="0" t="0" r="r" b="b"/>
              <a:pathLst>
                <a:path w="41" h="38">
                  <a:moveTo>
                    <a:pt x="12" y="2"/>
                  </a:moveTo>
                  <a:lnTo>
                    <a:pt x="5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5"/>
                  </a:lnTo>
                  <a:lnTo>
                    <a:pt x="15" y="38"/>
                  </a:lnTo>
                  <a:lnTo>
                    <a:pt x="22" y="38"/>
                  </a:lnTo>
                  <a:lnTo>
                    <a:pt x="29" y="35"/>
                  </a:lnTo>
                  <a:lnTo>
                    <a:pt x="36" y="31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39" y="9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81"/>
            <p:cNvSpPr/>
            <p:nvPr/>
          </p:nvSpPr>
          <p:spPr bwMode="auto">
            <a:xfrm>
              <a:off x="1002909" y="3161322"/>
              <a:ext cx="14892" cy="1434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10" y="24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5" y="21"/>
                </a:cxn>
                <a:cxn ang="0">
                  <a:pos x="27" y="16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2"/>
                </a:cxn>
              </a:cxnLst>
              <a:rect l="0" t="0" r="r" b="b"/>
              <a:pathLst>
                <a:path w="27" h="26">
                  <a:moveTo>
                    <a:pt x="8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5" y="21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82"/>
            <p:cNvSpPr/>
            <p:nvPr/>
          </p:nvSpPr>
          <p:spPr bwMode="auto">
            <a:xfrm>
              <a:off x="1007321" y="3165183"/>
              <a:ext cx="6619" cy="66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83"/>
            <p:cNvSpPr/>
            <p:nvPr/>
          </p:nvSpPr>
          <p:spPr bwMode="auto">
            <a:xfrm>
              <a:off x="925692" y="3193864"/>
              <a:ext cx="42469" cy="4081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8"/>
                </a:cxn>
                <a:cxn ang="0">
                  <a:pos x="68" y="12"/>
                </a:cxn>
                <a:cxn ang="0">
                  <a:pos x="72" y="17"/>
                </a:cxn>
                <a:cxn ang="0">
                  <a:pos x="75" y="24"/>
                </a:cxn>
                <a:cxn ang="0">
                  <a:pos x="77" y="31"/>
                </a:cxn>
                <a:cxn ang="0">
                  <a:pos x="77" y="38"/>
                </a:cxn>
                <a:cxn ang="0">
                  <a:pos x="77" y="45"/>
                </a:cxn>
                <a:cxn ang="0">
                  <a:pos x="70" y="57"/>
                </a:cxn>
                <a:cxn ang="0">
                  <a:pos x="58" y="67"/>
                </a:cxn>
                <a:cxn ang="0">
                  <a:pos x="50" y="69"/>
                </a:cxn>
                <a:cxn ang="0">
                  <a:pos x="43" y="72"/>
                </a:cxn>
                <a:cxn ang="0">
                  <a:pos x="36" y="74"/>
                </a:cxn>
                <a:cxn ang="0">
                  <a:pos x="29" y="72"/>
                </a:cxn>
                <a:cxn ang="0">
                  <a:pos x="14" y="67"/>
                </a:cxn>
                <a:cxn ang="0">
                  <a:pos x="9" y="62"/>
                </a:cxn>
                <a:cxn ang="0">
                  <a:pos x="4" y="57"/>
                </a:cxn>
                <a:cxn ang="0">
                  <a:pos x="0" y="50"/>
                </a:cxn>
                <a:cxn ang="0">
                  <a:pos x="0" y="43"/>
                </a:cxn>
              </a:cxnLst>
              <a:rect l="0" t="0" r="r" b="b"/>
              <a:pathLst>
                <a:path w="77" h="74">
                  <a:moveTo>
                    <a:pt x="0" y="43"/>
                  </a:moveTo>
                  <a:lnTo>
                    <a:pt x="0" y="36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7" y="38"/>
                  </a:lnTo>
                  <a:lnTo>
                    <a:pt x="77" y="45"/>
                  </a:lnTo>
                  <a:lnTo>
                    <a:pt x="70" y="57"/>
                  </a:lnTo>
                  <a:lnTo>
                    <a:pt x="58" y="67"/>
                  </a:lnTo>
                  <a:lnTo>
                    <a:pt x="50" y="69"/>
                  </a:lnTo>
                  <a:lnTo>
                    <a:pt x="43" y="72"/>
                  </a:lnTo>
                  <a:lnTo>
                    <a:pt x="36" y="74"/>
                  </a:lnTo>
                  <a:lnTo>
                    <a:pt x="29" y="72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84"/>
            <p:cNvSpPr/>
            <p:nvPr/>
          </p:nvSpPr>
          <p:spPr bwMode="auto">
            <a:xfrm>
              <a:off x="930656" y="3200482"/>
              <a:ext cx="30887" cy="2757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19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54" y="10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9"/>
                </a:cxn>
              </a:cxnLst>
              <a:rect l="0" t="0" r="r" b="b"/>
              <a:pathLst>
                <a:path w="56" h="50">
                  <a:moveTo>
                    <a:pt x="0" y="29"/>
                  </a:moveTo>
                  <a:lnTo>
                    <a:pt x="3" y="19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54" y="10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85"/>
            <p:cNvSpPr/>
            <p:nvPr/>
          </p:nvSpPr>
          <p:spPr bwMode="auto">
            <a:xfrm>
              <a:off x="934517" y="3203240"/>
              <a:ext cx="23165" cy="20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4" y="5"/>
                </a:cxn>
                <a:cxn ang="0">
                  <a:pos x="39" y="9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l="0" t="0" r="r" b="b"/>
              <a:pathLst>
                <a:path w="42" h="38">
                  <a:moveTo>
                    <a:pt x="0" y="24"/>
                  </a:moveTo>
                  <a:lnTo>
                    <a:pt x="3" y="17"/>
                  </a:lnTo>
                  <a:lnTo>
                    <a:pt x="5" y="9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86"/>
            <p:cNvSpPr/>
            <p:nvPr/>
          </p:nvSpPr>
          <p:spPr bwMode="auto">
            <a:xfrm>
              <a:off x="938929" y="3207101"/>
              <a:ext cx="14340" cy="143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4"/>
                </a:cxn>
                <a:cxn ang="0">
                  <a:pos x="17" y="26"/>
                </a:cxn>
                <a:cxn ang="0">
                  <a:pos x="10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l="0" t="0" r="r" b="b"/>
              <a:pathLst>
                <a:path w="26" h="26">
                  <a:moveTo>
                    <a:pt x="0" y="14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7" y="26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87"/>
            <p:cNvSpPr/>
            <p:nvPr/>
          </p:nvSpPr>
          <p:spPr bwMode="auto">
            <a:xfrm>
              <a:off x="942790" y="3210961"/>
              <a:ext cx="8273" cy="66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15" h="12">
                  <a:moveTo>
                    <a:pt x="0" y="7"/>
                  </a:moveTo>
                  <a:lnTo>
                    <a:pt x="3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88"/>
            <p:cNvSpPr/>
            <p:nvPr/>
          </p:nvSpPr>
          <p:spPr bwMode="auto">
            <a:xfrm>
              <a:off x="926795" y="3154704"/>
              <a:ext cx="44124" cy="4081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7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3" y="7"/>
                </a:cxn>
                <a:cxn ang="0">
                  <a:pos x="70" y="12"/>
                </a:cxn>
                <a:cxn ang="0">
                  <a:pos x="75" y="17"/>
                </a:cxn>
                <a:cxn ang="0">
                  <a:pos x="78" y="24"/>
                </a:cxn>
                <a:cxn ang="0">
                  <a:pos x="80" y="28"/>
                </a:cxn>
                <a:cxn ang="0">
                  <a:pos x="80" y="38"/>
                </a:cxn>
                <a:cxn ang="0">
                  <a:pos x="78" y="45"/>
                </a:cxn>
                <a:cxn ang="0">
                  <a:pos x="73" y="57"/>
                </a:cxn>
                <a:cxn ang="0">
                  <a:pos x="61" y="67"/>
                </a:cxn>
                <a:cxn ang="0">
                  <a:pos x="53" y="69"/>
                </a:cxn>
                <a:cxn ang="0">
                  <a:pos x="46" y="71"/>
                </a:cxn>
                <a:cxn ang="0">
                  <a:pos x="39" y="74"/>
                </a:cxn>
                <a:cxn ang="0">
                  <a:pos x="29" y="71"/>
                </a:cxn>
                <a:cxn ang="0">
                  <a:pos x="17" y="67"/>
                </a:cxn>
                <a:cxn ang="0">
                  <a:pos x="12" y="62"/>
                </a:cxn>
                <a:cxn ang="0">
                  <a:pos x="7" y="57"/>
                </a:cxn>
                <a:cxn ang="0">
                  <a:pos x="2" y="50"/>
                </a:cxn>
                <a:cxn ang="0">
                  <a:pos x="0" y="43"/>
                </a:cxn>
              </a:cxnLst>
              <a:rect l="0" t="0" r="r" b="b"/>
              <a:pathLst>
                <a:path w="80" h="74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3" y="7"/>
                  </a:lnTo>
                  <a:lnTo>
                    <a:pt x="70" y="12"/>
                  </a:lnTo>
                  <a:lnTo>
                    <a:pt x="75" y="17"/>
                  </a:lnTo>
                  <a:lnTo>
                    <a:pt x="78" y="24"/>
                  </a:lnTo>
                  <a:lnTo>
                    <a:pt x="80" y="28"/>
                  </a:lnTo>
                  <a:lnTo>
                    <a:pt x="80" y="38"/>
                  </a:lnTo>
                  <a:lnTo>
                    <a:pt x="78" y="45"/>
                  </a:lnTo>
                  <a:lnTo>
                    <a:pt x="73" y="57"/>
                  </a:lnTo>
                  <a:lnTo>
                    <a:pt x="61" y="67"/>
                  </a:lnTo>
                  <a:lnTo>
                    <a:pt x="53" y="69"/>
                  </a:lnTo>
                  <a:lnTo>
                    <a:pt x="46" y="71"/>
                  </a:lnTo>
                  <a:lnTo>
                    <a:pt x="39" y="74"/>
                  </a:lnTo>
                  <a:lnTo>
                    <a:pt x="29" y="71"/>
                  </a:lnTo>
                  <a:lnTo>
                    <a:pt x="17" y="67"/>
                  </a:lnTo>
                  <a:lnTo>
                    <a:pt x="12" y="62"/>
                  </a:lnTo>
                  <a:lnTo>
                    <a:pt x="7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89"/>
            <p:cNvSpPr/>
            <p:nvPr/>
          </p:nvSpPr>
          <p:spPr bwMode="auto">
            <a:xfrm>
              <a:off x="933414" y="3161322"/>
              <a:ext cx="30887" cy="275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1" y="9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8"/>
                </a:cxn>
              </a:cxnLst>
              <a:rect l="0" t="0" r="r" b="b"/>
              <a:pathLst>
                <a:path w="56" h="50">
                  <a:moveTo>
                    <a:pt x="0" y="28"/>
                  </a:moveTo>
                  <a:lnTo>
                    <a:pt x="2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1" y="9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90"/>
            <p:cNvSpPr/>
            <p:nvPr/>
          </p:nvSpPr>
          <p:spPr bwMode="auto">
            <a:xfrm>
              <a:off x="937274" y="3164080"/>
              <a:ext cx="23165" cy="2095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6"/>
                </a:cxn>
                <a:cxn ang="0">
                  <a:pos x="5" y="9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4" y="4"/>
                </a:cxn>
                <a:cxn ang="0">
                  <a:pos x="39" y="9"/>
                </a:cxn>
                <a:cxn ang="0">
                  <a:pos x="42" y="16"/>
                </a:cxn>
                <a:cxn ang="0">
                  <a:pos x="42" y="23"/>
                </a:cxn>
                <a:cxn ang="0">
                  <a:pos x="37" y="31"/>
                </a:cxn>
                <a:cxn ang="0">
                  <a:pos x="32" y="35"/>
                </a:cxn>
                <a:cxn ang="0">
                  <a:pos x="25" y="38"/>
                </a:cxn>
                <a:cxn ang="0">
                  <a:pos x="15" y="38"/>
                </a:cxn>
                <a:cxn ang="0">
                  <a:pos x="8" y="35"/>
                </a:cxn>
                <a:cxn ang="0">
                  <a:pos x="3" y="31"/>
                </a:cxn>
                <a:cxn ang="0">
                  <a:pos x="0" y="23"/>
                </a:cxn>
              </a:cxnLst>
              <a:rect l="0" t="0" r="r" b="b"/>
              <a:pathLst>
                <a:path w="42" h="38">
                  <a:moveTo>
                    <a:pt x="0" y="23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37" y="31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5" y="38"/>
                  </a:lnTo>
                  <a:lnTo>
                    <a:pt x="8" y="35"/>
                  </a:lnTo>
                  <a:lnTo>
                    <a:pt x="3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91"/>
            <p:cNvSpPr/>
            <p:nvPr/>
          </p:nvSpPr>
          <p:spPr bwMode="auto">
            <a:xfrm>
              <a:off x="941687" y="3167941"/>
              <a:ext cx="14340" cy="1323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4" y="24"/>
                </a:cxn>
                <a:cxn ang="0">
                  <a:pos x="9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l="0" t="0" r="r" b="b"/>
              <a:pathLst>
                <a:path w="26" h="24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92"/>
            <p:cNvSpPr/>
            <p:nvPr/>
          </p:nvSpPr>
          <p:spPr bwMode="auto">
            <a:xfrm>
              <a:off x="945548" y="3171802"/>
              <a:ext cx="7722" cy="66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</a:cxnLst>
              <a:rect l="0" t="0" r="r" b="b"/>
              <a:pathLst>
                <a:path w="14" h="12">
                  <a:moveTo>
                    <a:pt x="0" y="7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93"/>
            <p:cNvSpPr/>
            <p:nvPr/>
          </p:nvSpPr>
          <p:spPr bwMode="auto">
            <a:xfrm>
              <a:off x="888187" y="3174559"/>
              <a:ext cx="42469" cy="3916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7" y="1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7"/>
                </a:cxn>
                <a:cxn ang="0">
                  <a:pos x="68" y="12"/>
                </a:cxn>
                <a:cxn ang="0">
                  <a:pos x="72" y="16"/>
                </a:cxn>
                <a:cxn ang="0">
                  <a:pos x="75" y="21"/>
                </a:cxn>
                <a:cxn ang="0">
                  <a:pos x="77" y="28"/>
                </a:cxn>
                <a:cxn ang="0">
                  <a:pos x="77" y="38"/>
                </a:cxn>
                <a:cxn ang="0">
                  <a:pos x="77" y="43"/>
                </a:cxn>
                <a:cxn ang="0">
                  <a:pos x="70" y="57"/>
                </a:cxn>
                <a:cxn ang="0">
                  <a:pos x="58" y="66"/>
                </a:cxn>
                <a:cxn ang="0">
                  <a:pos x="50" y="69"/>
                </a:cxn>
                <a:cxn ang="0">
                  <a:pos x="43" y="71"/>
                </a:cxn>
                <a:cxn ang="0">
                  <a:pos x="36" y="71"/>
                </a:cxn>
                <a:cxn ang="0">
                  <a:pos x="29" y="71"/>
                </a:cxn>
                <a:cxn ang="0">
                  <a:pos x="14" y="66"/>
                </a:cxn>
                <a:cxn ang="0">
                  <a:pos x="9" y="61"/>
                </a:cxn>
                <a:cxn ang="0">
                  <a:pos x="5" y="57"/>
                </a:cxn>
                <a:cxn ang="0">
                  <a:pos x="0" y="50"/>
                </a:cxn>
                <a:cxn ang="0">
                  <a:pos x="0" y="43"/>
                </a:cxn>
              </a:cxnLst>
              <a:rect l="0" t="0" r="r" b="b"/>
              <a:pathLst>
                <a:path w="77" h="71">
                  <a:moveTo>
                    <a:pt x="0" y="43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7" y="1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7"/>
                  </a:lnTo>
                  <a:lnTo>
                    <a:pt x="68" y="12"/>
                  </a:lnTo>
                  <a:lnTo>
                    <a:pt x="72" y="16"/>
                  </a:lnTo>
                  <a:lnTo>
                    <a:pt x="75" y="21"/>
                  </a:lnTo>
                  <a:lnTo>
                    <a:pt x="77" y="28"/>
                  </a:lnTo>
                  <a:lnTo>
                    <a:pt x="77" y="38"/>
                  </a:lnTo>
                  <a:lnTo>
                    <a:pt x="77" y="43"/>
                  </a:lnTo>
                  <a:lnTo>
                    <a:pt x="70" y="57"/>
                  </a:lnTo>
                  <a:lnTo>
                    <a:pt x="58" y="66"/>
                  </a:lnTo>
                  <a:lnTo>
                    <a:pt x="50" y="69"/>
                  </a:lnTo>
                  <a:lnTo>
                    <a:pt x="43" y="71"/>
                  </a:lnTo>
                  <a:lnTo>
                    <a:pt x="36" y="71"/>
                  </a:lnTo>
                  <a:lnTo>
                    <a:pt x="29" y="71"/>
                  </a:lnTo>
                  <a:lnTo>
                    <a:pt x="14" y="66"/>
                  </a:lnTo>
                  <a:lnTo>
                    <a:pt x="9" y="61"/>
                  </a:lnTo>
                  <a:lnTo>
                    <a:pt x="5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94"/>
            <p:cNvSpPr/>
            <p:nvPr/>
          </p:nvSpPr>
          <p:spPr bwMode="auto">
            <a:xfrm>
              <a:off x="894805" y="3181178"/>
              <a:ext cx="29232" cy="270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2" y="2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3" y="2"/>
                </a:cxn>
                <a:cxn ang="0">
                  <a:pos x="51" y="9"/>
                </a:cxn>
                <a:cxn ang="0">
                  <a:pos x="53" y="19"/>
                </a:cxn>
                <a:cxn ang="0">
                  <a:pos x="53" y="28"/>
                </a:cxn>
                <a:cxn ang="0">
                  <a:pos x="48" y="38"/>
                </a:cxn>
                <a:cxn ang="0">
                  <a:pos x="41" y="45"/>
                </a:cxn>
                <a:cxn ang="0">
                  <a:pos x="29" y="49"/>
                </a:cxn>
                <a:cxn ang="0">
                  <a:pos x="19" y="49"/>
                </a:cxn>
                <a:cxn ang="0">
                  <a:pos x="9" y="45"/>
                </a:cxn>
                <a:cxn ang="0">
                  <a:pos x="2" y="38"/>
                </a:cxn>
                <a:cxn ang="0">
                  <a:pos x="0" y="28"/>
                </a:cxn>
              </a:cxnLst>
              <a:rect l="0" t="0" r="r" b="b"/>
              <a:pathLst>
                <a:path w="53" h="49">
                  <a:moveTo>
                    <a:pt x="0" y="28"/>
                  </a:moveTo>
                  <a:lnTo>
                    <a:pt x="0" y="19"/>
                  </a:lnTo>
                  <a:lnTo>
                    <a:pt x="4" y="9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3" y="2"/>
                  </a:lnTo>
                  <a:lnTo>
                    <a:pt x="51" y="9"/>
                  </a:lnTo>
                  <a:lnTo>
                    <a:pt x="53" y="19"/>
                  </a:lnTo>
                  <a:lnTo>
                    <a:pt x="53" y="28"/>
                  </a:lnTo>
                  <a:lnTo>
                    <a:pt x="48" y="38"/>
                  </a:lnTo>
                  <a:lnTo>
                    <a:pt x="41" y="45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9" y="45"/>
                  </a:lnTo>
                  <a:lnTo>
                    <a:pt x="2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95"/>
            <p:cNvSpPr/>
            <p:nvPr/>
          </p:nvSpPr>
          <p:spPr bwMode="auto">
            <a:xfrm>
              <a:off x="897012" y="3183384"/>
              <a:ext cx="23165" cy="20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10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4" y="5"/>
                </a:cxn>
                <a:cxn ang="0">
                  <a:pos x="39" y="10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l="0" t="0" r="r" b="b"/>
              <a:pathLst>
                <a:path w="42" h="38">
                  <a:moveTo>
                    <a:pt x="0" y="24"/>
                  </a:moveTo>
                  <a:lnTo>
                    <a:pt x="3" y="17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196"/>
            <p:cNvSpPr/>
            <p:nvPr/>
          </p:nvSpPr>
          <p:spPr bwMode="auto">
            <a:xfrm>
              <a:off x="901424" y="3187796"/>
              <a:ext cx="14340" cy="1268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3"/>
                </a:cxn>
                <a:cxn ang="0">
                  <a:pos x="17" y="23"/>
                </a:cxn>
                <a:cxn ang="0">
                  <a:pos x="10" y="23"/>
                </a:cxn>
                <a:cxn ang="0">
                  <a:pos x="5" y="23"/>
                </a:cxn>
                <a:cxn ang="0">
                  <a:pos x="2" y="19"/>
                </a:cxn>
                <a:cxn ang="0">
                  <a:pos x="0" y="14"/>
                </a:cxn>
              </a:cxnLst>
              <a:rect l="0" t="0" r="r" b="b"/>
              <a:pathLst>
                <a:path w="26" h="23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197"/>
            <p:cNvSpPr/>
            <p:nvPr/>
          </p:nvSpPr>
          <p:spPr bwMode="auto">
            <a:xfrm>
              <a:off x="905285" y="3191657"/>
              <a:ext cx="8273" cy="66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9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7"/>
                </a:cxn>
              </a:cxnLst>
              <a:rect l="0" t="0" r="r" b="b"/>
              <a:pathLst>
                <a:path w="15" h="12">
                  <a:moveTo>
                    <a:pt x="0" y="7"/>
                  </a:moveTo>
                  <a:lnTo>
                    <a:pt x="3" y="9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98"/>
            <p:cNvSpPr/>
            <p:nvPr/>
          </p:nvSpPr>
          <p:spPr bwMode="auto">
            <a:xfrm>
              <a:off x="963197" y="3178420"/>
              <a:ext cx="34748" cy="31438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2" y="52"/>
                </a:cxn>
                <a:cxn ang="0">
                  <a:pos x="24" y="57"/>
                </a:cxn>
                <a:cxn ang="0">
                  <a:pos x="36" y="57"/>
                </a:cxn>
                <a:cxn ang="0">
                  <a:pos x="48" y="52"/>
                </a:cxn>
                <a:cxn ang="0">
                  <a:pos x="55" y="45"/>
                </a:cxn>
                <a:cxn ang="0">
                  <a:pos x="63" y="33"/>
                </a:cxn>
                <a:cxn ang="0">
                  <a:pos x="63" y="24"/>
                </a:cxn>
                <a:cxn ang="0">
                  <a:pos x="58" y="12"/>
                </a:cxn>
                <a:cxn ang="0">
                  <a:pos x="50" y="5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4" y="5"/>
                </a:cxn>
                <a:cxn ang="0">
                  <a:pos x="4" y="12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2" y="45"/>
                </a:cxn>
              </a:cxnLst>
              <a:rect l="0" t="0" r="r" b="b"/>
              <a:pathLst>
                <a:path w="63" h="57">
                  <a:moveTo>
                    <a:pt x="2" y="45"/>
                  </a:moveTo>
                  <a:lnTo>
                    <a:pt x="12" y="52"/>
                  </a:lnTo>
                  <a:lnTo>
                    <a:pt x="24" y="57"/>
                  </a:lnTo>
                  <a:lnTo>
                    <a:pt x="36" y="57"/>
                  </a:lnTo>
                  <a:lnTo>
                    <a:pt x="48" y="52"/>
                  </a:lnTo>
                  <a:lnTo>
                    <a:pt x="55" y="45"/>
                  </a:lnTo>
                  <a:lnTo>
                    <a:pt x="63" y="33"/>
                  </a:lnTo>
                  <a:lnTo>
                    <a:pt x="63" y="24"/>
                  </a:lnTo>
                  <a:lnTo>
                    <a:pt x="58" y="12"/>
                  </a:lnTo>
                  <a:lnTo>
                    <a:pt x="50" y="5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4" y="5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99"/>
            <p:cNvSpPr/>
            <p:nvPr/>
          </p:nvSpPr>
          <p:spPr bwMode="auto">
            <a:xfrm>
              <a:off x="963197" y="3310791"/>
              <a:ext cx="42469" cy="40263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6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8"/>
                </a:cxn>
                <a:cxn ang="0">
                  <a:pos x="2" y="45"/>
                </a:cxn>
                <a:cxn ang="0">
                  <a:pos x="4" y="52"/>
                </a:cxn>
                <a:cxn ang="0">
                  <a:pos x="7" y="59"/>
                </a:cxn>
                <a:cxn ang="0">
                  <a:pos x="14" y="64"/>
                </a:cxn>
                <a:cxn ang="0">
                  <a:pos x="26" y="71"/>
                </a:cxn>
                <a:cxn ang="0">
                  <a:pos x="41" y="73"/>
                </a:cxn>
                <a:cxn ang="0">
                  <a:pos x="48" y="71"/>
                </a:cxn>
                <a:cxn ang="0">
                  <a:pos x="55" y="69"/>
                </a:cxn>
                <a:cxn ang="0">
                  <a:pos x="63" y="66"/>
                </a:cxn>
                <a:cxn ang="0">
                  <a:pos x="67" y="59"/>
                </a:cxn>
                <a:cxn ang="0">
                  <a:pos x="75" y="47"/>
                </a:cxn>
                <a:cxn ang="0">
                  <a:pos x="77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0" y="14"/>
                </a:cxn>
                <a:cxn ang="0">
                  <a:pos x="65" y="7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2"/>
                </a:cxn>
              </a:cxnLst>
              <a:rect l="0" t="0" r="r" b="b"/>
              <a:pathLst>
                <a:path w="77" h="73">
                  <a:moveTo>
                    <a:pt x="24" y="2"/>
                  </a:moveTo>
                  <a:lnTo>
                    <a:pt x="16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64"/>
                  </a:lnTo>
                  <a:lnTo>
                    <a:pt x="26" y="71"/>
                  </a:lnTo>
                  <a:lnTo>
                    <a:pt x="41" y="73"/>
                  </a:lnTo>
                  <a:lnTo>
                    <a:pt x="48" y="71"/>
                  </a:lnTo>
                  <a:lnTo>
                    <a:pt x="55" y="69"/>
                  </a:lnTo>
                  <a:lnTo>
                    <a:pt x="63" y="66"/>
                  </a:lnTo>
                  <a:lnTo>
                    <a:pt x="67" y="59"/>
                  </a:lnTo>
                  <a:lnTo>
                    <a:pt x="75" y="47"/>
                  </a:lnTo>
                  <a:lnTo>
                    <a:pt x="77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0" y="14"/>
                  </a:lnTo>
                  <a:lnTo>
                    <a:pt x="65" y="7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200"/>
            <p:cNvSpPr/>
            <p:nvPr/>
          </p:nvSpPr>
          <p:spPr bwMode="auto">
            <a:xfrm>
              <a:off x="969816" y="3315755"/>
              <a:ext cx="29232" cy="29232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7" y="53"/>
                </a:cxn>
                <a:cxn ang="0">
                  <a:pos x="29" y="53"/>
                </a:cxn>
                <a:cxn ang="0">
                  <a:pos x="38" y="50"/>
                </a:cxn>
                <a:cxn ang="0">
                  <a:pos x="48" y="43"/>
                </a:cxn>
                <a:cxn ang="0">
                  <a:pos x="53" y="36"/>
                </a:cxn>
                <a:cxn ang="0">
                  <a:pos x="53" y="27"/>
                </a:cxn>
                <a:cxn ang="0">
                  <a:pos x="51" y="15"/>
                </a:cxn>
                <a:cxn ang="0">
                  <a:pos x="46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7" y="3"/>
                </a:cxn>
              </a:cxnLst>
              <a:rect l="0" t="0" r="r" b="b"/>
              <a:pathLst>
                <a:path w="53" h="53">
                  <a:moveTo>
                    <a:pt x="17" y="3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7" y="53"/>
                  </a:lnTo>
                  <a:lnTo>
                    <a:pt x="29" y="53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6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201"/>
            <p:cNvSpPr/>
            <p:nvPr/>
          </p:nvSpPr>
          <p:spPr bwMode="auto">
            <a:xfrm>
              <a:off x="973676" y="3319616"/>
              <a:ext cx="22614" cy="2095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4"/>
                </a:cxn>
                <a:cxn ang="0">
                  <a:pos x="12" y="38"/>
                </a:cxn>
                <a:cxn ang="0">
                  <a:pos x="22" y="38"/>
                </a:cxn>
                <a:cxn ang="0">
                  <a:pos x="29" y="38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41" y="20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l="0" t="0" r="r" b="b"/>
              <a:pathLst>
                <a:path w="41" h="38">
                  <a:moveTo>
                    <a:pt x="12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4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202"/>
            <p:cNvSpPr/>
            <p:nvPr/>
          </p:nvSpPr>
          <p:spPr bwMode="auto">
            <a:xfrm>
              <a:off x="977537" y="3324029"/>
              <a:ext cx="14892" cy="1434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2" y="26"/>
                </a:cxn>
                <a:cxn ang="0">
                  <a:pos x="20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7" y="12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0"/>
                </a:cxn>
              </a:cxnLst>
              <a:rect l="0" t="0" r="r" b="b"/>
              <a:pathLst>
                <a:path w="27" h="26">
                  <a:moveTo>
                    <a:pt x="8" y="0"/>
                  </a:move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2" y="26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7" y="12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203"/>
            <p:cNvSpPr/>
            <p:nvPr/>
          </p:nvSpPr>
          <p:spPr bwMode="auto">
            <a:xfrm>
              <a:off x="981950" y="3327889"/>
              <a:ext cx="6619" cy="66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204"/>
            <p:cNvSpPr/>
            <p:nvPr/>
          </p:nvSpPr>
          <p:spPr bwMode="auto">
            <a:xfrm>
              <a:off x="929553" y="3334508"/>
              <a:ext cx="42469" cy="40263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14" y="9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2" y="54"/>
                </a:cxn>
                <a:cxn ang="0">
                  <a:pos x="7" y="59"/>
                </a:cxn>
                <a:cxn ang="0">
                  <a:pos x="12" y="66"/>
                </a:cxn>
                <a:cxn ang="0">
                  <a:pos x="24" y="73"/>
                </a:cxn>
                <a:cxn ang="0">
                  <a:pos x="41" y="73"/>
                </a:cxn>
                <a:cxn ang="0">
                  <a:pos x="48" y="73"/>
                </a:cxn>
                <a:cxn ang="0">
                  <a:pos x="56" y="71"/>
                </a:cxn>
                <a:cxn ang="0">
                  <a:pos x="61" y="66"/>
                </a:cxn>
                <a:cxn ang="0">
                  <a:pos x="68" y="61"/>
                </a:cxn>
                <a:cxn ang="0">
                  <a:pos x="75" y="49"/>
                </a:cxn>
                <a:cxn ang="0">
                  <a:pos x="77" y="35"/>
                </a:cxn>
                <a:cxn ang="0">
                  <a:pos x="75" y="28"/>
                </a:cxn>
                <a:cxn ang="0">
                  <a:pos x="73" y="21"/>
                </a:cxn>
                <a:cxn ang="0">
                  <a:pos x="70" y="14"/>
                </a:cxn>
                <a:cxn ang="0">
                  <a:pos x="65" y="9"/>
                </a:cxn>
                <a:cxn ang="0">
                  <a:pos x="51" y="2"/>
                </a:cxn>
                <a:cxn ang="0">
                  <a:pos x="36" y="0"/>
                </a:cxn>
                <a:cxn ang="0">
                  <a:pos x="29" y="2"/>
                </a:cxn>
                <a:cxn ang="0">
                  <a:pos x="22" y="4"/>
                </a:cxn>
              </a:cxnLst>
              <a:rect l="0" t="0" r="r" b="b"/>
              <a:pathLst>
                <a:path w="77" h="73">
                  <a:moveTo>
                    <a:pt x="22" y="4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7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41" y="73"/>
                  </a:lnTo>
                  <a:lnTo>
                    <a:pt x="48" y="73"/>
                  </a:lnTo>
                  <a:lnTo>
                    <a:pt x="56" y="71"/>
                  </a:lnTo>
                  <a:lnTo>
                    <a:pt x="61" y="66"/>
                  </a:lnTo>
                  <a:lnTo>
                    <a:pt x="68" y="61"/>
                  </a:lnTo>
                  <a:lnTo>
                    <a:pt x="75" y="49"/>
                  </a:lnTo>
                  <a:lnTo>
                    <a:pt x="77" y="35"/>
                  </a:lnTo>
                  <a:lnTo>
                    <a:pt x="75" y="28"/>
                  </a:lnTo>
                  <a:lnTo>
                    <a:pt x="73" y="21"/>
                  </a:lnTo>
                  <a:lnTo>
                    <a:pt x="70" y="14"/>
                  </a:lnTo>
                  <a:lnTo>
                    <a:pt x="65" y="9"/>
                  </a:lnTo>
                  <a:lnTo>
                    <a:pt x="51" y="2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205"/>
            <p:cNvSpPr/>
            <p:nvPr/>
          </p:nvSpPr>
          <p:spPr bwMode="auto">
            <a:xfrm>
              <a:off x="936171" y="3340575"/>
              <a:ext cx="29232" cy="29232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7" y="10"/>
                </a:cxn>
                <a:cxn ang="0">
                  <a:pos x="0" y="17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6"/>
                </a:cxn>
                <a:cxn ang="0">
                  <a:pos x="17" y="50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3"/>
                </a:cxn>
                <a:cxn ang="0">
                  <a:pos x="51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4" y="8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5" y="3"/>
                </a:cxn>
              </a:cxnLst>
              <a:rect l="0" t="0" r="r" b="b"/>
              <a:pathLst>
                <a:path w="53" h="53">
                  <a:moveTo>
                    <a:pt x="15" y="3"/>
                  </a:moveTo>
                  <a:lnTo>
                    <a:pt x="7" y="1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6"/>
                  </a:lnTo>
                  <a:lnTo>
                    <a:pt x="17" y="50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3"/>
                  </a:lnTo>
                  <a:lnTo>
                    <a:pt x="51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206"/>
            <p:cNvSpPr/>
            <p:nvPr/>
          </p:nvSpPr>
          <p:spPr bwMode="auto">
            <a:xfrm>
              <a:off x="940032" y="3344987"/>
              <a:ext cx="21511" cy="20959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5" y="33"/>
                </a:cxn>
                <a:cxn ang="0">
                  <a:pos x="12" y="38"/>
                </a:cxn>
                <a:cxn ang="0">
                  <a:pos x="20" y="38"/>
                </a:cxn>
                <a:cxn ang="0">
                  <a:pos x="29" y="35"/>
                </a:cxn>
                <a:cxn ang="0">
                  <a:pos x="34" y="30"/>
                </a:cxn>
                <a:cxn ang="0">
                  <a:pos x="39" y="26"/>
                </a:cxn>
                <a:cxn ang="0">
                  <a:pos x="39" y="16"/>
                </a:cxn>
                <a:cxn ang="0">
                  <a:pos x="39" y="9"/>
                </a:cxn>
                <a:cxn ang="0">
                  <a:pos x="34" y="4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0" y="2"/>
                </a:cxn>
              </a:cxnLst>
              <a:rect l="0" t="0" r="r" b="b"/>
              <a:pathLst>
                <a:path w="39" h="38">
                  <a:moveTo>
                    <a:pt x="10" y="2"/>
                  </a:moveTo>
                  <a:lnTo>
                    <a:pt x="5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39" y="26"/>
                  </a:lnTo>
                  <a:lnTo>
                    <a:pt x="39" y="16"/>
                  </a:lnTo>
                  <a:lnTo>
                    <a:pt x="39" y="9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207"/>
            <p:cNvSpPr/>
            <p:nvPr/>
          </p:nvSpPr>
          <p:spPr bwMode="auto">
            <a:xfrm>
              <a:off x="942790" y="3347194"/>
              <a:ext cx="14892" cy="1434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5" y="5"/>
                </a:cxn>
                <a:cxn ang="0">
                  <a:pos x="3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19" y="26"/>
                </a:cxn>
                <a:cxn ang="0">
                  <a:pos x="24" y="22"/>
                </a:cxn>
                <a:cxn ang="0">
                  <a:pos x="27" y="19"/>
                </a:cxn>
                <a:cxn ang="0">
                  <a:pos x="27" y="14"/>
                </a:cxn>
                <a:cxn ang="0">
                  <a:pos x="27" y="7"/>
                </a:cxn>
                <a:cxn ang="0">
                  <a:pos x="24" y="5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10" y="3"/>
                </a:cxn>
              </a:cxnLst>
              <a:rect l="0" t="0" r="r" b="b"/>
              <a:pathLst>
                <a:path w="27" h="26">
                  <a:moveTo>
                    <a:pt x="10" y="3"/>
                  </a:moveTo>
                  <a:lnTo>
                    <a:pt x="5" y="5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209"/>
            <p:cNvSpPr/>
            <p:nvPr/>
          </p:nvSpPr>
          <p:spPr bwMode="auto">
            <a:xfrm>
              <a:off x="946651" y="3351054"/>
              <a:ext cx="8273" cy="827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210"/>
            <p:cNvSpPr/>
            <p:nvPr/>
          </p:nvSpPr>
          <p:spPr bwMode="auto">
            <a:xfrm>
              <a:off x="924037" y="3293693"/>
              <a:ext cx="43021" cy="40814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7" y="7"/>
                </a:cxn>
                <a:cxn ang="0">
                  <a:pos x="10" y="12"/>
                </a:cxn>
                <a:cxn ang="0">
                  <a:pos x="3" y="24"/>
                </a:cxn>
                <a:cxn ang="0">
                  <a:pos x="0" y="38"/>
                </a:cxn>
                <a:cxn ang="0">
                  <a:pos x="3" y="45"/>
                </a:cxn>
                <a:cxn ang="0">
                  <a:pos x="5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7" y="71"/>
                </a:cxn>
                <a:cxn ang="0">
                  <a:pos x="41" y="74"/>
                </a:cxn>
                <a:cxn ang="0">
                  <a:pos x="49" y="74"/>
                </a:cxn>
                <a:cxn ang="0">
                  <a:pos x="56" y="69"/>
                </a:cxn>
                <a:cxn ang="0">
                  <a:pos x="63" y="67"/>
                </a:cxn>
                <a:cxn ang="0">
                  <a:pos x="68" y="62"/>
                </a:cxn>
                <a:cxn ang="0">
                  <a:pos x="75" y="47"/>
                </a:cxn>
                <a:cxn ang="0">
                  <a:pos x="78" y="35"/>
                </a:cxn>
                <a:cxn ang="0">
                  <a:pos x="78" y="28"/>
                </a:cxn>
                <a:cxn ang="0">
                  <a:pos x="75" y="21"/>
                </a:cxn>
                <a:cxn ang="0">
                  <a:pos x="71" y="14"/>
                </a:cxn>
                <a:cxn ang="0">
                  <a:pos x="66" y="9"/>
                </a:cxn>
                <a:cxn ang="0">
                  <a:pos x="5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</a:cxnLst>
              <a:rect l="0" t="0" r="r" b="b"/>
              <a:pathLst>
                <a:path w="78" h="74">
                  <a:moveTo>
                    <a:pt x="22" y="2"/>
                  </a:moveTo>
                  <a:lnTo>
                    <a:pt x="17" y="7"/>
                  </a:lnTo>
                  <a:lnTo>
                    <a:pt x="10" y="12"/>
                  </a:lnTo>
                  <a:lnTo>
                    <a:pt x="3" y="24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7" y="71"/>
                  </a:lnTo>
                  <a:lnTo>
                    <a:pt x="41" y="74"/>
                  </a:lnTo>
                  <a:lnTo>
                    <a:pt x="49" y="74"/>
                  </a:lnTo>
                  <a:lnTo>
                    <a:pt x="56" y="69"/>
                  </a:lnTo>
                  <a:lnTo>
                    <a:pt x="63" y="67"/>
                  </a:lnTo>
                  <a:lnTo>
                    <a:pt x="68" y="62"/>
                  </a:lnTo>
                  <a:lnTo>
                    <a:pt x="75" y="47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75" y="21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5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211"/>
            <p:cNvSpPr/>
            <p:nvPr/>
          </p:nvSpPr>
          <p:spPr bwMode="auto">
            <a:xfrm>
              <a:off x="930656" y="3298657"/>
              <a:ext cx="29784" cy="29232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7" y="10"/>
                </a:cxn>
                <a:cxn ang="0">
                  <a:pos x="3" y="19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10" y="48"/>
                </a:cxn>
                <a:cxn ang="0">
                  <a:pos x="17" y="53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6"/>
                </a:cxn>
                <a:cxn ang="0">
                  <a:pos x="54" y="36"/>
                </a:cxn>
                <a:cxn ang="0">
                  <a:pos x="54" y="26"/>
                </a:cxn>
                <a:cxn ang="0">
                  <a:pos x="51" y="17"/>
                </a:cxn>
                <a:cxn ang="0">
                  <a:pos x="46" y="7"/>
                </a:cxn>
                <a:cxn ang="0">
                  <a:pos x="37" y="3"/>
                </a:cxn>
                <a:cxn ang="0">
                  <a:pos x="27" y="0"/>
                </a:cxn>
                <a:cxn ang="0">
                  <a:pos x="15" y="5"/>
                </a:cxn>
              </a:cxnLst>
              <a:rect l="0" t="0" r="r" b="b"/>
              <a:pathLst>
                <a:path w="54" h="53">
                  <a:moveTo>
                    <a:pt x="15" y="5"/>
                  </a:moveTo>
                  <a:lnTo>
                    <a:pt x="7" y="10"/>
                  </a:lnTo>
                  <a:lnTo>
                    <a:pt x="3" y="19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10" y="48"/>
                  </a:lnTo>
                  <a:lnTo>
                    <a:pt x="17" y="53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51" y="17"/>
                  </a:lnTo>
                  <a:lnTo>
                    <a:pt x="46" y="7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212"/>
            <p:cNvSpPr/>
            <p:nvPr/>
          </p:nvSpPr>
          <p:spPr bwMode="auto">
            <a:xfrm>
              <a:off x="934517" y="3302518"/>
              <a:ext cx="21511" cy="22614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5" y="36"/>
                </a:cxn>
                <a:cxn ang="0">
                  <a:pos x="13" y="39"/>
                </a:cxn>
                <a:cxn ang="0">
                  <a:pos x="20" y="41"/>
                </a:cxn>
                <a:cxn ang="0">
                  <a:pos x="30" y="39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39" y="19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3"/>
                </a:cxn>
                <a:cxn ang="0">
                  <a:pos x="20" y="0"/>
                </a:cxn>
                <a:cxn ang="0">
                  <a:pos x="13" y="3"/>
                </a:cxn>
              </a:cxnLst>
              <a:rect l="0" t="0" r="r" b="b"/>
              <a:pathLst>
                <a:path w="39" h="41">
                  <a:moveTo>
                    <a:pt x="13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13" y="39"/>
                  </a:lnTo>
                  <a:lnTo>
                    <a:pt x="20" y="41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39" y="19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213"/>
            <p:cNvSpPr/>
            <p:nvPr/>
          </p:nvSpPr>
          <p:spPr bwMode="auto">
            <a:xfrm>
              <a:off x="938929" y="3306930"/>
              <a:ext cx="14340" cy="1434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2" y="23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7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6" y="11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</a:cxnLst>
              <a:rect l="0" t="0" r="r" b="b"/>
              <a:pathLst>
                <a:path w="26" h="26">
                  <a:moveTo>
                    <a:pt x="7" y="2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214"/>
            <p:cNvSpPr/>
            <p:nvPr/>
          </p:nvSpPr>
          <p:spPr bwMode="auto">
            <a:xfrm>
              <a:off x="941687" y="3310791"/>
              <a:ext cx="7722" cy="66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5" y="12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lnTo>
                    <a:pt x="9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215"/>
            <p:cNvSpPr/>
            <p:nvPr/>
          </p:nvSpPr>
          <p:spPr bwMode="auto">
            <a:xfrm>
              <a:off x="861161" y="3338369"/>
              <a:ext cx="43021" cy="4026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5"/>
                </a:cxn>
                <a:cxn ang="0">
                  <a:pos x="2" y="28"/>
                </a:cxn>
                <a:cxn ang="0">
                  <a:pos x="7" y="14"/>
                </a:cxn>
                <a:cxn ang="0">
                  <a:pos x="20" y="4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63" y="7"/>
                </a:cxn>
                <a:cxn ang="0">
                  <a:pos x="73" y="16"/>
                </a:cxn>
                <a:cxn ang="0">
                  <a:pos x="75" y="23"/>
                </a:cxn>
                <a:cxn ang="0">
                  <a:pos x="78" y="30"/>
                </a:cxn>
                <a:cxn ang="0">
                  <a:pos x="78" y="38"/>
                </a:cxn>
                <a:cxn ang="0">
                  <a:pos x="75" y="45"/>
                </a:cxn>
                <a:cxn ang="0">
                  <a:pos x="70" y="59"/>
                </a:cxn>
                <a:cxn ang="0">
                  <a:pos x="58" y="69"/>
                </a:cxn>
                <a:cxn ang="0">
                  <a:pos x="51" y="71"/>
                </a:cxn>
                <a:cxn ang="0">
                  <a:pos x="44" y="73"/>
                </a:cxn>
                <a:cxn ang="0">
                  <a:pos x="36" y="73"/>
                </a:cxn>
                <a:cxn ang="0">
                  <a:pos x="29" y="73"/>
                </a:cxn>
                <a:cxn ang="0">
                  <a:pos x="15" y="66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2"/>
                </a:cxn>
              </a:cxnLst>
              <a:rect l="0" t="0" r="r" b="b"/>
              <a:pathLst>
                <a:path w="78" h="73">
                  <a:moveTo>
                    <a:pt x="0" y="42"/>
                  </a:moveTo>
                  <a:lnTo>
                    <a:pt x="0" y="35"/>
                  </a:lnTo>
                  <a:lnTo>
                    <a:pt x="2" y="28"/>
                  </a:lnTo>
                  <a:lnTo>
                    <a:pt x="7" y="14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78" y="30"/>
                  </a:lnTo>
                  <a:lnTo>
                    <a:pt x="78" y="38"/>
                  </a:lnTo>
                  <a:lnTo>
                    <a:pt x="75" y="45"/>
                  </a:lnTo>
                  <a:lnTo>
                    <a:pt x="70" y="59"/>
                  </a:lnTo>
                  <a:lnTo>
                    <a:pt x="58" y="69"/>
                  </a:lnTo>
                  <a:lnTo>
                    <a:pt x="51" y="71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29" y="73"/>
                  </a:lnTo>
                  <a:lnTo>
                    <a:pt x="15" y="66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216"/>
            <p:cNvSpPr/>
            <p:nvPr/>
          </p:nvSpPr>
          <p:spPr bwMode="auto">
            <a:xfrm>
              <a:off x="867779" y="3344987"/>
              <a:ext cx="29232" cy="275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4"/>
                </a:cxn>
                <a:cxn ang="0">
                  <a:pos x="51" y="11"/>
                </a:cxn>
                <a:cxn ang="0">
                  <a:pos x="53" y="21"/>
                </a:cxn>
                <a:cxn ang="0">
                  <a:pos x="53" y="30"/>
                </a:cxn>
                <a:cxn ang="0">
                  <a:pos x="49" y="40"/>
                </a:cxn>
                <a:cxn ang="0">
                  <a:pos x="42" y="47"/>
                </a:cxn>
                <a:cxn ang="0">
                  <a:pos x="29" y="50"/>
                </a:cxn>
                <a:cxn ang="0">
                  <a:pos x="20" y="50"/>
                </a:cxn>
                <a:cxn ang="0">
                  <a:pos x="10" y="45"/>
                </a:cxn>
                <a:cxn ang="0">
                  <a:pos x="3" y="38"/>
                </a:cxn>
                <a:cxn ang="0">
                  <a:pos x="0" y="28"/>
                </a:cxn>
              </a:cxnLst>
              <a:rect l="0" t="0" r="r" b="b"/>
              <a:pathLst>
                <a:path w="53" h="50">
                  <a:moveTo>
                    <a:pt x="0" y="28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4"/>
                  </a:lnTo>
                  <a:lnTo>
                    <a:pt x="51" y="11"/>
                  </a:lnTo>
                  <a:lnTo>
                    <a:pt x="53" y="21"/>
                  </a:lnTo>
                  <a:lnTo>
                    <a:pt x="53" y="30"/>
                  </a:lnTo>
                  <a:lnTo>
                    <a:pt x="49" y="40"/>
                  </a:lnTo>
                  <a:lnTo>
                    <a:pt x="42" y="47"/>
                  </a:lnTo>
                  <a:lnTo>
                    <a:pt x="29" y="50"/>
                  </a:lnTo>
                  <a:lnTo>
                    <a:pt x="20" y="50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217"/>
            <p:cNvSpPr/>
            <p:nvPr/>
          </p:nvSpPr>
          <p:spPr bwMode="auto">
            <a:xfrm>
              <a:off x="872192" y="3347194"/>
              <a:ext cx="20959" cy="2261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9" y="5"/>
                </a:cxn>
                <a:cxn ang="0">
                  <a:pos x="16" y="0"/>
                </a:cxn>
                <a:cxn ang="0">
                  <a:pos x="24" y="3"/>
                </a:cxn>
                <a:cxn ang="0">
                  <a:pos x="31" y="5"/>
                </a:cxn>
                <a:cxn ang="0">
                  <a:pos x="36" y="10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1"/>
                </a:cxn>
                <a:cxn ang="0">
                  <a:pos x="29" y="38"/>
                </a:cxn>
                <a:cxn ang="0">
                  <a:pos x="21" y="41"/>
                </a:cxn>
                <a:cxn ang="0">
                  <a:pos x="14" y="41"/>
                </a:cxn>
                <a:cxn ang="0">
                  <a:pos x="7" y="36"/>
                </a:cxn>
                <a:cxn ang="0">
                  <a:pos x="2" y="31"/>
                </a:cxn>
                <a:cxn ang="0">
                  <a:pos x="0" y="24"/>
                </a:cxn>
              </a:cxnLst>
              <a:rect l="0" t="0" r="r" b="b"/>
              <a:pathLst>
                <a:path w="38" h="41">
                  <a:moveTo>
                    <a:pt x="0" y="2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9" y="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1"/>
                  </a:lnTo>
                  <a:lnTo>
                    <a:pt x="29" y="38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2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218"/>
            <p:cNvSpPr/>
            <p:nvPr/>
          </p:nvSpPr>
          <p:spPr bwMode="auto">
            <a:xfrm>
              <a:off x="876053" y="3351054"/>
              <a:ext cx="13237" cy="1489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3"/>
                </a:cxn>
                <a:cxn ang="0">
                  <a:pos x="24" y="7"/>
                </a:cxn>
                <a:cxn ang="0">
                  <a:pos x="24" y="12"/>
                </a:cxn>
                <a:cxn ang="0">
                  <a:pos x="24" y="17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4" y="27"/>
                </a:cxn>
                <a:cxn ang="0">
                  <a:pos x="7" y="27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15"/>
                </a:cxn>
              </a:cxnLst>
              <a:rect l="0" t="0" r="r" b="b"/>
              <a:pathLst>
                <a:path w="24" h="27">
                  <a:moveTo>
                    <a:pt x="0" y="15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219"/>
            <p:cNvSpPr/>
            <p:nvPr/>
          </p:nvSpPr>
          <p:spPr bwMode="auto">
            <a:xfrm>
              <a:off x="878810" y="3354915"/>
              <a:ext cx="7722" cy="661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4" y="5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8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220"/>
            <p:cNvSpPr/>
            <p:nvPr/>
          </p:nvSpPr>
          <p:spPr bwMode="auto">
            <a:xfrm>
              <a:off x="863919" y="3297554"/>
              <a:ext cx="43021" cy="4081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51" y="2"/>
                </a:cxn>
                <a:cxn ang="0">
                  <a:pos x="63" y="7"/>
                </a:cxn>
                <a:cxn ang="0">
                  <a:pos x="73" y="19"/>
                </a:cxn>
                <a:cxn ang="0">
                  <a:pos x="75" y="24"/>
                </a:cxn>
                <a:cxn ang="0">
                  <a:pos x="78" y="33"/>
                </a:cxn>
                <a:cxn ang="0">
                  <a:pos x="78" y="40"/>
                </a:cxn>
                <a:cxn ang="0">
                  <a:pos x="78" y="48"/>
                </a:cxn>
                <a:cxn ang="0">
                  <a:pos x="70" y="60"/>
                </a:cxn>
                <a:cxn ang="0">
                  <a:pos x="58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6" y="74"/>
                </a:cxn>
                <a:cxn ang="0">
                  <a:pos x="29" y="74"/>
                </a:cxn>
                <a:cxn ang="0">
                  <a:pos x="15" y="67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3"/>
                </a:cxn>
              </a:cxnLst>
              <a:rect l="0" t="0" r="r" b="b"/>
              <a:pathLst>
                <a:path w="78" h="74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51" y="2"/>
                  </a:lnTo>
                  <a:lnTo>
                    <a:pt x="63" y="7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70" y="60"/>
                  </a:lnTo>
                  <a:lnTo>
                    <a:pt x="58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15" y="67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221"/>
            <p:cNvSpPr/>
            <p:nvPr/>
          </p:nvSpPr>
          <p:spPr bwMode="auto">
            <a:xfrm>
              <a:off x="870537" y="3304173"/>
              <a:ext cx="29232" cy="2868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3" y="33"/>
                </a:cxn>
                <a:cxn ang="0">
                  <a:pos x="48" y="40"/>
                </a:cxn>
                <a:cxn ang="0">
                  <a:pos x="41" y="48"/>
                </a:cxn>
                <a:cxn ang="0">
                  <a:pos x="32" y="52"/>
                </a:cxn>
                <a:cxn ang="0">
                  <a:pos x="19" y="50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0" y="28"/>
                </a:cxn>
              </a:cxnLst>
              <a:rect l="0" t="0" r="r" b="b"/>
              <a:pathLst>
                <a:path w="53" h="52">
                  <a:moveTo>
                    <a:pt x="0" y="28"/>
                  </a:moveTo>
                  <a:lnTo>
                    <a:pt x="0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3" y="33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2" y="52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222"/>
            <p:cNvSpPr/>
            <p:nvPr/>
          </p:nvSpPr>
          <p:spPr bwMode="auto">
            <a:xfrm>
              <a:off x="874398" y="3308034"/>
              <a:ext cx="22614" cy="2095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7" y="9"/>
                </a:cxn>
                <a:cxn ang="0">
                  <a:pos x="41" y="17"/>
                </a:cxn>
                <a:cxn ang="0">
                  <a:pos x="39" y="24"/>
                </a:cxn>
                <a:cxn ang="0">
                  <a:pos x="37" y="31"/>
                </a:cxn>
                <a:cxn ang="0">
                  <a:pos x="30" y="36"/>
                </a:cxn>
                <a:cxn ang="0">
                  <a:pos x="22" y="38"/>
                </a:cxn>
                <a:cxn ang="0">
                  <a:pos x="15" y="38"/>
                </a:cxn>
                <a:cxn ang="0">
                  <a:pos x="8" y="33"/>
                </a:cxn>
                <a:cxn ang="0">
                  <a:pos x="3" y="29"/>
                </a:cxn>
                <a:cxn ang="0">
                  <a:pos x="0" y="21"/>
                </a:cxn>
              </a:cxnLst>
              <a:rect l="0" t="0" r="r" b="b"/>
              <a:pathLst>
                <a:path w="41" h="38">
                  <a:moveTo>
                    <a:pt x="0" y="21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7" y="9"/>
                  </a:lnTo>
                  <a:lnTo>
                    <a:pt x="41" y="17"/>
                  </a:lnTo>
                  <a:lnTo>
                    <a:pt x="39" y="24"/>
                  </a:lnTo>
                  <a:lnTo>
                    <a:pt x="37" y="31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223"/>
            <p:cNvSpPr/>
            <p:nvPr/>
          </p:nvSpPr>
          <p:spPr bwMode="auto">
            <a:xfrm>
              <a:off x="878810" y="3310791"/>
              <a:ext cx="14340" cy="143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4" y="7"/>
                </a:cxn>
                <a:cxn ang="0">
                  <a:pos x="26" y="12"/>
                </a:cxn>
                <a:cxn ang="0">
                  <a:pos x="26" y="16"/>
                </a:cxn>
                <a:cxn ang="0">
                  <a:pos x="24" y="21"/>
                </a:cxn>
                <a:cxn ang="0">
                  <a:pos x="19" y="24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16"/>
                </a:cxn>
              </a:cxnLst>
              <a:rect l="0" t="0" r="r" b="b"/>
              <a:pathLst>
                <a:path w="26" h="26">
                  <a:moveTo>
                    <a:pt x="0" y="16"/>
                  </a:move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224"/>
            <p:cNvSpPr/>
            <p:nvPr/>
          </p:nvSpPr>
          <p:spPr bwMode="auto">
            <a:xfrm>
              <a:off x="881017" y="3314652"/>
              <a:ext cx="8273" cy="77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10" y="14"/>
                </a:cxn>
                <a:cxn ang="0">
                  <a:pos x="13" y="9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lnTo>
                    <a:pt x="3" y="12"/>
                  </a:lnTo>
                  <a:lnTo>
                    <a:pt x="10" y="14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225"/>
            <p:cNvSpPr/>
            <p:nvPr/>
          </p:nvSpPr>
          <p:spPr bwMode="auto">
            <a:xfrm>
              <a:off x="824759" y="3315755"/>
              <a:ext cx="43021" cy="41918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3" y="29"/>
                </a:cxn>
                <a:cxn ang="0">
                  <a:pos x="8" y="17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3"/>
                </a:cxn>
                <a:cxn ang="0">
                  <a:pos x="42" y="0"/>
                </a:cxn>
                <a:cxn ang="0">
                  <a:pos x="49" y="3"/>
                </a:cxn>
                <a:cxn ang="0">
                  <a:pos x="64" y="7"/>
                </a:cxn>
                <a:cxn ang="0">
                  <a:pos x="73" y="19"/>
                </a:cxn>
                <a:cxn ang="0">
                  <a:pos x="76" y="27"/>
                </a:cxn>
                <a:cxn ang="0">
                  <a:pos x="78" y="34"/>
                </a:cxn>
                <a:cxn ang="0">
                  <a:pos x="78" y="41"/>
                </a:cxn>
                <a:cxn ang="0">
                  <a:pos x="76" y="48"/>
                </a:cxn>
                <a:cxn ang="0">
                  <a:pos x="71" y="60"/>
                </a:cxn>
                <a:cxn ang="0">
                  <a:pos x="59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7" y="76"/>
                </a:cxn>
                <a:cxn ang="0">
                  <a:pos x="30" y="74"/>
                </a:cxn>
                <a:cxn ang="0">
                  <a:pos x="15" y="69"/>
                </a:cxn>
                <a:cxn ang="0">
                  <a:pos x="5" y="57"/>
                </a:cxn>
                <a:cxn ang="0">
                  <a:pos x="3" y="50"/>
                </a:cxn>
                <a:cxn ang="0">
                  <a:pos x="0" y="43"/>
                </a:cxn>
              </a:cxnLst>
              <a:rect l="0" t="0" r="r" b="b"/>
              <a:pathLst>
                <a:path w="78" h="76">
                  <a:moveTo>
                    <a:pt x="0" y="43"/>
                  </a:moveTo>
                  <a:lnTo>
                    <a:pt x="0" y="36"/>
                  </a:lnTo>
                  <a:lnTo>
                    <a:pt x="3" y="29"/>
                  </a:lnTo>
                  <a:lnTo>
                    <a:pt x="8" y="17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6" y="27"/>
                  </a:lnTo>
                  <a:lnTo>
                    <a:pt x="78" y="34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1" y="60"/>
                  </a:lnTo>
                  <a:lnTo>
                    <a:pt x="59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7" y="76"/>
                  </a:lnTo>
                  <a:lnTo>
                    <a:pt x="30" y="74"/>
                  </a:lnTo>
                  <a:lnTo>
                    <a:pt x="15" y="69"/>
                  </a:lnTo>
                  <a:lnTo>
                    <a:pt x="5" y="57"/>
                  </a:lnTo>
                  <a:lnTo>
                    <a:pt x="3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226"/>
            <p:cNvSpPr/>
            <p:nvPr/>
          </p:nvSpPr>
          <p:spPr bwMode="auto">
            <a:xfrm>
              <a:off x="831929" y="3322374"/>
              <a:ext cx="29232" cy="2868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19"/>
                </a:cxn>
                <a:cxn ang="0">
                  <a:pos x="4" y="10"/>
                </a:cxn>
                <a:cxn ang="0">
                  <a:pos x="12" y="5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5"/>
                </a:cxn>
                <a:cxn ang="0">
                  <a:pos x="51" y="12"/>
                </a:cxn>
                <a:cxn ang="0">
                  <a:pos x="53" y="22"/>
                </a:cxn>
                <a:cxn ang="0">
                  <a:pos x="53" y="33"/>
                </a:cxn>
                <a:cxn ang="0">
                  <a:pos x="48" y="43"/>
                </a:cxn>
                <a:cxn ang="0">
                  <a:pos x="41" y="48"/>
                </a:cxn>
                <a:cxn ang="0">
                  <a:pos x="29" y="52"/>
                </a:cxn>
                <a:cxn ang="0">
                  <a:pos x="19" y="52"/>
                </a:cxn>
                <a:cxn ang="0">
                  <a:pos x="9" y="48"/>
                </a:cxn>
                <a:cxn ang="0">
                  <a:pos x="2" y="41"/>
                </a:cxn>
                <a:cxn ang="0">
                  <a:pos x="0" y="31"/>
                </a:cxn>
              </a:cxnLst>
              <a:rect l="0" t="0" r="r" b="b"/>
              <a:pathLst>
                <a:path w="53" h="52">
                  <a:moveTo>
                    <a:pt x="0" y="31"/>
                  </a:moveTo>
                  <a:lnTo>
                    <a:pt x="0" y="19"/>
                  </a:lnTo>
                  <a:lnTo>
                    <a:pt x="4" y="10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5"/>
                  </a:lnTo>
                  <a:lnTo>
                    <a:pt x="51" y="12"/>
                  </a:lnTo>
                  <a:lnTo>
                    <a:pt x="53" y="22"/>
                  </a:lnTo>
                  <a:lnTo>
                    <a:pt x="53" y="33"/>
                  </a:lnTo>
                  <a:lnTo>
                    <a:pt x="48" y="43"/>
                  </a:lnTo>
                  <a:lnTo>
                    <a:pt x="41" y="48"/>
                  </a:lnTo>
                  <a:lnTo>
                    <a:pt x="29" y="52"/>
                  </a:lnTo>
                  <a:lnTo>
                    <a:pt x="19" y="52"/>
                  </a:lnTo>
                  <a:lnTo>
                    <a:pt x="9" y="48"/>
                  </a:lnTo>
                  <a:lnTo>
                    <a:pt x="2" y="4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227"/>
            <p:cNvSpPr/>
            <p:nvPr/>
          </p:nvSpPr>
          <p:spPr bwMode="auto">
            <a:xfrm>
              <a:off x="835790" y="3326235"/>
              <a:ext cx="21511" cy="2095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36" y="10"/>
                </a:cxn>
                <a:cxn ang="0">
                  <a:pos x="39" y="17"/>
                </a:cxn>
                <a:cxn ang="0">
                  <a:pos x="39" y="24"/>
                </a:cxn>
                <a:cxn ang="0">
                  <a:pos x="36" y="31"/>
                </a:cxn>
                <a:cxn ang="0">
                  <a:pos x="29" y="36"/>
                </a:cxn>
                <a:cxn ang="0">
                  <a:pos x="22" y="38"/>
                </a:cxn>
                <a:cxn ang="0">
                  <a:pos x="14" y="38"/>
                </a:cxn>
                <a:cxn ang="0">
                  <a:pos x="7" y="36"/>
                </a:cxn>
                <a:cxn ang="0">
                  <a:pos x="2" y="29"/>
                </a:cxn>
                <a:cxn ang="0">
                  <a:pos x="0" y="22"/>
                </a:cxn>
              </a:cxnLst>
              <a:rect l="0" t="0" r="r" b="b"/>
              <a:pathLst>
                <a:path w="39" h="38">
                  <a:moveTo>
                    <a:pt x="0" y="22"/>
                  </a:moveTo>
                  <a:lnTo>
                    <a:pt x="0" y="15"/>
                  </a:lnTo>
                  <a:lnTo>
                    <a:pt x="2" y="8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10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6" y="31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14" y="38"/>
                  </a:lnTo>
                  <a:lnTo>
                    <a:pt x="7" y="36"/>
                  </a:lnTo>
                  <a:lnTo>
                    <a:pt x="2" y="29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228"/>
            <p:cNvSpPr/>
            <p:nvPr/>
          </p:nvSpPr>
          <p:spPr bwMode="auto">
            <a:xfrm>
              <a:off x="839651" y="3330647"/>
              <a:ext cx="13237" cy="1268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4" y="9"/>
                </a:cxn>
                <a:cxn ang="0">
                  <a:pos x="24" y="14"/>
                </a:cxn>
                <a:cxn ang="0">
                  <a:pos x="22" y="18"/>
                </a:cxn>
                <a:cxn ang="0">
                  <a:pos x="20" y="23"/>
                </a:cxn>
                <a:cxn ang="0">
                  <a:pos x="15" y="23"/>
                </a:cxn>
                <a:cxn ang="0">
                  <a:pos x="7" y="23"/>
                </a:cxn>
                <a:cxn ang="0">
                  <a:pos x="5" y="21"/>
                </a:cxn>
                <a:cxn ang="0">
                  <a:pos x="0" y="18"/>
                </a:cxn>
                <a:cxn ang="0">
                  <a:pos x="0" y="14"/>
                </a:cxn>
              </a:cxnLst>
              <a:rect l="0" t="0" r="r" b="b"/>
              <a:pathLst>
                <a:path w="24" h="23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229"/>
            <p:cNvSpPr/>
            <p:nvPr/>
          </p:nvSpPr>
          <p:spPr bwMode="auto">
            <a:xfrm>
              <a:off x="842408" y="3332853"/>
              <a:ext cx="8273" cy="77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4"/>
                </a:cxn>
                <a:cxn ang="0">
                  <a:pos x="12" y="12"/>
                </a:cxn>
                <a:cxn ang="0">
                  <a:pos x="15" y="7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lnTo>
                    <a:pt x="2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230"/>
            <p:cNvSpPr/>
            <p:nvPr/>
          </p:nvSpPr>
          <p:spPr bwMode="auto">
            <a:xfrm>
              <a:off x="898666" y="3322374"/>
              <a:ext cx="33645" cy="32541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2" y="55"/>
                </a:cxn>
                <a:cxn ang="0">
                  <a:pos x="22" y="59"/>
                </a:cxn>
                <a:cxn ang="0">
                  <a:pos x="34" y="59"/>
                </a:cxn>
                <a:cxn ang="0">
                  <a:pos x="46" y="57"/>
                </a:cxn>
                <a:cxn ang="0">
                  <a:pos x="56" y="48"/>
                </a:cxn>
                <a:cxn ang="0">
                  <a:pos x="61" y="38"/>
                </a:cxn>
                <a:cxn ang="0">
                  <a:pos x="61" y="26"/>
                </a:cxn>
                <a:cxn ang="0">
                  <a:pos x="58" y="15"/>
                </a:cxn>
                <a:cxn ang="0">
                  <a:pos x="49" y="7"/>
                </a:cxn>
                <a:cxn ang="0">
                  <a:pos x="39" y="0"/>
                </a:cxn>
                <a:cxn ang="0">
                  <a:pos x="27" y="0"/>
                </a:cxn>
                <a:cxn ang="0">
                  <a:pos x="15" y="5"/>
                </a:cxn>
                <a:cxn ang="0">
                  <a:pos x="5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2" y="45"/>
                </a:cxn>
              </a:cxnLst>
              <a:rect l="0" t="0" r="r" b="b"/>
              <a:pathLst>
                <a:path w="61" h="59">
                  <a:moveTo>
                    <a:pt x="2" y="45"/>
                  </a:moveTo>
                  <a:lnTo>
                    <a:pt x="12" y="55"/>
                  </a:lnTo>
                  <a:lnTo>
                    <a:pt x="22" y="59"/>
                  </a:lnTo>
                  <a:lnTo>
                    <a:pt x="34" y="59"/>
                  </a:lnTo>
                  <a:lnTo>
                    <a:pt x="46" y="57"/>
                  </a:lnTo>
                  <a:lnTo>
                    <a:pt x="56" y="48"/>
                  </a:lnTo>
                  <a:lnTo>
                    <a:pt x="61" y="38"/>
                  </a:lnTo>
                  <a:lnTo>
                    <a:pt x="61" y="26"/>
                  </a:lnTo>
                  <a:lnTo>
                    <a:pt x="58" y="15"/>
                  </a:lnTo>
                  <a:lnTo>
                    <a:pt x="49" y="7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5" y="5"/>
                  </a:lnTo>
                  <a:lnTo>
                    <a:pt x="5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231"/>
            <p:cNvSpPr/>
            <p:nvPr/>
          </p:nvSpPr>
          <p:spPr bwMode="auto">
            <a:xfrm>
              <a:off x="663156" y="3056528"/>
              <a:ext cx="263639" cy="404835"/>
            </a:xfrm>
            <a:custGeom>
              <a:avLst/>
              <a:gdLst/>
              <a:ahLst/>
              <a:cxnLst>
                <a:cxn ang="0">
                  <a:pos x="461" y="178"/>
                </a:cxn>
                <a:cxn ang="0">
                  <a:pos x="444" y="178"/>
                </a:cxn>
                <a:cxn ang="0">
                  <a:pos x="424" y="178"/>
                </a:cxn>
                <a:cxn ang="0">
                  <a:pos x="408" y="173"/>
                </a:cxn>
                <a:cxn ang="0">
                  <a:pos x="388" y="166"/>
                </a:cxn>
                <a:cxn ang="0">
                  <a:pos x="371" y="159"/>
                </a:cxn>
                <a:cxn ang="0">
                  <a:pos x="354" y="150"/>
                </a:cxn>
                <a:cxn ang="0">
                  <a:pos x="318" y="123"/>
                </a:cxn>
                <a:cxn ang="0">
                  <a:pos x="284" y="95"/>
                </a:cxn>
                <a:cxn ang="0">
                  <a:pos x="250" y="64"/>
                </a:cxn>
                <a:cxn ang="0">
                  <a:pos x="221" y="31"/>
                </a:cxn>
                <a:cxn ang="0">
                  <a:pos x="194" y="0"/>
                </a:cxn>
                <a:cxn ang="0">
                  <a:pos x="174" y="93"/>
                </a:cxn>
                <a:cxn ang="0">
                  <a:pos x="155" y="185"/>
                </a:cxn>
                <a:cxn ang="0">
                  <a:pos x="133" y="278"/>
                </a:cxn>
                <a:cxn ang="0">
                  <a:pos x="111" y="370"/>
                </a:cxn>
                <a:cxn ang="0">
                  <a:pos x="87" y="461"/>
                </a:cxn>
                <a:cxn ang="0">
                  <a:pos x="60" y="551"/>
                </a:cxn>
                <a:cxn ang="0">
                  <a:pos x="31" y="641"/>
                </a:cxn>
                <a:cxn ang="0">
                  <a:pos x="0" y="729"/>
                </a:cxn>
                <a:cxn ang="0">
                  <a:pos x="7" y="732"/>
                </a:cxn>
                <a:cxn ang="0">
                  <a:pos x="34" y="734"/>
                </a:cxn>
                <a:cxn ang="0">
                  <a:pos x="58" y="734"/>
                </a:cxn>
                <a:cxn ang="0">
                  <a:pos x="82" y="729"/>
                </a:cxn>
                <a:cxn ang="0">
                  <a:pos x="104" y="722"/>
                </a:cxn>
                <a:cxn ang="0">
                  <a:pos x="128" y="713"/>
                </a:cxn>
                <a:cxn ang="0">
                  <a:pos x="150" y="701"/>
                </a:cxn>
                <a:cxn ang="0">
                  <a:pos x="170" y="689"/>
                </a:cxn>
                <a:cxn ang="0">
                  <a:pos x="192" y="672"/>
                </a:cxn>
                <a:cxn ang="0">
                  <a:pos x="211" y="653"/>
                </a:cxn>
                <a:cxn ang="0">
                  <a:pos x="228" y="634"/>
                </a:cxn>
                <a:cxn ang="0">
                  <a:pos x="264" y="591"/>
                </a:cxn>
                <a:cxn ang="0">
                  <a:pos x="296" y="544"/>
                </a:cxn>
                <a:cxn ang="0">
                  <a:pos x="327" y="494"/>
                </a:cxn>
                <a:cxn ang="0">
                  <a:pos x="354" y="444"/>
                </a:cxn>
                <a:cxn ang="0">
                  <a:pos x="379" y="394"/>
                </a:cxn>
                <a:cxn ang="0">
                  <a:pos x="417" y="304"/>
                </a:cxn>
                <a:cxn ang="0">
                  <a:pos x="446" y="235"/>
                </a:cxn>
                <a:cxn ang="0">
                  <a:pos x="456" y="214"/>
                </a:cxn>
                <a:cxn ang="0">
                  <a:pos x="463" y="202"/>
                </a:cxn>
                <a:cxn ang="0">
                  <a:pos x="473" y="192"/>
                </a:cxn>
                <a:cxn ang="0">
                  <a:pos x="478" y="185"/>
                </a:cxn>
                <a:cxn ang="0">
                  <a:pos x="478" y="183"/>
                </a:cxn>
                <a:cxn ang="0">
                  <a:pos x="476" y="178"/>
                </a:cxn>
                <a:cxn ang="0">
                  <a:pos x="466" y="178"/>
                </a:cxn>
                <a:cxn ang="0">
                  <a:pos x="461" y="178"/>
                </a:cxn>
              </a:cxnLst>
              <a:rect l="0" t="0" r="r" b="b"/>
              <a:pathLst>
                <a:path w="478" h="734">
                  <a:moveTo>
                    <a:pt x="461" y="178"/>
                  </a:moveTo>
                  <a:lnTo>
                    <a:pt x="444" y="178"/>
                  </a:lnTo>
                  <a:lnTo>
                    <a:pt x="424" y="178"/>
                  </a:lnTo>
                  <a:lnTo>
                    <a:pt x="408" y="173"/>
                  </a:lnTo>
                  <a:lnTo>
                    <a:pt x="388" y="166"/>
                  </a:lnTo>
                  <a:lnTo>
                    <a:pt x="371" y="159"/>
                  </a:lnTo>
                  <a:lnTo>
                    <a:pt x="354" y="150"/>
                  </a:lnTo>
                  <a:lnTo>
                    <a:pt x="318" y="123"/>
                  </a:lnTo>
                  <a:lnTo>
                    <a:pt x="284" y="95"/>
                  </a:lnTo>
                  <a:lnTo>
                    <a:pt x="250" y="64"/>
                  </a:lnTo>
                  <a:lnTo>
                    <a:pt x="221" y="31"/>
                  </a:lnTo>
                  <a:lnTo>
                    <a:pt x="194" y="0"/>
                  </a:lnTo>
                  <a:lnTo>
                    <a:pt x="174" y="93"/>
                  </a:lnTo>
                  <a:lnTo>
                    <a:pt x="155" y="185"/>
                  </a:lnTo>
                  <a:lnTo>
                    <a:pt x="133" y="278"/>
                  </a:lnTo>
                  <a:lnTo>
                    <a:pt x="111" y="370"/>
                  </a:lnTo>
                  <a:lnTo>
                    <a:pt x="87" y="461"/>
                  </a:lnTo>
                  <a:lnTo>
                    <a:pt x="60" y="551"/>
                  </a:lnTo>
                  <a:lnTo>
                    <a:pt x="31" y="641"/>
                  </a:lnTo>
                  <a:lnTo>
                    <a:pt x="0" y="729"/>
                  </a:lnTo>
                  <a:lnTo>
                    <a:pt x="7" y="732"/>
                  </a:lnTo>
                  <a:lnTo>
                    <a:pt x="34" y="734"/>
                  </a:lnTo>
                  <a:lnTo>
                    <a:pt x="58" y="734"/>
                  </a:lnTo>
                  <a:lnTo>
                    <a:pt x="82" y="729"/>
                  </a:lnTo>
                  <a:lnTo>
                    <a:pt x="104" y="722"/>
                  </a:lnTo>
                  <a:lnTo>
                    <a:pt x="128" y="713"/>
                  </a:lnTo>
                  <a:lnTo>
                    <a:pt x="150" y="701"/>
                  </a:lnTo>
                  <a:lnTo>
                    <a:pt x="170" y="689"/>
                  </a:lnTo>
                  <a:lnTo>
                    <a:pt x="192" y="672"/>
                  </a:lnTo>
                  <a:lnTo>
                    <a:pt x="211" y="653"/>
                  </a:lnTo>
                  <a:lnTo>
                    <a:pt x="228" y="634"/>
                  </a:lnTo>
                  <a:lnTo>
                    <a:pt x="264" y="591"/>
                  </a:lnTo>
                  <a:lnTo>
                    <a:pt x="296" y="544"/>
                  </a:lnTo>
                  <a:lnTo>
                    <a:pt x="327" y="494"/>
                  </a:lnTo>
                  <a:lnTo>
                    <a:pt x="354" y="444"/>
                  </a:lnTo>
                  <a:lnTo>
                    <a:pt x="379" y="394"/>
                  </a:lnTo>
                  <a:lnTo>
                    <a:pt x="417" y="304"/>
                  </a:lnTo>
                  <a:lnTo>
                    <a:pt x="446" y="235"/>
                  </a:lnTo>
                  <a:lnTo>
                    <a:pt x="456" y="214"/>
                  </a:lnTo>
                  <a:lnTo>
                    <a:pt x="463" y="202"/>
                  </a:lnTo>
                  <a:lnTo>
                    <a:pt x="473" y="192"/>
                  </a:lnTo>
                  <a:lnTo>
                    <a:pt x="478" y="185"/>
                  </a:lnTo>
                  <a:lnTo>
                    <a:pt x="478" y="183"/>
                  </a:lnTo>
                  <a:lnTo>
                    <a:pt x="476" y="178"/>
                  </a:lnTo>
                  <a:lnTo>
                    <a:pt x="466" y="178"/>
                  </a:lnTo>
                  <a:lnTo>
                    <a:pt x="461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232"/>
            <p:cNvSpPr/>
            <p:nvPr/>
          </p:nvSpPr>
          <p:spPr bwMode="auto">
            <a:xfrm>
              <a:off x="497140" y="3139260"/>
              <a:ext cx="247645" cy="324861"/>
            </a:xfrm>
            <a:custGeom>
              <a:avLst/>
              <a:gdLst/>
              <a:ahLst/>
              <a:cxnLst>
                <a:cxn ang="0">
                  <a:pos x="449" y="553"/>
                </a:cxn>
                <a:cxn ang="0">
                  <a:pos x="441" y="555"/>
                </a:cxn>
                <a:cxn ang="0">
                  <a:pos x="422" y="558"/>
                </a:cxn>
                <a:cxn ang="0">
                  <a:pos x="391" y="560"/>
                </a:cxn>
                <a:cxn ang="0">
                  <a:pos x="373" y="558"/>
                </a:cxn>
                <a:cxn ang="0">
                  <a:pos x="352" y="555"/>
                </a:cxn>
                <a:cxn ang="0">
                  <a:pos x="332" y="551"/>
                </a:cxn>
                <a:cxn ang="0">
                  <a:pos x="308" y="541"/>
                </a:cxn>
                <a:cxn ang="0">
                  <a:pos x="286" y="532"/>
                </a:cxn>
                <a:cxn ang="0">
                  <a:pos x="262" y="518"/>
                </a:cxn>
                <a:cxn ang="0">
                  <a:pos x="240" y="501"/>
                </a:cxn>
                <a:cxn ang="0">
                  <a:pos x="216" y="477"/>
                </a:cxn>
                <a:cxn ang="0">
                  <a:pos x="194" y="451"/>
                </a:cxn>
                <a:cxn ang="0">
                  <a:pos x="172" y="420"/>
                </a:cxn>
                <a:cxn ang="0">
                  <a:pos x="152" y="384"/>
                </a:cxn>
                <a:cxn ang="0">
                  <a:pos x="136" y="347"/>
                </a:cxn>
                <a:cxn ang="0">
                  <a:pos x="121" y="306"/>
                </a:cxn>
                <a:cxn ang="0">
                  <a:pos x="109" y="268"/>
                </a:cxn>
                <a:cxn ang="0">
                  <a:pos x="99" y="228"/>
                </a:cxn>
                <a:cxn ang="0">
                  <a:pos x="89" y="187"/>
                </a:cxn>
                <a:cxn ang="0">
                  <a:pos x="75" y="116"/>
                </a:cxn>
                <a:cxn ang="0">
                  <a:pos x="63" y="56"/>
                </a:cxn>
                <a:cxn ang="0">
                  <a:pos x="58" y="33"/>
                </a:cxn>
                <a:cxn ang="0">
                  <a:pos x="53" y="16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19" y="16"/>
                </a:cxn>
                <a:cxn ang="0">
                  <a:pos x="14" y="26"/>
                </a:cxn>
                <a:cxn ang="0">
                  <a:pos x="9" y="38"/>
                </a:cxn>
                <a:cxn ang="0">
                  <a:pos x="2" y="66"/>
                </a:cxn>
                <a:cxn ang="0">
                  <a:pos x="0" y="102"/>
                </a:cxn>
                <a:cxn ang="0">
                  <a:pos x="0" y="142"/>
                </a:cxn>
                <a:cxn ang="0">
                  <a:pos x="2" y="185"/>
                </a:cxn>
                <a:cxn ang="0">
                  <a:pos x="9" y="232"/>
                </a:cxn>
                <a:cxn ang="0">
                  <a:pos x="17" y="280"/>
                </a:cxn>
                <a:cxn ang="0">
                  <a:pos x="29" y="327"/>
                </a:cxn>
                <a:cxn ang="0">
                  <a:pos x="43" y="375"/>
                </a:cxn>
                <a:cxn ang="0">
                  <a:pos x="63" y="420"/>
                </a:cxn>
                <a:cxn ang="0">
                  <a:pos x="82" y="463"/>
                </a:cxn>
                <a:cxn ang="0">
                  <a:pos x="104" y="501"/>
                </a:cxn>
                <a:cxn ang="0">
                  <a:pos x="118" y="518"/>
                </a:cxn>
                <a:cxn ang="0">
                  <a:pos x="131" y="532"/>
                </a:cxn>
                <a:cxn ang="0">
                  <a:pos x="145" y="546"/>
                </a:cxn>
                <a:cxn ang="0">
                  <a:pos x="160" y="558"/>
                </a:cxn>
                <a:cxn ang="0">
                  <a:pos x="174" y="567"/>
                </a:cxn>
                <a:cxn ang="0">
                  <a:pos x="191" y="577"/>
                </a:cxn>
                <a:cxn ang="0">
                  <a:pos x="206" y="582"/>
                </a:cxn>
                <a:cxn ang="0">
                  <a:pos x="225" y="584"/>
                </a:cxn>
                <a:cxn ang="0">
                  <a:pos x="286" y="589"/>
                </a:cxn>
                <a:cxn ang="0">
                  <a:pos x="337" y="589"/>
                </a:cxn>
                <a:cxn ang="0">
                  <a:pos x="378" y="584"/>
                </a:cxn>
                <a:cxn ang="0">
                  <a:pos x="407" y="577"/>
                </a:cxn>
                <a:cxn ang="0">
                  <a:pos x="427" y="570"/>
                </a:cxn>
                <a:cxn ang="0">
                  <a:pos x="441" y="563"/>
                </a:cxn>
                <a:cxn ang="0">
                  <a:pos x="449" y="553"/>
                </a:cxn>
              </a:cxnLst>
              <a:rect l="0" t="0" r="r" b="b"/>
              <a:pathLst>
                <a:path w="449" h="589">
                  <a:moveTo>
                    <a:pt x="449" y="553"/>
                  </a:moveTo>
                  <a:lnTo>
                    <a:pt x="441" y="555"/>
                  </a:lnTo>
                  <a:lnTo>
                    <a:pt x="422" y="558"/>
                  </a:lnTo>
                  <a:lnTo>
                    <a:pt x="391" y="560"/>
                  </a:lnTo>
                  <a:lnTo>
                    <a:pt x="373" y="558"/>
                  </a:lnTo>
                  <a:lnTo>
                    <a:pt x="352" y="555"/>
                  </a:lnTo>
                  <a:lnTo>
                    <a:pt x="332" y="551"/>
                  </a:lnTo>
                  <a:lnTo>
                    <a:pt x="308" y="541"/>
                  </a:lnTo>
                  <a:lnTo>
                    <a:pt x="286" y="532"/>
                  </a:lnTo>
                  <a:lnTo>
                    <a:pt x="262" y="518"/>
                  </a:lnTo>
                  <a:lnTo>
                    <a:pt x="240" y="501"/>
                  </a:lnTo>
                  <a:lnTo>
                    <a:pt x="216" y="477"/>
                  </a:lnTo>
                  <a:lnTo>
                    <a:pt x="194" y="451"/>
                  </a:lnTo>
                  <a:lnTo>
                    <a:pt x="172" y="420"/>
                  </a:lnTo>
                  <a:lnTo>
                    <a:pt x="152" y="384"/>
                  </a:lnTo>
                  <a:lnTo>
                    <a:pt x="136" y="347"/>
                  </a:lnTo>
                  <a:lnTo>
                    <a:pt x="121" y="306"/>
                  </a:lnTo>
                  <a:lnTo>
                    <a:pt x="109" y="268"/>
                  </a:lnTo>
                  <a:lnTo>
                    <a:pt x="99" y="228"/>
                  </a:lnTo>
                  <a:lnTo>
                    <a:pt x="89" y="187"/>
                  </a:lnTo>
                  <a:lnTo>
                    <a:pt x="75" y="116"/>
                  </a:lnTo>
                  <a:lnTo>
                    <a:pt x="63" y="56"/>
                  </a:lnTo>
                  <a:lnTo>
                    <a:pt x="58" y="33"/>
                  </a:lnTo>
                  <a:lnTo>
                    <a:pt x="53" y="16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19" y="16"/>
                  </a:lnTo>
                  <a:lnTo>
                    <a:pt x="14" y="26"/>
                  </a:lnTo>
                  <a:lnTo>
                    <a:pt x="9" y="38"/>
                  </a:lnTo>
                  <a:lnTo>
                    <a:pt x="2" y="66"/>
                  </a:lnTo>
                  <a:lnTo>
                    <a:pt x="0" y="102"/>
                  </a:lnTo>
                  <a:lnTo>
                    <a:pt x="0" y="142"/>
                  </a:lnTo>
                  <a:lnTo>
                    <a:pt x="2" y="185"/>
                  </a:lnTo>
                  <a:lnTo>
                    <a:pt x="9" y="232"/>
                  </a:lnTo>
                  <a:lnTo>
                    <a:pt x="17" y="280"/>
                  </a:lnTo>
                  <a:lnTo>
                    <a:pt x="29" y="327"/>
                  </a:lnTo>
                  <a:lnTo>
                    <a:pt x="43" y="375"/>
                  </a:lnTo>
                  <a:lnTo>
                    <a:pt x="63" y="420"/>
                  </a:lnTo>
                  <a:lnTo>
                    <a:pt x="82" y="463"/>
                  </a:lnTo>
                  <a:lnTo>
                    <a:pt x="104" y="501"/>
                  </a:lnTo>
                  <a:lnTo>
                    <a:pt x="118" y="518"/>
                  </a:lnTo>
                  <a:lnTo>
                    <a:pt x="131" y="532"/>
                  </a:lnTo>
                  <a:lnTo>
                    <a:pt x="145" y="546"/>
                  </a:lnTo>
                  <a:lnTo>
                    <a:pt x="160" y="558"/>
                  </a:lnTo>
                  <a:lnTo>
                    <a:pt x="174" y="567"/>
                  </a:lnTo>
                  <a:lnTo>
                    <a:pt x="191" y="577"/>
                  </a:lnTo>
                  <a:lnTo>
                    <a:pt x="206" y="582"/>
                  </a:lnTo>
                  <a:lnTo>
                    <a:pt x="225" y="584"/>
                  </a:lnTo>
                  <a:lnTo>
                    <a:pt x="286" y="589"/>
                  </a:lnTo>
                  <a:lnTo>
                    <a:pt x="337" y="589"/>
                  </a:lnTo>
                  <a:lnTo>
                    <a:pt x="378" y="584"/>
                  </a:lnTo>
                  <a:lnTo>
                    <a:pt x="407" y="577"/>
                  </a:lnTo>
                  <a:lnTo>
                    <a:pt x="427" y="570"/>
                  </a:lnTo>
                  <a:lnTo>
                    <a:pt x="441" y="563"/>
                  </a:lnTo>
                  <a:lnTo>
                    <a:pt x="449" y="5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233"/>
            <p:cNvSpPr/>
            <p:nvPr/>
          </p:nvSpPr>
          <p:spPr bwMode="auto">
            <a:xfrm>
              <a:off x="573253" y="2433832"/>
              <a:ext cx="570299" cy="465505"/>
            </a:xfrm>
            <a:custGeom>
              <a:avLst/>
              <a:gdLst/>
              <a:ahLst/>
              <a:cxnLst>
                <a:cxn ang="0">
                  <a:pos x="1034" y="84"/>
                </a:cxn>
                <a:cxn ang="0">
                  <a:pos x="1017" y="77"/>
                </a:cxn>
                <a:cxn ang="0">
                  <a:pos x="964" y="55"/>
                </a:cxn>
                <a:cxn ang="0">
                  <a:pos x="928" y="43"/>
                </a:cxn>
                <a:cxn ang="0">
                  <a:pos x="884" y="31"/>
                </a:cxn>
                <a:cxn ang="0">
                  <a:pos x="835" y="22"/>
                </a:cxn>
                <a:cxn ang="0">
                  <a:pos x="779" y="12"/>
                </a:cxn>
                <a:cxn ang="0">
                  <a:pos x="721" y="5"/>
                </a:cxn>
                <a:cxn ang="0">
                  <a:pos x="658" y="0"/>
                </a:cxn>
                <a:cxn ang="0">
                  <a:pos x="590" y="3"/>
                </a:cxn>
                <a:cxn ang="0">
                  <a:pos x="556" y="5"/>
                </a:cxn>
                <a:cxn ang="0">
                  <a:pos x="520" y="10"/>
                </a:cxn>
                <a:cxn ang="0">
                  <a:pos x="483" y="15"/>
                </a:cxn>
                <a:cxn ang="0">
                  <a:pos x="447" y="22"/>
                </a:cxn>
                <a:cxn ang="0">
                  <a:pos x="410" y="31"/>
                </a:cxn>
                <a:cxn ang="0">
                  <a:pos x="374" y="43"/>
                </a:cxn>
                <a:cxn ang="0">
                  <a:pos x="335" y="55"/>
                </a:cxn>
                <a:cxn ang="0">
                  <a:pos x="299" y="72"/>
                </a:cxn>
                <a:cxn ang="0">
                  <a:pos x="260" y="88"/>
                </a:cxn>
                <a:cxn ang="0">
                  <a:pos x="221" y="107"/>
                </a:cxn>
                <a:cxn ang="0">
                  <a:pos x="185" y="131"/>
                </a:cxn>
                <a:cxn ang="0">
                  <a:pos x="153" y="155"/>
                </a:cxn>
                <a:cxn ang="0">
                  <a:pos x="124" y="179"/>
                </a:cxn>
                <a:cxn ang="0">
                  <a:pos x="100" y="205"/>
                </a:cxn>
                <a:cxn ang="0">
                  <a:pos x="78" y="233"/>
                </a:cxn>
                <a:cxn ang="0">
                  <a:pos x="58" y="259"/>
                </a:cxn>
                <a:cxn ang="0">
                  <a:pos x="44" y="290"/>
                </a:cxn>
                <a:cxn ang="0">
                  <a:pos x="32" y="319"/>
                </a:cxn>
                <a:cxn ang="0">
                  <a:pos x="19" y="350"/>
                </a:cxn>
                <a:cxn ang="0">
                  <a:pos x="12" y="378"/>
                </a:cxn>
                <a:cxn ang="0">
                  <a:pos x="7" y="409"/>
                </a:cxn>
                <a:cxn ang="0">
                  <a:pos x="2" y="440"/>
                </a:cxn>
                <a:cxn ang="0">
                  <a:pos x="0" y="471"/>
                </a:cxn>
                <a:cxn ang="0">
                  <a:pos x="0" y="502"/>
                </a:cxn>
                <a:cxn ang="0">
                  <a:pos x="5" y="561"/>
                </a:cxn>
                <a:cxn ang="0">
                  <a:pos x="14" y="618"/>
                </a:cxn>
                <a:cxn ang="0">
                  <a:pos x="27" y="670"/>
                </a:cxn>
                <a:cxn ang="0">
                  <a:pos x="41" y="718"/>
                </a:cxn>
                <a:cxn ang="0">
                  <a:pos x="56" y="761"/>
                </a:cxn>
                <a:cxn ang="0">
                  <a:pos x="70" y="794"/>
                </a:cxn>
                <a:cxn ang="0">
                  <a:pos x="82" y="820"/>
                </a:cxn>
                <a:cxn ang="0">
                  <a:pos x="92" y="844"/>
                </a:cxn>
                <a:cxn ang="0">
                  <a:pos x="1034" y="84"/>
                </a:cxn>
              </a:cxnLst>
              <a:rect l="0" t="0" r="r" b="b"/>
              <a:pathLst>
                <a:path w="1034" h="844">
                  <a:moveTo>
                    <a:pt x="1034" y="84"/>
                  </a:moveTo>
                  <a:lnTo>
                    <a:pt x="1017" y="77"/>
                  </a:lnTo>
                  <a:lnTo>
                    <a:pt x="964" y="55"/>
                  </a:lnTo>
                  <a:lnTo>
                    <a:pt x="928" y="43"/>
                  </a:lnTo>
                  <a:lnTo>
                    <a:pt x="884" y="31"/>
                  </a:lnTo>
                  <a:lnTo>
                    <a:pt x="835" y="22"/>
                  </a:lnTo>
                  <a:lnTo>
                    <a:pt x="779" y="12"/>
                  </a:lnTo>
                  <a:lnTo>
                    <a:pt x="721" y="5"/>
                  </a:lnTo>
                  <a:lnTo>
                    <a:pt x="658" y="0"/>
                  </a:lnTo>
                  <a:lnTo>
                    <a:pt x="590" y="3"/>
                  </a:lnTo>
                  <a:lnTo>
                    <a:pt x="556" y="5"/>
                  </a:lnTo>
                  <a:lnTo>
                    <a:pt x="520" y="10"/>
                  </a:lnTo>
                  <a:lnTo>
                    <a:pt x="483" y="15"/>
                  </a:lnTo>
                  <a:lnTo>
                    <a:pt x="447" y="22"/>
                  </a:lnTo>
                  <a:lnTo>
                    <a:pt x="410" y="31"/>
                  </a:lnTo>
                  <a:lnTo>
                    <a:pt x="374" y="43"/>
                  </a:lnTo>
                  <a:lnTo>
                    <a:pt x="335" y="55"/>
                  </a:lnTo>
                  <a:lnTo>
                    <a:pt x="299" y="72"/>
                  </a:lnTo>
                  <a:lnTo>
                    <a:pt x="260" y="88"/>
                  </a:lnTo>
                  <a:lnTo>
                    <a:pt x="221" y="107"/>
                  </a:lnTo>
                  <a:lnTo>
                    <a:pt x="185" y="131"/>
                  </a:lnTo>
                  <a:lnTo>
                    <a:pt x="153" y="155"/>
                  </a:lnTo>
                  <a:lnTo>
                    <a:pt x="124" y="179"/>
                  </a:lnTo>
                  <a:lnTo>
                    <a:pt x="100" y="205"/>
                  </a:lnTo>
                  <a:lnTo>
                    <a:pt x="78" y="233"/>
                  </a:lnTo>
                  <a:lnTo>
                    <a:pt x="58" y="259"/>
                  </a:lnTo>
                  <a:lnTo>
                    <a:pt x="44" y="290"/>
                  </a:lnTo>
                  <a:lnTo>
                    <a:pt x="32" y="319"/>
                  </a:lnTo>
                  <a:lnTo>
                    <a:pt x="19" y="350"/>
                  </a:lnTo>
                  <a:lnTo>
                    <a:pt x="12" y="378"/>
                  </a:lnTo>
                  <a:lnTo>
                    <a:pt x="7" y="409"/>
                  </a:lnTo>
                  <a:lnTo>
                    <a:pt x="2" y="440"/>
                  </a:lnTo>
                  <a:lnTo>
                    <a:pt x="0" y="471"/>
                  </a:lnTo>
                  <a:lnTo>
                    <a:pt x="0" y="502"/>
                  </a:lnTo>
                  <a:lnTo>
                    <a:pt x="5" y="561"/>
                  </a:lnTo>
                  <a:lnTo>
                    <a:pt x="14" y="618"/>
                  </a:lnTo>
                  <a:lnTo>
                    <a:pt x="27" y="670"/>
                  </a:lnTo>
                  <a:lnTo>
                    <a:pt x="41" y="718"/>
                  </a:lnTo>
                  <a:lnTo>
                    <a:pt x="56" y="761"/>
                  </a:lnTo>
                  <a:lnTo>
                    <a:pt x="70" y="794"/>
                  </a:lnTo>
                  <a:lnTo>
                    <a:pt x="82" y="820"/>
                  </a:lnTo>
                  <a:lnTo>
                    <a:pt x="92" y="844"/>
                  </a:lnTo>
                  <a:lnTo>
                    <a:pt x="103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234"/>
            <p:cNvSpPr/>
            <p:nvPr/>
          </p:nvSpPr>
          <p:spPr bwMode="auto">
            <a:xfrm>
              <a:off x="611862" y="2806126"/>
              <a:ext cx="98175" cy="158845"/>
            </a:xfrm>
            <a:custGeom>
              <a:avLst/>
              <a:gdLst/>
              <a:ahLst/>
              <a:cxnLst>
                <a:cxn ang="0">
                  <a:pos x="139" y="55"/>
                </a:cxn>
                <a:cxn ang="0">
                  <a:pos x="131" y="43"/>
                </a:cxn>
                <a:cxn ang="0">
                  <a:pos x="122" y="31"/>
                </a:cxn>
                <a:cxn ang="0">
                  <a:pos x="110" y="19"/>
                </a:cxn>
                <a:cxn ang="0">
                  <a:pos x="95" y="7"/>
                </a:cxn>
                <a:cxn ang="0">
                  <a:pos x="85" y="2"/>
                </a:cxn>
                <a:cxn ang="0">
                  <a:pos x="78" y="0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46" y="5"/>
                </a:cxn>
                <a:cxn ang="0">
                  <a:pos x="34" y="10"/>
                </a:cxn>
                <a:cxn ang="0">
                  <a:pos x="22" y="19"/>
                </a:cxn>
                <a:cxn ang="0">
                  <a:pos x="15" y="34"/>
                </a:cxn>
                <a:cxn ang="0">
                  <a:pos x="8" y="50"/>
                </a:cxn>
                <a:cxn ang="0">
                  <a:pos x="3" y="69"/>
                </a:cxn>
                <a:cxn ang="0">
                  <a:pos x="0" y="90"/>
                </a:cxn>
                <a:cxn ang="0">
                  <a:pos x="0" y="112"/>
                </a:cxn>
                <a:cxn ang="0">
                  <a:pos x="3" y="136"/>
                </a:cxn>
                <a:cxn ang="0">
                  <a:pos x="8" y="159"/>
                </a:cxn>
                <a:cxn ang="0">
                  <a:pos x="15" y="183"/>
                </a:cxn>
                <a:cxn ang="0">
                  <a:pos x="22" y="207"/>
                </a:cxn>
                <a:cxn ang="0">
                  <a:pos x="32" y="228"/>
                </a:cxn>
                <a:cxn ang="0">
                  <a:pos x="44" y="245"/>
                </a:cxn>
                <a:cxn ang="0">
                  <a:pos x="59" y="261"/>
                </a:cxn>
                <a:cxn ang="0">
                  <a:pos x="76" y="276"/>
                </a:cxn>
                <a:cxn ang="0">
                  <a:pos x="93" y="283"/>
                </a:cxn>
                <a:cxn ang="0">
                  <a:pos x="115" y="288"/>
                </a:cxn>
                <a:cxn ang="0">
                  <a:pos x="131" y="288"/>
                </a:cxn>
                <a:cxn ang="0">
                  <a:pos x="146" y="281"/>
                </a:cxn>
                <a:cxn ang="0">
                  <a:pos x="158" y="273"/>
                </a:cxn>
                <a:cxn ang="0">
                  <a:pos x="168" y="259"/>
                </a:cxn>
                <a:cxn ang="0">
                  <a:pos x="173" y="245"/>
                </a:cxn>
                <a:cxn ang="0">
                  <a:pos x="175" y="226"/>
                </a:cxn>
                <a:cxn ang="0">
                  <a:pos x="178" y="207"/>
                </a:cxn>
                <a:cxn ang="0">
                  <a:pos x="175" y="188"/>
                </a:cxn>
                <a:cxn ang="0">
                  <a:pos x="168" y="145"/>
                </a:cxn>
                <a:cxn ang="0">
                  <a:pos x="158" y="107"/>
                </a:cxn>
                <a:cxn ang="0">
                  <a:pos x="149" y="76"/>
                </a:cxn>
                <a:cxn ang="0">
                  <a:pos x="139" y="55"/>
                </a:cxn>
              </a:cxnLst>
              <a:rect l="0" t="0" r="r" b="b"/>
              <a:pathLst>
                <a:path w="178" h="288">
                  <a:moveTo>
                    <a:pt x="139" y="55"/>
                  </a:moveTo>
                  <a:lnTo>
                    <a:pt x="131" y="43"/>
                  </a:lnTo>
                  <a:lnTo>
                    <a:pt x="122" y="31"/>
                  </a:lnTo>
                  <a:lnTo>
                    <a:pt x="110" y="19"/>
                  </a:lnTo>
                  <a:lnTo>
                    <a:pt x="95" y="7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9"/>
                  </a:lnTo>
                  <a:lnTo>
                    <a:pt x="15" y="34"/>
                  </a:lnTo>
                  <a:lnTo>
                    <a:pt x="8" y="50"/>
                  </a:lnTo>
                  <a:lnTo>
                    <a:pt x="3" y="69"/>
                  </a:lnTo>
                  <a:lnTo>
                    <a:pt x="0" y="90"/>
                  </a:lnTo>
                  <a:lnTo>
                    <a:pt x="0" y="112"/>
                  </a:lnTo>
                  <a:lnTo>
                    <a:pt x="3" y="136"/>
                  </a:lnTo>
                  <a:lnTo>
                    <a:pt x="8" y="159"/>
                  </a:lnTo>
                  <a:lnTo>
                    <a:pt x="15" y="183"/>
                  </a:lnTo>
                  <a:lnTo>
                    <a:pt x="22" y="207"/>
                  </a:lnTo>
                  <a:lnTo>
                    <a:pt x="32" y="228"/>
                  </a:lnTo>
                  <a:lnTo>
                    <a:pt x="44" y="245"/>
                  </a:lnTo>
                  <a:lnTo>
                    <a:pt x="59" y="261"/>
                  </a:lnTo>
                  <a:lnTo>
                    <a:pt x="76" y="276"/>
                  </a:lnTo>
                  <a:lnTo>
                    <a:pt x="93" y="283"/>
                  </a:lnTo>
                  <a:lnTo>
                    <a:pt x="115" y="288"/>
                  </a:lnTo>
                  <a:lnTo>
                    <a:pt x="131" y="288"/>
                  </a:lnTo>
                  <a:lnTo>
                    <a:pt x="146" y="281"/>
                  </a:lnTo>
                  <a:lnTo>
                    <a:pt x="158" y="273"/>
                  </a:lnTo>
                  <a:lnTo>
                    <a:pt x="168" y="259"/>
                  </a:lnTo>
                  <a:lnTo>
                    <a:pt x="173" y="245"/>
                  </a:lnTo>
                  <a:lnTo>
                    <a:pt x="175" y="226"/>
                  </a:lnTo>
                  <a:lnTo>
                    <a:pt x="178" y="207"/>
                  </a:lnTo>
                  <a:lnTo>
                    <a:pt x="175" y="188"/>
                  </a:lnTo>
                  <a:lnTo>
                    <a:pt x="168" y="145"/>
                  </a:lnTo>
                  <a:lnTo>
                    <a:pt x="158" y="107"/>
                  </a:lnTo>
                  <a:lnTo>
                    <a:pt x="149" y="76"/>
                  </a:lnTo>
                  <a:lnTo>
                    <a:pt x="139" y="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235"/>
            <p:cNvSpPr/>
            <p:nvPr/>
          </p:nvSpPr>
          <p:spPr bwMode="auto">
            <a:xfrm>
              <a:off x="625651" y="2822121"/>
              <a:ext cx="21511" cy="4191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1" y="5"/>
                </a:cxn>
                <a:cxn ang="0">
                  <a:pos x="24" y="9"/>
                </a:cxn>
                <a:cxn ang="0">
                  <a:pos x="17" y="16"/>
                </a:cxn>
                <a:cxn ang="0">
                  <a:pos x="9" y="26"/>
                </a:cxn>
                <a:cxn ang="0">
                  <a:pos x="2" y="40"/>
                </a:cxn>
                <a:cxn ang="0">
                  <a:pos x="0" y="57"/>
                </a:cxn>
                <a:cxn ang="0">
                  <a:pos x="0" y="76"/>
                </a:cxn>
                <a:cxn ang="0">
                  <a:pos x="39" y="0"/>
                </a:cxn>
              </a:cxnLst>
              <a:rect l="0" t="0" r="r" b="b"/>
              <a:pathLst>
                <a:path w="39" h="76">
                  <a:moveTo>
                    <a:pt x="39" y="0"/>
                  </a:moveTo>
                  <a:lnTo>
                    <a:pt x="31" y="5"/>
                  </a:lnTo>
                  <a:lnTo>
                    <a:pt x="24" y="9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2" y="40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236"/>
            <p:cNvSpPr/>
            <p:nvPr/>
          </p:nvSpPr>
          <p:spPr bwMode="auto">
            <a:xfrm>
              <a:off x="616274" y="2813848"/>
              <a:ext cx="40263" cy="57913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3" y="17"/>
                </a:cxn>
                <a:cxn ang="0">
                  <a:pos x="70" y="22"/>
                </a:cxn>
                <a:cxn ang="0">
                  <a:pos x="68" y="27"/>
                </a:cxn>
                <a:cxn ang="0">
                  <a:pos x="60" y="29"/>
                </a:cxn>
                <a:cxn ang="0">
                  <a:pos x="56" y="34"/>
                </a:cxn>
                <a:cxn ang="0">
                  <a:pos x="43" y="43"/>
                </a:cxn>
                <a:cxn ang="0">
                  <a:pos x="38" y="50"/>
                </a:cxn>
                <a:cxn ang="0">
                  <a:pos x="34" y="62"/>
                </a:cxn>
                <a:cxn ang="0">
                  <a:pos x="31" y="74"/>
                </a:cxn>
                <a:cxn ang="0">
                  <a:pos x="31" y="88"/>
                </a:cxn>
                <a:cxn ang="0">
                  <a:pos x="31" y="95"/>
                </a:cxn>
                <a:cxn ang="0">
                  <a:pos x="26" y="100"/>
                </a:cxn>
                <a:cxn ang="0">
                  <a:pos x="24" y="105"/>
                </a:cxn>
                <a:cxn ang="0">
                  <a:pos x="17" y="105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2" y="55"/>
                </a:cxn>
                <a:cxn ang="0">
                  <a:pos x="9" y="41"/>
                </a:cxn>
                <a:cxn ang="0">
                  <a:pos x="17" y="29"/>
                </a:cxn>
                <a:cxn ang="0">
                  <a:pos x="24" y="20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51" y="0"/>
                </a:cxn>
                <a:cxn ang="0">
                  <a:pos x="58" y="0"/>
                </a:cxn>
                <a:cxn ang="0">
                  <a:pos x="63" y="3"/>
                </a:cxn>
                <a:cxn ang="0">
                  <a:pos x="68" y="5"/>
                </a:cxn>
                <a:cxn ang="0">
                  <a:pos x="70" y="10"/>
                </a:cxn>
              </a:cxnLst>
              <a:rect l="0" t="0" r="r" b="b"/>
              <a:pathLst>
                <a:path w="73" h="105">
                  <a:moveTo>
                    <a:pt x="70" y="10"/>
                  </a:moveTo>
                  <a:lnTo>
                    <a:pt x="73" y="17"/>
                  </a:lnTo>
                  <a:lnTo>
                    <a:pt x="70" y="22"/>
                  </a:lnTo>
                  <a:lnTo>
                    <a:pt x="68" y="27"/>
                  </a:lnTo>
                  <a:lnTo>
                    <a:pt x="60" y="29"/>
                  </a:lnTo>
                  <a:lnTo>
                    <a:pt x="56" y="34"/>
                  </a:lnTo>
                  <a:lnTo>
                    <a:pt x="43" y="43"/>
                  </a:lnTo>
                  <a:lnTo>
                    <a:pt x="38" y="50"/>
                  </a:lnTo>
                  <a:lnTo>
                    <a:pt x="34" y="62"/>
                  </a:lnTo>
                  <a:lnTo>
                    <a:pt x="31" y="74"/>
                  </a:lnTo>
                  <a:lnTo>
                    <a:pt x="31" y="88"/>
                  </a:lnTo>
                  <a:lnTo>
                    <a:pt x="31" y="95"/>
                  </a:lnTo>
                  <a:lnTo>
                    <a:pt x="26" y="100"/>
                  </a:lnTo>
                  <a:lnTo>
                    <a:pt x="24" y="105"/>
                  </a:lnTo>
                  <a:lnTo>
                    <a:pt x="17" y="105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2" y="55"/>
                  </a:lnTo>
                  <a:lnTo>
                    <a:pt x="9" y="41"/>
                  </a:lnTo>
                  <a:lnTo>
                    <a:pt x="17" y="29"/>
                  </a:lnTo>
                  <a:lnTo>
                    <a:pt x="24" y="20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237"/>
            <p:cNvSpPr/>
            <p:nvPr/>
          </p:nvSpPr>
          <p:spPr bwMode="auto">
            <a:xfrm>
              <a:off x="639991" y="2854662"/>
              <a:ext cx="33645" cy="61773"/>
            </a:xfrm>
            <a:custGeom>
              <a:avLst/>
              <a:gdLst/>
              <a:ahLst/>
              <a:cxnLst>
                <a:cxn ang="0">
                  <a:pos x="61" y="31"/>
                </a:cxn>
                <a:cxn ang="0">
                  <a:pos x="59" y="24"/>
                </a:cxn>
                <a:cxn ang="0">
                  <a:pos x="54" y="14"/>
                </a:cxn>
                <a:cxn ang="0">
                  <a:pos x="49" y="7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0" y="5"/>
                </a:cxn>
                <a:cxn ang="0">
                  <a:pos x="13" y="14"/>
                </a:cxn>
                <a:cxn ang="0">
                  <a:pos x="5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3" y="78"/>
                </a:cxn>
                <a:cxn ang="0">
                  <a:pos x="5" y="86"/>
                </a:cxn>
                <a:cxn ang="0">
                  <a:pos x="13" y="95"/>
                </a:cxn>
                <a:cxn ang="0">
                  <a:pos x="20" y="102"/>
                </a:cxn>
                <a:cxn ang="0">
                  <a:pos x="30" y="107"/>
                </a:cxn>
                <a:cxn ang="0">
                  <a:pos x="39" y="112"/>
                </a:cxn>
                <a:cxn ang="0">
                  <a:pos x="44" y="112"/>
                </a:cxn>
                <a:cxn ang="0">
                  <a:pos x="49" y="112"/>
                </a:cxn>
                <a:cxn ang="0">
                  <a:pos x="54" y="109"/>
                </a:cxn>
                <a:cxn ang="0">
                  <a:pos x="54" y="107"/>
                </a:cxn>
                <a:cxn ang="0">
                  <a:pos x="54" y="100"/>
                </a:cxn>
                <a:cxn ang="0">
                  <a:pos x="49" y="93"/>
                </a:cxn>
                <a:cxn ang="0">
                  <a:pos x="39" y="74"/>
                </a:cxn>
                <a:cxn ang="0">
                  <a:pos x="34" y="57"/>
                </a:cxn>
                <a:cxn ang="0">
                  <a:pos x="32" y="52"/>
                </a:cxn>
                <a:cxn ang="0">
                  <a:pos x="34" y="48"/>
                </a:cxn>
                <a:cxn ang="0">
                  <a:pos x="39" y="45"/>
                </a:cxn>
                <a:cxn ang="0">
                  <a:pos x="47" y="43"/>
                </a:cxn>
                <a:cxn ang="0">
                  <a:pos x="54" y="41"/>
                </a:cxn>
                <a:cxn ang="0">
                  <a:pos x="59" y="38"/>
                </a:cxn>
                <a:cxn ang="0">
                  <a:pos x="61" y="36"/>
                </a:cxn>
                <a:cxn ang="0">
                  <a:pos x="61" y="31"/>
                </a:cxn>
              </a:cxnLst>
              <a:rect l="0" t="0" r="r" b="b"/>
              <a:pathLst>
                <a:path w="61" h="112">
                  <a:moveTo>
                    <a:pt x="61" y="31"/>
                  </a:moveTo>
                  <a:lnTo>
                    <a:pt x="59" y="24"/>
                  </a:lnTo>
                  <a:lnTo>
                    <a:pt x="54" y="14"/>
                  </a:lnTo>
                  <a:lnTo>
                    <a:pt x="49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3" y="14"/>
                  </a:lnTo>
                  <a:lnTo>
                    <a:pt x="5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3" y="78"/>
                  </a:lnTo>
                  <a:lnTo>
                    <a:pt x="5" y="86"/>
                  </a:lnTo>
                  <a:lnTo>
                    <a:pt x="13" y="95"/>
                  </a:lnTo>
                  <a:lnTo>
                    <a:pt x="20" y="102"/>
                  </a:lnTo>
                  <a:lnTo>
                    <a:pt x="30" y="107"/>
                  </a:lnTo>
                  <a:lnTo>
                    <a:pt x="39" y="112"/>
                  </a:lnTo>
                  <a:lnTo>
                    <a:pt x="44" y="112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54" y="107"/>
                  </a:lnTo>
                  <a:lnTo>
                    <a:pt x="54" y="100"/>
                  </a:lnTo>
                  <a:lnTo>
                    <a:pt x="49" y="93"/>
                  </a:lnTo>
                  <a:lnTo>
                    <a:pt x="39" y="74"/>
                  </a:lnTo>
                  <a:lnTo>
                    <a:pt x="34" y="57"/>
                  </a:lnTo>
                  <a:lnTo>
                    <a:pt x="32" y="52"/>
                  </a:lnTo>
                  <a:lnTo>
                    <a:pt x="34" y="48"/>
                  </a:lnTo>
                  <a:lnTo>
                    <a:pt x="39" y="45"/>
                  </a:lnTo>
                  <a:lnTo>
                    <a:pt x="47" y="43"/>
                  </a:lnTo>
                  <a:lnTo>
                    <a:pt x="54" y="41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238"/>
            <p:cNvSpPr>
              <a:spLocks noEditPoints="1"/>
            </p:cNvSpPr>
            <p:nvPr/>
          </p:nvSpPr>
          <p:spPr bwMode="auto">
            <a:xfrm>
              <a:off x="681908" y="2945116"/>
              <a:ext cx="392150" cy="179253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2" y="7"/>
                </a:cxn>
                <a:cxn ang="0">
                  <a:pos x="12" y="40"/>
                </a:cxn>
                <a:cxn ang="0">
                  <a:pos x="26" y="74"/>
                </a:cxn>
                <a:cxn ang="0">
                  <a:pos x="43" y="105"/>
                </a:cxn>
                <a:cxn ang="0">
                  <a:pos x="65" y="135"/>
                </a:cxn>
                <a:cxn ang="0">
                  <a:pos x="87" y="164"/>
                </a:cxn>
                <a:cxn ang="0">
                  <a:pos x="116" y="190"/>
                </a:cxn>
                <a:cxn ang="0">
                  <a:pos x="145" y="216"/>
                </a:cxn>
                <a:cxn ang="0">
                  <a:pos x="179" y="237"/>
                </a:cxn>
                <a:cxn ang="0">
                  <a:pos x="216" y="259"/>
                </a:cxn>
                <a:cxn ang="0">
                  <a:pos x="257" y="276"/>
                </a:cxn>
                <a:cxn ang="0">
                  <a:pos x="301" y="292"/>
                </a:cxn>
                <a:cxn ang="0">
                  <a:pos x="347" y="304"/>
                </a:cxn>
                <a:cxn ang="0">
                  <a:pos x="398" y="314"/>
                </a:cxn>
                <a:cxn ang="0">
                  <a:pos x="454" y="321"/>
                </a:cxn>
                <a:cxn ang="0">
                  <a:pos x="512" y="325"/>
                </a:cxn>
                <a:cxn ang="0">
                  <a:pos x="573" y="325"/>
                </a:cxn>
                <a:cxn ang="0">
                  <a:pos x="641" y="321"/>
                </a:cxn>
                <a:cxn ang="0">
                  <a:pos x="701" y="314"/>
                </a:cxn>
                <a:cxn ang="0">
                  <a:pos x="711" y="309"/>
                </a:cxn>
                <a:cxn ang="0">
                  <a:pos x="689" y="309"/>
                </a:cxn>
                <a:cxn ang="0">
                  <a:pos x="629" y="306"/>
                </a:cxn>
                <a:cxn ang="0">
                  <a:pos x="590" y="302"/>
                </a:cxn>
                <a:cxn ang="0">
                  <a:pos x="541" y="297"/>
                </a:cxn>
                <a:cxn ang="0">
                  <a:pos x="490" y="290"/>
                </a:cxn>
                <a:cxn ang="0">
                  <a:pos x="434" y="278"/>
                </a:cxn>
                <a:cxn ang="0">
                  <a:pos x="376" y="261"/>
                </a:cxn>
                <a:cxn ang="0">
                  <a:pos x="318" y="242"/>
                </a:cxn>
                <a:cxn ang="0">
                  <a:pos x="259" y="219"/>
                </a:cxn>
                <a:cxn ang="0">
                  <a:pos x="230" y="207"/>
                </a:cxn>
                <a:cxn ang="0">
                  <a:pos x="201" y="190"/>
                </a:cxn>
                <a:cxn ang="0">
                  <a:pos x="174" y="173"/>
                </a:cxn>
                <a:cxn ang="0">
                  <a:pos x="145" y="157"/>
                </a:cxn>
                <a:cxn ang="0">
                  <a:pos x="121" y="138"/>
                </a:cxn>
                <a:cxn ang="0">
                  <a:pos x="94" y="117"/>
                </a:cxn>
                <a:cxn ang="0">
                  <a:pos x="70" y="93"/>
                </a:cxn>
                <a:cxn ang="0">
                  <a:pos x="48" y="69"/>
                </a:cxn>
                <a:cxn ang="0">
                  <a:pos x="26" y="43"/>
                </a:cxn>
                <a:cxn ang="0">
                  <a:pos x="7" y="14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711" h="325">
                  <a:moveTo>
                    <a:pt x="7" y="14"/>
                  </a:moveTo>
                  <a:lnTo>
                    <a:pt x="2" y="7"/>
                  </a:lnTo>
                  <a:lnTo>
                    <a:pt x="12" y="40"/>
                  </a:lnTo>
                  <a:lnTo>
                    <a:pt x="26" y="74"/>
                  </a:lnTo>
                  <a:lnTo>
                    <a:pt x="43" y="105"/>
                  </a:lnTo>
                  <a:lnTo>
                    <a:pt x="65" y="135"/>
                  </a:lnTo>
                  <a:lnTo>
                    <a:pt x="87" y="164"/>
                  </a:lnTo>
                  <a:lnTo>
                    <a:pt x="116" y="190"/>
                  </a:lnTo>
                  <a:lnTo>
                    <a:pt x="145" y="216"/>
                  </a:lnTo>
                  <a:lnTo>
                    <a:pt x="179" y="237"/>
                  </a:lnTo>
                  <a:lnTo>
                    <a:pt x="216" y="259"/>
                  </a:lnTo>
                  <a:lnTo>
                    <a:pt x="257" y="276"/>
                  </a:lnTo>
                  <a:lnTo>
                    <a:pt x="301" y="292"/>
                  </a:lnTo>
                  <a:lnTo>
                    <a:pt x="347" y="304"/>
                  </a:lnTo>
                  <a:lnTo>
                    <a:pt x="398" y="314"/>
                  </a:lnTo>
                  <a:lnTo>
                    <a:pt x="454" y="321"/>
                  </a:lnTo>
                  <a:lnTo>
                    <a:pt x="512" y="325"/>
                  </a:lnTo>
                  <a:lnTo>
                    <a:pt x="573" y="325"/>
                  </a:lnTo>
                  <a:lnTo>
                    <a:pt x="641" y="321"/>
                  </a:lnTo>
                  <a:lnTo>
                    <a:pt x="701" y="314"/>
                  </a:lnTo>
                  <a:lnTo>
                    <a:pt x="711" y="309"/>
                  </a:lnTo>
                  <a:lnTo>
                    <a:pt x="689" y="309"/>
                  </a:lnTo>
                  <a:lnTo>
                    <a:pt x="629" y="306"/>
                  </a:lnTo>
                  <a:lnTo>
                    <a:pt x="590" y="302"/>
                  </a:lnTo>
                  <a:lnTo>
                    <a:pt x="541" y="297"/>
                  </a:lnTo>
                  <a:lnTo>
                    <a:pt x="490" y="290"/>
                  </a:lnTo>
                  <a:lnTo>
                    <a:pt x="434" y="278"/>
                  </a:lnTo>
                  <a:lnTo>
                    <a:pt x="376" y="261"/>
                  </a:lnTo>
                  <a:lnTo>
                    <a:pt x="318" y="242"/>
                  </a:lnTo>
                  <a:lnTo>
                    <a:pt x="259" y="219"/>
                  </a:lnTo>
                  <a:lnTo>
                    <a:pt x="230" y="207"/>
                  </a:lnTo>
                  <a:lnTo>
                    <a:pt x="201" y="190"/>
                  </a:lnTo>
                  <a:lnTo>
                    <a:pt x="174" y="173"/>
                  </a:lnTo>
                  <a:lnTo>
                    <a:pt x="145" y="157"/>
                  </a:lnTo>
                  <a:lnTo>
                    <a:pt x="121" y="138"/>
                  </a:lnTo>
                  <a:lnTo>
                    <a:pt x="94" y="117"/>
                  </a:lnTo>
                  <a:lnTo>
                    <a:pt x="70" y="93"/>
                  </a:lnTo>
                  <a:lnTo>
                    <a:pt x="48" y="69"/>
                  </a:lnTo>
                  <a:lnTo>
                    <a:pt x="26" y="43"/>
                  </a:lnTo>
                  <a:lnTo>
                    <a:pt x="7" y="14"/>
                  </a:lnTo>
                  <a:close/>
                  <a:moveTo>
                    <a:pt x="0" y="0"/>
                  </a:move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239"/>
            <p:cNvSpPr/>
            <p:nvPr/>
          </p:nvSpPr>
          <p:spPr bwMode="auto">
            <a:xfrm>
              <a:off x="574357" y="2428868"/>
              <a:ext cx="691088" cy="294526"/>
            </a:xfrm>
            <a:custGeom>
              <a:avLst/>
              <a:gdLst/>
              <a:ahLst/>
              <a:cxnLst>
                <a:cxn ang="0">
                  <a:pos x="1171" y="238"/>
                </a:cxn>
                <a:cxn ang="0">
                  <a:pos x="1217" y="202"/>
                </a:cxn>
                <a:cxn ang="0">
                  <a:pos x="1236" y="176"/>
                </a:cxn>
                <a:cxn ang="0">
                  <a:pos x="1251" y="143"/>
                </a:cxn>
                <a:cxn ang="0">
                  <a:pos x="1253" y="104"/>
                </a:cxn>
                <a:cxn ang="0">
                  <a:pos x="1241" y="62"/>
                </a:cxn>
                <a:cxn ang="0">
                  <a:pos x="1219" y="86"/>
                </a:cxn>
                <a:cxn ang="0">
                  <a:pos x="1183" y="112"/>
                </a:cxn>
                <a:cxn ang="0">
                  <a:pos x="1137" y="128"/>
                </a:cxn>
                <a:cxn ang="0">
                  <a:pos x="1115" y="131"/>
                </a:cxn>
                <a:cxn ang="0">
                  <a:pos x="1120" y="107"/>
                </a:cxn>
                <a:cxn ang="0">
                  <a:pos x="1120" y="71"/>
                </a:cxn>
                <a:cxn ang="0">
                  <a:pos x="1110" y="28"/>
                </a:cxn>
                <a:cxn ang="0">
                  <a:pos x="1091" y="17"/>
                </a:cxn>
                <a:cxn ang="0">
                  <a:pos x="1066" y="38"/>
                </a:cxn>
                <a:cxn ang="0">
                  <a:pos x="1027" y="60"/>
                </a:cxn>
                <a:cxn ang="0">
                  <a:pos x="986" y="67"/>
                </a:cxn>
                <a:cxn ang="0">
                  <a:pos x="947" y="64"/>
                </a:cxn>
                <a:cxn ang="0">
                  <a:pos x="850" y="33"/>
                </a:cxn>
                <a:cxn ang="0">
                  <a:pos x="758" y="12"/>
                </a:cxn>
                <a:cxn ang="0">
                  <a:pos x="646" y="0"/>
                </a:cxn>
                <a:cxn ang="0">
                  <a:pos x="585" y="2"/>
                </a:cxn>
                <a:cxn ang="0">
                  <a:pos x="520" y="9"/>
                </a:cxn>
                <a:cxn ang="0">
                  <a:pos x="450" y="24"/>
                </a:cxn>
                <a:cxn ang="0">
                  <a:pos x="379" y="48"/>
                </a:cxn>
                <a:cxn ang="0">
                  <a:pos x="304" y="81"/>
                </a:cxn>
                <a:cxn ang="0">
                  <a:pos x="226" y="128"/>
                </a:cxn>
                <a:cxn ang="0">
                  <a:pos x="146" y="185"/>
                </a:cxn>
                <a:cxn ang="0">
                  <a:pos x="64" y="257"/>
                </a:cxn>
                <a:cxn ang="0">
                  <a:pos x="37" y="311"/>
                </a:cxn>
                <a:cxn ang="0">
                  <a:pos x="12" y="387"/>
                </a:cxn>
                <a:cxn ang="0">
                  <a:pos x="0" y="449"/>
                </a:cxn>
                <a:cxn ang="0">
                  <a:pos x="0" y="489"/>
                </a:cxn>
                <a:cxn ang="0">
                  <a:pos x="8" y="513"/>
                </a:cxn>
                <a:cxn ang="0">
                  <a:pos x="22" y="523"/>
                </a:cxn>
                <a:cxn ang="0">
                  <a:pos x="61" y="532"/>
                </a:cxn>
                <a:cxn ang="0">
                  <a:pos x="117" y="534"/>
                </a:cxn>
                <a:cxn ang="0">
                  <a:pos x="272" y="520"/>
                </a:cxn>
                <a:cxn ang="0">
                  <a:pos x="464" y="492"/>
                </a:cxn>
                <a:cxn ang="0">
                  <a:pos x="671" y="447"/>
                </a:cxn>
                <a:cxn ang="0">
                  <a:pos x="865" y="394"/>
                </a:cxn>
                <a:cxn ang="0">
                  <a:pos x="1025" y="335"/>
                </a:cxn>
                <a:cxn ang="0">
                  <a:pos x="1083" y="307"/>
                </a:cxn>
                <a:cxn ang="0">
                  <a:pos x="1127" y="278"/>
                </a:cxn>
                <a:cxn ang="0">
                  <a:pos x="1146" y="249"/>
                </a:cxn>
              </a:cxnLst>
              <a:rect l="0" t="0" r="r" b="b"/>
              <a:pathLst>
                <a:path w="1253" h="534">
                  <a:moveTo>
                    <a:pt x="1146" y="249"/>
                  </a:moveTo>
                  <a:lnTo>
                    <a:pt x="1171" y="238"/>
                  </a:lnTo>
                  <a:lnTo>
                    <a:pt x="1192" y="223"/>
                  </a:lnTo>
                  <a:lnTo>
                    <a:pt x="1217" y="202"/>
                  </a:lnTo>
                  <a:lnTo>
                    <a:pt x="1226" y="188"/>
                  </a:lnTo>
                  <a:lnTo>
                    <a:pt x="1236" y="176"/>
                  </a:lnTo>
                  <a:lnTo>
                    <a:pt x="1246" y="159"/>
                  </a:lnTo>
                  <a:lnTo>
                    <a:pt x="1251" y="143"/>
                  </a:lnTo>
                  <a:lnTo>
                    <a:pt x="1253" y="124"/>
                  </a:lnTo>
                  <a:lnTo>
                    <a:pt x="1253" y="104"/>
                  </a:lnTo>
                  <a:lnTo>
                    <a:pt x="1251" y="83"/>
                  </a:lnTo>
                  <a:lnTo>
                    <a:pt x="1241" y="62"/>
                  </a:lnTo>
                  <a:lnTo>
                    <a:pt x="1231" y="74"/>
                  </a:lnTo>
                  <a:lnTo>
                    <a:pt x="1219" y="86"/>
                  </a:lnTo>
                  <a:lnTo>
                    <a:pt x="1202" y="100"/>
                  </a:lnTo>
                  <a:lnTo>
                    <a:pt x="1183" y="112"/>
                  </a:lnTo>
                  <a:lnTo>
                    <a:pt x="1161" y="124"/>
                  </a:lnTo>
                  <a:lnTo>
                    <a:pt x="1137" y="128"/>
                  </a:lnTo>
                  <a:lnTo>
                    <a:pt x="1127" y="131"/>
                  </a:lnTo>
                  <a:lnTo>
                    <a:pt x="1115" y="131"/>
                  </a:lnTo>
                  <a:lnTo>
                    <a:pt x="1117" y="119"/>
                  </a:lnTo>
                  <a:lnTo>
                    <a:pt x="1120" y="107"/>
                  </a:lnTo>
                  <a:lnTo>
                    <a:pt x="1122" y="90"/>
                  </a:lnTo>
                  <a:lnTo>
                    <a:pt x="1120" y="71"/>
                  </a:lnTo>
                  <a:lnTo>
                    <a:pt x="1117" y="50"/>
                  </a:lnTo>
                  <a:lnTo>
                    <a:pt x="1110" y="28"/>
                  </a:lnTo>
                  <a:lnTo>
                    <a:pt x="1095" y="7"/>
                  </a:lnTo>
                  <a:lnTo>
                    <a:pt x="1091" y="17"/>
                  </a:lnTo>
                  <a:lnTo>
                    <a:pt x="1081" y="28"/>
                  </a:lnTo>
                  <a:lnTo>
                    <a:pt x="1066" y="38"/>
                  </a:lnTo>
                  <a:lnTo>
                    <a:pt x="1049" y="50"/>
                  </a:lnTo>
                  <a:lnTo>
                    <a:pt x="1027" y="60"/>
                  </a:lnTo>
                  <a:lnTo>
                    <a:pt x="1001" y="67"/>
                  </a:lnTo>
                  <a:lnTo>
                    <a:pt x="986" y="67"/>
                  </a:lnTo>
                  <a:lnTo>
                    <a:pt x="969" y="67"/>
                  </a:lnTo>
                  <a:lnTo>
                    <a:pt x="947" y="64"/>
                  </a:lnTo>
                  <a:lnTo>
                    <a:pt x="921" y="55"/>
                  </a:lnTo>
                  <a:lnTo>
                    <a:pt x="850" y="33"/>
                  </a:lnTo>
                  <a:lnTo>
                    <a:pt x="806" y="24"/>
                  </a:lnTo>
                  <a:lnTo>
                    <a:pt x="758" y="12"/>
                  </a:lnTo>
                  <a:lnTo>
                    <a:pt x="705" y="5"/>
                  </a:lnTo>
                  <a:lnTo>
                    <a:pt x="646" y="0"/>
                  </a:lnTo>
                  <a:lnTo>
                    <a:pt x="617" y="0"/>
                  </a:lnTo>
                  <a:lnTo>
                    <a:pt x="585" y="2"/>
                  </a:lnTo>
                  <a:lnTo>
                    <a:pt x="552" y="5"/>
                  </a:lnTo>
                  <a:lnTo>
                    <a:pt x="520" y="9"/>
                  </a:lnTo>
                  <a:lnTo>
                    <a:pt x="486" y="17"/>
                  </a:lnTo>
                  <a:lnTo>
                    <a:pt x="450" y="24"/>
                  </a:lnTo>
                  <a:lnTo>
                    <a:pt x="416" y="36"/>
                  </a:lnTo>
                  <a:lnTo>
                    <a:pt x="379" y="48"/>
                  </a:lnTo>
                  <a:lnTo>
                    <a:pt x="340" y="64"/>
                  </a:lnTo>
                  <a:lnTo>
                    <a:pt x="304" y="81"/>
                  </a:lnTo>
                  <a:lnTo>
                    <a:pt x="265" y="102"/>
                  </a:lnTo>
                  <a:lnTo>
                    <a:pt x="226" y="128"/>
                  </a:lnTo>
                  <a:lnTo>
                    <a:pt x="185" y="154"/>
                  </a:lnTo>
                  <a:lnTo>
                    <a:pt x="146" y="185"/>
                  </a:lnTo>
                  <a:lnTo>
                    <a:pt x="105" y="219"/>
                  </a:lnTo>
                  <a:lnTo>
                    <a:pt x="64" y="257"/>
                  </a:lnTo>
                  <a:lnTo>
                    <a:pt x="51" y="283"/>
                  </a:lnTo>
                  <a:lnTo>
                    <a:pt x="37" y="311"/>
                  </a:lnTo>
                  <a:lnTo>
                    <a:pt x="25" y="347"/>
                  </a:lnTo>
                  <a:lnTo>
                    <a:pt x="12" y="387"/>
                  </a:lnTo>
                  <a:lnTo>
                    <a:pt x="3" y="428"/>
                  </a:lnTo>
                  <a:lnTo>
                    <a:pt x="0" y="449"/>
                  </a:lnTo>
                  <a:lnTo>
                    <a:pt x="0" y="470"/>
                  </a:lnTo>
                  <a:lnTo>
                    <a:pt x="0" y="489"/>
                  </a:lnTo>
                  <a:lnTo>
                    <a:pt x="5" y="508"/>
                  </a:lnTo>
                  <a:lnTo>
                    <a:pt x="8" y="513"/>
                  </a:lnTo>
                  <a:lnTo>
                    <a:pt x="10" y="518"/>
                  </a:lnTo>
                  <a:lnTo>
                    <a:pt x="22" y="523"/>
                  </a:lnTo>
                  <a:lnTo>
                    <a:pt x="39" y="527"/>
                  </a:lnTo>
                  <a:lnTo>
                    <a:pt x="61" y="532"/>
                  </a:lnTo>
                  <a:lnTo>
                    <a:pt x="85" y="534"/>
                  </a:lnTo>
                  <a:lnTo>
                    <a:pt x="117" y="534"/>
                  </a:lnTo>
                  <a:lnTo>
                    <a:pt x="187" y="530"/>
                  </a:lnTo>
                  <a:lnTo>
                    <a:pt x="272" y="520"/>
                  </a:lnTo>
                  <a:lnTo>
                    <a:pt x="364" y="508"/>
                  </a:lnTo>
                  <a:lnTo>
                    <a:pt x="464" y="492"/>
                  </a:lnTo>
                  <a:lnTo>
                    <a:pt x="566" y="470"/>
                  </a:lnTo>
                  <a:lnTo>
                    <a:pt x="671" y="447"/>
                  </a:lnTo>
                  <a:lnTo>
                    <a:pt x="770" y="420"/>
                  </a:lnTo>
                  <a:lnTo>
                    <a:pt x="865" y="394"/>
                  </a:lnTo>
                  <a:lnTo>
                    <a:pt x="950" y="366"/>
                  </a:lnTo>
                  <a:lnTo>
                    <a:pt x="1025" y="335"/>
                  </a:lnTo>
                  <a:lnTo>
                    <a:pt x="1057" y="321"/>
                  </a:lnTo>
                  <a:lnTo>
                    <a:pt x="1083" y="307"/>
                  </a:lnTo>
                  <a:lnTo>
                    <a:pt x="1107" y="292"/>
                  </a:lnTo>
                  <a:lnTo>
                    <a:pt x="1127" y="278"/>
                  </a:lnTo>
                  <a:lnTo>
                    <a:pt x="1139" y="264"/>
                  </a:lnTo>
                  <a:lnTo>
                    <a:pt x="1146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240"/>
            <p:cNvSpPr/>
            <p:nvPr/>
          </p:nvSpPr>
          <p:spPr bwMode="auto">
            <a:xfrm>
              <a:off x="673635" y="2580544"/>
              <a:ext cx="570299" cy="543825"/>
            </a:xfrm>
            <a:custGeom>
              <a:avLst/>
              <a:gdLst/>
              <a:ahLst/>
              <a:cxnLst>
                <a:cxn ang="0">
                  <a:pos x="893" y="100"/>
                </a:cxn>
                <a:cxn ang="0">
                  <a:pos x="957" y="179"/>
                </a:cxn>
                <a:cxn ang="0">
                  <a:pos x="988" y="231"/>
                </a:cxn>
                <a:cxn ang="0">
                  <a:pos x="1012" y="288"/>
                </a:cxn>
                <a:cxn ang="0">
                  <a:pos x="1030" y="350"/>
                </a:cxn>
                <a:cxn ang="0">
                  <a:pos x="1032" y="409"/>
                </a:cxn>
                <a:cxn ang="0">
                  <a:pos x="1015" y="559"/>
                </a:cxn>
                <a:cxn ang="0">
                  <a:pos x="1017" y="594"/>
                </a:cxn>
                <a:cxn ang="0">
                  <a:pos x="1032" y="640"/>
                </a:cxn>
                <a:cxn ang="0">
                  <a:pos x="1034" y="680"/>
                </a:cxn>
                <a:cxn ang="0">
                  <a:pos x="1025" y="732"/>
                </a:cxn>
                <a:cxn ang="0">
                  <a:pos x="1003" y="792"/>
                </a:cxn>
                <a:cxn ang="0">
                  <a:pos x="959" y="851"/>
                </a:cxn>
                <a:cxn ang="0">
                  <a:pos x="913" y="894"/>
                </a:cxn>
                <a:cxn ang="0">
                  <a:pos x="872" y="920"/>
                </a:cxn>
                <a:cxn ang="0">
                  <a:pos x="823" y="944"/>
                </a:cxn>
                <a:cxn ang="0">
                  <a:pos x="767" y="960"/>
                </a:cxn>
                <a:cxn ang="0">
                  <a:pos x="704" y="975"/>
                </a:cxn>
                <a:cxn ang="0">
                  <a:pos x="629" y="984"/>
                </a:cxn>
                <a:cxn ang="0">
                  <a:pos x="546" y="986"/>
                </a:cxn>
                <a:cxn ang="0">
                  <a:pos x="469" y="982"/>
                </a:cxn>
                <a:cxn ang="0">
                  <a:pos x="398" y="972"/>
                </a:cxn>
                <a:cxn ang="0">
                  <a:pos x="333" y="958"/>
                </a:cxn>
                <a:cxn ang="0">
                  <a:pos x="274" y="939"/>
                </a:cxn>
                <a:cxn ang="0">
                  <a:pos x="221" y="915"/>
                </a:cxn>
                <a:cxn ang="0">
                  <a:pos x="175" y="887"/>
                </a:cxn>
                <a:cxn ang="0">
                  <a:pos x="134" y="856"/>
                </a:cxn>
                <a:cxn ang="0">
                  <a:pos x="100" y="820"/>
                </a:cxn>
                <a:cxn ang="0">
                  <a:pos x="68" y="782"/>
                </a:cxn>
                <a:cxn ang="0">
                  <a:pos x="44" y="742"/>
                </a:cxn>
                <a:cxn ang="0">
                  <a:pos x="19" y="675"/>
                </a:cxn>
                <a:cxn ang="0">
                  <a:pos x="3" y="583"/>
                </a:cxn>
                <a:cxn ang="0">
                  <a:pos x="5" y="485"/>
                </a:cxn>
                <a:cxn ang="0">
                  <a:pos x="27" y="383"/>
                </a:cxn>
                <a:cxn ang="0">
                  <a:pos x="68" y="279"/>
                </a:cxn>
                <a:cxn ang="0">
                  <a:pos x="97" y="229"/>
                </a:cxn>
                <a:cxn ang="0">
                  <a:pos x="131" y="181"/>
                </a:cxn>
                <a:cxn ang="0">
                  <a:pos x="170" y="136"/>
                </a:cxn>
                <a:cxn ang="0">
                  <a:pos x="218" y="96"/>
                </a:cxn>
                <a:cxn ang="0">
                  <a:pos x="272" y="62"/>
                </a:cxn>
                <a:cxn ang="0">
                  <a:pos x="333" y="34"/>
                </a:cxn>
                <a:cxn ang="0">
                  <a:pos x="401" y="15"/>
                </a:cxn>
                <a:cxn ang="0">
                  <a:pos x="476" y="3"/>
                </a:cxn>
                <a:cxn ang="0">
                  <a:pos x="561" y="3"/>
                </a:cxn>
                <a:cxn ang="0">
                  <a:pos x="653" y="12"/>
                </a:cxn>
                <a:cxn ang="0">
                  <a:pos x="755" y="34"/>
                </a:cxn>
                <a:cxn ang="0">
                  <a:pos x="867" y="69"/>
                </a:cxn>
              </a:cxnLst>
              <a:rect l="0" t="0" r="r" b="b"/>
              <a:pathLst>
                <a:path w="1034" h="986">
                  <a:moveTo>
                    <a:pt x="867" y="69"/>
                  </a:moveTo>
                  <a:lnTo>
                    <a:pt x="893" y="100"/>
                  </a:lnTo>
                  <a:lnTo>
                    <a:pt x="923" y="134"/>
                  </a:lnTo>
                  <a:lnTo>
                    <a:pt x="957" y="179"/>
                  </a:lnTo>
                  <a:lnTo>
                    <a:pt x="971" y="205"/>
                  </a:lnTo>
                  <a:lnTo>
                    <a:pt x="988" y="231"/>
                  </a:lnTo>
                  <a:lnTo>
                    <a:pt x="1000" y="259"/>
                  </a:lnTo>
                  <a:lnTo>
                    <a:pt x="1012" y="288"/>
                  </a:lnTo>
                  <a:lnTo>
                    <a:pt x="1022" y="319"/>
                  </a:lnTo>
                  <a:lnTo>
                    <a:pt x="1030" y="350"/>
                  </a:lnTo>
                  <a:lnTo>
                    <a:pt x="1032" y="378"/>
                  </a:lnTo>
                  <a:lnTo>
                    <a:pt x="1032" y="409"/>
                  </a:lnTo>
                  <a:lnTo>
                    <a:pt x="1020" y="507"/>
                  </a:lnTo>
                  <a:lnTo>
                    <a:pt x="1015" y="559"/>
                  </a:lnTo>
                  <a:lnTo>
                    <a:pt x="1015" y="578"/>
                  </a:lnTo>
                  <a:lnTo>
                    <a:pt x="1017" y="594"/>
                  </a:lnTo>
                  <a:lnTo>
                    <a:pt x="1030" y="628"/>
                  </a:lnTo>
                  <a:lnTo>
                    <a:pt x="1032" y="640"/>
                  </a:lnTo>
                  <a:lnTo>
                    <a:pt x="1034" y="658"/>
                  </a:lnTo>
                  <a:lnTo>
                    <a:pt x="1034" y="680"/>
                  </a:lnTo>
                  <a:lnTo>
                    <a:pt x="1032" y="704"/>
                  </a:lnTo>
                  <a:lnTo>
                    <a:pt x="1025" y="732"/>
                  </a:lnTo>
                  <a:lnTo>
                    <a:pt x="1015" y="761"/>
                  </a:lnTo>
                  <a:lnTo>
                    <a:pt x="1003" y="792"/>
                  </a:lnTo>
                  <a:lnTo>
                    <a:pt x="983" y="822"/>
                  </a:lnTo>
                  <a:lnTo>
                    <a:pt x="959" y="851"/>
                  </a:lnTo>
                  <a:lnTo>
                    <a:pt x="930" y="882"/>
                  </a:lnTo>
                  <a:lnTo>
                    <a:pt x="913" y="894"/>
                  </a:lnTo>
                  <a:lnTo>
                    <a:pt x="893" y="908"/>
                  </a:lnTo>
                  <a:lnTo>
                    <a:pt x="872" y="920"/>
                  </a:lnTo>
                  <a:lnTo>
                    <a:pt x="850" y="932"/>
                  </a:lnTo>
                  <a:lnTo>
                    <a:pt x="823" y="944"/>
                  </a:lnTo>
                  <a:lnTo>
                    <a:pt x="796" y="953"/>
                  </a:lnTo>
                  <a:lnTo>
                    <a:pt x="767" y="960"/>
                  </a:lnTo>
                  <a:lnTo>
                    <a:pt x="736" y="967"/>
                  </a:lnTo>
                  <a:lnTo>
                    <a:pt x="704" y="975"/>
                  </a:lnTo>
                  <a:lnTo>
                    <a:pt x="668" y="979"/>
                  </a:lnTo>
                  <a:lnTo>
                    <a:pt x="629" y="984"/>
                  </a:lnTo>
                  <a:lnTo>
                    <a:pt x="588" y="986"/>
                  </a:lnTo>
                  <a:lnTo>
                    <a:pt x="546" y="986"/>
                  </a:lnTo>
                  <a:lnTo>
                    <a:pt x="507" y="984"/>
                  </a:lnTo>
                  <a:lnTo>
                    <a:pt x="469" y="982"/>
                  </a:lnTo>
                  <a:lnTo>
                    <a:pt x="432" y="979"/>
                  </a:lnTo>
                  <a:lnTo>
                    <a:pt x="398" y="972"/>
                  </a:lnTo>
                  <a:lnTo>
                    <a:pt x="364" y="967"/>
                  </a:lnTo>
                  <a:lnTo>
                    <a:pt x="333" y="958"/>
                  </a:lnTo>
                  <a:lnTo>
                    <a:pt x="304" y="949"/>
                  </a:lnTo>
                  <a:lnTo>
                    <a:pt x="274" y="939"/>
                  </a:lnTo>
                  <a:lnTo>
                    <a:pt x="248" y="927"/>
                  </a:lnTo>
                  <a:lnTo>
                    <a:pt x="221" y="915"/>
                  </a:lnTo>
                  <a:lnTo>
                    <a:pt x="197" y="901"/>
                  </a:lnTo>
                  <a:lnTo>
                    <a:pt x="175" y="887"/>
                  </a:lnTo>
                  <a:lnTo>
                    <a:pt x="153" y="872"/>
                  </a:lnTo>
                  <a:lnTo>
                    <a:pt x="134" y="856"/>
                  </a:lnTo>
                  <a:lnTo>
                    <a:pt x="117" y="839"/>
                  </a:lnTo>
                  <a:lnTo>
                    <a:pt x="100" y="820"/>
                  </a:lnTo>
                  <a:lnTo>
                    <a:pt x="83" y="801"/>
                  </a:lnTo>
                  <a:lnTo>
                    <a:pt x="68" y="782"/>
                  </a:lnTo>
                  <a:lnTo>
                    <a:pt x="56" y="761"/>
                  </a:lnTo>
                  <a:lnTo>
                    <a:pt x="44" y="742"/>
                  </a:lnTo>
                  <a:lnTo>
                    <a:pt x="34" y="720"/>
                  </a:lnTo>
                  <a:lnTo>
                    <a:pt x="19" y="675"/>
                  </a:lnTo>
                  <a:lnTo>
                    <a:pt x="7" y="630"/>
                  </a:lnTo>
                  <a:lnTo>
                    <a:pt x="3" y="583"/>
                  </a:lnTo>
                  <a:lnTo>
                    <a:pt x="0" y="535"/>
                  </a:lnTo>
                  <a:lnTo>
                    <a:pt x="5" y="485"/>
                  </a:lnTo>
                  <a:lnTo>
                    <a:pt x="15" y="435"/>
                  </a:lnTo>
                  <a:lnTo>
                    <a:pt x="27" y="383"/>
                  </a:lnTo>
                  <a:lnTo>
                    <a:pt x="44" y="331"/>
                  </a:lnTo>
                  <a:lnTo>
                    <a:pt x="68" y="279"/>
                  </a:lnTo>
                  <a:lnTo>
                    <a:pt x="80" y="252"/>
                  </a:lnTo>
                  <a:lnTo>
                    <a:pt x="97" y="229"/>
                  </a:lnTo>
                  <a:lnTo>
                    <a:pt x="112" y="205"/>
                  </a:lnTo>
                  <a:lnTo>
                    <a:pt x="131" y="181"/>
                  </a:lnTo>
                  <a:lnTo>
                    <a:pt x="151" y="157"/>
                  </a:lnTo>
                  <a:lnTo>
                    <a:pt x="170" y="136"/>
                  </a:lnTo>
                  <a:lnTo>
                    <a:pt x="194" y="115"/>
                  </a:lnTo>
                  <a:lnTo>
                    <a:pt x="218" y="96"/>
                  </a:lnTo>
                  <a:lnTo>
                    <a:pt x="243" y="79"/>
                  </a:lnTo>
                  <a:lnTo>
                    <a:pt x="272" y="62"/>
                  </a:lnTo>
                  <a:lnTo>
                    <a:pt x="301" y="46"/>
                  </a:lnTo>
                  <a:lnTo>
                    <a:pt x="333" y="34"/>
                  </a:lnTo>
                  <a:lnTo>
                    <a:pt x="367" y="22"/>
                  </a:lnTo>
                  <a:lnTo>
                    <a:pt x="401" y="15"/>
                  </a:lnTo>
                  <a:lnTo>
                    <a:pt x="437" y="8"/>
                  </a:lnTo>
                  <a:lnTo>
                    <a:pt x="476" y="3"/>
                  </a:lnTo>
                  <a:lnTo>
                    <a:pt x="517" y="0"/>
                  </a:lnTo>
                  <a:lnTo>
                    <a:pt x="561" y="3"/>
                  </a:lnTo>
                  <a:lnTo>
                    <a:pt x="607" y="5"/>
                  </a:lnTo>
                  <a:lnTo>
                    <a:pt x="653" y="12"/>
                  </a:lnTo>
                  <a:lnTo>
                    <a:pt x="704" y="22"/>
                  </a:lnTo>
                  <a:lnTo>
                    <a:pt x="755" y="34"/>
                  </a:lnTo>
                  <a:lnTo>
                    <a:pt x="809" y="50"/>
                  </a:lnTo>
                  <a:lnTo>
                    <a:pt x="867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241"/>
            <p:cNvSpPr/>
            <p:nvPr/>
          </p:nvSpPr>
          <p:spPr bwMode="auto">
            <a:xfrm>
              <a:off x="803800" y="2764208"/>
              <a:ext cx="53500" cy="35299"/>
            </a:xfrm>
            <a:custGeom>
              <a:avLst/>
              <a:gdLst/>
              <a:ahLst/>
              <a:cxnLst>
                <a:cxn ang="0">
                  <a:pos x="97" y="19"/>
                </a:cxn>
                <a:cxn ang="0">
                  <a:pos x="85" y="22"/>
                </a:cxn>
                <a:cxn ang="0">
                  <a:pos x="60" y="26"/>
                </a:cxn>
                <a:cxn ang="0">
                  <a:pos x="43" y="34"/>
                </a:cxn>
                <a:cxn ang="0">
                  <a:pos x="29" y="41"/>
                </a:cxn>
                <a:cxn ang="0">
                  <a:pos x="17" y="50"/>
                </a:cxn>
                <a:cxn ang="0">
                  <a:pos x="7" y="64"/>
                </a:cxn>
                <a:cxn ang="0">
                  <a:pos x="4" y="62"/>
                </a:cxn>
                <a:cxn ang="0">
                  <a:pos x="0" y="57"/>
                </a:cxn>
                <a:cxn ang="0">
                  <a:pos x="0" y="52"/>
                </a:cxn>
                <a:cxn ang="0">
                  <a:pos x="0" y="48"/>
                </a:cxn>
                <a:cxn ang="0">
                  <a:pos x="2" y="41"/>
                </a:cxn>
                <a:cxn ang="0">
                  <a:pos x="9" y="31"/>
                </a:cxn>
                <a:cxn ang="0">
                  <a:pos x="17" y="22"/>
                </a:cxn>
                <a:cxn ang="0">
                  <a:pos x="26" y="14"/>
                </a:cxn>
                <a:cxn ang="0">
                  <a:pos x="38" y="7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5" y="7"/>
                </a:cxn>
                <a:cxn ang="0">
                  <a:pos x="97" y="19"/>
                </a:cxn>
              </a:cxnLst>
              <a:rect l="0" t="0" r="r" b="b"/>
              <a:pathLst>
                <a:path w="97" h="64">
                  <a:moveTo>
                    <a:pt x="97" y="19"/>
                  </a:moveTo>
                  <a:lnTo>
                    <a:pt x="85" y="22"/>
                  </a:lnTo>
                  <a:lnTo>
                    <a:pt x="60" y="26"/>
                  </a:lnTo>
                  <a:lnTo>
                    <a:pt x="43" y="34"/>
                  </a:lnTo>
                  <a:lnTo>
                    <a:pt x="29" y="41"/>
                  </a:lnTo>
                  <a:lnTo>
                    <a:pt x="17" y="50"/>
                  </a:lnTo>
                  <a:lnTo>
                    <a:pt x="7" y="64"/>
                  </a:lnTo>
                  <a:lnTo>
                    <a:pt x="4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9" y="31"/>
                  </a:lnTo>
                  <a:lnTo>
                    <a:pt x="17" y="22"/>
                  </a:lnTo>
                  <a:lnTo>
                    <a:pt x="26" y="14"/>
                  </a:lnTo>
                  <a:lnTo>
                    <a:pt x="38" y="7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5" y="7"/>
                  </a:lnTo>
                  <a:lnTo>
                    <a:pt x="97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242"/>
            <p:cNvSpPr/>
            <p:nvPr/>
          </p:nvSpPr>
          <p:spPr bwMode="auto">
            <a:xfrm>
              <a:off x="1130316" y="2765312"/>
              <a:ext cx="53500" cy="3585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0" y="20"/>
                </a:cxn>
                <a:cxn ang="0">
                  <a:pos x="36" y="27"/>
                </a:cxn>
                <a:cxn ang="0">
                  <a:pos x="51" y="34"/>
                </a:cxn>
                <a:cxn ang="0">
                  <a:pos x="65" y="41"/>
                </a:cxn>
                <a:cxn ang="0">
                  <a:pos x="78" y="50"/>
                </a:cxn>
                <a:cxn ang="0">
                  <a:pos x="87" y="65"/>
                </a:cxn>
                <a:cxn ang="0">
                  <a:pos x="90" y="62"/>
                </a:cxn>
                <a:cxn ang="0">
                  <a:pos x="95" y="58"/>
                </a:cxn>
                <a:cxn ang="0">
                  <a:pos x="97" y="53"/>
                </a:cxn>
                <a:cxn ang="0">
                  <a:pos x="95" y="48"/>
                </a:cxn>
                <a:cxn ang="0">
                  <a:pos x="92" y="41"/>
                </a:cxn>
                <a:cxn ang="0">
                  <a:pos x="87" y="32"/>
                </a:cxn>
                <a:cxn ang="0">
                  <a:pos x="78" y="22"/>
                </a:cxn>
                <a:cxn ang="0">
                  <a:pos x="68" y="15"/>
                </a:cxn>
                <a:cxn ang="0">
                  <a:pos x="58" y="5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0" y="8"/>
                </a:cxn>
                <a:cxn ang="0">
                  <a:pos x="0" y="20"/>
                </a:cxn>
              </a:cxnLst>
              <a:rect l="0" t="0" r="r" b="b"/>
              <a:pathLst>
                <a:path w="97" h="65">
                  <a:moveTo>
                    <a:pt x="0" y="20"/>
                  </a:moveTo>
                  <a:lnTo>
                    <a:pt x="10" y="20"/>
                  </a:lnTo>
                  <a:lnTo>
                    <a:pt x="36" y="27"/>
                  </a:lnTo>
                  <a:lnTo>
                    <a:pt x="51" y="34"/>
                  </a:lnTo>
                  <a:lnTo>
                    <a:pt x="65" y="41"/>
                  </a:lnTo>
                  <a:lnTo>
                    <a:pt x="78" y="50"/>
                  </a:lnTo>
                  <a:lnTo>
                    <a:pt x="87" y="65"/>
                  </a:lnTo>
                  <a:lnTo>
                    <a:pt x="90" y="62"/>
                  </a:lnTo>
                  <a:lnTo>
                    <a:pt x="95" y="58"/>
                  </a:lnTo>
                  <a:lnTo>
                    <a:pt x="97" y="53"/>
                  </a:lnTo>
                  <a:lnTo>
                    <a:pt x="95" y="48"/>
                  </a:lnTo>
                  <a:lnTo>
                    <a:pt x="92" y="41"/>
                  </a:lnTo>
                  <a:lnTo>
                    <a:pt x="87" y="32"/>
                  </a:lnTo>
                  <a:lnTo>
                    <a:pt x="78" y="22"/>
                  </a:lnTo>
                  <a:lnTo>
                    <a:pt x="68" y="1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0" y="8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243"/>
            <p:cNvSpPr/>
            <p:nvPr/>
          </p:nvSpPr>
          <p:spPr bwMode="auto">
            <a:xfrm>
              <a:off x="1000151" y="2896580"/>
              <a:ext cx="39160" cy="40814"/>
            </a:xfrm>
            <a:custGeom>
              <a:avLst/>
              <a:gdLst/>
              <a:ahLst/>
              <a:cxnLst>
                <a:cxn ang="0">
                  <a:pos x="44" y="71"/>
                </a:cxn>
                <a:cxn ang="0">
                  <a:pos x="49" y="69"/>
                </a:cxn>
                <a:cxn ang="0">
                  <a:pos x="59" y="59"/>
                </a:cxn>
                <a:cxn ang="0">
                  <a:pos x="66" y="52"/>
                </a:cxn>
                <a:cxn ang="0">
                  <a:pos x="68" y="45"/>
                </a:cxn>
                <a:cxn ang="0">
                  <a:pos x="71" y="38"/>
                </a:cxn>
                <a:cxn ang="0">
                  <a:pos x="68" y="29"/>
                </a:cxn>
                <a:cxn ang="0">
                  <a:pos x="66" y="21"/>
                </a:cxn>
                <a:cxn ang="0">
                  <a:pos x="59" y="14"/>
                </a:cxn>
                <a:cxn ang="0">
                  <a:pos x="52" y="7"/>
                </a:cxn>
                <a:cxn ang="0">
                  <a:pos x="42" y="2"/>
                </a:cxn>
                <a:cxn ang="0">
                  <a:pos x="34" y="0"/>
                </a:cxn>
                <a:cxn ang="0">
                  <a:pos x="22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22" y="19"/>
                </a:cxn>
                <a:cxn ang="0">
                  <a:pos x="37" y="26"/>
                </a:cxn>
                <a:cxn ang="0">
                  <a:pos x="42" y="31"/>
                </a:cxn>
                <a:cxn ang="0">
                  <a:pos x="44" y="38"/>
                </a:cxn>
                <a:cxn ang="0">
                  <a:pos x="47" y="45"/>
                </a:cxn>
                <a:cxn ang="0">
                  <a:pos x="47" y="52"/>
                </a:cxn>
                <a:cxn ang="0">
                  <a:pos x="42" y="64"/>
                </a:cxn>
                <a:cxn ang="0">
                  <a:pos x="39" y="74"/>
                </a:cxn>
                <a:cxn ang="0">
                  <a:pos x="42" y="74"/>
                </a:cxn>
                <a:cxn ang="0">
                  <a:pos x="44" y="71"/>
                </a:cxn>
              </a:cxnLst>
              <a:rect l="0" t="0" r="r" b="b"/>
              <a:pathLst>
                <a:path w="71" h="74">
                  <a:moveTo>
                    <a:pt x="44" y="71"/>
                  </a:moveTo>
                  <a:lnTo>
                    <a:pt x="49" y="69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71" y="38"/>
                  </a:lnTo>
                  <a:lnTo>
                    <a:pt x="68" y="29"/>
                  </a:lnTo>
                  <a:lnTo>
                    <a:pt x="66" y="21"/>
                  </a:lnTo>
                  <a:lnTo>
                    <a:pt x="59" y="14"/>
                  </a:lnTo>
                  <a:lnTo>
                    <a:pt x="52" y="7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22" y="19"/>
                  </a:lnTo>
                  <a:lnTo>
                    <a:pt x="37" y="26"/>
                  </a:lnTo>
                  <a:lnTo>
                    <a:pt x="42" y="31"/>
                  </a:lnTo>
                  <a:lnTo>
                    <a:pt x="44" y="38"/>
                  </a:lnTo>
                  <a:lnTo>
                    <a:pt x="47" y="45"/>
                  </a:lnTo>
                  <a:lnTo>
                    <a:pt x="47" y="52"/>
                  </a:lnTo>
                  <a:lnTo>
                    <a:pt x="42" y="64"/>
                  </a:lnTo>
                  <a:lnTo>
                    <a:pt x="39" y="74"/>
                  </a:lnTo>
                  <a:lnTo>
                    <a:pt x="42" y="74"/>
                  </a:lnTo>
                  <a:lnTo>
                    <a:pt x="44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244"/>
            <p:cNvSpPr/>
            <p:nvPr/>
          </p:nvSpPr>
          <p:spPr bwMode="auto">
            <a:xfrm>
              <a:off x="822553" y="2809987"/>
              <a:ext cx="38608" cy="94315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4" y="119"/>
                </a:cxn>
                <a:cxn ang="0">
                  <a:pos x="7" y="133"/>
                </a:cxn>
                <a:cxn ang="0">
                  <a:pos x="12" y="145"/>
                </a:cxn>
                <a:cxn ang="0">
                  <a:pos x="17" y="157"/>
                </a:cxn>
                <a:cxn ang="0">
                  <a:pos x="21" y="164"/>
                </a:cxn>
                <a:cxn ang="0">
                  <a:pos x="29" y="169"/>
                </a:cxn>
                <a:cxn ang="0">
                  <a:pos x="36" y="171"/>
                </a:cxn>
                <a:cxn ang="0">
                  <a:pos x="41" y="169"/>
                </a:cxn>
                <a:cxn ang="0">
                  <a:pos x="48" y="164"/>
                </a:cxn>
                <a:cxn ang="0">
                  <a:pos x="53" y="157"/>
                </a:cxn>
                <a:cxn ang="0">
                  <a:pos x="60" y="145"/>
                </a:cxn>
                <a:cxn ang="0">
                  <a:pos x="63" y="133"/>
                </a:cxn>
                <a:cxn ang="0">
                  <a:pos x="68" y="119"/>
                </a:cxn>
                <a:cxn ang="0">
                  <a:pos x="70" y="86"/>
                </a:cxn>
                <a:cxn ang="0">
                  <a:pos x="68" y="53"/>
                </a:cxn>
                <a:cxn ang="0">
                  <a:pos x="63" y="38"/>
                </a:cxn>
                <a:cxn ang="0">
                  <a:pos x="60" y="24"/>
                </a:cxn>
                <a:cxn ang="0">
                  <a:pos x="55" y="15"/>
                </a:cxn>
                <a:cxn ang="0">
                  <a:pos x="48" y="7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7"/>
                </a:cxn>
                <a:cxn ang="0">
                  <a:pos x="17" y="15"/>
                </a:cxn>
                <a:cxn ang="0">
                  <a:pos x="12" y="24"/>
                </a:cxn>
                <a:cxn ang="0">
                  <a:pos x="7" y="38"/>
                </a:cxn>
                <a:cxn ang="0">
                  <a:pos x="4" y="53"/>
                </a:cxn>
                <a:cxn ang="0">
                  <a:pos x="0" y="86"/>
                </a:cxn>
              </a:cxnLst>
              <a:rect l="0" t="0" r="r" b="b"/>
              <a:pathLst>
                <a:path w="70" h="171">
                  <a:moveTo>
                    <a:pt x="0" y="86"/>
                  </a:moveTo>
                  <a:lnTo>
                    <a:pt x="4" y="119"/>
                  </a:lnTo>
                  <a:lnTo>
                    <a:pt x="7" y="133"/>
                  </a:lnTo>
                  <a:lnTo>
                    <a:pt x="12" y="145"/>
                  </a:lnTo>
                  <a:lnTo>
                    <a:pt x="17" y="157"/>
                  </a:lnTo>
                  <a:lnTo>
                    <a:pt x="21" y="164"/>
                  </a:lnTo>
                  <a:lnTo>
                    <a:pt x="29" y="169"/>
                  </a:lnTo>
                  <a:lnTo>
                    <a:pt x="36" y="171"/>
                  </a:lnTo>
                  <a:lnTo>
                    <a:pt x="41" y="169"/>
                  </a:lnTo>
                  <a:lnTo>
                    <a:pt x="48" y="164"/>
                  </a:lnTo>
                  <a:lnTo>
                    <a:pt x="53" y="157"/>
                  </a:lnTo>
                  <a:lnTo>
                    <a:pt x="60" y="145"/>
                  </a:lnTo>
                  <a:lnTo>
                    <a:pt x="63" y="133"/>
                  </a:lnTo>
                  <a:lnTo>
                    <a:pt x="68" y="119"/>
                  </a:lnTo>
                  <a:lnTo>
                    <a:pt x="70" y="86"/>
                  </a:lnTo>
                  <a:lnTo>
                    <a:pt x="68" y="53"/>
                  </a:lnTo>
                  <a:lnTo>
                    <a:pt x="63" y="38"/>
                  </a:lnTo>
                  <a:lnTo>
                    <a:pt x="60" y="24"/>
                  </a:lnTo>
                  <a:lnTo>
                    <a:pt x="55" y="15"/>
                  </a:lnTo>
                  <a:lnTo>
                    <a:pt x="48" y="7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7"/>
                  </a:lnTo>
                  <a:lnTo>
                    <a:pt x="17" y="15"/>
                  </a:lnTo>
                  <a:lnTo>
                    <a:pt x="12" y="24"/>
                  </a:lnTo>
                  <a:lnTo>
                    <a:pt x="7" y="38"/>
                  </a:lnTo>
                  <a:lnTo>
                    <a:pt x="4" y="53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245"/>
            <p:cNvSpPr/>
            <p:nvPr/>
          </p:nvSpPr>
          <p:spPr bwMode="auto">
            <a:xfrm>
              <a:off x="838548" y="2829843"/>
              <a:ext cx="14340" cy="2095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6"/>
                </a:cxn>
                <a:cxn ang="0">
                  <a:pos x="2" y="33"/>
                </a:cxn>
                <a:cxn ang="0">
                  <a:pos x="7" y="35"/>
                </a:cxn>
                <a:cxn ang="0">
                  <a:pos x="12" y="38"/>
                </a:cxn>
                <a:cxn ang="0">
                  <a:pos x="19" y="35"/>
                </a:cxn>
                <a:cxn ang="0">
                  <a:pos x="24" y="33"/>
                </a:cxn>
                <a:cxn ang="0">
                  <a:pos x="26" y="26"/>
                </a:cxn>
                <a:cxn ang="0">
                  <a:pos x="26" y="19"/>
                </a:cxn>
                <a:cxn ang="0">
                  <a:pos x="26" y="12"/>
                </a:cxn>
                <a:cxn ang="0">
                  <a:pos x="24" y="7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9"/>
                </a:cxn>
              </a:cxnLst>
              <a:rect l="0" t="0" r="r" b="b"/>
              <a:pathLst>
                <a:path w="26" h="38">
                  <a:moveTo>
                    <a:pt x="0" y="19"/>
                  </a:moveTo>
                  <a:lnTo>
                    <a:pt x="0" y="26"/>
                  </a:lnTo>
                  <a:lnTo>
                    <a:pt x="2" y="33"/>
                  </a:lnTo>
                  <a:lnTo>
                    <a:pt x="7" y="35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246"/>
            <p:cNvSpPr/>
            <p:nvPr/>
          </p:nvSpPr>
          <p:spPr bwMode="auto">
            <a:xfrm>
              <a:off x="1128661" y="2809987"/>
              <a:ext cx="37505" cy="9596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" y="122"/>
                </a:cxn>
                <a:cxn ang="0">
                  <a:pos x="5" y="136"/>
                </a:cxn>
                <a:cxn ang="0">
                  <a:pos x="10" y="148"/>
                </a:cxn>
                <a:cxn ang="0">
                  <a:pos x="15" y="157"/>
                </a:cxn>
                <a:cxn ang="0">
                  <a:pos x="20" y="167"/>
                </a:cxn>
                <a:cxn ang="0">
                  <a:pos x="27" y="171"/>
                </a:cxn>
                <a:cxn ang="0">
                  <a:pos x="34" y="174"/>
                </a:cxn>
                <a:cxn ang="0">
                  <a:pos x="42" y="171"/>
                </a:cxn>
                <a:cxn ang="0">
                  <a:pos x="47" y="167"/>
                </a:cxn>
                <a:cxn ang="0">
                  <a:pos x="54" y="159"/>
                </a:cxn>
                <a:cxn ang="0">
                  <a:pos x="59" y="148"/>
                </a:cxn>
                <a:cxn ang="0">
                  <a:pos x="64" y="136"/>
                </a:cxn>
                <a:cxn ang="0">
                  <a:pos x="66" y="122"/>
                </a:cxn>
                <a:cxn ang="0">
                  <a:pos x="68" y="88"/>
                </a:cxn>
                <a:cxn ang="0">
                  <a:pos x="66" y="55"/>
                </a:cxn>
                <a:cxn ang="0">
                  <a:pos x="64" y="38"/>
                </a:cxn>
                <a:cxn ang="0">
                  <a:pos x="59" y="27"/>
                </a:cxn>
                <a:cxn ang="0">
                  <a:pos x="54" y="17"/>
                </a:cxn>
                <a:cxn ang="0">
                  <a:pos x="49" y="7"/>
                </a:cxn>
                <a:cxn ang="0">
                  <a:pos x="42" y="3"/>
                </a:cxn>
                <a:cxn ang="0">
                  <a:pos x="34" y="0"/>
                </a:cxn>
                <a:cxn ang="0">
                  <a:pos x="27" y="3"/>
                </a:cxn>
                <a:cxn ang="0">
                  <a:pos x="22" y="7"/>
                </a:cxn>
                <a:cxn ang="0">
                  <a:pos x="15" y="1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3" y="53"/>
                </a:cxn>
                <a:cxn ang="0">
                  <a:pos x="0" y="88"/>
                </a:cxn>
              </a:cxnLst>
              <a:rect l="0" t="0" r="r" b="b"/>
              <a:pathLst>
                <a:path w="68" h="174">
                  <a:moveTo>
                    <a:pt x="0" y="88"/>
                  </a:moveTo>
                  <a:lnTo>
                    <a:pt x="3" y="122"/>
                  </a:lnTo>
                  <a:lnTo>
                    <a:pt x="5" y="136"/>
                  </a:lnTo>
                  <a:lnTo>
                    <a:pt x="10" y="148"/>
                  </a:lnTo>
                  <a:lnTo>
                    <a:pt x="15" y="157"/>
                  </a:lnTo>
                  <a:lnTo>
                    <a:pt x="20" y="167"/>
                  </a:lnTo>
                  <a:lnTo>
                    <a:pt x="27" y="171"/>
                  </a:lnTo>
                  <a:lnTo>
                    <a:pt x="34" y="174"/>
                  </a:lnTo>
                  <a:lnTo>
                    <a:pt x="42" y="171"/>
                  </a:lnTo>
                  <a:lnTo>
                    <a:pt x="47" y="167"/>
                  </a:lnTo>
                  <a:lnTo>
                    <a:pt x="54" y="159"/>
                  </a:lnTo>
                  <a:lnTo>
                    <a:pt x="59" y="148"/>
                  </a:lnTo>
                  <a:lnTo>
                    <a:pt x="64" y="136"/>
                  </a:lnTo>
                  <a:lnTo>
                    <a:pt x="66" y="122"/>
                  </a:lnTo>
                  <a:lnTo>
                    <a:pt x="68" y="88"/>
                  </a:lnTo>
                  <a:lnTo>
                    <a:pt x="66" y="55"/>
                  </a:lnTo>
                  <a:lnTo>
                    <a:pt x="64" y="38"/>
                  </a:lnTo>
                  <a:lnTo>
                    <a:pt x="59" y="27"/>
                  </a:lnTo>
                  <a:lnTo>
                    <a:pt x="54" y="1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2" y="7"/>
                  </a:lnTo>
                  <a:lnTo>
                    <a:pt x="15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3" y="53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247"/>
            <p:cNvSpPr/>
            <p:nvPr/>
          </p:nvSpPr>
          <p:spPr bwMode="auto">
            <a:xfrm>
              <a:off x="1143553" y="2830946"/>
              <a:ext cx="15995" cy="2095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26"/>
                </a:cxn>
                <a:cxn ang="0">
                  <a:pos x="5" y="31"/>
                </a:cxn>
                <a:cxn ang="0">
                  <a:pos x="10" y="36"/>
                </a:cxn>
                <a:cxn ang="0">
                  <a:pos x="15" y="38"/>
                </a:cxn>
                <a:cxn ang="0">
                  <a:pos x="20" y="36"/>
                </a:cxn>
                <a:cxn ang="0">
                  <a:pos x="25" y="31"/>
                </a:cxn>
                <a:cxn ang="0">
                  <a:pos x="27" y="26"/>
                </a:cxn>
                <a:cxn ang="0">
                  <a:pos x="29" y="19"/>
                </a:cxn>
                <a:cxn ang="0">
                  <a:pos x="27" y="12"/>
                </a:cxn>
                <a:cxn ang="0">
                  <a:pos x="25" y="5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0" y="19"/>
                  </a:moveTo>
                  <a:lnTo>
                    <a:pt x="3" y="26"/>
                  </a:lnTo>
                  <a:lnTo>
                    <a:pt x="5" y="31"/>
                  </a:lnTo>
                  <a:lnTo>
                    <a:pt x="10" y="36"/>
                  </a:lnTo>
                  <a:lnTo>
                    <a:pt x="15" y="38"/>
                  </a:lnTo>
                  <a:lnTo>
                    <a:pt x="20" y="36"/>
                  </a:lnTo>
                  <a:lnTo>
                    <a:pt x="25" y="31"/>
                  </a:lnTo>
                  <a:lnTo>
                    <a:pt x="27" y="26"/>
                  </a:lnTo>
                  <a:lnTo>
                    <a:pt x="29" y="19"/>
                  </a:lnTo>
                  <a:lnTo>
                    <a:pt x="27" y="12"/>
                  </a:lnTo>
                  <a:lnTo>
                    <a:pt x="25" y="5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248"/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avLst/>
              <a:gdLst/>
              <a:ahLst/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l="0" t="0" r="r" b="b"/>
              <a:pathLst>
                <a:path w="165" h="161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249"/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avLst/>
              <a:gdLst/>
              <a:ahLst/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l="0" t="0" r="r" b="b"/>
              <a:pathLst>
                <a:path w="165" h="161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250"/>
            <p:cNvSpPr/>
            <p:nvPr/>
          </p:nvSpPr>
          <p:spPr bwMode="auto">
            <a:xfrm>
              <a:off x="1151826" y="2920296"/>
              <a:ext cx="68392" cy="66737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121" y="74"/>
                </a:cxn>
                <a:cxn ang="0">
                  <a:pos x="119" y="85"/>
                </a:cxn>
                <a:cxn ang="0">
                  <a:pos x="114" y="95"/>
                </a:cxn>
                <a:cxn ang="0">
                  <a:pos x="104" y="104"/>
                </a:cxn>
                <a:cxn ang="0">
                  <a:pos x="97" y="111"/>
                </a:cxn>
                <a:cxn ang="0">
                  <a:pos x="85" y="116"/>
                </a:cxn>
                <a:cxn ang="0">
                  <a:pos x="75" y="121"/>
                </a:cxn>
                <a:cxn ang="0">
                  <a:pos x="63" y="121"/>
                </a:cxn>
                <a:cxn ang="0">
                  <a:pos x="48" y="121"/>
                </a:cxn>
                <a:cxn ang="0">
                  <a:pos x="39" y="116"/>
                </a:cxn>
                <a:cxn ang="0">
                  <a:pos x="26" y="111"/>
                </a:cxn>
                <a:cxn ang="0">
                  <a:pos x="19" y="104"/>
                </a:cxn>
                <a:cxn ang="0">
                  <a:pos x="10" y="95"/>
                </a:cxn>
                <a:cxn ang="0">
                  <a:pos x="5" y="85"/>
                </a:cxn>
                <a:cxn ang="0">
                  <a:pos x="2" y="74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5" y="38"/>
                </a:cxn>
                <a:cxn ang="0">
                  <a:pos x="12" y="28"/>
                </a:cxn>
                <a:cxn ang="0">
                  <a:pos x="19" y="19"/>
                </a:cxn>
                <a:cxn ang="0">
                  <a:pos x="26" y="12"/>
                </a:cxn>
                <a:cxn ang="0">
                  <a:pos x="39" y="5"/>
                </a:cxn>
                <a:cxn ang="0">
                  <a:pos x="51" y="2"/>
                </a:cxn>
                <a:cxn ang="0">
                  <a:pos x="63" y="0"/>
                </a:cxn>
                <a:cxn ang="0">
                  <a:pos x="75" y="2"/>
                </a:cxn>
                <a:cxn ang="0">
                  <a:pos x="87" y="5"/>
                </a:cxn>
                <a:cxn ang="0">
                  <a:pos x="97" y="12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9" y="38"/>
                </a:cxn>
                <a:cxn ang="0">
                  <a:pos x="121" y="50"/>
                </a:cxn>
                <a:cxn ang="0">
                  <a:pos x="124" y="62"/>
                </a:cxn>
              </a:cxnLst>
              <a:rect l="0" t="0" r="r" b="b"/>
              <a:pathLst>
                <a:path w="124" h="121">
                  <a:moveTo>
                    <a:pt x="124" y="62"/>
                  </a:moveTo>
                  <a:lnTo>
                    <a:pt x="121" y="74"/>
                  </a:lnTo>
                  <a:lnTo>
                    <a:pt x="119" y="85"/>
                  </a:lnTo>
                  <a:lnTo>
                    <a:pt x="114" y="95"/>
                  </a:lnTo>
                  <a:lnTo>
                    <a:pt x="104" y="104"/>
                  </a:lnTo>
                  <a:lnTo>
                    <a:pt x="97" y="111"/>
                  </a:lnTo>
                  <a:lnTo>
                    <a:pt x="85" y="116"/>
                  </a:lnTo>
                  <a:lnTo>
                    <a:pt x="75" y="121"/>
                  </a:lnTo>
                  <a:lnTo>
                    <a:pt x="63" y="121"/>
                  </a:lnTo>
                  <a:lnTo>
                    <a:pt x="48" y="121"/>
                  </a:lnTo>
                  <a:lnTo>
                    <a:pt x="39" y="116"/>
                  </a:lnTo>
                  <a:lnTo>
                    <a:pt x="26" y="111"/>
                  </a:lnTo>
                  <a:lnTo>
                    <a:pt x="19" y="104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5" y="38"/>
                  </a:lnTo>
                  <a:lnTo>
                    <a:pt x="12" y="28"/>
                  </a:lnTo>
                  <a:lnTo>
                    <a:pt x="19" y="19"/>
                  </a:lnTo>
                  <a:lnTo>
                    <a:pt x="26" y="12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7" y="5"/>
                  </a:lnTo>
                  <a:lnTo>
                    <a:pt x="97" y="12"/>
                  </a:lnTo>
                  <a:lnTo>
                    <a:pt x="107" y="19"/>
                  </a:lnTo>
                  <a:lnTo>
                    <a:pt x="114" y="28"/>
                  </a:lnTo>
                  <a:lnTo>
                    <a:pt x="119" y="38"/>
                  </a:lnTo>
                  <a:lnTo>
                    <a:pt x="121" y="50"/>
                  </a:lnTo>
                  <a:lnTo>
                    <a:pt x="124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251"/>
            <p:cNvSpPr/>
            <p:nvPr/>
          </p:nvSpPr>
          <p:spPr bwMode="auto">
            <a:xfrm>
              <a:off x="1165063" y="2934637"/>
              <a:ext cx="41366" cy="39160"/>
            </a:xfrm>
            <a:custGeom>
              <a:avLst/>
              <a:gdLst/>
              <a:ahLst/>
              <a:cxnLst>
                <a:cxn ang="0">
                  <a:pos x="75" y="36"/>
                </a:cxn>
                <a:cxn ang="0">
                  <a:pos x="75" y="43"/>
                </a:cxn>
                <a:cxn ang="0">
                  <a:pos x="73" y="50"/>
                </a:cxn>
                <a:cxn ang="0">
                  <a:pos x="63" y="62"/>
                </a:cxn>
                <a:cxn ang="0">
                  <a:pos x="51" y="69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29" y="71"/>
                </a:cxn>
                <a:cxn ang="0">
                  <a:pos x="24" y="69"/>
                </a:cxn>
                <a:cxn ang="0">
                  <a:pos x="12" y="62"/>
                </a:cxn>
                <a:cxn ang="0">
                  <a:pos x="2" y="50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5" y="21"/>
                </a:cxn>
                <a:cxn ang="0">
                  <a:pos x="12" y="9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3" y="9"/>
                </a:cxn>
                <a:cxn ang="0">
                  <a:pos x="73" y="21"/>
                </a:cxn>
                <a:cxn ang="0">
                  <a:pos x="75" y="28"/>
                </a:cxn>
                <a:cxn ang="0">
                  <a:pos x="75" y="36"/>
                </a:cxn>
              </a:cxnLst>
              <a:rect l="0" t="0" r="r" b="b"/>
              <a:pathLst>
                <a:path w="75" h="71">
                  <a:moveTo>
                    <a:pt x="75" y="36"/>
                  </a:moveTo>
                  <a:lnTo>
                    <a:pt x="75" y="43"/>
                  </a:lnTo>
                  <a:lnTo>
                    <a:pt x="73" y="50"/>
                  </a:lnTo>
                  <a:lnTo>
                    <a:pt x="63" y="62"/>
                  </a:lnTo>
                  <a:lnTo>
                    <a:pt x="51" y="69"/>
                  </a:lnTo>
                  <a:lnTo>
                    <a:pt x="46" y="71"/>
                  </a:lnTo>
                  <a:lnTo>
                    <a:pt x="39" y="71"/>
                  </a:lnTo>
                  <a:lnTo>
                    <a:pt x="29" y="71"/>
                  </a:lnTo>
                  <a:lnTo>
                    <a:pt x="24" y="69"/>
                  </a:lnTo>
                  <a:lnTo>
                    <a:pt x="12" y="62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2" y="9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3" y="9"/>
                  </a:lnTo>
                  <a:lnTo>
                    <a:pt x="73" y="21"/>
                  </a:lnTo>
                  <a:lnTo>
                    <a:pt x="75" y="28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252"/>
            <p:cNvSpPr/>
            <p:nvPr/>
          </p:nvSpPr>
          <p:spPr bwMode="auto">
            <a:xfrm>
              <a:off x="1182713" y="2931879"/>
              <a:ext cx="25371" cy="2371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31"/>
                </a:cxn>
                <a:cxn ang="0">
                  <a:pos x="7" y="38"/>
                </a:cxn>
                <a:cxn ang="0">
                  <a:pos x="14" y="43"/>
                </a:cxn>
                <a:cxn ang="0">
                  <a:pos x="22" y="43"/>
                </a:cxn>
                <a:cxn ang="0">
                  <a:pos x="31" y="43"/>
                </a:cxn>
                <a:cxn ang="0">
                  <a:pos x="39" y="38"/>
                </a:cxn>
                <a:cxn ang="0">
                  <a:pos x="43" y="31"/>
                </a:cxn>
                <a:cxn ang="0">
                  <a:pos x="46" y="21"/>
                </a:cxn>
                <a:cxn ang="0">
                  <a:pos x="43" y="14"/>
                </a:cxn>
                <a:cxn ang="0">
                  <a:pos x="39" y="7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</a:cxnLst>
              <a:rect l="0" t="0" r="r" b="b"/>
              <a:pathLst>
                <a:path w="46" h="43">
                  <a:moveTo>
                    <a:pt x="0" y="21"/>
                  </a:moveTo>
                  <a:lnTo>
                    <a:pt x="2" y="31"/>
                  </a:lnTo>
                  <a:lnTo>
                    <a:pt x="7" y="38"/>
                  </a:lnTo>
                  <a:lnTo>
                    <a:pt x="14" y="43"/>
                  </a:lnTo>
                  <a:lnTo>
                    <a:pt x="22" y="43"/>
                  </a:lnTo>
                  <a:lnTo>
                    <a:pt x="31" y="43"/>
                  </a:lnTo>
                  <a:lnTo>
                    <a:pt x="39" y="38"/>
                  </a:lnTo>
                  <a:lnTo>
                    <a:pt x="43" y="31"/>
                  </a:lnTo>
                  <a:lnTo>
                    <a:pt x="46" y="21"/>
                  </a:lnTo>
                  <a:lnTo>
                    <a:pt x="43" y="14"/>
                  </a:lnTo>
                  <a:lnTo>
                    <a:pt x="39" y="7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253"/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l="0" t="0" r="r" b="b"/>
              <a:pathLst>
                <a:path w="165" h="162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254"/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l="0" t="0" r="r" b="b"/>
              <a:pathLst>
                <a:path w="165" h="162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255"/>
            <p:cNvSpPr/>
            <p:nvPr/>
          </p:nvSpPr>
          <p:spPr bwMode="auto">
            <a:xfrm>
              <a:off x="760779" y="2919193"/>
              <a:ext cx="66737" cy="66737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73"/>
                </a:cxn>
                <a:cxn ang="0">
                  <a:pos x="5" y="85"/>
                </a:cxn>
                <a:cxn ang="0">
                  <a:pos x="10" y="95"/>
                </a:cxn>
                <a:cxn ang="0">
                  <a:pos x="17" y="104"/>
                </a:cxn>
                <a:cxn ang="0">
                  <a:pos x="26" y="111"/>
                </a:cxn>
                <a:cxn ang="0">
                  <a:pos x="36" y="116"/>
                </a:cxn>
                <a:cxn ang="0">
                  <a:pos x="48" y="121"/>
                </a:cxn>
                <a:cxn ang="0">
                  <a:pos x="60" y="121"/>
                </a:cxn>
                <a:cxn ang="0">
                  <a:pos x="73" y="121"/>
                </a:cxn>
                <a:cxn ang="0">
                  <a:pos x="85" y="116"/>
                </a:cxn>
                <a:cxn ang="0">
                  <a:pos x="95" y="111"/>
                </a:cxn>
                <a:cxn ang="0">
                  <a:pos x="104" y="104"/>
                </a:cxn>
                <a:cxn ang="0">
                  <a:pos x="112" y="95"/>
                </a:cxn>
                <a:cxn ang="0">
                  <a:pos x="116" y="85"/>
                </a:cxn>
                <a:cxn ang="0">
                  <a:pos x="121" y="73"/>
                </a:cxn>
                <a:cxn ang="0">
                  <a:pos x="121" y="61"/>
                </a:cxn>
                <a:cxn ang="0">
                  <a:pos x="121" y="49"/>
                </a:cxn>
                <a:cxn ang="0">
                  <a:pos x="116" y="37"/>
                </a:cxn>
                <a:cxn ang="0">
                  <a:pos x="112" y="28"/>
                </a:cxn>
                <a:cxn ang="0">
                  <a:pos x="104" y="18"/>
                </a:cxn>
                <a:cxn ang="0">
                  <a:pos x="95" y="11"/>
                </a:cxn>
                <a:cxn ang="0">
                  <a:pos x="85" y="7"/>
                </a:cxn>
                <a:cxn ang="0">
                  <a:pos x="73" y="2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4"/>
                </a:cxn>
                <a:cxn ang="0">
                  <a:pos x="26" y="11"/>
                </a:cxn>
                <a:cxn ang="0">
                  <a:pos x="17" y="18"/>
                </a:cxn>
                <a:cxn ang="0">
                  <a:pos x="10" y="28"/>
                </a:cxn>
                <a:cxn ang="0">
                  <a:pos x="5" y="37"/>
                </a:cxn>
                <a:cxn ang="0">
                  <a:pos x="0" y="49"/>
                </a:cxn>
                <a:cxn ang="0">
                  <a:pos x="0" y="61"/>
                </a:cxn>
              </a:cxnLst>
              <a:rect l="0" t="0" r="r" b="b"/>
              <a:pathLst>
                <a:path w="121" h="121">
                  <a:moveTo>
                    <a:pt x="0" y="61"/>
                  </a:moveTo>
                  <a:lnTo>
                    <a:pt x="0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7" y="104"/>
                  </a:lnTo>
                  <a:lnTo>
                    <a:pt x="26" y="111"/>
                  </a:lnTo>
                  <a:lnTo>
                    <a:pt x="36" y="116"/>
                  </a:lnTo>
                  <a:lnTo>
                    <a:pt x="48" y="121"/>
                  </a:lnTo>
                  <a:lnTo>
                    <a:pt x="60" y="121"/>
                  </a:lnTo>
                  <a:lnTo>
                    <a:pt x="73" y="121"/>
                  </a:lnTo>
                  <a:lnTo>
                    <a:pt x="85" y="116"/>
                  </a:lnTo>
                  <a:lnTo>
                    <a:pt x="95" y="111"/>
                  </a:lnTo>
                  <a:lnTo>
                    <a:pt x="104" y="104"/>
                  </a:lnTo>
                  <a:lnTo>
                    <a:pt x="112" y="95"/>
                  </a:lnTo>
                  <a:lnTo>
                    <a:pt x="116" y="85"/>
                  </a:lnTo>
                  <a:lnTo>
                    <a:pt x="121" y="73"/>
                  </a:lnTo>
                  <a:lnTo>
                    <a:pt x="121" y="61"/>
                  </a:lnTo>
                  <a:lnTo>
                    <a:pt x="121" y="49"/>
                  </a:lnTo>
                  <a:lnTo>
                    <a:pt x="116" y="37"/>
                  </a:lnTo>
                  <a:lnTo>
                    <a:pt x="112" y="28"/>
                  </a:lnTo>
                  <a:lnTo>
                    <a:pt x="104" y="18"/>
                  </a:lnTo>
                  <a:lnTo>
                    <a:pt x="95" y="11"/>
                  </a:lnTo>
                  <a:lnTo>
                    <a:pt x="85" y="7"/>
                  </a:lnTo>
                  <a:lnTo>
                    <a:pt x="73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6" y="11"/>
                  </a:lnTo>
                  <a:lnTo>
                    <a:pt x="17" y="18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0" y="49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256"/>
            <p:cNvSpPr/>
            <p:nvPr/>
          </p:nvSpPr>
          <p:spPr bwMode="auto">
            <a:xfrm>
              <a:off x="774017" y="2933533"/>
              <a:ext cx="40263" cy="3916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42"/>
                </a:cxn>
                <a:cxn ang="0">
                  <a:pos x="2" y="50"/>
                </a:cxn>
                <a:cxn ang="0">
                  <a:pos x="10" y="61"/>
                </a:cxn>
                <a:cxn ang="0">
                  <a:pos x="22" y="69"/>
                </a:cxn>
                <a:cxn ang="0">
                  <a:pos x="29" y="71"/>
                </a:cxn>
                <a:cxn ang="0">
                  <a:pos x="36" y="71"/>
                </a:cxn>
                <a:cxn ang="0">
                  <a:pos x="44" y="71"/>
                </a:cxn>
                <a:cxn ang="0">
                  <a:pos x="51" y="69"/>
                </a:cxn>
                <a:cxn ang="0">
                  <a:pos x="63" y="61"/>
                </a:cxn>
                <a:cxn ang="0">
                  <a:pos x="71" y="50"/>
                </a:cxn>
                <a:cxn ang="0">
                  <a:pos x="73" y="42"/>
                </a:cxn>
                <a:cxn ang="0">
                  <a:pos x="73" y="35"/>
                </a:cxn>
                <a:cxn ang="0">
                  <a:pos x="73" y="28"/>
                </a:cxn>
                <a:cxn ang="0">
                  <a:pos x="71" y="21"/>
                </a:cxn>
                <a:cxn ang="0">
                  <a:pos x="63" y="9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0" y="9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5"/>
                </a:cxn>
              </a:cxnLst>
              <a:rect l="0" t="0" r="r" b="b"/>
              <a:pathLst>
                <a:path w="73" h="71">
                  <a:moveTo>
                    <a:pt x="0" y="35"/>
                  </a:moveTo>
                  <a:lnTo>
                    <a:pt x="0" y="42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22" y="69"/>
                  </a:lnTo>
                  <a:lnTo>
                    <a:pt x="29" y="71"/>
                  </a:lnTo>
                  <a:lnTo>
                    <a:pt x="36" y="71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63" y="61"/>
                  </a:lnTo>
                  <a:lnTo>
                    <a:pt x="71" y="5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73" y="28"/>
                  </a:lnTo>
                  <a:lnTo>
                    <a:pt x="71" y="21"/>
                  </a:lnTo>
                  <a:lnTo>
                    <a:pt x="63" y="9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0" y="9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257"/>
            <p:cNvSpPr/>
            <p:nvPr/>
          </p:nvSpPr>
          <p:spPr bwMode="auto">
            <a:xfrm>
              <a:off x="772913" y="2930776"/>
              <a:ext cx="25371" cy="23717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3" y="31"/>
                </a:cxn>
                <a:cxn ang="0">
                  <a:pos x="38" y="38"/>
                </a:cxn>
                <a:cxn ang="0">
                  <a:pos x="31" y="43"/>
                </a:cxn>
                <a:cxn ang="0">
                  <a:pos x="22" y="43"/>
                </a:cxn>
                <a:cxn ang="0">
                  <a:pos x="14" y="43"/>
                </a:cxn>
                <a:cxn ang="0">
                  <a:pos x="7" y="38"/>
                </a:cxn>
                <a:cxn ang="0">
                  <a:pos x="2" y="31"/>
                </a:cxn>
                <a:cxn ang="0">
                  <a:pos x="0" y="21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3" y="14"/>
                </a:cxn>
                <a:cxn ang="0">
                  <a:pos x="46" y="21"/>
                </a:cxn>
              </a:cxnLst>
              <a:rect l="0" t="0" r="r" b="b"/>
              <a:pathLst>
                <a:path w="46" h="43">
                  <a:moveTo>
                    <a:pt x="46" y="21"/>
                  </a:moveTo>
                  <a:lnTo>
                    <a:pt x="43" y="31"/>
                  </a:lnTo>
                  <a:lnTo>
                    <a:pt x="38" y="38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14" y="43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6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258"/>
            <p:cNvSpPr/>
            <p:nvPr/>
          </p:nvSpPr>
          <p:spPr bwMode="auto">
            <a:xfrm>
              <a:off x="945548" y="2966075"/>
              <a:ext cx="128511" cy="124650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50"/>
                </a:cxn>
                <a:cxn ang="0">
                  <a:pos x="2" y="81"/>
                </a:cxn>
                <a:cxn ang="0">
                  <a:pos x="5" y="109"/>
                </a:cxn>
                <a:cxn ang="0">
                  <a:pos x="10" y="133"/>
                </a:cxn>
                <a:cxn ang="0">
                  <a:pos x="17" y="154"/>
                </a:cxn>
                <a:cxn ang="0">
                  <a:pos x="24" y="171"/>
                </a:cxn>
                <a:cxn ang="0">
                  <a:pos x="32" y="185"/>
                </a:cxn>
                <a:cxn ang="0">
                  <a:pos x="41" y="197"/>
                </a:cxn>
                <a:cxn ang="0">
                  <a:pos x="53" y="207"/>
                </a:cxn>
                <a:cxn ang="0">
                  <a:pos x="63" y="214"/>
                </a:cxn>
                <a:cxn ang="0">
                  <a:pos x="73" y="219"/>
                </a:cxn>
                <a:cxn ang="0">
                  <a:pos x="82" y="221"/>
                </a:cxn>
                <a:cxn ang="0">
                  <a:pos x="102" y="226"/>
                </a:cxn>
                <a:cxn ang="0">
                  <a:pos x="116" y="226"/>
                </a:cxn>
                <a:cxn ang="0">
                  <a:pos x="131" y="226"/>
                </a:cxn>
                <a:cxn ang="0">
                  <a:pos x="151" y="221"/>
                </a:cxn>
                <a:cxn ang="0">
                  <a:pos x="160" y="219"/>
                </a:cxn>
                <a:cxn ang="0">
                  <a:pos x="170" y="214"/>
                </a:cxn>
                <a:cxn ang="0">
                  <a:pos x="180" y="207"/>
                </a:cxn>
                <a:cxn ang="0">
                  <a:pos x="192" y="197"/>
                </a:cxn>
                <a:cxn ang="0">
                  <a:pos x="201" y="185"/>
                </a:cxn>
                <a:cxn ang="0">
                  <a:pos x="209" y="171"/>
                </a:cxn>
                <a:cxn ang="0">
                  <a:pos x="216" y="154"/>
                </a:cxn>
                <a:cxn ang="0">
                  <a:pos x="223" y="133"/>
                </a:cxn>
                <a:cxn ang="0">
                  <a:pos x="228" y="109"/>
                </a:cxn>
                <a:cxn ang="0">
                  <a:pos x="233" y="81"/>
                </a:cxn>
                <a:cxn ang="0">
                  <a:pos x="233" y="50"/>
                </a:cxn>
                <a:cxn ang="0">
                  <a:pos x="233" y="14"/>
                </a:cxn>
                <a:cxn ang="0">
                  <a:pos x="231" y="5"/>
                </a:cxn>
                <a:cxn ang="0">
                  <a:pos x="228" y="2"/>
                </a:cxn>
                <a:cxn ang="0">
                  <a:pos x="226" y="0"/>
                </a:cxn>
                <a:cxn ang="0">
                  <a:pos x="223" y="2"/>
                </a:cxn>
                <a:cxn ang="0">
                  <a:pos x="199" y="12"/>
                </a:cxn>
                <a:cxn ang="0">
                  <a:pos x="175" y="21"/>
                </a:cxn>
                <a:cxn ang="0">
                  <a:pos x="148" y="28"/>
                </a:cxn>
                <a:cxn ang="0">
                  <a:pos x="116" y="33"/>
                </a:cxn>
                <a:cxn ang="0">
                  <a:pos x="99" y="33"/>
                </a:cxn>
                <a:cxn ang="0">
                  <a:pos x="82" y="31"/>
                </a:cxn>
                <a:cxn ang="0">
                  <a:pos x="66" y="26"/>
                </a:cxn>
                <a:cxn ang="0">
                  <a:pos x="48" y="21"/>
                </a:cxn>
                <a:cxn ang="0">
                  <a:pos x="32" y="1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2" y="12"/>
                </a:cxn>
              </a:cxnLst>
              <a:rect l="0" t="0" r="r" b="b"/>
              <a:pathLst>
                <a:path w="233" h="226">
                  <a:moveTo>
                    <a:pt x="2" y="12"/>
                  </a:moveTo>
                  <a:lnTo>
                    <a:pt x="0" y="50"/>
                  </a:lnTo>
                  <a:lnTo>
                    <a:pt x="2" y="81"/>
                  </a:lnTo>
                  <a:lnTo>
                    <a:pt x="5" y="109"/>
                  </a:lnTo>
                  <a:lnTo>
                    <a:pt x="10" y="133"/>
                  </a:lnTo>
                  <a:lnTo>
                    <a:pt x="17" y="154"/>
                  </a:lnTo>
                  <a:lnTo>
                    <a:pt x="24" y="171"/>
                  </a:lnTo>
                  <a:lnTo>
                    <a:pt x="32" y="185"/>
                  </a:lnTo>
                  <a:lnTo>
                    <a:pt x="41" y="197"/>
                  </a:lnTo>
                  <a:lnTo>
                    <a:pt x="53" y="207"/>
                  </a:lnTo>
                  <a:lnTo>
                    <a:pt x="63" y="214"/>
                  </a:lnTo>
                  <a:lnTo>
                    <a:pt x="73" y="219"/>
                  </a:lnTo>
                  <a:lnTo>
                    <a:pt x="82" y="221"/>
                  </a:lnTo>
                  <a:lnTo>
                    <a:pt x="102" y="226"/>
                  </a:lnTo>
                  <a:lnTo>
                    <a:pt x="116" y="226"/>
                  </a:lnTo>
                  <a:lnTo>
                    <a:pt x="131" y="226"/>
                  </a:lnTo>
                  <a:lnTo>
                    <a:pt x="151" y="221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0" y="207"/>
                  </a:lnTo>
                  <a:lnTo>
                    <a:pt x="192" y="197"/>
                  </a:lnTo>
                  <a:lnTo>
                    <a:pt x="201" y="185"/>
                  </a:lnTo>
                  <a:lnTo>
                    <a:pt x="209" y="171"/>
                  </a:lnTo>
                  <a:lnTo>
                    <a:pt x="216" y="154"/>
                  </a:lnTo>
                  <a:lnTo>
                    <a:pt x="223" y="133"/>
                  </a:lnTo>
                  <a:lnTo>
                    <a:pt x="228" y="109"/>
                  </a:lnTo>
                  <a:lnTo>
                    <a:pt x="233" y="81"/>
                  </a:lnTo>
                  <a:lnTo>
                    <a:pt x="233" y="50"/>
                  </a:lnTo>
                  <a:lnTo>
                    <a:pt x="233" y="14"/>
                  </a:lnTo>
                  <a:lnTo>
                    <a:pt x="231" y="5"/>
                  </a:lnTo>
                  <a:lnTo>
                    <a:pt x="228" y="2"/>
                  </a:lnTo>
                  <a:lnTo>
                    <a:pt x="226" y="0"/>
                  </a:lnTo>
                  <a:lnTo>
                    <a:pt x="223" y="2"/>
                  </a:lnTo>
                  <a:lnTo>
                    <a:pt x="199" y="12"/>
                  </a:lnTo>
                  <a:lnTo>
                    <a:pt x="175" y="21"/>
                  </a:lnTo>
                  <a:lnTo>
                    <a:pt x="148" y="28"/>
                  </a:lnTo>
                  <a:lnTo>
                    <a:pt x="116" y="33"/>
                  </a:lnTo>
                  <a:lnTo>
                    <a:pt x="99" y="33"/>
                  </a:lnTo>
                  <a:lnTo>
                    <a:pt x="82" y="31"/>
                  </a:lnTo>
                  <a:lnTo>
                    <a:pt x="66" y="26"/>
                  </a:lnTo>
                  <a:lnTo>
                    <a:pt x="48" y="21"/>
                  </a:lnTo>
                  <a:lnTo>
                    <a:pt x="32" y="1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259"/>
            <p:cNvSpPr/>
            <p:nvPr/>
          </p:nvSpPr>
          <p:spPr bwMode="auto">
            <a:xfrm>
              <a:off x="958785" y="2969936"/>
              <a:ext cx="100382" cy="39711"/>
            </a:xfrm>
            <a:custGeom>
              <a:avLst/>
              <a:gdLst/>
              <a:ahLst/>
              <a:cxnLst>
                <a:cxn ang="0">
                  <a:pos x="182" y="3"/>
                </a:cxn>
                <a:cxn ang="0">
                  <a:pos x="180" y="24"/>
                </a:cxn>
                <a:cxn ang="0">
                  <a:pos x="177" y="38"/>
                </a:cxn>
                <a:cxn ang="0">
                  <a:pos x="175" y="50"/>
                </a:cxn>
                <a:cxn ang="0">
                  <a:pos x="165" y="55"/>
                </a:cxn>
                <a:cxn ang="0">
                  <a:pos x="146" y="62"/>
                </a:cxn>
                <a:cxn ang="0">
                  <a:pos x="122" y="69"/>
                </a:cxn>
                <a:cxn ang="0">
                  <a:pos x="97" y="72"/>
                </a:cxn>
                <a:cxn ang="0">
                  <a:pos x="71" y="69"/>
                </a:cxn>
                <a:cxn ang="0">
                  <a:pos x="44" y="62"/>
                </a:cxn>
                <a:cxn ang="0">
                  <a:pos x="20" y="52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3" y="29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5" y="7"/>
                </a:cxn>
                <a:cxn ang="0">
                  <a:pos x="29" y="14"/>
                </a:cxn>
                <a:cxn ang="0">
                  <a:pos x="51" y="19"/>
                </a:cxn>
                <a:cxn ang="0">
                  <a:pos x="78" y="21"/>
                </a:cxn>
                <a:cxn ang="0">
                  <a:pos x="109" y="21"/>
                </a:cxn>
                <a:cxn ang="0">
                  <a:pos x="127" y="19"/>
                </a:cxn>
                <a:cxn ang="0">
                  <a:pos x="143" y="14"/>
                </a:cxn>
                <a:cxn ang="0">
                  <a:pos x="163" y="10"/>
                </a:cxn>
                <a:cxn ang="0">
                  <a:pos x="182" y="3"/>
                </a:cxn>
              </a:cxnLst>
              <a:rect l="0" t="0" r="r" b="b"/>
              <a:pathLst>
                <a:path w="182" h="72">
                  <a:moveTo>
                    <a:pt x="182" y="3"/>
                  </a:moveTo>
                  <a:lnTo>
                    <a:pt x="180" y="24"/>
                  </a:lnTo>
                  <a:lnTo>
                    <a:pt x="177" y="38"/>
                  </a:lnTo>
                  <a:lnTo>
                    <a:pt x="175" y="50"/>
                  </a:lnTo>
                  <a:lnTo>
                    <a:pt x="165" y="55"/>
                  </a:lnTo>
                  <a:lnTo>
                    <a:pt x="146" y="62"/>
                  </a:lnTo>
                  <a:lnTo>
                    <a:pt x="122" y="69"/>
                  </a:lnTo>
                  <a:lnTo>
                    <a:pt x="97" y="72"/>
                  </a:lnTo>
                  <a:lnTo>
                    <a:pt x="71" y="69"/>
                  </a:lnTo>
                  <a:lnTo>
                    <a:pt x="44" y="62"/>
                  </a:lnTo>
                  <a:lnTo>
                    <a:pt x="20" y="52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3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29" y="14"/>
                  </a:lnTo>
                  <a:lnTo>
                    <a:pt x="51" y="19"/>
                  </a:lnTo>
                  <a:lnTo>
                    <a:pt x="78" y="21"/>
                  </a:lnTo>
                  <a:lnTo>
                    <a:pt x="109" y="21"/>
                  </a:lnTo>
                  <a:lnTo>
                    <a:pt x="127" y="19"/>
                  </a:lnTo>
                  <a:lnTo>
                    <a:pt x="143" y="14"/>
                  </a:lnTo>
                  <a:lnTo>
                    <a:pt x="163" y="10"/>
                  </a:lnTo>
                  <a:lnTo>
                    <a:pt x="1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260"/>
            <p:cNvSpPr/>
            <p:nvPr/>
          </p:nvSpPr>
          <p:spPr bwMode="auto">
            <a:xfrm>
              <a:off x="948305" y="3027848"/>
              <a:ext cx="99278" cy="62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7"/>
                </a:cxn>
                <a:cxn ang="0">
                  <a:pos x="53" y="14"/>
                </a:cxn>
                <a:cxn ang="0">
                  <a:pos x="82" y="23"/>
                </a:cxn>
                <a:cxn ang="0">
                  <a:pos x="114" y="38"/>
                </a:cxn>
                <a:cxn ang="0">
                  <a:pos x="141" y="52"/>
                </a:cxn>
                <a:cxn ang="0">
                  <a:pos x="153" y="61"/>
                </a:cxn>
                <a:cxn ang="0">
                  <a:pos x="165" y="71"/>
                </a:cxn>
                <a:cxn ang="0">
                  <a:pos x="172" y="80"/>
                </a:cxn>
                <a:cxn ang="0">
                  <a:pos x="180" y="90"/>
                </a:cxn>
                <a:cxn ang="0">
                  <a:pos x="177" y="92"/>
                </a:cxn>
                <a:cxn ang="0">
                  <a:pos x="170" y="99"/>
                </a:cxn>
                <a:cxn ang="0">
                  <a:pos x="160" y="104"/>
                </a:cxn>
                <a:cxn ang="0">
                  <a:pos x="141" y="111"/>
                </a:cxn>
                <a:cxn ang="0">
                  <a:pos x="124" y="114"/>
                </a:cxn>
                <a:cxn ang="0">
                  <a:pos x="111" y="114"/>
                </a:cxn>
                <a:cxn ang="0">
                  <a:pos x="99" y="114"/>
                </a:cxn>
                <a:cxn ang="0">
                  <a:pos x="85" y="111"/>
                </a:cxn>
                <a:cxn ang="0">
                  <a:pos x="70" y="107"/>
                </a:cxn>
                <a:cxn ang="0">
                  <a:pos x="53" y="97"/>
                </a:cxn>
                <a:cxn ang="0">
                  <a:pos x="36" y="85"/>
                </a:cxn>
                <a:cxn ang="0">
                  <a:pos x="29" y="76"/>
                </a:cxn>
                <a:cxn ang="0">
                  <a:pos x="22" y="64"/>
                </a:cxn>
                <a:cxn ang="0">
                  <a:pos x="14" y="52"/>
                </a:cxn>
                <a:cxn ang="0">
                  <a:pos x="9" y="35"/>
                </a:cxn>
                <a:cxn ang="0">
                  <a:pos x="5" y="19"/>
                </a:cxn>
                <a:cxn ang="0">
                  <a:pos x="0" y="0"/>
                </a:cxn>
              </a:cxnLst>
              <a:rect l="0" t="0" r="r" b="b"/>
              <a:pathLst>
                <a:path w="180" h="114">
                  <a:moveTo>
                    <a:pt x="0" y="0"/>
                  </a:moveTo>
                  <a:lnTo>
                    <a:pt x="29" y="7"/>
                  </a:lnTo>
                  <a:lnTo>
                    <a:pt x="53" y="14"/>
                  </a:lnTo>
                  <a:lnTo>
                    <a:pt x="82" y="23"/>
                  </a:lnTo>
                  <a:lnTo>
                    <a:pt x="114" y="38"/>
                  </a:lnTo>
                  <a:lnTo>
                    <a:pt x="141" y="52"/>
                  </a:lnTo>
                  <a:lnTo>
                    <a:pt x="153" y="61"/>
                  </a:lnTo>
                  <a:lnTo>
                    <a:pt x="165" y="71"/>
                  </a:lnTo>
                  <a:lnTo>
                    <a:pt x="172" y="80"/>
                  </a:lnTo>
                  <a:lnTo>
                    <a:pt x="180" y="90"/>
                  </a:lnTo>
                  <a:lnTo>
                    <a:pt x="177" y="92"/>
                  </a:lnTo>
                  <a:lnTo>
                    <a:pt x="170" y="99"/>
                  </a:lnTo>
                  <a:lnTo>
                    <a:pt x="160" y="104"/>
                  </a:lnTo>
                  <a:lnTo>
                    <a:pt x="141" y="111"/>
                  </a:lnTo>
                  <a:lnTo>
                    <a:pt x="124" y="114"/>
                  </a:lnTo>
                  <a:lnTo>
                    <a:pt x="111" y="114"/>
                  </a:lnTo>
                  <a:lnTo>
                    <a:pt x="99" y="114"/>
                  </a:lnTo>
                  <a:lnTo>
                    <a:pt x="85" y="111"/>
                  </a:lnTo>
                  <a:lnTo>
                    <a:pt x="70" y="107"/>
                  </a:lnTo>
                  <a:lnTo>
                    <a:pt x="53" y="97"/>
                  </a:lnTo>
                  <a:lnTo>
                    <a:pt x="36" y="85"/>
                  </a:lnTo>
                  <a:lnTo>
                    <a:pt x="29" y="76"/>
                  </a:lnTo>
                  <a:lnTo>
                    <a:pt x="22" y="64"/>
                  </a:lnTo>
                  <a:lnTo>
                    <a:pt x="14" y="52"/>
                  </a:lnTo>
                  <a:lnTo>
                    <a:pt x="9" y="35"/>
                  </a:lnTo>
                  <a:lnTo>
                    <a:pt x="5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261"/>
            <p:cNvSpPr/>
            <p:nvPr/>
          </p:nvSpPr>
          <p:spPr bwMode="auto">
            <a:xfrm>
              <a:off x="665913" y="2460306"/>
              <a:ext cx="619939" cy="317140"/>
            </a:xfrm>
            <a:custGeom>
              <a:avLst/>
              <a:gdLst/>
              <a:ahLst/>
              <a:cxnLst>
                <a:cxn ang="0">
                  <a:pos x="835" y="47"/>
                </a:cxn>
                <a:cxn ang="0">
                  <a:pos x="692" y="14"/>
                </a:cxn>
                <a:cxn ang="0">
                  <a:pos x="614" y="5"/>
                </a:cxn>
                <a:cxn ang="0">
                  <a:pos x="534" y="0"/>
                </a:cxn>
                <a:cxn ang="0">
                  <a:pos x="453" y="5"/>
                </a:cxn>
                <a:cxn ang="0">
                  <a:pos x="376" y="14"/>
                </a:cxn>
                <a:cxn ang="0">
                  <a:pos x="303" y="33"/>
                </a:cxn>
                <a:cxn ang="0">
                  <a:pos x="232" y="59"/>
                </a:cxn>
                <a:cxn ang="0">
                  <a:pos x="169" y="97"/>
                </a:cxn>
                <a:cxn ang="0">
                  <a:pos x="114" y="145"/>
                </a:cxn>
                <a:cxn ang="0">
                  <a:pos x="67" y="204"/>
                </a:cxn>
                <a:cxn ang="0">
                  <a:pos x="31" y="276"/>
                </a:cxn>
                <a:cxn ang="0">
                  <a:pos x="9" y="361"/>
                </a:cxn>
                <a:cxn ang="0">
                  <a:pos x="0" y="458"/>
                </a:cxn>
                <a:cxn ang="0">
                  <a:pos x="7" y="573"/>
                </a:cxn>
                <a:cxn ang="0">
                  <a:pos x="77" y="553"/>
                </a:cxn>
                <a:cxn ang="0">
                  <a:pos x="264" y="520"/>
                </a:cxn>
                <a:cxn ang="0">
                  <a:pos x="262" y="439"/>
                </a:cxn>
                <a:cxn ang="0">
                  <a:pos x="267" y="373"/>
                </a:cxn>
                <a:cxn ang="0">
                  <a:pos x="284" y="311"/>
                </a:cxn>
                <a:cxn ang="0">
                  <a:pos x="298" y="287"/>
                </a:cxn>
                <a:cxn ang="0">
                  <a:pos x="288" y="368"/>
                </a:cxn>
                <a:cxn ang="0">
                  <a:pos x="288" y="442"/>
                </a:cxn>
                <a:cxn ang="0">
                  <a:pos x="298" y="497"/>
                </a:cxn>
                <a:cxn ang="0">
                  <a:pos x="369" y="508"/>
                </a:cxn>
                <a:cxn ang="0">
                  <a:pos x="361" y="439"/>
                </a:cxn>
                <a:cxn ang="0">
                  <a:pos x="361" y="385"/>
                </a:cxn>
                <a:cxn ang="0">
                  <a:pos x="374" y="333"/>
                </a:cxn>
                <a:cxn ang="0">
                  <a:pos x="388" y="382"/>
                </a:cxn>
                <a:cxn ang="0">
                  <a:pos x="400" y="477"/>
                </a:cxn>
                <a:cxn ang="0">
                  <a:pos x="487" y="499"/>
                </a:cxn>
                <a:cxn ang="0">
                  <a:pos x="667" y="499"/>
                </a:cxn>
                <a:cxn ang="0">
                  <a:pos x="769" y="480"/>
                </a:cxn>
                <a:cxn ang="0">
                  <a:pos x="784" y="387"/>
                </a:cxn>
                <a:cxn ang="0">
                  <a:pos x="801" y="340"/>
                </a:cxn>
                <a:cxn ang="0">
                  <a:pos x="808" y="390"/>
                </a:cxn>
                <a:cxn ang="0">
                  <a:pos x="808" y="442"/>
                </a:cxn>
                <a:cxn ang="0">
                  <a:pos x="798" y="511"/>
                </a:cxn>
                <a:cxn ang="0">
                  <a:pos x="873" y="485"/>
                </a:cxn>
                <a:cxn ang="0">
                  <a:pos x="881" y="411"/>
                </a:cxn>
                <a:cxn ang="0">
                  <a:pos x="878" y="321"/>
                </a:cxn>
                <a:cxn ang="0">
                  <a:pos x="883" y="309"/>
                </a:cxn>
                <a:cxn ang="0">
                  <a:pos x="898" y="349"/>
                </a:cxn>
                <a:cxn ang="0">
                  <a:pos x="905" y="411"/>
                </a:cxn>
                <a:cxn ang="0">
                  <a:pos x="905" y="475"/>
                </a:cxn>
                <a:cxn ang="0">
                  <a:pos x="951" y="534"/>
                </a:cxn>
                <a:cxn ang="0">
                  <a:pos x="1051" y="561"/>
                </a:cxn>
                <a:cxn ang="0">
                  <a:pos x="1107" y="558"/>
                </a:cxn>
                <a:cxn ang="0">
                  <a:pos x="1119" y="482"/>
                </a:cxn>
                <a:cxn ang="0">
                  <a:pos x="1124" y="409"/>
                </a:cxn>
                <a:cxn ang="0">
                  <a:pos x="1114" y="326"/>
                </a:cxn>
                <a:cxn ang="0">
                  <a:pos x="1097" y="264"/>
                </a:cxn>
                <a:cxn ang="0">
                  <a:pos x="1078" y="221"/>
                </a:cxn>
                <a:cxn ang="0">
                  <a:pos x="1053" y="181"/>
                </a:cxn>
                <a:cxn ang="0">
                  <a:pos x="1019" y="145"/>
                </a:cxn>
                <a:cxn ang="0">
                  <a:pos x="978" y="112"/>
                </a:cxn>
                <a:cxn ang="0">
                  <a:pos x="929" y="81"/>
                </a:cxn>
              </a:cxnLst>
              <a:rect l="0" t="0" r="r" b="b"/>
              <a:pathLst>
                <a:path w="1124" h="575">
                  <a:moveTo>
                    <a:pt x="900" y="69"/>
                  </a:moveTo>
                  <a:lnTo>
                    <a:pt x="835" y="47"/>
                  </a:lnTo>
                  <a:lnTo>
                    <a:pt x="764" y="29"/>
                  </a:lnTo>
                  <a:lnTo>
                    <a:pt x="692" y="14"/>
                  </a:lnTo>
                  <a:lnTo>
                    <a:pt x="653" y="10"/>
                  </a:lnTo>
                  <a:lnTo>
                    <a:pt x="614" y="5"/>
                  </a:lnTo>
                  <a:lnTo>
                    <a:pt x="573" y="3"/>
                  </a:lnTo>
                  <a:lnTo>
                    <a:pt x="534" y="0"/>
                  </a:lnTo>
                  <a:lnTo>
                    <a:pt x="495" y="3"/>
                  </a:lnTo>
                  <a:lnTo>
                    <a:pt x="453" y="5"/>
                  </a:lnTo>
                  <a:lnTo>
                    <a:pt x="415" y="7"/>
                  </a:lnTo>
                  <a:lnTo>
                    <a:pt x="376" y="14"/>
                  </a:lnTo>
                  <a:lnTo>
                    <a:pt x="339" y="21"/>
                  </a:lnTo>
                  <a:lnTo>
                    <a:pt x="303" y="33"/>
                  </a:lnTo>
                  <a:lnTo>
                    <a:pt x="267" y="45"/>
                  </a:lnTo>
                  <a:lnTo>
                    <a:pt x="232" y="59"/>
                  </a:lnTo>
                  <a:lnTo>
                    <a:pt x="198" y="78"/>
                  </a:lnTo>
                  <a:lnTo>
                    <a:pt x="169" y="97"/>
                  </a:lnTo>
                  <a:lnTo>
                    <a:pt x="140" y="119"/>
                  </a:lnTo>
                  <a:lnTo>
                    <a:pt x="114" y="145"/>
                  </a:lnTo>
                  <a:lnTo>
                    <a:pt x="89" y="174"/>
                  </a:lnTo>
                  <a:lnTo>
                    <a:pt x="67" y="204"/>
                  </a:lnTo>
                  <a:lnTo>
                    <a:pt x="48" y="240"/>
                  </a:lnTo>
                  <a:lnTo>
                    <a:pt x="31" y="276"/>
                  </a:lnTo>
                  <a:lnTo>
                    <a:pt x="19" y="316"/>
                  </a:lnTo>
                  <a:lnTo>
                    <a:pt x="9" y="361"/>
                  </a:lnTo>
                  <a:lnTo>
                    <a:pt x="2" y="409"/>
                  </a:lnTo>
                  <a:lnTo>
                    <a:pt x="0" y="458"/>
                  </a:lnTo>
                  <a:lnTo>
                    <a:pt x="2" y="513"/>
                  </a:lnTo>
                  <a:lnTo>
                    <a:pt x="7" y="573"/>
                  </a:lnTo>
                  <a:lnTo>
                    <a:pt x="26" y="568"/>
                  </a:lnTo>
                  <a:lnTo>
                    <a:pt x="77" y="553"/>
                  </a:lnTo>
                  <a:lnTo>
                    <a:pt x="157" y="537"/>
                  </a:lnTo>
                  <a:lnTo>
                    <a:pt x="264" y="520"/>
                  </a:lnTo>
                  <a:lnTo>
                    <a:pt x="262" y="470"/>
                  </a:lnTo>
                  <a:lnTo>
                    <a:pt x="262" y="439"/>
                  </a:lnTo>
                  <a:lnTo>
                    <a:pt x="264" y="406"/>
                  </a:lnTo>
                  <a:lnTo>
                    <a:pt x="267" y="373"/>
                  </a:lnTo>
                  <a:lnTo>
                    <a:pt x="274" y="340"/>
                  </a:lnTo>
                  <a:lnTo>
                    <a:pt x="284" y="311"/>
                  </a:lnTo>
                  <a:lnTo>
                    <a:pt x="291" y="299"/>
                  </a:lnTo>
                  <a:lnTo>
                    <a:pt x="298" y="287"/>
                  </a:lnTo>
                  <a:lnTo>
                    <a:pt x="296" y="311"/>
                  </a:lnTo>
                  <a:lnTo>
                    <a:pt x="288" y="368"/>
                  </a:lnTo>
                  <a:lnTo>
                    <a:pt x="288" y="404"/>
                  </a:lnTo>
                  <a:lnTo>
                    <a:pt x="288" y="442"/>
                  </a:lnTo>
                  <a:lnTo>
                    <a:pt x="293" y="480"/>
                  </a:lnTo>
                  <a:lnTo>
                    <a:pt x="298" y="497"/>
                  </a:lnTo>
                  <a:lnTo>
                    <a:pt x="303" y="516"/>
                  </a:lnTo>
                  <a:lnTo>
                    <a:pt x="369" y="508"/>
                  </a:lnTo>
                  <a:lnTo>
                    <a:pt x="364" y="466"/>
                  </a:lnTo>
                  <a:lnTo>
                    <a:pt x="361" y="439"/>
                  </a:lnTo>
                  <a:lnTo>
                    <a:pt x="359" y="413"/>
                  </a:lnTo>
                  <a:lnTo>
                    <a:pt x="361" y="385"/>
                  </a:lnTo>
                  <a:lnTo>
                    <a:pt x="366" y="356"/>
                  </a:lnTo>
                  <a:lnTo>
                    <a:pt x="374" y="333"/>
                  </a:lnTo>
                  <a:lnTo>
                    <a:pt x="383" y="311"/>
                  </a:lnTo>
                  <a:lnTo>
                    <a:pt x="388" y="382"/>
                  </a:lnTo>
                  <a:lnTo>
                    <a:pt x="395" y="447"/>
                  </a:lnTo>
                  <a:lnTo>
                    <a:pt x="400" y="477"/>
                  </a:lnTo>
                  <a:lnTo>
                    <a:pt x="405" y="504"/>
                  </a:lnTo>
                  <a:lnTo>
                    <a:pt x="487" y="499"/>
                  </a:lnTo>
                  <a:lnTo>
                    <a:pt x="575" y="497"/>
                  </a:lnTo>
                  <a:lnTo>
                    <a:pt x="667" y="499"/>
                  </a:lnTo>
                  <a:lnTo>
                    <a:pt x="762" y="506"/>
                  </a:lnTo>
                  <a:lnTo>
                    <a:pt x="769" y="480"/>
                  </a:lnTo>
                  <a:lnTo>
                    <a:pt x="774" y="449"/>
                  </a:lnTo>
                  <a:lnTo>
                    <a:pt x="784" y="387"/>
                  </a:lnTo>
                  <a:lnTo>
                    <a:pt x="791" y="318"/>
                  </a:lnTo>
                  <a:lnTo>
                    <a:pt x="801" y="340"/>
                  </a:lnTo>
                  <a:lnTo>
                    <a:pt x="805" y="363"/>
                  </a:lnTo>
                  <a:lnTo>
                    <a:pt x="808" y="390"/>
                  </a:lnTo>
                  <a:lnTo>
                    <a:pt x="808" y="416"/>
                  </a:lnTo>
                  <a:lnTo>
                    <a:pt x="808" y="442"/>
                  </a:lnTo>
                  <a:lnTo>
                    <a:pt x="805" y="468"/>
                  </a:lnTo>
                  <a:lnTo>
                    <a:pt x="798" y="511"/>
                  </a:lnTo>
                  <a:lnTo>
                    <a:pt x="864" y="520"/>
                  </a:lnTo>
                  <a:lnTo>
                    <a:pt x="873" y="485"/>
                  </a:lnTo>
                  <a:lnTo>
                    <a:pt x="878" y="447"/>
                  </a:lnTo>
                  <a:lnTo>
                    <a:pt x="881" y="411"/>
                  </a:lnTo>
                  <a:lnTo>
                    <a:pt x="881" y="375"/>
                  </a:lnTo>
                  <a:lnTo>
                    <a:pt x="878" y="321"/>
                  </a:lnTo>
                  <a:lnTo>
                    <a:pt x="876" y="297"/>
                  </a:lnTo>
                  <a:lnTo>
                    <a:pt x="883" y="309"/>
                  </a:lnTo>
                  <a:lnTo>
                    <a:pt x="888" y="321"/>
                  </a:lnTo>
                  <a:lnTo>
                    <a:pt x="898" y="349"/>
                  </a:lnTo>
                  <a:lnTo>
                    <a:pt x="903" y="380"/>
                  </a:lnTo>
                  <a:lnTo>
                    <a:pt x="905" y="411"/>
                  </a:lnTo>
                  <a:lnTo>
                    <a:pt x="907" y="444"/>
                  </a:lnTo>
                  <a:lnTo>
                    <a:pt x="905" y="475"/>
                  </a:lnTo>
                  <a:lnTo>
                    <a:pt x="903" y="525"/>
                  </a:lnTo>
                  <a:lnTo>
                    <a:pt x="951" y="534"/>
                  </a:lnTo>
                  <a:lnTo>
                    <a:pt x="1002" y="546"/>
                  </a:lnTo>
                  <a:lnTo>
                    <a:pt x="1051" y="561"/>
                  </a:lnTo>
                  <a:lnTo>
                    <a:pt x="1102" y="575"/>
                  </a:lnTo>
                  <a:lnTo>
                    <a:pt x="1107" y="558"/>
                  </a:lnTo>
                  <a:lnTo>
                    <a:pt x="1114" y="513"/>
                  </a:lnTo>
                  <a:lnTo>
                    <a:pt x="1119" y="482"/>
                  </a:lnTo>
                  <a:lnTo>
                    <a:pt x="1121" y="447"/>
                  </a:lnTo>
                  <a:lnTo>
                    <a:pt x="1124" y="409"/>
                  </a:lnTo>
                  <a:lnTo>
                    <a:pt x="1121" y="368"/>
                  </a:lnTo>
                  <a:lnTo>
                    <a:pt x="1114" y="326"/>
                  </a:lnTo>
                  <a:lnTo>
                    <a:pt x="1104" y="285"/>
                  </a:lnTo>
                  <a:lnTo>
                    <a:pt x="1097" y="264"/>
                  </a:lnTo>
                  <a:lnTo>
                    <a:pt x="1090" y="242"/>
                  </a:lnTo>
                  <a:lnTo>
                    <a:pt x="1078" y="221"/>
                  </a:lnTo>
                  <a:lnTo>
                    <a:pt x="1065" y="202"/>
                  </a:lnTo>
                  <a:lnTo>
                    <a:pt x="1053" y="181"/>
                  </a:lnTo>
                  <a:lnTo>
                    <a:pt x="1036" y="162"/>
                  </a:lnTo>
                  <a:lnTo>
                    <a:pt x="1019" y="145"/>
                  </a:lnTo>
                  <a:lnTo>
                    <a:pt x="1000" y="126"/>
                  </a:lnTo>
                  <a:lnTo>
                    <a:pt x="978" y="112"/>
                  </a:lnTo>
                  <a:lnTo>
                    <a:pt x="954" y="95"/>
                  </a:lnTo>
                  <a:lnTo>
                    <a:pt x="929" y="81"/>
                  </a:lnTo>
                  <a:lnTo>
                    <a:pt x="900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262"/>
            <p:cNvSpPr/>
            <p:nvPr/>
          </p:nvSpPr>
          <p:spPr bwMode="auto">
            <a:xfrm>
              <a:off x="793872" y="2485126"/>
              <a:ext cx="376707" cy="7115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73" y="10"/>
                </a:cxn>
                <a:cxn ang="0">
                  <a:pos x="219" y="17"/>
                </a:cxn>
                <a:cxn ang="0">
                  <a:pos x="275" y="24"/>
                </a:cxn>
                <a:cxn ang="0">
                  <a:pos x="338" y="31"/>
                </a:cxn>
                <a:cxn ang="0">
                  <a:pos x="401" y="31"/>
                </a:cxn>
                <a:cxn ang="0">
                  <a:pos x="433" y="31"/>
                </a:cxn>
                <a:cxn ang="0">
                  <a:pos x="462" y="29"/>
                </a:cxn>
                <a:cxn ang="0">
                  <a:pos x="491" y="24"/>
                </a:cxn>
                <a:cxn ang="0">
                  <a:pos x="515" y="17"/>
                </a:cxn>
                <a:cxn ang="0">
                  <a:pos x="542" y="24"/>
                </a:cxn>
                <a:cxn ang="0">
                  <a:pos x="600" y="38"/>
                </a:cxn>
                <a:cxn ang="0">
                  <a:pos x="629" y="48"/>
                </a:cxn>
                <a:cxn ang="0">
                  <a:pos x="656" y="57"/>
                </a:cxn>
                <a:cxn ang="0">
                  <a:pos x="675" y="67"/>
                </a:cxn>
                <a:cxn ang="0">
                  <a:pos x="680" y="71"/>
                </a:cxn>
                <a:cxn ang="0">
                  <a:pos x="683" y="76"/>
                </a:cxn>
                <a:cxn ang="0">
                  <a:pos x="683" y="78"/>
                </a:cxn>
                <a:cxn ang="0">
                  <a:pos x="678" y="81"/>
                </a:cxn>
                <a:cxn ang="0">
                  <a:pos x="661" y="86"/>
                </a:cxn>
                <a:cxn ang="0">
                  <a:pos x="637" y="93"/>
                </a:cxn>
                <a:cxn ang="0">
                  <a:pos x="603" y="100"/>
                </a:cxn>
                <a:cxn ang="0">
                  <a:pos x="518" y="114"/>
                </a:cxn>
                <a:cxn ang="0">
                  <a:pos x="467" y="119"/>
                </a:cxn>
                <a:cxn ang="0">
                  <a:pos x="411" y="124"/>
                </a:cxn>
                <a:cxn ang="0">
                  <a:pos x="355" y="129"/>
                </a:cxn>
                <a:cxn ang="0">
                  <a:pos x="299" y="129"/>
                </a:cxn>
                <a:cxn ang="0">
                  <a:pos x="241" y="126"/>
                </a:cxn>
                <a:cxn ang="0">
                  <a:pos x="185" y="121"/>
                </a:cxn>
                <a:cxn ang="0">
                  <a:pos x="134" y="114"/>
                </a:cxn>
                <a:cxn ang="0">
                  <a:pos x="83" y="102"/>
                </a:cxn>
                <a:cxn ang="0">
                  <a:pos x="61" y="98"/>
                </a:cxn>
                <a:cxn ang="0">
                  <a:pos x="39" y="88"/>
                </a:cxn>
                <a:cxn ang="0">
                  <a:pos x="20" y="78"/>
                </a:cxn>
                <a:cxn ang="0">
                  <a:pos x="0" y="69"/>
                </a:cxn>
                <a:cxn ang="0">
                  <a:pos x="5" y="60"/>
                </a:cxn>
                <a:cxn ang="0">
                  <a:pos x="13" y="50"/>
                </a:cxn>
                <a:cxn ang="0">
                  <a:pos x="25" y="38"/>
                </a:cxn>
                <a:cxn ang="0">
                  <a:pos x="42" y="26"/>
                </a:cxn>
                <a:cxn ang="0">
                  <a:pos x="64" y="17"/>
                </a:cxn>
                <a:cxn ang="0">
                  <a:pos x="95" y="7"/>
                </a:cxn>
                <a:cxn ang="0">
                  <a:pos x="132" y="0"/>
                </a:cxn>
              </a:cxnLst>
              <a:rect l="0" t="0" r="r" b="b"/>
              <a:pathLst>
                <a:path w="683" h="129">
                  <a:moveTo>
                    <a:pt x="132" y="0"/>
                  </a:moveTo>
                  <a:lnTo>
                    <a:pt x="173" y="10"/>
                  </a:lnTo>
                  <a:lnTo>
                    <a:pt x="219" y="17"/>
                  </a:lnTo>
                  <a:lnTo>
                    <a:pt x="275" y="24"/>
                  </a:lnTo>
                  <a:lnTo>
                    <a:pt x="338" y="31"/>
                  </a:lnTo>
                  <a:lnTo>
                    <a:pt x="401" y="31"/>
                  </a:lnTo>
                  <a:lnTo>
                    <a:pt x="433" y="31"/>
                  </a:lnTo>
                  <a:lnTo>
                    <a:pt x="462" y="29"/>
                  </a:lnTo>
                  <a:lnTo>
                    <a:pt x="491" y="24"/>
                  </a:lnTo>
                  <a:lnTo>
                    <a:pt x="515" y="17"/>
                  </a:lnTo>
                  <a:lnTo>
                    <a:pt x="542" y="24"/>
                  </a:lnTo>
                  <a:lnTo>
                    <a:pt x="600" y="38"/>
                  </a:lnTo>
                  <a:lnTo>
                    <a:pt x="629" y="48"/>
                  </a:lnTo>
                  <a:lnTo>
                    <a:pt x="656" y="57"/>
                  </a:lnTo>
                  <a:lnTo>
                    <a:pt x="675" y="67"/>
                  </a:lnTo>
                  <a:lnTo>
                    <a:pt x="680" y="71"/>
                  </a:lnTo>
                  <a:lnTo>
                    <a:pt x="683" y="76"/>
                  </a:lnTo>
                  <a:lnTo>
                    <a:pt x="683" y="78"/>
                  </a:lnTo>
                  <a:lnTo>
                    <a:pt x="678" y="81"/>
                  </a:lnTo>
                  <a:lnTo>
                    <a:pt x="661" y="86"/>
                  </a:lnTo>
                  <a:lnTo>
                    <a:pt x="637" y="93"/>
                  </a:lnTo>
                  <a:lnTo>
                    <a:pt x="603" y="100"/>
                  </a:lnTo>
                  <a:lnTo>
                    <a:pt x="518" y="114"/>
                  </a:lnTo>
                  <a:lnTo>
                    <a:pt x="467" y="119"/>
                  </a:lnTo>
                  <a:lnTo>
                    <a:pt x="411" y="124"/>
                  </a:lnTo>
                  <a:lnTo>
                    <a:pt x="355" y="129"/>
                  </a:lnTo>
                  <a:lnTo>
                    <a:pt x="299" y="129"/>
                  </a:lnTo>
                  <a:lnTo>
                    <a:pt x="241" y="126"/>
                  </a:lnTo>
                  <a:lnTo>
                    <a:pt x="185" y="121"/>
                  </a:lnTo>
                  <a:lnTo>
                    <a:pt x="134" y="114"/>
                  </a:lnTo>
                  <a:lnTo>
                    <a:pt x="83" y="102"/>
                  </a:lnTo>
                  <a:lnTo>
                    <a:pt x="61" y="98"/>
                  </a:lnTo>
                  <a:lnTo>
                    <a:pt x="39" y="88"/>
                  </a:lnTo>
                  <a:lnTo>
                    <a:pt x="20" y="78"/>
                  </a:lnTo>
                  <a:lnTo>
                    <a:pt x="0" y="69"/>
                  </a:lnTo>
                  <a:lnTo>
                    <a:pt x="5" y="60"/>
                  </a:lnTo>
                  <a:lnTo>
                    <a:pt x="13" y="50"/>
                  </a:lnTo>
                  <a:lnTo>
                    <a:pt x="25" y="38"/>
                  </a:lnTo>
                  <a:lnTo>
                    <a:pt x="42" y="26"/>
                  </a:lnTo>
                  <a:lnTo>
                    <a:pt x="64" y="17"/>
                  </a:lnTo>
                  <a:lnTo>
                    <a:pt x="95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263"/>
            <p:cNvSpPr/>
            <p:nvPr/>
          </p:nvSpPr>
          <p:spPr bwMode="auto">
            <a:xfrm>
              <a:off x="760779" y="2485126"/>
              <a:ext cx="167119" cy="8769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50" y="12"/>
                </a:cxn>
                <a:cxn ang="0">
                  <a:pos x="102" y="38"/>
                </a:cxn>
                <a:cxn ang="0">
                  <a:pos x="75" y="55"/>
                </a:cxn>
                <a:cxn ang="0">
                  <a:pos x="51" y="76"/>
                </a:cxn>
                <a:cxn ang="0">
                  <a:pos x="26" y="98"/>
                </a:cxn>
                <a:cxn ang="0">
                  <a:pos x="19" y="109"/>
                </a:cxn>
                <a:cxn ang="0">
                  <a:pos x="12" y="119"/>
                </a:cxn>
                <a:cxn ang="0">
                  <a:pos x="2" y="138"/>
                </a:cxn>
                <a:cxn ang="0">
                  <a:pos x="0" y="147"/>
                </a:cxn>
                <a:cxn ang="0">
                  <a:pos x="0" y="150"/>
                </a:cxn>
                <a:cxn ang="0">
                  <a:pos x="2" y="152"/>
                </a:cxn>
                <a:cxn ang="0">
                  <a:pos x="7" y="150"/>
                </a:cxn>
                <a:cxn ang="0">
                  <a:pos x="26" y="136"/>
                </a:cxn>
                <a:cxn ang="0">
                  <a:pos x="51" y="121"/>
                </a:cxn>
                <a:cxn ang="0">
                  <a:pos x="63" y="117"/>
                </a:cxn>
                <a:cxn ang="0">
                  <a:pos x="70" y="117"/>
                </a:cxn>
                <a:cxn ang="0">
                  <a:pos x="78" y="119"/>
                </a:cxn>
                <a:cxn ang="0">
                  <a:pos x="82" y="124"/>
                </a:cxn>
                <a:cxn ang="0">
                  <a:pos x="87" y="131"/>
                </a:cxn>
                <a:cxn ang="0">
                  <a:pos x="90" y="140"/>
                </a:cxn>
                <a:cxn ang="0">
                  <a:pos x="92" y="157"/>
                </a:cxn>
                <a:cxn ang="0">
                  <a:pos x="92" y="159"/>
                </a:cxn>
                <a:cxn ang="0">
                  <a:pos x="99" y="150"/>
                </a:cxn>
                <a:cxn ang="0">
                  <a:pos x="109" y="136"/>
                </a:cxn>
                <a:cxn ang="0">
                  <a:pos x="126" y="117"/>
                </a:cxn>
                <a:cxn ang="0">
                  <a:pos x="150" y="98"/>
                </a:cxn>
                <a:cxn ang="0">
                  <a:pos x="163" y="88"/>
                </a:cxn>
                <a:cxn ang="0">
                  <a:pos x="180" y="78"/>
                </a:cxn>
                <a:cxn ang="0">
                  <a:pos x="197" y="71"/>
                </a:cxn>
                <a:cxn ang="0">
                  <a:pos x="216" y="64"/>
                </a:cxn>
                <a:cxn ang="0">
                  <a:pos x="238" y="62"/>
                </a:cxn>
                <a:cxn ang="0">
                  <a:pos x="262" y="60"/>
                </a:cxn>
                <a:cxn ang="0">
                  <a:pos x="284" y="57"/>
                </a:cxn>
                <a:cxn ang="0">
                  <a:pos x="296" y="57"/>
                </a:cxn>
                <a:cxn ang="0">
                  <a:pos x="303" y="52"/>
                </a:cxn>
                <a:cxn ang="0">
                  <a:pos x="303" y="50"/>
                </a:cxn>
                <a:cxn ang="0">
                  <a:pos x="301" y="45"/>
                </a:cxn>
                <a:cxn ang="0">
                  <a:pos x="291" y="41"/>
                </a:cxn>
                <a:cxn ang="0">
                  <a:pos x="267" y="29"/>
                </a:cxn>
                <a:cxn ang="0">
                  <a:pos x="204" y="10"/>
                </a:cxn>
                <a:cxn ang="0">
                  <a:pos x="170" y="0"/>
                </a:cxn>
              </a:cxnLst>
              <a:rect l="0" t="0" r="r" b="b"/>
              <a:pathLst>
                <a:path w="303" h="159">
                  <a:moveTo>
                    <a:pt x="170" y="0"/>
                  </a:moveTo>
                  <a:lnTo>
                    <a:pt x="150" y="12"/>
                  </a:lnTo>
                  <a:lnTo>
                    <a:pt x="102" y="38"/>
                  </a:lnTo>
                  <a:lnTo>
                    <a:pt x="75" y="55"/>
                  </a:lnTo>
                  <a:lnTo>
                    <a:pt x="51" y="76"/>
                  </a:lnTo>
                  <a:lnTo>
                    <a:pt x="26" y="98"/>
                  </a:lnTo>
                  <a:lnTo>
                    <a:pt x="19" y="109"/>
                  </a:lnTo>
                  <a:lnTo>
                    <a:pt x="12" y="119"/>
                  </a:lnTo>
                  <a:lnTo>
                    <a:pt x="2" y="138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2" y="152"/>
                  </a:lnTo>
                  <a:lnTo>
                    <a:pt x="7" y="150"/>
                  </a:lnTo>
                  <a:lnTo>
                    <a:pt x="26" y="136"/>
                  </a:lnTo>
                  <a:lnTo>
                    <a:pt x="51" y="121"/>
                  </a:lnTo>
                  <a:lnTo>
                    <a:pt x="63" y="117"/>
                  </a:lnTo>
                  <a:lnTo>
                    <a:pt x="70" y="117"/>
                  </a:lnTo>
                  <a:lnTo>
                    <a:pt x="78" y="119"/>
                  </a:lnTo>
                  <a:lnTo>
                    <a:pt x="82" y="124"/>
                  </a:lnTo>
                  <a:lnTo>
                    <a:pt x="87" y="131"/>
                  </a:lnTo>
                  <a:lnTo>
                    <a:pt x="90" y="140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9" y="150"/>
                  </a:lnTo>
                  <a:lnTo>
                    <a:pt x="109" y="136"/>
                  </a:lnTo>
                  <a:lnTo>
                    <a:pt x="126" y="117"/>
                  </a:lnTo>
                  <a:lnTo>
                    <a:pt x="150" y="98"/>
                  </a:lnTo>
                  <a:lnTo>
                    <a:pt x="163" y="88"/>
                  </a:lnTo>
                  <a:lnTo>
                    <a:pt x="180" y="78"/>
                  </a:lnTo>
                  <a:lnTo>
                    <a:pt x="197" y="71"/>
                  </a:lnTo>
                  <a:lnTo>
                    <a:pt x="216" y="64"/>
                  </a:lnTo>
                  <a:lnTo>
                    <a:pt x="238" y="62"/>
                  </a:lnTo>
                  <a:lnTo>
                    <a:pt x="262" y="60"/>
                  </a:lnTo>
                  <a:lnTo>
                    <a:pt x="284" y="57"/>
                  </a:lnTo>
                  <a:lnTo>
                    <a:pt x="296" y="57"/>
                  </a:lnTo>
                  <a:lnTo>
                    <a:pt x="303" y="52"/>
                  </a:lnTo>
                  <a:lnTo>
                    <a:pt x="303" y="50"/>
                  </a:lnTo>
                  <a:lnTo>
                    <a:pt x="301" y="45"/>
                  </a:lnTo>
                  <a:lnTo>
                    <a:pt x="291" y="41"/>
                  </a:lnTo>
                  <a:lnTo>
                    <a:pt x="267" y="29"/>
                  </a:lnTo>
                  <a:lnTo>
                    <a:pt x="204" y="1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264"/>
            <p:cNvSpPr/>
            <p:nvPr/>
          </p:nvSpPr>
          <p:spPr bwMode="auto">
            <a:xfrm>
              <a:off x="776774" y="2883343"/>
              <a:ext cx="467160" cy="241026"/>
            </a:xfrm>
            <a:custGeom>
              <a:avLst/>
              <a:gdLst/>
              <a:ahLst/>
              <a:cxnLst>
                <a:cxn ang="0">
                  <a:pos x="835" y="57"/>
                </a:cxn>
                <a:cxn ang="0">
                  <a:pos x="828" y="22"/>
                </a:cxn>
                <a:cxn ang="0">
                  <a:pos x="825" y="7"/>
                </a:cxn>
                <a:cxn ang="0">
                  <a:pos x="828" y="45"/>
                </a:cxn>
                <a:cxn ang="0">
                  <a:pos x="828" y="117"/>
                </a:cxn>
                <a:cxn ang="0">
                  <a:pos x="816" y="176"/>
                </a:cxn>
                <a:cxn ang="0">
                  <a:pos x="789" y="226"/>
                </a:cxn>
                <a:cxn ang="0">
                  <a:pos x="758" y="264"/>
                </a:cxn>
                <a:cxn ang="0">
                  <a:pos x="724" y="295"/>
                </a:cxn>
                <a:cxn ang="0">
                  <a:pos x="672" y="326"/>
                </a:cxn>
                <a:cxn ang="0">
                  <a:pos x="641" y="342"/>
                </a:cxn>
                <a:cxn ang="0">
                  <a:pos x="590" y="364"/>
                </a:cxn>
                <a:cxn ang="0">
                  <a:pos x="507" y="385"/>
                </a:cxn>
                <a:cxn ang="0">
                  <a:pos x="398" y="397"/>
                </a:cxn>
                <a:cxn ang="0">
                  <a:pos x="289" y="395"/>
                </a:cxn>
                <a:cxn ang="0">
                  <a:pos x="187" y="385"/>
                </a:cxn>
                <a:cxn ang="0">
                  <a:pos x="68" y="364"/>
                </a:cxn>
                <a:cxn ang="0">
                  <a:pos x="0" y="345"/>
                </a:cxn>
                <a:cxn ang="0">
                  <a:pos x="78" y="385"/>
                </a:cxn>
                <a:cxn ang="0">
                  <a:pos x="170" y="416"/>
                </a:cxn>
                <a:cxn ang="0">
                  <a:pos x="277" y="433"/>
                </a:cxn>
                <a:cxn ang="0">
                  <a:pos x="401" y="437"/>
                </a:cxn>
                <a:cxn ang="0">
                  <a:pos x="481" y="430"/>
                </a:cxn>
                <a:cxn ang="0">
                  <a:pos x="549" y="418"/>
                </a:cxn>
                <a:cxn ang="0">
                  <a:pos x="609" y="404"/>
                </a:cxn>
                <a:cxn ang="0">
                  <a:pos x="663" y="383"/>
                </a:cxn>
                <a:cxn ang="0">
                  <a:pos x="706" y="359"/>
                </a:cxn>
                <a:cxn ang="0">
                  <a:pos x="743" y="333"/>
                </a:cxn>
                <a:cxn ang="0">
                  <a:pos x="796" y="273"/>
                </a:cxn>
                <a:cxn ang="0">
                  <a:pos x="828" y="212"/>
                </a:cxn>
                <a:cxn ang="0">
                  <a:pos x="845" y="155"/>
                </a:cxn>
                <a:cxn ang="0">
                  <a:pos x="847" y="109"/>
                </a:cxn>
                <a:cxn ang="0">
                  <a:pos x="843" y="79"/>
                </a:cxn>
              </a:cxnLst>
              <a:rect l="0" t="0" r="r" b="b"/>
              <a:pathLst>
                <a:path w="847" h="437">
                  <a:moveTo>
                    <a:pt x="843" y="79"/>
                  </a:moveTo>
                  <a:lnTo>
                    <a:pt x="835" y="57"/>
                  </a:lnTo>
                  <a:lnTo>
                    <a:pt x="830" y="41"/>
                  </a:lnTo>
                  <a:lnTo>
                    <a:pt x="828" y="22"/>
                  </a:lnTo>
                  <a:lnTo>
                    <a:pt x="828" y="0"/>
                  </a:lnTo>
                  <a:lnTo>
                    <a:pt x="825" y="7"/>
                  </a:lnTo>
                  <a:lnTo>
                    <a:pt x="825" y="19"/>
                  </a:lnTo>
                  <a:lnTo>
                    <a:pt x="828" y="45"/>
                  </a:lnTo>
                  <a:lnTo>
                    <a:pt x="830" y="83"/>
                  </a:lnTo>
                  <a:lnTo>
                    <a:pt x="828" y="117"/>
                  </a:lnTo>
                  <a:lnTo>
                    <a:pt x="823" y="148"/>
                  </a:lnTo>
                  <a:lnTo>
                    <a:pt x="816" y="176"/>
                  </a:lnTo>
                  <a:lnTo>
                    <a:pt x="804" y="202"/>
                  </a:lnTo>
                  <a:lnTo>
                    <a:pt x="789" y="226"/>
                  </a:lnTo>
                  <a:lnTo>
                    <a:pt x="775" y="247"/>
                  </a:lnTo>
                  <a:lnTo>
                    <a:pt x="758" y="264"/>
                  </a:lnTo>
                  <a:lnTo>
                    <a:pt x="740" y="281"/>
                  </a:lnTo>
                  <a:lnTo>
                    <a:pt x="724" y="295"/>
                  </a:lnTo>
                  <a:lnTo>
                    <a:pt x="694" y="314"/>
                  </a:lnTo>
                  <a:lnTo>
                    <a:pt x="672" y="326"/>
                  </a:lnTo>
                  <a:lnTo>
                    <a:pt x="665" y="331"/>
                  </a:lnTo>
                  <a:lnTo>
                    <a:pt x="641" y="342"/>
                  </a:lnTo>
                  <a:lnTo>
                    <a:pt x="614" y="354"/>
                  </a:lnTo>
                  <a:lnTo>
                    <a:pt x="590" y="364"/>
                  </a:lnTo>
                  <a:lnTo>
                    <a:pt x="563" y="371"/>
                  </a:lnTo>
                  <a:lnTo>
                    <a:pt x="507" y="385"/>
                  </a:lnTo>
                  <a:lnTo>
                    <a:pt x="454" y="392"/>
                  </a:lnTo>
                  <a:lnTo>
                    <a:pt x="398" y="397"/>
                  </a:lnTo>
                  <a:lnTo>
                    <a:pt x="342" y="397"/>
                  </a:lnTo>
                  <a:lnTo>
                    <a:pt x="289" y="395"/>
                  </a:lnTo>
                  <a:lnTo>
                    <a:pt x="236" y="392"/>
                  </a:lnTo>
                  <a:lnTo>
                    <a:pt x="187" y="385"/>
                  </a:lnTo>
                  <a:lnTo>
                    <a:pt x="143" y="378"/>
                  </a:lnTo>
                  <a:lnTo>
                    <a:pt x="68" y="364"/>
                  </a:lnTo>
                  <a:lnTo>
                    <a:pt x="17" y="349"/>
                  </a:lnTo>
                  <a:lnTo>
                    <a:pt x="0" y="345"/>
                  </a:lnTo>
                  <a:lnTo>
                    <a:pt x="36" y="366"/>
                  </a:lnTo>
                  <a:lnTo>
                    <a:pt x="78" y="385"/>
                  </a:lnTo>
                  <a:lnTo>
                    <a:pt x="121" y="402"/>
                  </a:lnTo>
                  <a:lnTo>
                    <a:pt x="170" y="416"/>
                  </a:lnTo>
                  <a:lnTo>
                    <a:pt x="221" y="426"/>
                  </a:lnTo>
                  <a:lnTo>
                    <a:pt x="277" y="433"/>
                  </a:lnTo>
                  <a:lnTo>
                    <a:pt x="338" y="437"/>
                  </a:lnTo>
                  <a:lnTo>
                    <a:pt x="401" y="437"/>
                  </a:lnTo>
                  <a:lnTo>
                    <a:pt x="442" y="435"/>
                  </a:lnTo>
                  <a:lnTo>
                    <a:pt x="481" y="430"/>
                  </a:lnTo>
                  <a:lnTo>
                    <a:pt x="517" y="426"/>
                  </a:lnTo>
                  <a:lnTo>
                    <a:pt x="549" y="418"/>
                  </a:lnTo>
                  <a:lnTo>
                    <a:pt x="580" y="411"/>
                  </a:lnTo>
                  <a:lnTo>
                    <a:pt x="609" y="404"/>
                  </a:lnTo>
                  <a:lnTo>
                    <a:pt x="636" y="395"/>
                  </a:lnTo>
                  <a:lnTo>
                    <a:pt x="663" y="383"/>
                  </a:lnTo>
                  <a:lnTo>
                    <a:pt x="685" y="371"/>
                  </a:lnTo>
                  <a:lnTo>
                    <a:pt x="706" y="359"/>
                  </a:lnTo>
                  <a:lnTo>
                    <a:pt x="726" y="345"/>
                  </a:lnTo>
                  <a:lnTo>
                    <a:pt x="743" y="333"/>
                  </a:lnTo>
                  <a:lnTo>
                    <a:pt x="772" y="302"/>
                  </a:lnTo>
                  <a:lnTo>
                    <a:pt x="796" y="273"/>
                  </a:lnTo>
                  <a:lnTo>
                    <a:pt x="816" y="243"/>
                  </a:lnTo>
                  <a:lnTo>
                    <a:pt x="828" y="212"/>
                  </a:lnTo>
                  <a:lnTo>
                    <a:pt x="838" y="183"/>
                  </a:lnTo>
                  <a:lnTo>
                    <a:pt x="845" y="155"/>
                  </a:lnTo>
                  <a:lnTo>
                    <a:pt x="847" y="131"/>
                  </a:lnTo>
                  <a:lnTo>
                    <a:pt x="847" y="109"/>
                  </a:lnTo>
                  <a:lnTo>
                    <a:pt x="845" y="91"/>
                  </a:lnTo>
                  <a:lnTo>
                    <a:pt x="84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265"/>
            <p:cNvSpPr/>
            <p:nvPr/>
          </p:nvSpPr>
          <p:spPr bwMode="auto">
            <a:xfrm>
              <a:off x="672532" y="2749868"/>
              <a:ext cx="77768" cy="14009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" y="60"/>
                </a:cxn>
                <a:cxn ang="0">
                  <a:pos x="9" y="116"/>
                </a:cxn>
                <a:cxn ang="0">
                  <a:pos x="14" y="150"/>
                </a:cxn>
                <a:cxn ang="0">
                  <a:pos x="21" y="185"/>
                </a:cxn>
                <a:cxn ang="0">
                  <a:pos x="31" y="216"/>
                </a:cxn>
                <a:cxn ang="0">
                  <a:pos x="43" y="245"/>
                </a:cxn>
                <a:cxn ang="0">
                  <a:pos x="46" y="249"/>
                </a:cxn>
                <a:cxn ang="0">
                  <a:pos x="51" y="252"/>
                </a:cxn>
                <a:cxn ang="0">
                  <a:pos x="53" y="254"/>
                </a:cxn>
                <a:cxn ang="0">
                  <a:pos x="58" y="252"/>
                </a:cxn>
                <a:cxn ang="0">
                  <a:pos x="65" y="245"/>
                </a:cxn>
                <a:cxn ang="0">
                  <a:pos x="73" y="233"/>
                </a:cxn>
                <a:cxn ang="0">
                  <a:pos x="80" y="216"/>
                </a:cxn>
                <a:cxn ang="0">
                  <a:pos x="89" y="195"/>
                </a:cxn>
                <a:cxn ang="0">
                  <a:pos x="104" y="147"/>
                </a:cxn>
                <a:cxn ang="0">
                  <a:pos x="119" y="95"/>
                </a:cxn>
                <a:cxn ang="0">
                  <a:pos x="128" y="48"/>
                </a:cxn>
                <a:cxn ang="0">
                  <a:pos x="141" y="0"/>
                </a:cxn>
                <a:cxn ang="0">
                  <a:pos x="0" y="36"/>
                </a:cxn>
              </a:cxnLst>
              <a:rect l="0" t="0" r="r" b="b"/>
              <a:pathLst>
                <a:path w="141" h="254">
                  <a:moveTo>
                    <a:pt x="0" y="36"/>
                  </a:moveTo>
                  <a:lnTo>
                    <a:pt x="2" y="60"/>
                  </a:lnTo>
                  <a:lnTo>
                    <a:pt x="9" y="116"/>
                  </a:lnTo>
                  <a:lnTo>
                    <a:pt x="14" y="150"/>
                  </a:lnTo>
                  <a:lnTo>
                    <a:pt x="21" y="185"/>
                  </a:lnTo>
                  <a:lnTo>
                    <a:pt x="31" y="216"/>
                  </a:lnTo>
                  <a:lnTo>
                    <a:pt x="43" y="245"/>
                  </a:lnTo>
                  <a:lnTo>
                    <a:pt x="46" y="249"/>
                  </a:lnTo>
                  <a:lnTo>
                    <a:pt x="51" y="252"/>
                  </a:lnTo>
                  <a:lnTo>
                    <a:pt x="53" y="254"/>
                  </a:lnTo>
                  <a:lnTo>
                    <a:pt x="58" y="252"/>
                  </a:lnTo>
                  <a:lnTo>
                    <a:pt x="65" y="245"/>
                  </a:lnTo>
                  <a:lnTo>
                    <a:pt x="73" y="233"/>
                  </a:lnTo>
                  <a:lnTo>
                    <a:pt x="80" y="216"/>
                  </a:lnTo>
                  <a:lnTo>
                    <a:pt x="89" y="195"/>
                  </a:lnTo>
                  <a:lnTo>
                    <a:pt x="104" y="147"/>
                  </a:lnTo>
                  <a:lnTo>
                    <a:pt x="119" y="95"/>
                  </a:lnTo>
                  <a:lnTo>
                    <a:pt x="128" y="48"/>
                  </a:lnTo>
                  <a:lnTo>
                    <a:pt x="14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266"/>
            <p:cNvSpPr/>
            <p:nvPr/>
          </p:nvSpPr>
          <p:spPr bwMode="auto">
            <a:xfrm>
              <a:off x="1217460" y="2961111"/>
              <a:ext cx="44124" cy="981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4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6" y="7"/>
                </a:cxn>
                <a:cxn ang="0">
                  <a:pos x="46" y="14"/>
                </a:cxn>
                <a:cxn ang="0">
                  <a:pos x="56" y="23"/>
                </a:cxn>
                <a:cxn ang="0">
                  <a:pos x="65" y="33"/>
                </a:cxn>
                <a:cxn ang="0">
                  <a:pos x="70" y="45"/>
                </a:cxn>
                <a:cxn ang="0">
                  <a:pos x="75" y="54"/>
                </a:cxn>
                <a:cxn ang="0">
                  <a:pos x="80" y="73"/>
                </a:cxn>
                <a:cxn ang="0">
                  <a:pos x="80" y="88"/>
                </a:cxn>
                <a:cxn ang="0">
                  <a:pos x="80" y="109"/>
                </a:cxn>
                <a:cxn ang="0">
                  <a:pos x="78" y="132"/>
                </a:cxn>
                <a:cxn ang="0">
                  <a:pos x="70" y="144"/>
                </a:cxn>
                <a:cxn ang="0">
                  <a:pos x="58" y="161"/>
                </a:cxn>
                <a:cxn ang="0">
                  <a:pos x="46" y="178"/>
                </a:cxn>
                <a:cxn ang="0">
                  <a:pos x="29" y="109"/>
                </a:cxn>
                <a:cxn ang="0">
                  <a:pos x="14" y="54"/>
                </a:cxn>
                <a:cxn ang="0">
                  <a:pos x="0" y="7"/>
                </a:cxn>
              </a:cxnLst>
              <a:rect l="0" t="0" r="r" b="b"/>
              <a:pathLst>
                <a:path w="80" h="178">
                  <a:moveTo>
                    <a:pt x="0" y="7"/>
                  </a:moveTo>
                  <a:lnTo>
                    <a:pt x="2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6" y="7"/>
                  </a:lnTo>
                  <a:lnTo>
                    <a:pt x="46" y="14"/>
                  </a:lnTo>
                  <a:lnTo>
                    <a:pt x="56" y="23"/>
                  </a:lnTo>
                  <a:lnTo>
                    <a:pt x="65" y="33"/>
                  </a:lnTo>
                  <a:lnTo>
                    <a:pt x="70" y="45"/>
                  </a:lnTo>
                  <a:lnTo>
                    <a:pt x="75" y="54"/>
                  </a:lnTo>
                  <a:lnTo>
                    <a:pt x="80" y="73"/>
                  </a:lnTo>
                  <a:lnTo>
                    <a:pt x="80" y="88"/>
                  </a:lnTo>
                  <a:lnTo>
                    <a:pt x="80" y="109"/>
                  </a:lnTo>
                  <a:lnTo>
                    <a:pt x="78" y="132"/>
                  </a:lnTo>
                  <a:lnTo>
                    <a:pt x="70" y="144"/>
                  </a:lnTo>
                  <a:lnTo>
                    <a:pt x="58" y="161"/>
                  </a:lnTo>
                  <a:lnTo>
                    <a:pt x="46" y="178"/>
                  </a:lnTo>
                  <a:lnTo>
                    <a:pt x="29" y="109"/>
                  </a:lnTo>
                  <a:lnTo>
                    <a:pt x="14" y="5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Freeform 267"/>
            <p:cNvSpPr/>
            <p:nvPr/>
          </p:nvSpPr>
          <p:spPr bwMode="auto">
            <a:xfrm>
              <a:off x="1217460" y="2962214"/>
              <a:ext cx="31990" cy="5736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9" y="7"/>
                </a:cxn>
                <a:cxn ang="0">
                  <a:pos x="34" y="21"/>
                </a:cxn>
                <a:cxn ang="0">
                  <a:pos x="51" y="38"/>
                </a:cxn>
                <a:cxn ang="0">
                  <a:pos x="56" y="47"/>
                </a:cxn>
                <a:cxn ang="0">
                  <a:pos x="58" y="57"/>
                </a:cxn>
                <a:cxn ang="0">
                  <a:pos x="58" y="74"/>
                </a:cxn>
                <a:cxn ang="0">
                  <a:pos x="56" y="90"/>
                </a:cxn>
                <a:cxn ang="0">
                  <a:pos x="51" y="102"/>
                </a:cxn>
                <a:cxn ang="0">
                  <a:pos x="46" y="104"/>
                </a:cxn>
                <a:cxn ang="0">
                  <a:pos x="44" y="104"/>
                </a:cxn>
                <a:cxn ang="0">
                  <a:pos x="22" y="54"/>
                </a:cxn>
                <a:cxn ang="0">
                  <a:pos x="0" y="5"/>
                </a:cxn>
              </a:cxnLst>
              <a:rect l="0" t="0" r="r" b="b"/>
              <a:pathLst>
                <a:path w="58" h="104">
                  <a:moveTo>
                    <a:pt x="0" y="5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9" y="7"/>
                  </a:lnTo>
                  <a:lnTo>
                    <a:pt x="34" y="21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8" y="57"/>
                  </a:lnTo>
                  <a:lnTo>
                    <a:pt x="58" y="74"/>
                  </a:lnTo>
                  <a:lnTo>
                    <a:pt x="56" y="90"/>
                  </a:lnTo>
                  <a:lnTo>
                    <a:pt x="51" y="102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22" y="54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Freeform 268"/>
            <p:cNvSpPr/>
            <p:nvPr/>
          </p:nvSpPr>
          <p:spPr bwMode="auto">
            <a:xfrm>
              <a:off x="1187677" y="2958353"/>
              <a:ext cx="60670" cy="14009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4" y="2"/>
                </a:cxn>
                <a:cxn ang="0">
                  <a:pos x="49" y="7"/>
                </a:cxn>
                <a:cxn ang="0">
                  <a:pos x="59" y="16"/>
                </a:cxn>
                <a:cxn ang="0">
                  <a:pos x="71" y="24"/>
                </a:cxn>
                <a:cxn ang="0">
                  <a:pos x="80" y="35"/>
                </a:cxn>
                <a:cxn ang="0">
                  <a:pos x="88" y="47"/>
                </a:cxn>
                <a:cxn ang="0">
                  <a:pos x="100" y="71"/>
                </a:cxn>
                <a:cxn ang="0">
                  <a:pos x="105" y="95"/>
                </a:cxn>
                <a:cxn ang="0">
                  <a:pos x="107" y="140"/>
                </a:cxn>
                <a:cxn ang="0">
                  <a:pos x="110" y="183"/>
                </a:cxn>
                <a:cxn ang="0">
                  <a:pos x="107" y="190"/>
                </a:cxn>
                <a:cxn ang="0">
                  <a:pos x="102" y="197"/>
                </a:cxn>
                <a:cxn ang="0">
                  <a:pos x="90" y="209"/>
                </a:cxn>
                <a:cxn ang="0">
                  <a:pos x="73" y="223"/>
                </a:cxn>
                <a:cxn ang="0">
                  <a:pos x="54" y="237"/>
                </a:cxn>
                <a:cxn ang="0">
                  <a:pos x="34" y="247"/>
                </a:cxn>
                <a:cxn ang="0">
                  <a:pos x="20" y="254"/>
                </a:cxn>
                <a:cxn ang="0">
                  <a:pos x="13" y="254"/>
                </a:cxn>
                <a:cxn ang="0">
                  <a:pos x="8" y="252"/>
                </a:cxn>
                <a:cxn ang="0">
                  <a:pos x="5" y="249"/>
                </a:cxn>
                <a:cxn ang="0">
                  <a:pos x="3" y="244"/>
                </a:cxn>
                <a:cxn ang="0">
                  <a:pos x="5" y="228"/>
                </a:cxn>
                <a:cxn ang="0">
                  <a:pos x="8" y="204"/>
                </a:cxn>
                <a:cxn ang="0">
                  <a:pos x="17" y="140"/>
                </a:cxn>
                <a:cxn ang="0">
                  <a:pos x="20" y="104"/>
                </a:cxn>
                <a:cxn ang="0">
                  <a:pos x="17" y="71"/>
                </a:cxn>
                <a:cxn ang="0">
                  <a:pos x="17" y="54"/>
                </a:cxn>
                <a:cxn ang="0">
                  <a:pos x="13" y="40"/>
                </a:cxn>
                <a:cxn ang="0">
                  <a:pos x="8" y="26"/>
                </a:cxn>
                <a:cxn ang="0">
                  <a:pos x="0" y="14"/>
                </a:cxn>
              </a:cxnLst>
              <a:rect l="0" t="0" r="r" b="b"/>
              <a:pathLst>
                <a:path w="110" h="254">
                  <a:moveTo>
                    <a:pt x="0" y="14"/>
                  </a:moveTo>
                  <a:lnTo>
                    <a:pt x="3" y="9"/>
                  </a:lnTo>
                  <a:lnTo>
                    <a:pt x="5" y="7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4" y="2"/>
                  </a:lnTo>
                  <a:lnTo>
                    <a:pt x="49" y="7"/>
                  </a:lnTo>
                  <a:lnTo>
                    <a:pt x="59" y="16"/>
                  </a:lnTo>
                  <a:lnTo>
                    <a:pt x="71" y="24"/>
                  </a:lnTo>
                  <a:lnTo>
                    <a:pt x="80" y="35"/>
                  </a:lnTo>
                  <a:lnTo>
                    <a:pt x="88" y="47"/>
                  </a:lnTo>
                  <a:lnTo>
                    <a:pt x="100" y="71"/>
                  </a:lnTo>
                  <a:lnTo>
                    <a:pt x="105" y="95"/>
                  </a:lnTo>
                  <a:lnTo>
                    <a:pt x="107" y="140"/>
                  </a:lnTo>
                  <a:lnTo>
                    <a:pt x="110" y="183"/>
                  </a:lnTo>
                  <a:lnTo>
                    <a:pt x="107" y="190"/>
                  </a:lnTo>
                  <a:lnTo>
                    <a:pt x="102" y="197"/>
                  </a:lnTo>
                  <a:lnTo>
                    <a:pt x="90" y="209"/>
                  </a:lnTo>
                  <a:lnTo>
                    <a:pt x="73" y="223"/>
                  </a:lnTo>
                  <a:lnTo>
                    <a:pt x="54" y="237"/>
                  </a:lnTo>
                  <a:lnTo>
                    <a:pt x="34" y="247"/>
                  </a:lnTo>
                  <a:lnTo>
                    <a:pt x="20" y="254"/>
                  </a:lnTo>
                  <a:lnTo>
                    <a:pt x="13" y="254"/>
                  </a:lnTo>
                  <a:lnTo>
                    <a:pt x="8" y="252"/>
                  </a:lnTo>
                  <a:lnTo>
                    <a:pt x="5" y="249"/>
                  </a:lnTo>
                  <a:lnTo>
                    <a:pt x="3" y="244"/>
                  </a:lnTo>
                  <a:lnTo>
                    <a:pt x="5" y="228"/>
                  </a:lnTo>
                  <a:lnTo>
                    <a:pt x="8" y="204"/>
                  </a:lnTo>
                  <a:lnTo>
                    <a:pt x="17" y="140"/>
                  </a:lnTo>
                  <a:lnTo>
                    <a:pt x="20" y="104"/>
                  </a:lnTo>
                  <a:lnTo>
                    <a:pt x="17" y="71"/>
                  </a:lnTo>
                  <a:lnTo>
                    <a:pt x="17" y="54"/>
                  </a:lnTo>
                  <a:lnTo>
                    <a:pt x="13" y="40"/>
                  </a:lnTo>
                  <a:lnTo>
                    <a:pt x="8" y="2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Freeform 269"/>
            <p:cNvSpPr/>
            <p:nvPr/>
          </p:nvSpPr>
          <p:spPr bwMode="auto">
            <a:xfrm>
              <a:off x="1187677" y="2958353"/>
              <a:ext cx="43021" cy="9155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27" y="21"/>
                </a:cxn>
                <a:cxn ang="0">
                  <a:pos x="32" y="28"/>
                </a:cxn>
                <a:cxn ang="0">
                  <a:pos x="44" y="45"/>
                </a:cxn>
                <a:cxn ang="0">
                  <a:pos x="61" y="73"/>
                </a:cxn>
                <a:cxn ang="0">
                  <a:pos x="73" y="104"/>
                </a:cxn>
                <a:cxn ang="0">
                  <a:pos x="76" y="116"/>
                </a:cxn>
                <a:cxn ang="0">
                  <a:pos x="78" y="126"/>
                </a:cxn>
                <a:cxn ang="0">
                  <a:pos x="73" y="137"/>
                </a:cxn>
                <a:cxn ang="0">
                  <a:pos x="66" y="159"/>
                </a:cxn>
                <a:cxn ang="0">
                  <a:pos x="61" y="164"/>
                </a:cxn>
                <a:cxn ang="0">
                  <a:pos x="59" y="166"/>
                </a:cxn>
                <a:cxn ang="0">
                  <a:pos x="49" y="166"/>
                </a:cxn>
                <a:cxn ang="0">
                  <a:pos x="44" y="166"/>
                </a:cxn>
                <a:cxn ang="0">
                  <a:pos x="37" y="166"/>
                </a:cxn>
                <a:cxn ang="0">
                  <a:pos x="37" y="149"/>
                </a:cxn>
                <a:cxn ang="0">
                  <a:pos x="32" y="111"/>
                </a:cxn>
                <a:cxn ang="0">
                  <a:pos x="30" y="85"/>
                </a:cxn>
                <a:cxn ang="0">
                  <a:pos x="22" y="61"/>
                </a:cxn>
                <a:cxn ang="0">
                  <a:pos x="13" y="35"/>
                </a:cxn>
                <a:cxn ang="0">
                  <a:pos x="0" y="14"/>
                </a:cxn>
              </a:cxnLst>
              <a:rect l="0" t="0" r="r" b="b"/>
              <a:pathLst>
                <a:path w="78" h="166">
                  <a:moveTo>
                    <a:pt x="0" y="14"/>
                  </a:moveTo>
                  <a:lnTo>
                    <a:pt x="3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27" y="21"/>
                  </a:lnTo>
                  <a:lnTo>
                    <a:pt x="32" y="28"/>
                  </a:lnTo>
                  <a:lnTo>
                    <a:pt x="44" y="45"/>
                  </a:lnTo>
                  <a:lnTo>
                    <a:pt x="61" y="73"/>
                  </a:lnTo>
                  <a:lnTo>
                    <a:pt x="73" y="104"/>
                  </a:lnTo>
                  <a:lnTo>
                    <a:pt x="76" y="116"/>
                  </a:lnTo>
                  <a:lnTo>
                    <a:pt x="78" y="126"/>
                  </a:lnTo>
                  <a:lnTo>
                    <a:pt x="73" y="137"/>
                  </a:lnTo>
                  <a:lnTo>
                    <a:pt x="66" y="159"/>
                  </a:lnTo>
                  <a:lnTo>
                    <a:pt x="61" y="164"/>
                  </a:lnTo>
                  <a:lnTo>
                    <a:pt x="59" y="166"/>
                  </a:lnTo>
                  <a:lnTo>
                    <a:pt x="49" y="166"/>
                  </a:lnTo>
                  <a:lnTo>
                    <a:pt x="44" y="166"/>
                  </a:lnTo>
                  <a:lnTo>
                    <a:pt x="37" y="166"/>
                  </a:lnTo>
                  <a:lnTo>
                    <a:pt x="37" y="149"/>
                  </a:lnTo>
                  <a:lnTo>
                    <a:pt x="32" y="111"/>
                  </a:lnTo>
                  <a:lnTo>
                    <a:pt x="30" y="85"/>
                  </a:lnTo>
                  <a:lnTo>
                    <a:pt x="22" y="61"/>
                  </a:lnTo>
                  <a:lnTo>
                    <a:pt x="13" y="35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270"/>
            <p:cNvSpPr/>
            <p:nvPr/>
          </p:nvSpPr>
          <p:spPr bwMode="auto">
            <a:xfrm>
              <a:off x="1158445" y="2958353"/>
              <a:ext cx="59016" cy="158294"/>
            </a:xfrm>
            <a:custGeom>
              <a:avLst/>
              <a:gdLst/>
              <a:ahLst/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39" y="7"/>
                </a:cxn>
                <a:cxn ang="0">
                  <a:pos x="51" y="14"/>
                </a:cxn>
                <a:cxn ang="0">
                  <a:pos x="63" y="26"/>
                </a:cxn>
                <a:cxn ang="0">
                  <a:pos x="70" y="40"/>
                </a:cxn>
                <a:cxn ang="0">
                  <a:pos x="85" y="66"/>
                </a:cxn>
                <a:cxn ang="0">
                  <a:pos x="95" y="93"/>
                </a:cxn>
                <a:cxn ang="0">
                  <a:pos x="102" y="116"/>
                </a:cxn>
                <a:cxn ang="0">
                  <a:pos x="107" y="140"/>
                </a:cxn>
                <a:cxn ang="0">
                  <a:pos x="102" y="157"/>
                </a:cxn>
                <a:cxn ang="0">
                  <a:pos x="95" y="178"/>
                </a:cxn>
                <a:cxn ang="0">
                  <a:pos x="85" y="206"/>
                </a:cxn>
                <a:cxn ang="0">
                  <a:pos x="70" y="233"/>
                </a:cxn>
                <a:cxn ang="0">
                  <a:pos x="56" y="256"/>
                </a:cxn>
                <a:cxn ang="0">
                  <a:pos x="44" y="275"/>
                </a:cxn>
                <a:cxn ang="0">
                  <a:pos x="36" y="282"/>
                </a:cxn>
                <a:cxn ang="0">
                  <a:pos x="29" y="287"/>
                </a:cxn>
                <a:cxn ang="0">
                  <a:pos x="24" y="287"/>
                </a:cxn>
                <a:cxn ang="0">
                  <a:pos x="19" y="285"/>
                </a:cxn>
                <a:cxn ang="0">
                  <a:pos x="14" y="278"/>
                </a:cxn>
                <a:cxn ang="0">
                  <a:pos x="10" y="264"/>
                </a:cxn>
                <a:cxn ang="0">
                  <a:pos x="10" y="249"/>
                </a:cxn>
                <a:cxn ang="0">
                  <a:pos x="10" y="230"/>
                </a:cxn>
                <a:cxn ang="0">
                  <a:pos x="17" y="190"/>
                </a:cxn>
                <a:cxn ang="0">
                  <a:pos x="29" y="145"/>
                </a:cxn>
              </a:cxnLst>
              <a:rect l="0" t="0" r="r" b="b"/>
              <a:pathLst>
                <a:path w="107" h="287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39" y="7"/>
                  </a:lnTo>
                  <a:lnTo>
                    <a:pt x="51" y="14"/>
                  </a:lnTo>
                  <a:lnTo>
                    <a:pt x="63" y="26"/>
                  </a:lnTo>
                  <a:lnTo>
                    <a:pt x="70" y="40"/>
                  </a:lnTo>
                  <a:lnTo>
                    <a:pt x="85" y="66"/>
                  </a:lnTo>
                  <a:lnTo>
                    <a:pt x="95" y="93"/>
                  </a:lnTo>
                  <a:lnTo>
                    <a:pt x="102" y="116"/>
                  </a:lnTo>
                  <a:lnTo>
                    <a:pt x="107" y="140"/>
                  </a:lnTo>
                  <a:lnTo>
                    <a:pt x="102" y="157"/>
                  </a:lnTo>
                  <a:lnTo>
                    <a:pt x="95" y="178"/>
                  </a:lnTo>
                  <a:lnTo>
                    <a:pt x="85" y="206"/>
                  </a:lnTo>
                  <a:lnTo>
                    <a:pt x="70" y="233"/>
                  </a:lnTo>
                  <a:lnTo>
                    <a:pt x="56" y="256"/>
                  </a:lnTo>
                  <a:lnTo>
                    <a:pt x="44" y="275"/>
                  </a:lnTo>
                  <a:lnTo>
                    <a:pt x="36" y="282"/>
                  </a:lnTo>
                  <a:lnTo>
                    <a:pt x="29" y="287"/>
                  </a:lnTo>
                  <a:lnTo>
                    <a:pt x="24" y="287"/>
                  </a:lnTo>
                  <a:lnTo>
                    <a:pt x="19" y="285"/>
                  </a:lnTo>
                  <a:lnTo>
                    <a:pt x="14" y="278"/>
                  </a:lnTo>
                  <a:lnTo>
                    <a:pt x="10" y="264"/>
                  </a:lnTo>
                  <a:lnTo>
                    <a:pt x="10" y="249"/>
                  </a:lnTo>
                  <a:lnTo>
                    <a:pt x="10" y="230"/>
                  </a:lnTo>
                  <a:lnTo>
                    <a:pt x="17" y="190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Freeform 271"/>
            <p:cNvSpPr/>
            <p:nvPr/>
          </p:nvSpPr>
          <p:spPr bwMode="auto">
            <a:xfrm>
              <a:off x="1158445" y="2958353"/>
              <a:ext cx="33645" cy="103139"/>
            </a:xfrm>
            <a:custGeom>
              <a:avLst/>
              <a:gdLst/>
              <a:ahLst/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9" y="2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4" y="24"/>
                </a:cxn>
                <a:cxn ang="0">
                  <a:pos x="24" y="31"/>
                </a:cxn>
                <a:cxn ang="0">
                  <a:pos x="29" y="38"/>
                </a:cxn>
                <a:cxn ang="0">
                  <a:pos x="41" y="57"/>
                </a:cxn>
                <a:cxn ang="0">
                  <a:pos x="51" y="83"/>
                </a:cxn>
                <a:cxn ang="0">
                  <a:pos x="58" y="109"/>
                </a:cxn>
                <a:cxn ang="0">
                  <a:pos x="61" y="121"/>
                </a:cxn>
                <a:cxn ang="0">
                  <a:pos x="61" y="130"/>
                </a:cxn>
                <a:cxn ang="0">
                  <a:pos x="53" y="149"/>
                </a:cxn>
                <a:cxn ang="0">
                  <a:pos x="39" y="171"/>
                </a:cxn>
                <a:cxn ang="0">
                  <a:pos x="29" y="187"/>
                </a:cxn>
                <a:cxn ang="0">
                  <a:pos x="24" y="187"/>
                </a:cxn>
                <a:cxn ang="0">
                  <a:pos x="22" y="183"/>
                </a:cxn>
                <a:cxn ang="0">
                  <a:pos x="22" y="176"/>
                </a:cxn>
                <a:cxn ang="0">
                  <a:pos x="29" y="145"/>
                </a:cxn>
              </a:cxnLst>
              <a:rect l="0" t="0" r="r" b="b"/>
              <a:pathLst>
                <a:path w="61" h="187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9" y="2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9" y="38"/>
                  </a:lnTo>
                  <a:lnTo>
                    <a:pt x="41" y="57"/>
                  </a:lnTo>
                  <a:lnTo>
                    <a:pt x="51" y="83"/>
                  </a:lnTo>
                  <a:lnTo>
                    <a:pt x="58" y="109"/>
                  </a:lnTo>
                  <a:lnTo>
                    <a:pt x="61" y="121"/>
                  </a:lnTo>
                  <a:lnTo>
                    <a:pt x="61" y="130"/>
                  </a:lnTo>
                  <a:lnTo>
                    <a:pt x="53" y="149"/>
                  </a:lnTo>
                  <a:lnTo>
                    <a:pt x="39" y="171"/>
                  </a:lnTo>
                  <a:lnTo>
                    <a:pt x="29" y="187"/>
                  </a:lnTo>
                  <a:lnTo>
                    <a:pt x="24" y="187"/>
                  </a:lnTo>
                  <a:lnTo>
                    <a:pt x="22" y="183"/>
                  </a:lnTo>
                  <a:lnTo>
                    <a:pt x="22" y="176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Freeform 272"/>
            <p:cNvSpPr/>
            <p:nvPr/>
          </p:nvSpPr>
          <p:spPr bwMode="auto">
            <a:xfrm>
              <a:off x="1098326" y="2980415"/>
              <a:ext cx="77768" cy="162706"/>
            </a:xfrm>
            <a:custGeom>
              <a:avLst/>
              <a:gdLst/>
              <a:ahLst/>
              <a:cxnLst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6" y="5"/>
                </a:cxn>
                <a:cxn ang="0">
                  <a:pos x="133" y="12"/>
                </a:cxn>
                <a:cxn ang="0">
                  <a:pos x="136" y="21"/>
                </a:cxn>
                <a:cxn ang="0">
                  <a:pos x="138" y="45"/>
                </a:cxn>
                <a:cxn ang="0">
                  <a:pos x="138" y="71"/>
                </a:cxn>
                <a:cxn ang="0">
                  <a:pos x="141" y="128"/>
                </a:cxn>
                <a:cxn ang="0">
                  <a:pos x="141" y="171"/>
                </a:cxn>
                <a:cxn ang="0">
                  <a:pos x="141" y="193"/>
                </a:cxn>
                <a:cxn ang="0">
                  <a:pos x="138" y="214"/>
                </a:cxn>
                <a:cxn ang="0">
                  <a:pos x="133" y="235"/>
                </a:cxn>
                <a:cxn ang="0">
                  <a:pos x="126" y="254"/>
                </a:cxn>
                <a:cxn ang="0">
                  <a:pos x="116" y="268"/>
                </a:cxn>
                <a:cxn ang="0">
                  <a:pos x="107" y="283"/>
                </a:cxn>
                <a:cxn ang="0">
                  <a:pos x="92" y="290"/>
                </a:cxn>
                <a:cxn ang="0">
                  <a:pos x="82" y="292"/>
                </a:cxn>
                <a:cxn ang="0">
                  <a:pos x="73" y="295"/>
                </a:cxn>
                <a:cxn ang="0">
                  <a:pos x="53" y="292"/>
                </a:cxn>
                <a:cxn ang="0">
                  <a:pos x="26" y="285"/>
                </a:cxn>
              </a:cxnLst>
              <a:rect l="0" t="0" r="r" b="b"/>
              <a:pathLst>
                <a:path w="141" h="295">
                  <a:moveTo>
                    <a:pt x="26" y="285"/>
                  </a:move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6" y="5"/>
                  </a:lnTo>
                  <a:lnTo>
                    <a:pt x="133" y="12"/>
                  </a:lnTo>
                  <a:lnTo>
                    <a:pt x="136" y="21"/>
                  </a:lnTo>
                  <a:lnTo>
                    <a:pt x="138" y="45"/>
                  </a:lnTo>
                  <a:lnTo>
                    <a:pt x="138" y="71"/>
                  </a:lnTo>
                  <a:lnTo>
                    <a:pt x="141" y="128"/>
                  </a:lnTo>
                  <a:lnTo>
                    <a:pt x="141" y="171"/>
                  </a:lnTo>
                  <a:lnTo>
                    <a:pt x="141" y="193"/>
                  </a:lnTo>
                  <a:lnTo>
                    <a:pt x="138" y="214"/>
                  </a:lnTo>
                  <a:lnTo>
                    <a:pt x="133" y="235"/>
                  </a:lnTo>
                  <a:lnTo>
                    <a:pt x="126" y="254"/>
                  </a:lnTo>
                  <a:lnTo>
                    <a:pt x="116" y="268"/>
                  </a:lnTo>
                  <a:lnTo>
                    <a:pt x="107" y="283"/>
                  </a:lnTo>
                  <a:lnTo>
                    <a:pt x="92" y="290"/>
                  </a:lnTo>
                  <a:lnTo>
                    <a:pt x="82" y="292"/>
                  </a:lnTo>
                  <a:lnTo>
                    <a:pt x="73" y="295"/>
                  </a:lnTo>
                  <a:lnTo>
                    <a:pt x="53" y="292"/>
                  </a:lnTo>
                  <a:lnTo>
                    <a:pt x="26" y="2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273"/>
            <p:cNvSpPr/>
            <p:nvPr/>
          </p:nvSpPr>
          <p:spPr bwMode="auto">
            <a:xfrm>
              <a:off x="1098326" y="2980415"/>
              <a:ext cx="66737" cy="161052"/>
            </a:xfrm>
            <a:custGeom>
              <a:avLst/>
              <a:gdLst/>
              <a:ahLst/>
              <a:cxnLst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1" y="5"/>
                </a:cxn>
                <a:cxn ang="0">
                  <a:pos x="116" y="7"/>
                </a:cxn>
                <a:cxn ang="0">
                  <a:pos x="109" y="17"/>
                </a:cxn>
                <a:cxn ang="0">
                  <a:pos x="104" y="24"/>
                </a:cxn>
                <a:cxn ang="0">
                  <a:pos x="102" y="33"/>
                </a:cxn>
                <a:cxn ang="0">
                  <a:pos x="99" y="45"/>
                </a:cxn>
                <a:cxn ang="0">
                  <a:pos x="99" y="60"/>
                </a:cxn>
                <a:cxn ang="0">
                  <a:pos x="102" y="76"/>
                </a:cxn>
                <a:cxn ang="0">
                  <a:pos x="99" y="95"/>
                </a:cxn>
                <a:cxn ang="0">
                  <a:pos x="97" y="114"/>
                </a:cxn>
                <a:cxn ang="0">
                  <a:pos x="92" y="133"/>
                </a:cxn>
                <a:cxn ang="0">
                  <a:pos x="85" y="152"/>
                </a:cxn>
                <a:cxn ang="0">
                  <a:pos x="77" y="169"/>
                </a:cxn>
                <a:cxn ang="0">
                  <a:pos x="68" y="183"/>
                </a:cxn>
                <a:cxn ang="0">
                  <a:pos x="58" y="195"/>
                </a:cxn>
                <a:cxn ang="0">
                  <a:pos x="48" y="204"/>
                </a:cxn>
                <a:cxn ang="0">
                  <a:pos x="43" y="216"/>
                </a:cxn>
                <a:cxn ang="0">
                  <a:pos x="41" y="231"/>
                </a:cxn>
                <a:cxn ang="0">
                  <a:pos x="39" y="245"/>
                </a:cxn>
                <a:cxn ang="0">
                  <a:pos x="39" y="259"/>
                </a:cxn>
                <a:cxn ang="0">
                  <a:pos x="41" y="273"/>
                </a:cxn>
                <a:cxn ang="0">
                  <a:pos x="46" y="283"/>
                </a:cxn>
                <a:cxn ang="0">
                  <a:pos x="48" y="292"/>
                </a:cxn>
                <a:cxn ang="0">
                  <a:pos x="43" y="292"/>
                </a:cxn>
                <a:cxn ang="0">
                  <a:pos x="39" y="290"/>
                </a:cxn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</a:cxnLst>
              <a:rect l="0" t="0" r="r" b="b"/>
              <a:pathLst>
                <a:path w="121" h="292">
                  <a:moveTo>
                    <a:pt x="24" y="176"/>
                  </a:move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1" y="5"/>
                  </a:lnTo>
                  <a:lnTo>
                    <a:pt x="116" y="7"/>
                  </a:lnTo>
                  <a:lnTo>
                    <a:pt x="109" y="17"/>
                  </a:lnTo>
                  <a:lnTo>
                    <a:pt x="104" y="24"/>
                  </a:lnTo>
                  <a:lnTo>
                    <a:pt x="102" y="33"/>
                  </a:lnTo>
                  <a:lnTo>
                    <a:pt x="99" y="45"/>
                  </a:lnTo>
                  <a:lnTo>
                    <a:pt x="99" y="60"/>
                  </a:lnTo>
                  <a:lnTo>
                    <a:pt x="102" y="76"/>
                  </a:lnTo>
                  <a:lnTo>
                    <a:pt x="99" y="95"/>
                  </a:lnTo>
                  <a:lnTo>
                    <a:pt x="97" y="114"/>
                  </a:lnTo>
                  <a:lnTo>
                    <a:pt x="92" y="133"/>
                  </a:lnTo>
                  <a:lnTo>
                    <a:pt x="85" y="152"/>
                  </a:lnTo>
                  <a:lnTo>
                    <a:pt x="77" y="169"/>
                  </a:lnTo>
                  <a:lnTo>
                    <a:pt x="68" y="183"/>
                  </a:lnTo>
                  <a:lnTo>
                    <a:pt x="58" y="195"/>
                  </a:lnTo>
                  <a:lnTo>
                    <a:pt x="48" y="204"/>
                  </a:lnTo>
                  <a:lnTo>
                    <a:pt x="43" y="216"/>
                  </a:lnTo>
                  <a:lnTo>
                    <a:pt x="41" y="231"/>
                  </a:lnTo>
                  <a:lnTo>
                    <a:pt x="39" y="245"/>
                  </a:lnTo>
                  <a:lnTo>
                    <a:pt x="39" y="259"/>
                  </a:lnTo>
                  <a:lnTo>
                    <a:pt x="41" y="273"/>
                  </a:lnTo>
                  <a:lnTo>
                    <a:pt x="46" y="283"/>
                  </a:lnTo>
                  <a:lnTo>
                    <a:pt x="48" y="292"/>
                  </a:lnTo>
                  <a:lnTo>
                    <a:pt x="43" y="292"/>
                  </a:lnTo>
                  <a:lnTo>
                    <a:pt x="39" y="290"/>
                  </a:lnTo>
                  <a:lnTo>
                    <a:pt x="26" y="285"/>
                  </a:ln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Freeform 274"/>
            <p:cNvSpPr/>
            <p:nvPr/>
          </p:nvSpPr>
          <p:spPr bwMode="auto">
            <a:xfrm>
              <a:off x="1134177" y="3019575"/>
              <a:ext cx="126304" cy="121892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29" y="24"/>
                </a:cxn>
                <a:cxn ang="0">
                  <a:pos x="229" y="48"/>
                </a:cxn>
                <a:cxn ang="0">
                  <a:pos x="224" y="76"/>
                </a:cxn>
                <a:cxn ang="0">
                  <a:pos x="216" y="110"/>
                </a:cxn>
                <a:cxn ang="0">
                  <a:pos x="211" y="124"/>
                </a:cxn>
                <a:cxn ang="0">
                  <a:pos x="204" y="141"/>
                </a:cxn>
                <a:cxn ang="0">
                  <a:pos x="195" y="155"/>
                </a:cxn>
                <a:cxn ang="0">
                  <a:pos x="185" y="169"/>
                </a:cxn>
                <a:cxn ang="0">
                  <a:pos x="173" y="183"/>
                </a:cxn>
                <a:cxn ang="0">
                  <a:pos x="158" y="193"/>
                </a:cxn>
                <a:cxn ang="0">
                  <a:pos x="144" y="202"/>
                </a:cxn>
                <a:cxn ang="0">
                  <a:pos x="127" y="209"/>
                </a:cxn>
                <a:cxn ang="0">
                  <a:pos x="112" y="214"/>
                </a:cxn>
                <a:cxn ang="0">
                  <a:pos x="100" y="219"/>
                </a:cxn>
                <a:cxn ang="0">
                  <a:pos x="85" y="221"/>
                </a:cxn>
                <a:cxn ang="0">
                  <a:pos x="73" y="221"/>
                </a:cxn>
                <a:cxn ang="0">
                  <a:pos x="49" y="219"/>
                </a:cxn>
                <a:cxn ang="0">
                  <a:pos x="29" y="212"/>
                </a:cxn>
                <a:cxn ang="0">
                  <a:pos x="12" y="200"/>
                </a:cxn>
                <a:cxn ang="0">
                  <a:pos x="3" y="188"/>
                </a:cxn>
                <a:cxn ang="0">
                  <a:pos x="0" y="183"/>
                </a:cxn>
                <a:cxn ang="0">
                  <a:pos x="0" y="176"/>
                </a:cxn>
                <a:cxn ang="0">
                  <a:pos x="3" y="169"/>
                </a:cxn>
                <a:cxn ang="0">
                  <a:pos x="8" y="162"/>
                </a:cxn>
                <a:cxn ang="0">
                  <a:pos x="17" y="155"/>
                </a:cxn>
                <a:cxn ang="0">
                  <a:pos x="29" y="145"/>
                </a:cxn>
                <a:cxn ang="0">
                  <a:pos x="63" y="129"/>
                </a:cxn>
                <a:cxn ang="0">
                  <a:pos x="100" y="107"/>
                </a:cxn>
                <a:cxn ang="0">
                  <a:pos x="139" y="86"/>
                </a:cxn>
                <a:cxn ang="0">
                  <a:pos x="177" y="60"/>
                </a:cxn>
                <a:cxn ang="0">
                  <a:pos x="192" y="48"/>
                </a:cxn>
                <a:cxn ang="0">
                  <a:pos x="207" y="34"/>
                </a:cxn>
                <a:cxn ang="0">
                  <a:pos x="219" y="17"/>
                </a:cxn>
                <a:cxn ang="0">
                  <a:pos x="229" y="0"/>
                </a:cxn>
              </a:cxnLst>
              <a:rect l="0" t="0" r="r" b="b"/>
              <a:pathLst>
                <a:path w="229" h="221">
                  <a:moveTo>
                    <a:pt x="229" y="0"/>
                  </a:moveTo>
                  <a:lnTo>
                    <a:pt x="229" y="24"/>
                  </a:lnTo>
                  <a:lnTo>
                    <a:pt x="229" y="48"/>
                  </a:lnTo>
                  <a:lnTo>
                    <a:pt x="224" y="76"/>
                  </a:lnTo>
                  <a:lnTo>
                    <a:pt x="216" y="110"/>
                  </a:lnTo>
                  <a:lnTo>
                    <a:pt x="211" y="124"/>
                  </a:lnTo>
                  <a:lnTo>
                    <a:pt x="204" y="141"/>
                  </a:lnTo>
                  <a:lnTo>
                    <a:pt x="195" y="155"/>
                  </a:lnTo>
                  <a:lnTo>
                    <a:pt x="185" y="169"/>
                  </a:lnTo>
                  <a:lnTo>
                    <a:pt x="173" y="183"/>
                  </a:lnTo>
                  <a:lnTo>
                    <a:pt x="158" y="193"/>
                  </a:lnTo>
                  <a:lnTo>
                    <a:pt x="144" y="202"/>
                  </a:lnTo>
                  <a:lnTo>
                    <a:pt x="127" y="209"/>
                  </a:lnTo>
                  <a:lnTo>
                    <a:pt x="112" y="214"/>
                  </a:lnTo>
                  <a:lnTo>
                    <a:pt x="100" y="219"/>
                  </a:lnTo>
                  <a:lnTo>
                    <a:pt x="85" y="221"/>
                  </a:lnTo>
                  <a:lnTo>
                    <a:pt x="73" y="221"/>
                  </a:lnTo>
                  <a:lnTo>
                    <a:pt x="49" y="219"/>
                  </a:lnTo>
                  <a:lnTo>
                    <a:pt x="29" y="212"/>
                  </a:lnTo>
                  <a:lnTo>
                    <a:pt x="12" y="200"/>
                  </a:lnTo>
                  <a:lnTo>
                    <a:pt x="3" y="188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9"/>
                  </a:lnTo>
                  <a:lnTo>
                    <a:pt x="8" y="162"/>
                  </a:lnTo>
                  <a:lnTo>
                    <a:pt x="17" y="155"/>
                  </a:lnTo>
                  <a:lnTo>
                    <a:pt x="29" y="145"/>
                  </a:lnTo>
                  <a:lnTo>
                    <a:pt x="63" y="129"/>
                  </a:lnTo>
                  <a:lnTo>
                    <a:pt x="100" y="107"/>
                  </a:lnTo>
                  <a:lnTo>
                    <a:pt x="139" y="86"/>
                  </a:lnTo>
                  <a:lnTo>
                    <a:pt x="177" y="60"/>
                  </a:lnTo>
                  <a:lnTo>
                    <a:pt x="192" y="48"/>
                  </a:lnTo>
                  <a:lnTo>
                    <a:pt x="207" y="34"/>
                  </a:lnTo>
                  <a:lnTo>
                    <a:pt x="219" y="17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Freeform 275"/>
            <p:cNvSpPr/>
            <p:nvPr/>
          </p:nvSpPr>
          <p:spPr bwMode="auto">
            <a:xfrm>
              <a:off x="1011182" y="3086863"/>
              <a:ext cx="260882" cy="306109"/>
            </a:xfrm>
            <a:custGeom>
              <a:avLst/>
              <a:gdLst/>
              <a:ahLst/>
              <a:cxnLst>
                <a:cxn ang="0">
                  <a:pos x="184" y="28"/>
                </a:cxn>
                <a:cxn ang="0">
                  <a:pos x="189" y="49"/>
                </a:cxn>
                <a:cxn ang="0">
                  <a:pos x="206" y="71"/>
                </a:cxn>
                <a:cxn ang="0">
                  <a:pos x="250" y="83"/>
                </a:cxn>
                <a:cxn ang="0">
                  <a:pos x="306" y="78"/>
                </a:cxn>
                <a:cxn ang="0">
                  <a:pos x="359" y="61"/>
                </a:cxn>
                <a:cxn ang="0">
                  <a:pos x="403" y="38"/>
                </a:cxn>
                <a:cxn ang="0">
                  <a:pos x="430" y="9"/>
                </a:cxn>
                <a:cxn ang="0">
                  <a:pos x="439" y="0"/>
                </a:cxn>
                <a:cxn ang="0">
                  <a:pos x="449" y="0"/>
                </a:cxn>
                <a:cxn ang="0">
                  <a:pos x="466" y="19"/>
                </a:cxn>
                <a:cxn ang="0">
                  <a:pos x="473" y="54"/>
                </a:cxn>
                <a:cxn ang="0">
                  <a:pos x="468" y="90"/>
                </a:cxn>
                <a:cxn ang="0">
                  <a:pos x="449" y="116"/>
                </a:cxn>
                <a:cxn ang="0">
                  <a:pos x="418" y="154"/>
                </a:cxn>
                <a:cxn ang="0">
                  <a:pos x="403" y="183"/>
                </a:cxn>
                <a:cxn ang="0">
                  <a:pos x="400" y="228"/>
                </a:cxn>
                <a:cxn ang="0">
                  <a:pos x="388" y="325"/>
                </a:cxn>
                <a:cxn ang="0">
                  <a:pos x="374" y="382"/>
                </a:cxn>
                <a:cxn ang="0">
                  <a:pos x="350" y="439"/>
                </a:cxn>
                <a:cxn ang="0">
                  <a:pos x="318" y="489"/>
                </a:cxn>
                <a:cxn ang="0">
                  <a:pos x="274" y="527"/>
                </a:cxn>
                <a:cxn ang="0">
                  <a:pos x="235" y="546"/>
                </a:cxn>
                <a:cxn ang="0">
                  <a:pos x="192" y="553"/>
                </a:cxn>
                <a:cxn ang="0">
                  <a:pos x="138" y="555"/>
                </a:cxn>
                <a:cxn ang="0">
                  <a:pos x="95" y="546"/>
                </a:cxn>
                <a:cxn ang="0">
                  <a:pos x="61" y="529"/>
                </a:cxn>
                <a:cxn ang="0">
                  <a:pos x="34" y="506"/>
                </a:cxn>
                <a:cxn ang="0">
                  <a:pos x="14" y="477"/>
                </a:cxn>
                <a:cxn ang="0">
                  <a:pos x="5" y="444"/>
                </a:cxn>
                <a:cxn ang="0">
                  <a:pos x="0" y="408"/>
                </a:cxn>
                <a:cxn ang="0">
                  <a:pos x="7" y="356"/>
                </a:cxn>
                <a:cxn ang="0">
                  <a:pos x="32" y="294"/>
                </a:cxn>
                <a:cxn ang="0">
                  <a:pos x="73" y="220"/>
                </a:cxn>
                <a:cxn ang="0">
                  <a:pos x="95" y="178"/>
                </a:cxn>
                <a:cxn ang="0">
                  <a:pos x="119" y="102"/>
                </a:cxn>
                <a:cxn ang="0">
                  <a:pos x="143" y="49"/>
                </a:cxn>
                <a:cxn ang="0">
                  <a:pos x="163" y="23"/>
                </a:cxn>
                <a:cxn ang="0">
                  <a:pos x="177" y="19"/>
                </a:cxn>
              </a:cxnLst>
              <a:rect l="0" t="0" r="r" b="b"/>
              <a:pathLst>
                <a:path w="473" h="555">
                  <a:moveTo>
                    <a:pt x="184" y="19"/>
                  </a:moveTo>
                  <a:lnTo>
                    <a:pt x="184" y="28"/>
                  </a:lnTo>
                  <a:lnTo>
                    <a:pt x="184" y="38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206" y="71"/>
                  </a:lnTo>
                  <a:lnTo>
                    <a:pt x="223" y="78"/>
                  </a:lnTo>
                  <a:lnTo>
                    <a:pt x="250" y="83"/>
                  </a:lnTo>
                  <a:lnTo>
                    <a:pt x="277" y="83"/>
                  </a:lnTo>
                  <a:lnTo>
                    <a:pt x="306" y="78"/>
                  </a:lnTo>
                  <a:lnTo>
                    <a:pt x="333" y="71"/>
                  </a:lnTo>
                  <a:lnTo>
                    <a:pt x="359" y="61"/>
                  </a:lnTo>
                  <a:lnTo>
                    <a:pt x="384" y="49"/>
                  </a:lnTo>
                  <a:lnTo>
                    <a:pt x="403" y="38"/>
                  </a:lnTo>
                  <a:lnTo>
                    <a:pt x="420" y="23"/>
                  </a:lnTo>
                  <a:lnTo>
                    <a:pt x="430" y="9"/>
                  </a:lnTo>
                  <a:lnTo>
                    <a:pt x="434" y="2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9" y="7"/>
                  </a:lnTo>
                  <a:lnTo>
                    <a:pt x="466" y="19"/>
                  </a:lnTo>
                  <a:lnTo>
                    <a:pt x="471" y="35"/>
                  </a:lnTo>
                  <a:lnTo>
                    <a:pt x="473" y="54"/>
                  </a:lnTo>
                  <a:lnTo>
                    <a:pt x="473" y="73"/>
                  </a:lnTo>
                  <a:lnTo>
                    <a:pt x="468" y="90"/>
                  </a:lnTo>
                  <a:lnTo>
                    <a:pt x="461" y="102"/>
                  </a:lnTo>
                  <a:lnTo>
                    <a:pt x="449" y="116"/>
                  </a:lnTo>
                  <a:lnTo>
                    <a:pt x="427" y="140"/>
                  </a:lnTo>
                  <a:lnTo>
                    <a:pt x="418" y="154"/>
                  </a:lnTo>
                  <a:lnTo>
                    <a:pt x="410" y="168"/>
                  </a:lnTo>
                  <a:lnTo>
                    <a:pt x="403" y="183"/>
                  </a:lnTo>
                  <a:lnTo>
                    <a:pt x="403" y="199"/>
                  </a:lnTo>
                  <a:lnTo>
                    <a:pt x="400" y="228"/>
                  </a:lnTo>
                  <a:lnTo>
                    <a:pt x="398" y="273"/>
                  </a:lnTo>
                  <a:lnTo>
                    <a:pt x="388" y="325"/>
                  </a:lnTo>
                  <a:lnTo>
                    <a:pt x="381" y="354"/>
                  </a:lnTo>
                  <a:lnTo>
                    <a:pt x="374" y="382"/>
                  </a:lnTo>
                  <a:lnTo>
                    <a:pt x="362" y="410"/>
                  </a:lnTo>
                  <a:lnTo>
                    <a:pt x="350" y="439"/>
                  </a:lnTo>
                  <a:lnTo>
                    <a:pt x="335" y="465"/>
                  </a:lnTo>
                  <a:lnTo>
                    <a:pt x="318" y="489"/>
                  </a:lnTo>
                  <a:lnTo>
                    <a:pt x="299" y="510"/>
                  </a:lnTo>
                  <a:lnTo>
                    <a:pt x="274" y="527"/>
                  </a:lnTo>
                  <a:lnTo>
                    <a:pt x="250" y="541"/>
                  </a:lnTo>
                  <a:lnTo>
                    <a:pt x="235" y="546"/>
                  </a:lnTo>
                  <a:lnTo>
                    <a:pt x="221" y="548"/>
                  </a:lnTo>
                  <a:lnTo>
                    <a:pt x="192" y="553"/>
                  </a:lnTo>
                  <a:lnTo>
                    <a:pt x="165" y="555"/>
                  </a:lnTo>
                  <a:lnTo>
                    <a:pt x="138" y="555"/>
                  </a:lnTo>
                  <a:lnTo>
                    <a:pt x="116" y="551"/>
                  </a:lnTo>
                  <a:lnTo>
                    <a:pt x="95" y="546"/>
                  </a:lnTo>
                  <a:lnTo>
                    <a:pt x="78" y="539"/>
                  </a:lnTo>
                  <a:lnTo>
                    <a:pt x="61" y="529"/>
                  </a:lnTo>
                  <a:lnTo>
                    <a:pt x="46" y="518"/>
                  </a:lnTo>
                  <a:lnTo>
                    <a:pt x="34" y="506"/>
                  </a:lnTo>
                  <a:lnTo>
                    <a:pt x="24" y="491"/>
                  </a:lnTo>
                  <a:lnTo>
                    <a:pt x="14" y="477"/>
                  </a:lnTo>
                  <a:lnTo>
                    <a:pt x="10" y="460"/>
                  </a:lnTo>
                  <a:lnTo>
                    <a:pt x="5" y="444"/>
                  </a:lnTo>
                  <a:lnTo>
                    <a:pt x="2" y="427"/>
                  </a:lnTo>
                  <a:lnTo>
                    <a:pt x="0" y="408"/>
                  </a:lnTo>
                  <a:lnTo>
                    <a:pt x="2" y="391"/>
                  </a:lnTo>
                  <a:lnTo>
                    <a:pt x="7" y="356"/>
                  </a:lnTo>
                  <a:lnTo>
                    <a:pt x="19" y="323"/>
                  </a:lnTo>
                  <a:lnTo>
                    <a:pt x="32" y="294"/>
                  </a:lnTo>
                  <a:lnTo>
                    <a:pt x="46" y="268"/>
                  </a:lnTo>
                  <a:lnTo>
                    <a:pt x="73" y="220"/>
                  </a:lnTo>
                  <a:lnTo>
                    <a:pt x="85" y="199"/>
                  </a:lnTo>
                  <a:lnTo>
                    <a:pt x="95" y="178"/>
                  </a:lnTo>
                  <a:lnTo>
                    <a:pt x="109" y="128"/>
                  </a:lnTo>
                  <a:lnTo>
                    <a:pt x="119" y="102"/>
                  </a:lnTo>
                  <a:lnTo>
                    <a:pt x="131" y="73"/>
                  </a:lnTo>
                  <a:lnTo>
                    <a:pt x="143" y="49"/>
                  </a:lnTo>
                  <a:lnTo>
                    <a:pt x="155" y="31"/>
                  </a:lnTo>
                  <a:lnTo>
                    <a:pt x="163" y="23"/>
                  </a:lnTo>
                  <a:lnTo>
                    <a:pt x="170" y="19"/>
                  </a:lnTo>
                  <a:lnTo>
                    <a:pt x="177" y="19"/>
                  </a:lnTo>
                  <a:lnTo>
                    <a:pt x="184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276"/>
            <p:cNvSpPr/>
            <p:nvPr/>
          </p:nvSpPr>
          <p:spPr bwMode="auto">
            <a:xfrm>
              <a:off x="1011182" y="3097343"/>
              <a:ext cx="195248" cy="297284"/>
            </a:xfrm>
            <a:custGeom>
              <a:avLst/>
              <a:gdLst/>
              <a:ahLst/>
              <a:cxnLst>
                <a:cxn ang="0">
                  <a:pos x="240" y="104"/>
                </a:cxn>
                <a:cxn ang="0">
                  <a:pos x="211" y="97"/>
                </a:cxn>
                <a:cxn ang="0">
                  <a:pos x="189" y="85"/>
                </a:cxn>
                <a:cxn ang="0">
                  <a:pos x="177" y="68"/>
                </a:cxn>
                <a:cxn ang="0">
                  <a:pos x="170" y="42"/>
                </a:cxn>
                <a:cxn ang="0">
                  <a:pos x="172" y="9"/>
                </a:cxn>
                <a:cxn ang="0">
                  <a:pos x="170" y="2"/>
                </a:cxn>
                <a:cxn ang="0">
                  <a:pos x="150" y="19"/>
                </a:cxn>
                <a:cxn ang="0">
                  <a:pos x="126" y="61"/>
                </a:cxn>
                <a:cxn ang="0">
                  <a:pos x="95" y="159"/>
                </a:cxn>
                <a:cxn ang="0">
                  <a:pos x="73" y="201"/>
                </a:cxn>
                <a:cxn ang="0">
                  <a:pos x="32" y="275"/>
                </a:cxn>
                <a:cxn ang="0">
                  <a:pos x="7" y="337"/>
                </a:cxn>
                <a:cxn ang="0">
                  <a:pos x="0" y="399"/>
                </a:cxn>
                <a:cxn ang="0">
                  <a:pos x="12" y="453"/>
                </a:cxn>
                <a:cxn ang="0">
                  <a:pos x="24" y="477"/>
                </a:cxn>
                <a:cxn ang="0">
                  <a:pos x="44" y="499"/>
                </a:cxn>
                <a:cxn ang="0">
                  <a:pos x="70" y="515"/>
                </a:cxn>
                <a:cxn ang="0">
                  <a:pos x="102" y="529"/>
                </a:cxn>
                <a:cxn ang="0">
                  <a:pos x="146" y="536"/>
                </a:cxn>
                <a:cxn ang="0">
                  <a:pos x="168" y="539"/>
                </a:cxn>
                <a:cxn ang="0">
                  <a:pos x="192" y="536"/>
                </a:cxn>
                <a:cxn ang="0">
                  <a:pos x="209" y="529"/>
                </a:cxn>
                <a:cxn ang="0">
                  <a:pos x="218" y="517"/>
                </a:cxn>
                <a:cxn ang="0">
                  <a:pos x="218" y="501"/>
                </a:cxn>
                <a:cxn ang="0">
                  <a:pos x="209" y="482"/>
                </a:cxn>
                <a:cxn ang="0">
                  <a:pos x="175" y="446"/>
                </a:cxn>
                <a:cxn ang="0">
                  <a:pos x="124" y="411"/>
                </a:cxn>
                <a:cxn ang="0">
                  <a:pos x="107" y="382"/>
                </a:cxn>
                <a:cxn ang="0">
                  <a:pos x="107" y="354"/>
                </a:cxn>
                <a:cxn ang="0">
                  <a:pos x="124" y="325"/>
                </a:cxn>
                <a:cxn ang="0">
                  <a:pos x="153" y="296"/>
                </a:cxn>
                <a:cxn ang="0">
                  <a:pos x="206" y="259"/>
                </a:cxn>
                <a:cxn ang="0">
                  <a:pos x="284" y="216"/>
                </a:cxn>
                <a:cxn ang="0">
                  <a:pos x="315" y="199"/>
                </a:cxn>
                <a:cxn ang="0">
                  <a:pos x="337" y="180"/>
                </a:cxn>
                <a:cxn ang="0">
                  <a:pos x="352" y="161"/>
                </a:cxn>
                <a:cxn ang="0">
                  <a:pos x="354" y="142"/>
                </a:cxn>
                <a:cxn ang="0">
                  <a:pos x="347" y="128"/>
                </a:cxn>
                <a:cxn ang="0">
                  <a:pos x="330" y="114"/>
                </a:cxn>
                <a:cxn ang="0">
                  <a:pos x="301" y="106"/>
                </a:cxn>
                <a:cxn ang="0">
                  <a:pos x="260" y="104"/>
                </a:cxn>
              </a:cxnLst>
              <a:rect l="0" t="0" r="r" b="b"/>
              <a:pathLst>
                <a:path w="354" h="539">
                  <a:moveTo>
                    <a:pt x="260" y="104"/>
                  </a:moveTo>
                  <a:lnTo>
                    <a:pt x="240" y="104"/>
                  </a:lnTo>
                  <a:lnTo>
                    <a:pt x="223" y="102"/>
                  </a:lnTo>
                  <a:lnTo>
                    <a:pt x="211" y="97"/>
                  </a:lnTo>
                  <a:lnTo>
                    <a:pt x="199" y="92"/>
                  </a:lnTo>
                  <a:lnTo>
                    <a:pt x="189" y="85"/>
                  </a:lnTo>
                  <a:lnTo>
                    <a:pt x="182" y="78"/>
                  </a:lnTo>
                  <a:lnTo>
                    <a:pt x="177" y="68"/>
                  </a:lnTo>
                  <a:lnTo>
                    <a:pt x="175" y="59"/>
                  </a:lnTo>
                  <a:lnTo>
                    <a:pt x="170" y="42"/>
                  </a:lnTo>
                  <a:lnTo>
                    <a:pt x="170" y="23"/>
                  </a:lnTo>
                  <a:lnTo>
                    <a:pt x="172" y="9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63" y="4"/>
                  </a:lnTo>
                  <a:lnTo>
                    <a:pt x="150" y="19"/>
                  </a:lnTo>
                  <a:lnTo>
                    <a:pt x="138" y="38"/>
                  </a:lnTo>
                  <a:lnTo>
                    <a:pt x="126" y="61"/>
                  </a:lnTo>
                  <a:lnTo>
                    <a:pt x="109" y="114"/>
                  </a:lnTo>
                  <a:lnTo>
                    <a:pt x="95" y="159"/>
                  </a:lnTo>
                  <a:lnTo>
                    <a:pt x="85" y="180"/>
                  </a:lnTo>
                  <a:lnTo>
                    <a:pt x="73" y="201"/>
                  </a:lnTo>
                  <a:lnTo>
                    <a:pt x="46" y="249"/>
                  </a:lnTo>
                  <a:lnTo>
                    <a:pt x="32" y="275"/>
                  </a:lnTo>
                  <a:lnTo>
                    <a:pt x="19" y="304"/>
                  </a:lnTo>
                  <a:lnTo>
                    <a:pt x="7" y="337"/>
                  </a:lnTo>
                  <a:lnTo>
                    <a:pt x="2" y="372"/>
                  </a:lnTo>
                  <a:lnTo>
                    <a:pt x="0" y="399"/>
                  </a:lnTo>
                  <a:lnTo>
                    <a:pt x="2" y="427"/>
                  </a:lnTo>
                  <a:lnTo>
                    <a:pt x="12" y="453"/>
                  </a:lnTo>
                  <a:lnTo>
                    <a:pt x="17" y="465"/>
                  </a:lnTo>
                  <a:lnTo>
                    <a:pt x="24" y="477"/>
                  </a:lnTo>
                  <a:lnTo>
                    <a:pt x="34" y="487"/>
                  </a:lnTo>
                  <a:lnTo>
                    <a:pt x="44" y="499"/>
                  </a:lnTo>
                  <a:lnTo>
                    <a:pt x="56" y="508"/>
                  </a:lnTo>
                  <a:lnTo>
                    <a:pt x="70" y="515"/>
                  </a:lnTo>
                  <a:lnTo>
                    <a:pt x="85" y="522"/>
                  </a:lnTo>
                  <a:lnTo>
                    <a:pt x="102" y="529"/>
                  </a:lnTo>
                  <a:lnTo>
                    <a:pt x="124" y="534"/>
                  </a:lnTo>
                  <a:lnTo>
                    <a:pt x="146" y="536"/>
                  </a:lnTo>
                  <a:lnTo>
                    <a:pt x="153" y="539"/>
                  </a:lnTo>
                  <a:lnTo>
                    <a:pt x="168" y="539"/>
                  </a:lnTo>
                  <a:lnTo>
                    <a:pt x="182" y="539"/>
                  </a:lnTo>
                  <a:lnTo>
                    <a:pt x="192" y="536"/>
                  </a:lnTo>
                  <a:lnTo>
                    <a:pt x="201" y="534"/>
                  </a:lnTo>
                  <a:lnTo>
                    <a:pt x="209" y="529"/>
                  </a:lnTo>
                  <a:lnTo>
                    <a:pt x="216" y="522"/>
                  </a:lnTo>
                  <a:lnTo>
                    <a:pt x="218" y="517"/>
                  </a:lnTo>
                  <a:lnTo>
                    <a:pt x="218" y="508"/>
                  </a:lnTo>
                  <a:lnTo>
                    <a:pt x="218" y="501"/>
                  </a:lnTo>
                  <a:lnTo>
                    <a:pt x="213" y="491"/>
                  </a:lnTo>
                  <a:lnTo>
                    <a:pt x="209" y="482"/>
                  </a:lnTo>
                  <a:lnTo>
                    <a:pt x="199" y="470"/>
                  </a:lnTo>
                  <a:lnTo>
                    <a:pt x="175" y="446"/>
                  </a:lnTo>
                  <a:lnTo>
                    <a:pt x="141" y="423"/>
                  </a:lnTo>
                  <a:lnTo>
                    <a:pt x="124" y="411"/>
                  </a:lnTo>
                  <a:lnTo>
                    <a:pt x="112" y="396"/>
                  </a:lnTo>
                  <a:lnTo>
                    <a:pt x="107" y="382"/>
                  </a:lnTo>
                  <a:lnTo>
                    <a:pt x="104" y="368"/>
                  </a:lnTo>
                  <a:lnTo>
                    <a:pt x="107" y="354"/>
                  </a:lnTo>
                  <a:lnTo>
                    <a:pt x="114" y="339"/>
                  </a:lnTo>
                  <a:lnTo>
                    <a:pt x="124" y="325"/>
                  </a:lnTo>
                  <a:lnTo>
                    <a:pt x="136" y="311"/>
                  </a:lnTo>
                  <a:lnTo>
                    <a:pt x="153" y="296"/>
                  </a:lnTo>
                  <a:lnTo>
                    <a:pt x="170" y="285"/>
                  </a:lnTo>
                  <a:lnTo>
                    <a:pt x="206" y="259"/>
                  </a:lnTo>
                  <a:lnTo>
                    <a:pt x="245" y="235"/>
                  </a:lnTo>
                  <a:lnTo>
                    <a:pt x="284" y="216"/>
                  </a:lnTo>
                  <a:lnTo>
                    <a:pt x="301" y="209"/>
                  </a:lnTo>
                  <a:lnTo>
                    <a:pt x="315" y="199"/>
                  </a:lnTo>
                  <a:lnTo>
                    <a:pt x="328" y="190"/>
                  </a:lnTo>
                  <a:lnTo>
                    <a:pt x="337" y="180"/>
                  </a:lnTo>
                  <a:lnTo>
                    <a:pt x="345" y="171"/>
                  </a:lnTo>
                  <a:lnTo>
                    <a:pt x="352" y="161"/>
                  </a:lnTo>
                  <a:lnTo>
                    <a:pt x="354" y="152"/>
                  </a:lnTo>
                  <a:lnTo>
                    <a:pt x="354" y="142"/>
                  </a:lnTo>
                  <a:lnTo>
                    <a:pt x="352" y="135"/>
                  </a:lnTo>
                  <a:lnTo>
                    <a:pt x="347" y="128"/>
                  </a:lnTo>
                  <a:lnTo>
                    <a:pt x="340" y="121"/>
                  </a:lnTo>
                  <a:lnTo>
                    <a:pt x="330" y="114"/>
                  </a:lnTo>
                  <a:lnTo>
                    <a:pt x="318" y="109"/>
                  </a:lnTo>
                  <a:lnTo>
                    <a:pt x="301" y="106"/>
                  </a:lnTo>
                  <a:lnTo>
                    <a:pt x="281" y="104"/>
                  </a:lnTo>
                  <a:lnTo>
                    <a:pt x="260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Freeform 277"/>
            <p:cNvSpPr/>
            <p:nvPr/>
          </p:nvSpPr>
          <p:spPr bwMode="auto">
            <a:xfrm>
              <a:off x="726032" y="2939600"/>
              <a:ext cx="30887" cy="8659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4" y="5"/>
                </a:cxn>
                <a:cxn ang="0">
                  <a:pos x="34" y="15"/>
                </a:cxn>
                <a:cxn ang="0">
                  <a:pos x="24" y="24"/>
                </a:cxn>
                <a:cxn ang="0">
                  <a:pos x="12" y="39"/>
                </a:cxn>
                <a:cxn ang="0">
                  <a:pos x="5" y="58"/>
                </a:cxn>
                <a:cxn ang="0">
                  <a:pos x="0" y="76"/>
                </a:cxn>
                <a:cxn ang="0">
                  <a:pos x="0" y="88"/>
                </a:cxn>
                <a:cxn ang="0">
                  <a:pos x="2" y="103"/>
                </a:cxn>
                <a:cxn ang="0">
                  <a:pos x="5" y="117"/>
                </a:cxn>
                <a:cxn ang="0">
                  <a:pos x="12" y="131"/>
                </a:cxn>
                <a:cxn ang="0">
                  <a:pos x="17" y="143"/>
                </a:cxn>
                <a:cxn ang="0">
                  <a:pos x="24" y="153"/>
                </a:cxn>
                <a:cxn ang="0">
                  <a:pos x="31" y="157"/>
                </a:cxn>
                <a:cxn ang="0">
                  <a:pos x="34" y="157"/>
                </a:cxn>
                <a:cxn ang="0">
                  <a:pos x="36" y="155"/>
                </a:cxn>
                <a:cxn ang="0">
                  <a:pos x="41" y="148"/>
                </a:cxn>
                <a:cxn ang="0">
                  <a:pos x="44" y="131"/>
                </a:cxn>
                <a:cxn ang="0">
                  <a:pos x="44" y="88"/>
                </a:cxn>
                <a:cxn ang="0">
                  <a:pos x="48" y="46"/>
                </a:cxn>
                <a:cxn ang="0">
                  <a:pos x="56" y="0"/>
                </a:cxn>
              </a:cxnLst>
              <a:rect l="0" t="0" r="r" b="b"/>
              <a:pathLst>
                <a:path w="56" h="157">
                  <a:moveTo>
                    <a:pt x="56" y="0"/>
                  </a:moveTo>
                  <a:lnTo>
                    <a:pt x="44" y="5"/>
                  </a:lnTo>
                  <a:lnTo>
                    <a:pt x="34" y="15"/>
                  </a:lnTo>
                  <a:lnTo>
                    <a:pt x="24" y="24"/>
                  </a:lnTo>
                  <a:lnTo>
                    <a:pt x="12" y="39"/>
                  </a:lnTo>
                  <a:lnTo>
                    <a:pt x="5" y="58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5" y="117"/>
                  </a:lnTo>
                  <a:lnTo>
                    <a:pt x="12" y="131"/>
                  </a:lnTo>
                  <a:lnTo>
                    <a:pt x="17" y="143"/>
                  </a:lnTo>
                  <a:lnTo>
                    <a:pt x="24" y="153"/>
                  </a:lnTo>
                  <a:lnTo>
                    <a:pt x="31" y="157"/>
                  </a:lnTo>
                  <a:lnTo>
                    <a:pt x="34" y="157"/>
                  </a:lnTo>
                  <a:lnTo>
                    <a:pt x="36" y="155"/>
                  </a:lnTo>
                  <a:lnTo>
                    <a:pt x="41" y="148"/>
                  </a:lnTo>
                  <a:lnTo>
                    <a:pt x="44" y="131"/>
                  </a:lnTo>
                  <a:lnTo>
                    <a:pt x="44" y="88"/>
                  </a:lnTo>
                  <a:lnTo>
                    <a:pt x="48" y="4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278"/>
            <p:cNvSpPr/>
            <p:nvPr/>
          </p:nvSpPr>
          <p:spPr bwMode="auto">
            <a:xfrm>
              <a:off x="684115" y="3025090"/>
              <a:ext cx="243784" cy="362918"/>
            </a:xfrm>
            <a:custGeom>
              <a:avLst/>
              <a:gdLst/>
              <a:ahLst/>
              <a:cxnLst>
                <a:cxn ang="0">
                  <a:pos x="112" y="145"/>
                </a:cxn>
                <a:cxn ang="0">
                  <a:pos x="105" y="164"/>
                </a:cxn>
                <a:cxn ang="0">
                  <a:pos x="107" y="185"/>
                </a:cxn>
                <a:cxn ang="0">
                  <a:pos x="117" y="192"/>
                </a:cxn>
                <a:cxn ang="0">
                  <a:pos x="120" y="190"/>
                </a:cxn>
                <a:cxn ang="0">
                  <a:pos x="117" y="171"/>
                </a:cxn>
                <a:cxn ang="0">
                  <a:pos x="110" y="169"/>
                </a:cxn>
                <a:cxn ang="0">
                  <a:pos x="95" y="187"/>
                </a:cxn>
                <a:cxn ang="0">
                  <a:pos x="54" y="278"/>
                </a:cxn>
                <a:cxn ang="0">
                  <a:pos x="18" y="371"/>
                </a:cxn>
                <a:cxn ang="0">
                  <a:pos x="10" y="477"/>
                </a:cxn>
                <a:cxn ang="0">
                  <a:pos x="0" y="603"/>
                </a:cxn>
                <a:cxn ang="0">
                  <a:pos x="5" y="651"/>
                </a:cxn>
                <a:cxn ang="0">
                  <a:pos x="10" y="658"/>
                </a:cxn>
                <a:cxn ang="0">
                  <a:pos x="20" y="651"/>
                </a:cxn>
                <a:cxn ang="0">
                  <a:pos x="47" y="587"/>
                </a:cxn>
                <a:cxn ang="0">
                  <a:pos x="88" y="482"/>
                </a:cxn>
                <a:cxn ang="0">
                  <a:pos x="124" y="401"/>
                </a:cxn>
                <a:cxn ang="0">
                  <a:pos x="154" y="354"/>
                </a:cxn>
                <a:cxn ang="0">
                  <a:pos x="185" y="318"/>
                </a:cxn>
                <a:cxn ang="0">
                  <a:pos x="224" y="299"/>
                </a:cxn>
                <a:cxn ang="0">
                  <a:pos x="263" y="295"/>
                </a:cxn>
                <a:cxn ang="0">
                  <a:pos x="328" y="285"/>
                </a:cxn>
                <a:cxn ang="0">
                  <a:pos x="401" y="261"/>
                </a:cxn>
                <a:cxn ang="0">
                  <a:pos x="440" y="242"/>
                </a:cxn>
                <a:cxn ang="0">
                  <a:pos x="440" y="235"/>
                </a:cxn>
                <a:cxn ang="0">
                  <a:pos x="423" y="235"/>
                </a:cxn>
                <a:cxn ang="0">
                  <a:pos x="391" y="230"/>
                </a:cxn>
                <a:cxn ang="0">
                  <a:pos x="350" y="216"/>
                </a:cxn>
                <a:cxn ang="0">
                  <a:pos x="263" y="164"/>
                </a:cxn>
                <a:cxn ang="0">
                  <a:pos x="187" y="107"/>
                </a:cxn>
                <a:cxn ang="0">
                  <a:pos x="146" y="71"/>
                </a:cxn>
                <a:cxn ang="0">
                  <a:pos x="115" y="45"/>
                </a:cxn>
                <a:cxn ang="0">
                  <a:pos x="86" y="9"/>
                </a:cxn>
                <a:cxn ang="0">
                  <a:pos x="81" y="2"/>
                </a:cxn>
                <a:cxn ang="0">
                  <a:pos x="83" y="31"/>
                </a:cxn>
                <a:cxn ang="0">
                  <a:pos x="93" y="59"/>
                </a:cxn>
                <a:cxn ang="0">
                  <a:pos x="117" y="114"/>
                </a:cxn>
                <a:cxn ang="0">
                  <a:pos x="120" y="135"/>
                </a:cxn>
              </a:cxnLst>
              <a:rect l="0" t="0" r="r" b="b"/>
              <a:pathLst>
                <a:path w="442" h="658">
                  <a:moveTo>
                    <a:pt x="120" y="138"/>
                  </a:moveTo>
                  <a:lnTo>
                    <a:pt x="112" y="145"/>
                  </a:lnTo>
                  <a:lnTo>
                    <a:pt x="107" y="152"/>
                  </a:lnTo>
                  <a:lnTo>
                    <a:pt x="105" y="164"/>
                  </a:lnTo>
                  <a:lnTo>
                    <a:pt x="105" y="176"/>
                  </a:lnTo>
                  <a:lnTo>
                    <a:pt x="107" y="185"/>
                  </a:lnTo>
                  <a:lnTo>
                    <a:pt x="112" y="192"/>
                  </a:lnTo>
                  <a:lnTo>
                    <a:pt x="117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78"/>
                  </a:lnTo>
                  <a:lnTo>
                    <a:pt x="117" y="171"/>
                  </a:lnTo>
                  <a:lnTo>
                    <a:pt x="112" y="169"/>
                  </a:lnTo>
                  <a:lnTo>
                    <a:pt x="110" y="169"/>
                  </a:lnTo>
                  <a:lnTo>
                    <a:pt x="105" y="173"/>
                  </a:lnTo>
                  <a:lnTo>
                    <a:pt x="95" y="187"/>
                  </a:lnTo>
                  <a:lnTo>
                    <a:pt x="88" y="202"/>
                  </a:lnTo>
                  <a:lnTo>
                    <a:pt x="54" y="278"/>
                  </a:lnTo>
                  <a:lnTo>
                    <a:pt x="15" y="351"/>
                  </a:lnTo>
                  <a:lnTo>
                    <a:pt x="18" y="371"/>
                  </a:lnTo>
                  <a:lnTo>
                    <a:pt x="18" y="399"/>
                  </a:lnTo>
                  <a:lnTo>
                    <a:pt x="10" y="477"/>
                  </a:lnTo>
                  <a:lnTo>
                    <a:pt x="3" y="565"/>
                  </a:lnTo>
                  <a:lnTo>
                    <a:pt x="0" y="603"/>
                  </a:lnTo>
                  <a:lnTo>
                    <a:pt x="0" y="632"/>
                  </a:lnTo>
                  <a:lnTo>
                    <a:pt x="5" y="651"/>
                  </a:lnTo>
                  <a:lnTo>
                    <a:pt x="8" y="656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0" y="651"/>
                  </a:lnTo>
                  <a:lnTo>
                    <a:pt x="32" y="627"/>
                  </a:lnTo>
                  <a:lnTo>
                    <a:pt x="47" y="587"/>
                  </a:lnTo>
                  <a:lnTo>
                    <a:pt x="66" y="537"/>
                  </a:lnTo>
                  <a:lnTo>
                    <a:pt x="88" y="482"/>
                  </a:lnTo>
                  <a:lnTo>
                    <a:pt x="110" y="427"/>
                  </a:lnTo>
                  <a:lnTo>
                    <a:pt x="124" y="401"/>
                  </a:lnTo>
                  <a:lnTo>
                    <a:pt x="139" y="378"/>
                  </a:lnTo>
                  <a:lnTo>
                    <a:pt x="154" y="354"/>
                  </a:lnTo>
                  <a:lnTo>
                    <a:pt x="168" y="335"/>
                  </a:lnTo>
                  <a:lnTo>
                    <a:pt x="185" y="318"/>
                  </a:lnTo>
                  <a:lnTo>
                    <a:pt x="204" y="306"/>
                  </a:lnTo>
                  <a:lnTo>
                    <a:pt x="224" y="299"/>
                  </a:lnTo>
                  <a:lnTo>
                    <a:pt x="243" y="297"/>
                  </a:lnTo>
                  <a:lnTo>
                    <a:pt x="263" y="295"/>
                  </a:lnTo>
                  <a:lnTo>
                    <a:pt x="285" y="292"/>
                  </a:lnTo>
                  <a:lnTo>
                    <a:pt x="328" y="285"/>
                  </a:lnTo>
                  <a:lnTo>
                    <a:pt x="367" y="275"/>
                  </a:lnTo>
                  <a:lnTo>
                    <a:pt x="401" y="261"/>
                  </a:lnTo>
                  <a:lnTo>
                    <a:pt x="428" y="252"/>
                  </a:lnTo>
                  <a:lnTo>
                    <a:pt x="440" y="242"/>
                  </a:lnTo>
                  <a:lnTo>
                    <a:pt x="442" y="237"/>
                  </a:lnTo>
                  <a:lnTo>
                    <a:pt x="440" y="235"/>
                  </a:lnTo>
                  <a:lnTo>
                    <a:pt x="435" y="235"/>
                  </a:lnTo>
                  <a:lnTo>
                    <a:pt x="423" y="235"/>
                  </a:lnTo>
                  <a:lnTo>
                    <a:pt x="408" y="235"/>
                  </a:lnTo>
                  <a:lnTo>
                    <a:pt x="391" y="230"/>
                  </a:lnTo>
                  <a:lnTo>
                    <a:pt x="372" y="226"/>
                  </a:lnTo>
                  <a:lnTo>
                    <a:pt x="350" y="216"/>
                  </a:lnTo>
                  <a:lnTo>
                    <a:pt x="309" y="192"/>
                  </a:lnTo>
                  <a:lnTo>
                    <a:pt x="263" y="164"/>
                  </a:lnTo>
                  <a:lnTo>
                    <a:pt x="221" y="135"/>
                  </a:lnTo>
                  <a:lnTo>
                    <a:pt x="187" y="107"/>
                  </a:lnTo>
                  <a:lnTo>
                    <a:pt x="161" y="85"/>
                  </a:lnTo>
                  <a:lnTo>
                    <a:pt x="146" y="71"/>
                  </a:lnTo>
                  <a:lnTo>
                    <a:pt x="136" y="64"/>
                  </a:lnTo>
                  <a:lnTo>
                    <a:pt x="115" y="45"/>
                  </a:lnTo>
                  <a:lnTo>
                    <a:pt x="93" y="21"/>
                  </a:lnTo>
                  <a:lnTo>
                    <a:pt x="86" y="9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81" y="14"/>
                  </a:lnTo>
                  <a:lnTo>
                    <a:pt x="83" y="31"/>
                  </a:lnTo>
                  <a:lnTo>
                    <a:pt x="86" y="45"/>
                  </a:lnTo>
                  <a:lnTo>
                    <a:pt x="93" y="59"/>
                  </a:lnTo>
                  <a:lnTo>
                    <a:pt x="107" y="90"/>
                  </a:lnTo>
                  <a:lnTo>
                    <a:pt x="117" y="114"/>
                  </a:lnTo>
                  <a:lnTo>
                    <a:pt x="120" y="131"/>
                  </a:lnTo>
                  <a:lnTo>
                    <a:pt x="120" y="135"/>
                  </a:lnTo>
                  <a:lnTo>
                    <a:pt x="120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279"/>
            <p:cNvSpPr/>
            <p:nvPr/>
          </p:nvSpPr>
          <p:spPr bwMode="auto">
            <a:xfrm>
              <a:off x="1253311" y="3014611"/>
              <a:ext cx="12134" cy="3916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3" y="31"/>
                </a:cxn>
                <a:cxn ang="0">
                  <a:pos x="8" y="52"/>
                </a:cxn>
                <a:cxn ang="0">
                  <a:pos x="3" y="69"/>
                </a:cxn>
                <a:cxn ang="0">
                  <a:pos x="0" y="71"/>
                </a:cxn>
                <a:cxn ang="0">
                  <a:pos x="3" y="71"/>
                </a:cxn>
                <a:cxn ang="0">
                  <a:pos x="8" y="66"/>
                </a:cxn>
                <a:cxn ang="0">
                  <a:pos x="15" y="52"/>
                </a:cxn>
                <a:cxn ang="0">
                  <a:pos x="20" y="33"/>
                </a:cxn>
                <a:cxn ang="0">
                  <a:pos x="22" y="17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7" y="5"/>
                </a:cxn>
              </a:cxnLst>
              <a:rect l="0" t="0" r="r" b="b"/>
              <a:pathLst>
                <a:path w="22" h="71">
                  <a:moveTo>
                    <a:pt x="17" y="5"/>
                  </a:moveTo>
                  <a:lnTo>
                    <a:pt x="13" y="31"/>
                  </a:lnTo>
                  <a:lnTo>
                    <a:pt x="8" y="52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8" y="66"/>
                  </a:lnTo>
                  <a:lnTo>
                    <a:pt x="15" y="52"/>
                  </a:lnTo>
                  <a:lnTo>
                    <a:pt x="20" y="33"/>
                  </a:lnTo>
                  <a:lnTo>
                    <a:pt x="22" y="17"/>
                  </a:lnTo>
                  <a:lnTo>
                    <a:pt x="22" y="5"/>
                  </a:lnTo>
                  <a:lnTo>
                    <a:pt x="2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280"/>
            <p:cNvSpPr/>
            <p:nvPr/>
          </p:nvSpPr>
          <p:spPr bwMode="auto">
            <a:xfrm>
              <a:off x="707280" y="2976554"/>
              <a:ext cx="31990" cy="5129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9" y="0"/>
                </a:cxn>
                <a:cxn ang="0">
                  <a:pos x="17" y="2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2" y="43"/>
                </a:cxn>
                <a:cxn ang="0">
                  <a:pos x="7" y="55"/>
                </a:cxn>
                <a:cxn ang="0">
                  <a:pos x="12" y="64"/>
                </a:cxn>
                <a:cxn ang="0">
                  <a:pos x="19" y="74"/>
                </a:cxn>
                <a:cxn ang="0">
                  <a:pos x="31" y="88"/>
                </a:cxn>
                <a:cxn ang="0">
                  <a:pos x="39" y="93"/>
                </a:cxn>
                <a:cxn ang="0">
                  <a:pos x="44" y="83"/>
                </a:cxn>
                <a:cxn ang="0">
                  <a:pos x="51" y="71"/>
                </a:cxn>
                <a:cxn ang="0">
                  <a:pos x="56" y="60"/>
                </a:cxn>
                <a:cxn ang="0">
                  <a:pos x="58" y="45"/>
                </a:cxn>
                <a:cxn ang="0">
                  <a:pos x="58" y="28"/>
                </a:cxn>
                <a:cxn ang="0">
                  <a:pos x="56" y="21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</a:cxnLst>
              <a:rect l="0" t="0" r="r" b="b"/>
              <a:pathLst>
                <a:path w="58" h="93">
                  <a:moveTo>
                    <a:pt x="36" y="0"/>
                  </a:moveTo>
                  <a:lnTo>
                    <a:pt x="29" y="0"/>
                  </a:lnTo>
                  <a:lnTo>
                    <a:pt x="17" y="2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7" y="55"/>
                  </a:lnTo>
                  <a:lnTo>
                    <a:pt x="12" y="64"/>
                  </a:lnTo>
                  <a:lnTo>
                    <a:pt x="19" y="74"/>
                  </a:lnTo>
                  <a:lnTo>
                    <a:pt x="31" y="88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51" y="71"/>
                  </a:lnTo>
                  <a:lnTo>
                    <a:pt x="56" y="60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Freeform 281"/>
            <p:cNvSpPr/>
            <p:nvPr/>
          </p:nvSpPr>
          <p:spPr bwMode="auto">
            <a:xfrm>
              <a:off x="711140" y="2984276"/>
              <a:ext cx="144505" cy="141748"/>
            </a:xfrm>
            <a:custGeom>
              <a:avLst/>
              <a:gdLst/>
              <a:ahLst/>
              <a:cxnLst>
                <a:cxn ang="0">
                  <a:pos x="32" y="79"/>
                </a:cxn>
                <a:cxn ang="0">
                  <a:pos x="15" y="57"/>
                </a:cxn>
                <a:cxn ang="0">
                  <a:pos x="5" y="38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7" y="3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34" y="5"/>
                </a:cxn>
                <a:cxn ang="0">
                  <a:pos x="49" y="19"/>
                </a:cxn>
                <a:cxn ang="0">
                  <a:pos x="73" y="43"/>
                </a:cxn>
                <a:cxn ang="0">
                  <a:pos x="138" y="112"/>
                </a:cxn>
                <a:cxn ang="0">
                  <a:pos x="226" y="209"/>
                </a:cxn>
                <a:cxn ang="0">
                  <a:pos x="262" y="257"/>
                </a:cxn>
                <a:cxn ang="0">
                  <a:pos x="250" y="257"/>
                </a:cxn>
                <a:cxn ang="0">
                  <a:pos x="240" y="254"/>
                </a:cxn>
                <a:cxn ang="0">
                  <a:pos x="228" y="250"/>
                </a:cxn>
                <a:cxn ang="0">
                  <a:pos x="192" y="224"/>
                </a:cxn>
                <a:cxn ang="0">
                  <a:pos x="131" y="176"/>
                </a:cxn>
                <a:cxn ang="0">
                  <a:pos x="97" y="150"/>
                </a:cxn>
                <a:cxn ang="0">
                  <a:pos x="66" y="121"/>
                </a:cxn>
                <a:cxn ang="0">
                  <a:pos x="44" y="98"/>
                </a:cxn>
                <a:cxn ang="0">
                  <a:pos x="37" y="88"/>
                </a:cxn>
                <a:cxn ang="0">
                  <a:pos x="32" y="79"/>
                </a:cxn>
              </a:cxnLst>
              <a:rect l="0" t="0" r="r" b="b"/>
              <a:pathLst>
                <a:path w="262" h="257">
                  <a:moveTo>
                    <a:pt x="32" y="79"/>
                  </a:moveTo>
                  <a:lnTo>
                    <a:pt x="15" y="57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9" y="19"/>
                  </a:lnTo>
                  <a:lnTo>
                    <a:pt x="73" y="43"/>
                  </a:lnTo>
                  <a:lnTo>
                    <a:pt x="138" y="112"/>
                  </a:lnTo>
                  <a:lnTo>
                    <a:pt x="226" y="209"/>
                  </a:lnTo>
                  <a:lnTo>
                    <a:pt x="262" y="257"/>
                  </a:lnTo>
                  <a:lnTo>
                    <a:pt x="250" y="257"/>
                  </a:lnTo>
                  <a:lnTo>
                    <a:pt x="240" y="254"/>
                  </a:lnTo>
                  <a:lnTo>
                    <a:pt x="228" y="250"/>
                  </a:lnTo>
                  <a:lnTo>
                    <a:pt x="192" y="224"/>
                  </a:lnTo>
                  <a:lnTo>
                    <a:pt x="131" y="176"/>
                  </a:lnTo>
                  <a:lnTo>
                    <a:pt x="97" y="150"/>
                  </a:lnTo>
                  <a:lnTo>
                    <a:pt x="66" y="121"/>
                  </a:lnTo>
                  <a:lnTo>
                    <a:pt x="44" y="98"/>
                  </a:lnTo>
                  <a:lnTo>
                    <a:pt x="37" y="88"/>
                  </a:lnTo>
                  <a:lnTo>
                    <a:pt x="32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Freeform 282"/>
            <p:cNvSpPr/>
            <p:nvPr/>
          </p:nvSpPr>
          <p:spPr bwMode="auto">
            <a:xfrm>
              <a:off x="732651" y="2931879"/>
              <a:ext cx="47985" cy="89351"/>
            </a:xfrm>
            <a:custGeom>
              <a:avLst/>
              <a:gdLst/>
              <a:ahLst/>
              <a:cxnLst>
                <a:cxn ang="0">
                  <a:pos x="87" y="7"/>
                </a:cxn>
                <a:cxn ang="0">
                  <a:pos x="85" y="3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8" y="3"/>
                </a:cxn>
                <a:cxn ang="0">
                  <a:pos x="48" y="7"/>
                </a:cxn>
                <a:cxn ang="0">
                  <a:pos x="36" y="14"/>
                </a:cxn>
                <a:cxn ang="0">
                  <a:pos x="27" y="26"/>
                </a:cxn>
                <a:cxn ang="0">
                  <a:pos x="17" y="36"/>
                </a:cxn>
                <a:cxn ang="0">
                  <a:pos x="10" y="48"/>
                </a:cxn>
                <a:cxn ang="0">
                  <a:pos x="5" y="60"/>
                </a:cxn>
                <a:cxn ang="0">
                  <a:pos x="0" y="81"/>
                </a:cxn>
                <a:cxn ang="0">
                  <a:pos x="0" y="95"/>
                </a:cxn>
                <a:cxn ang="0">
                  <a:pos x="5" y="114"/>
                </a:cxn>
                <a:cxn ang="0">
                  <a:pos x="14" y="136"/>
                </a:cxn>
                <a:cxn ang="0">
                  <a:pos x="27" y="162"/>
                </a:cxn>
                <a:cxn ang="0">
                  <a:pos x="51" y="105"/>
                </a:cxn>
                <a:cxn ang="0">
                  <a:pos x="87" y="7"/>
                </a:cxn>
              </a:cxnLst>
              <a:rect l="0" t="0" r="r" b="b"/>
              <a:pathLst>
                <a:path w="87" h="162">
                  <a:moveTo>
                    <a:pt x="87" y="7"/>
                  </a:moveTo>
                  <a:lnTo>
                    <a:pt x="85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48" y="7"/>
                  </a:lnTo>
                  <a:lnTo>
                    <a:pt x="36" y="14"/>
                  </a:lnTo>
                  <a:lnTo>
                    <a:pt x="27" y="26"/>
                  </a:lnTo>
                  <a:lnTo>
                    <a:pt x="17" y="36"/>
                  </a:lnTo>
                  <a:lnTo>
                    <a:pt x="10" y="48"/>
                  </a:lnTo>
                  <a:lnTo>
                    <a:pt x="5" y="60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5" y="114"/>
                  </a:lnTo>
                  <a:lnTo>
                    <a:pt x="14" y="136"/>
                  </a:lnTo>
                  <a:lnTo>
                    <a:pt x="27" y="162"/>
                  </a:lnTo>
                  <a:lnTo>
                    <a:pt x="51" y="105"/>
                  </a:lnTo>
                  <a:lnTo>
                    <a:pt x="87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reeform 283"/>
            <p:cNvSpPr/>
            <p:nvPr/>
          </p:nvSpPr>
          <p:spPr bwMode="auto">
            <a:xfrm>
              <a:off x="745888" y="2931879"/>
              <a:ext cx="34748" cy="64531"/>
            </a:xfrm>
            <a:custGeom>
              <a:avLst/>
              <a:gdLst/>
              <a:ahLst/>
              <a:cxnLst>
                <a:cxn ang="0">
                  <a:pos x="63" y="5"/>
                </a:cxn>
                <a:cxn ang="0">
                  <a:pos x="61" y="5"/>
                </a:cxn>
                <a:cxn ang="0">
                  <a:pos x="53" y="0"/>
                </a:cxn>
                <a:cxn ang="0">
                  <a:pos x="44" y="10"/>
                </a:cxn>
                <a:cxn ang="0">
                  <a:pos x="24" y="26"/>
                </a:cxn>
                <a:cxn ang="0">
                  <a:pos x="10" y="45"/>
                </a:cxn>
                <a:cxn ang="0">
                  <a:pos x="3" y="55"/>
                </a:cxn>
                <a:cxn ang="0">
                  <a:pos x="0" y="62"/>
                </a:cxn>
                <a:cxn ang="0">
                  <a:pos x="0" y="83"/>
                </a:cxn>
                <a:cxn ang="0">
                  <a:pos x="3" y="100"/>
                </a:cxn>
                <a:cxn ang="0">
                  <a:pos x="10" y="114"/>
                </a:cxn>
                <a:cxn ang="0">
                  <a:pos x="12" y="117"/>
                </a:cxn>
                <a:cxn ang="0">
                  <a:pos x="15" y="117"/>
                </a:cxn>
                <a:cxn ang="0">
                  <a:pos x="42" y="62"/>
                </a:cxn>
                <a:cxn ang="0">
                  <a:pos x="63" y="7"/>
                </a:cxn>
                <a:cxn ang="0">
                  <a:pos x="63" y="5"/>
                </a:cxn>
              </a:cxnLst>
              <a:rect l="0" t="0" r="r" b="b"/>
              <a:pathLst>
                <a:path w="63" h="117">
                  <a:moveTo>
                    <a:pt x="63" y="5"/>
                  </a:moveTo>
                  <a:lnTo>
                    <a:pt x="61" y="5"/>
                  </a:lnTo>
                  <a:lnTo>
                    <a:pt x="53" y="0"/>
                  </a:lnTo>
                  <a:lnTo>
                    <a:pt x="44" y="10"/>
                  </a:lnTo>
                  <a:lnTo>
                    <a:pt x="24" y="26"/>
                  </a:lnTo>
                  <a:lnTo>
                    <a:pt x="10" y="45"/>
                  </a:lnTo>
                  <a:lnTo>
                    <a:pt x="3" y="55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3" y="100"/>
                  </a:lnTo>
                  <a:lnTo>
                    <a:pt x="10" y="114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42" y="62"/>
                  </a:lnTo>
                  <a:lnTo>
                    <a:pt x="63" y="7"/>
                  </a:lnTo>
                  <a:lnTo>
                    <a:pt x="6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reeform 284"/>
            <p:cNvSpPr/>
            <p:nvPr/>
          </p:nvSpPr>
          <p:spPr bwMode="auto">
            <a:xfrm>
              <a:off x="748645" y="2928018"/>
              <a:ext cx="64531" cy="152227"/>
            </a:xfrm>
            <a:custGeom>
              <a:avLst/>
              <a:gdLst/>
              <a:ahLst/>
              <a:cxnLst>
                <a:cxn ang="0">
                  <a:pos x="117" y="17"/>
                </a:cxn>
                <a:cxn ang="0">
                  <a:pos x="117" y="12"/>
                </a:cxn>
                <a:cxn ang="0">
                  <a:pos x="112" y="7"/>
                </a:cxn>
                <a:cxn ang="0">
                  <a:pos x="109" y="5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0" y="2"/>
                </a:cxn>
                <a:cxn ang="0">
                  <a:pos x="66" y="10"/>
                </a:cxn>
                <a:cxn ang="0">
                  <a:pos x="48" y="21"/>
                </a:cxn>
                <a:cxn ang="0">
                  <a:pos x="34" y="36"/>
                </a:cxn>
                <a:cxn ang="0">
                  <a:pos x="22" y="52"/>
                </a:cxn>
                <a:cxn ang="0">
                  <a:pos x="12" y="69"/>
                </a:cxn>
                <a:cxn ang="0">
                  <a:pos x="5" y="88"/>
                </a:cxn>
                <a:cxn ang="0">
                  <a:pos x="0" y="107"/>
                </a:cxn>
                <a:cxn ang="0">
                  <a:pos x="0" y="124"/>
                </a:cxn>
                <a:cxn ang="0">
                  <a:pos x="0" y="136"/>
                </a:cxn>
                <a:cxn ang="0">
                  <a:pos x="7" y="152"/>
                </a:cxn>
                <a:cxn ang="0">
                  <a:pos x="19" y="176"/>
                </a:cxn>
                <a:cxn ang="0">
                  <a:pos x="37" y="202"/>
                </a:cxn>
                <a:cxn ang="0">
                  <a:pos x="56" y="228"/>
                </a:cxn>
                <a:cxn ang="0">
                  <a:pos x="75" y="252"/>
                </a:cxn>
                <a:cxn ang="0">
                  <a:pos x="92" y="268"/>
                </a:cxn>
                <a:cxn ang="0">
                  <a:pos x="100" y="273"/>
                </a:cxn>
                <a:cxn ang="0">
                  <a:pos x="104" y="276"/>
                </a:cxn>
                <a:cxn ang="0">
                  <a:pos x="107" y="273"/>
                </a:cxn>
                <a:cxn ang="0">
                  <a:pos x="109" y="271"/>
                </a:cxn>
                <a:cxn ang="0">
                  <a:pos x="107" y="252"/>
                </a:cxn>
                <a:cxn ang="0">
                  <a:pos x="104" y="226"/>
                </a:cxn>
                <a:cxn ang="0">
                  <a:pos x="97" y="155"/>
                </a:cxn>
                <a:cxn ang="0">
                  <a:pos x="95" y="116"/>
                </a:cxn>
                <a:cxn ang="0">
                  <a:pos x="97" y="79"/>
                </a:cxn>
                <a:cxn ang="0">
                  <a:pos x="100" y="60"/>
                </a:cxn>
                <a:cxn ang="0">
                  <a:pos x="104" y="45"/>
                </a:cxn>
                <a:cxn ang="0">
                  <a:pos x="109" y="28"/>
                </a:cxn>
                <a:cxn ang="0">
                  <a:pos x="117" y="17"/>
                </a:cxn>
              </a:cxnLst>
              <a:rect l="0" t="0" r="r" b="b"/>
              <a:pathLst>
                <a:path w="117" h="276">
                  <a:moveTo>
                    <a:pt x="117" y="17"/>
                  </a:moveTo>
                  <a:lnTo>
                    <a:pt x="117" y="12"/>
                  </a:lnTo>
                  <a:lnTo>
                    <a:pt x="112" y="7"/>
                  </a:lnTo>
                  <a:lnTo>
                    <a:pt x="109" y="5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0" y="2"/>
                  </a:lnTo>
                  <a:lnTo>
                    <a:pt x="66" y="10"/>
                  </a:lnTo>
                  <a:lnTo>
                    <a:pt x="48" y="21"/>
                  </a:lnTo>
                  <a:lnTo>
                    <a:pt x="34" y="36"/>
                  </a:lnTo>
                  <a:lnTo>
                    <a:pt x="22" y="52"/>
                  </a:lnTo>
                  <a:lnTo>
                    <a:pt x="12" y="69"/>
                  </a:lnTo>
                  <a:lnTo>
                    <a:pt x="5" y="88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7" y="152"/>
                  </a:lnTo>
                  <a:lnTo>
                    <a:pt x="19" y="176"/>
                  </a:lnTo>
                  <a:lnTo>
                    <a:pt x="37" y="202"/>
                  </a:lnTo>
                  <a:lnTo>
                    <a:pt x="56" y="228"/>
                  </a:lnTo>
                  <a:lnTo>
                    <a:pt x="75" y="252"/>
                  </a:lnTo>
                  <a:lnTo>
                    <a:pt x="92" y="268"/>
                  </a:lnTo>
                  <a:lnTo>
                    <a:pt x="100" y="273"/>
                  </a:lnTo>
                  <a:lnTo>
                    <a:pt x="104" y="276"/>
                  </a:lnTo>
                  <a:lnTo>
                    <a:pt x="107" y="273"/>
                  </a:lnTo>
                  <a:lnTo>
                    <a:pt x="109" y="271"/>
                  </a:lnTo>
                  <a:lnTo>
                    <a:pt x="107" y="252"/>
                  </a:lnTo>
                  <a:lnTo>
                    <a:pt x="104" y="226"/>
                  </a:lnTo>
                  <a:lnTo>
                    <a:pt x="97" y="155"/>
                  </a:lnTo>
                  <a:lnTo>
                    <a:pt x="95" y="116"/>
                  </a:lnTo>
                  <a:lnTo>
                    <a:pt x="97" y="79"/>
                  </a:lnTo>
                  <a:lnTo>
                    <a:pt x="100" y="60"/>
                  </a:lnTo>
                  <a:lnTo>
                    <a:pt x="104" y="45"/>
                  </a:lnTo>
                  <a:lnTo>
                    <a:pt x="109" y="28"/>
                  </a:lnTo>
                  <a:lnTo>
                    <a:pt x="117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Freeform 285"/>
            <p:cNvSpPr/>
            <p:nvPr/>
          </p:nvSpPr>
          <p:spPr bwMode="auto">
            <a:xfrm>
              <a:off x="767398" y="2928018"/>
              <a:ext cx="45779" cy="129614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0" y="10"/>
                </a:cxn>
                <a:cxn ang="0">
                  <a:pos x="73" y="5"/>
                </a:cxn>
                <a:cxn ang="0">
                  <a:pos x="63" y="0"/>
                </a:cxn>
                <a:cxn ang="0">
                  <a:pos x="58" y="2"/>
                </a:cxn>
                <a:cxn ang="0">
                  <a:pos x="58" y="14"/>
                </a:cxn>
                <a:cxn ang="0">
                  <a:pos x="56" y="24"/>
                </a:cxn>
                <a:cxn ang="0">
                  <a:pos x="48" y="31"/>
                </a:cxn>
                <a:cxn ang="0">
                  <a:pos x="44" y="38"/>
                </a:cxn>
                <a:cxn ang="0">
                  <a:pos x="34" y="50"/>
                </a:cxn>
                <a:cxn ang="0">
                  <a:pos x="17" y="81"/>
                </a:cxn>
                <a:cxn ang="0">
                  <a:pos x="5" y="114"/>
                </a:cxn>
                <a:cxn ang="0">
                  <a:pos x="0" y="128"/>
                </a:cxn>
                <a:cxn ang="0">
                  <a:pos x="0" y="138"/>
                </a:cxn>
                <a:cxn ang="0">
                  <a:pos x="3" y="164"/>
                </a:cxn>
                <a:cxn ang="0">
                  <a:pos x="12" y="200"/>
                </a:cxn>
                <a:cxn ang="0">
                  <a:pos x="32" y="221"/>
                </a:cxn>
                <a:cxn ang="0">
                  <a:pos x="48" y="235"/>
                </a:cxn>
                <a:cxn ang="0">
                  <a:pos x="53" y="231"/>
                </a:cxn>
                <a:cxn ang="0">
                  <a:pos x="58" y="223"/>
                </a:cxn>
                <a:cxn ang="0">
                  <a:pos x="56" y="183"/>
                </a:cxn>
                <a:cxn ang="0">
                  <a:pos x="56" y="155"/>
                </a:cxn>
                <a:cxn ang="0">
                  <a:pos x="53" y="126"/>
                </a:cxn>
                <a:cxn ang="0">
                  <a:pos x="56" y="97"/>
                </a:cxn>
                <a:cxn ang="0">
                  <a:pos x="61" y="69"/>
                </a:cxn>
                <a:cxn ang="0">
                  <a:pos x="70" y="40"/>
                </a:cxn>
                <a:cxn ang="0">
                  <a:pos x="75" y="28"/>
                </a:cxn>
                <a:cxn ang="0">
                  <a:pos x="83" y="17"/>
                </a:cxn>
              </a:cxnLst>
              <a:rect l="0" t="0" r="r" b="b"/>
              <a:pathLst>
                <a:path w="83" h="235">
                  <a:moveTo>
                    <a:pt x="83" y="17"/>
                  </a:moveTo>
                  <a:lnTo>
                    <a:pt x="80" y="10"/>
                  </a:lnTo>
                  <a:lnTo>
                    <a:pt x="73" y="5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8" y="14"/>
                  </a:lnTo>
                  <a:lnTo>
                    <a:pt x="56" y="24"/>
                  </a:lnTo>
                  <a:lnTo>
                    <a:pt x="48" y="31"/>
                  </a:lnTo>
                  <a:lnTo>
                    <a:pt x="44" y="38"/>
                  </a:lnTo>
                  <a:lnTo>
                    <a:pt x="34" y="50"/>
                  </a:lnTo>
                  <a:lnTo>
                    <a:pt x="17" y="81"/>
                  </a:lnTo>
                  <a:lnTo>
                    <a:pt x="5" y="114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3" y="164"/>
                  </a:lnTo>
                  <a:lnTo>
                    <a:pt x="12" y="200"/>
                  </a:lnTo>
                  <a:lnTo>
                    <a:pt x="32" y="221"/>
                  </a:lnTo>
                  <a:lnTo>
                    <a:pt x="48" y="235"/>
                  </a:lnTo>
                  <a:lnTo>
                    <a:pt x="53" y="231"/>
                  </a:lnTo>
                  <a:lnTo>
                    <a:pt x="58" y="223"/>
                  </a:lnTo>
                  <a:lnTo>
                    <a:pt x="56" y="183"/>
                  </a:lnTo>
                  <a:lnTo>
                    <a:pt x="56" y="155"/>
                  </a:lnTo>
                  <a:lnTo>
                    <a:pt x="53" y="126"/>
                  </a:lnTo>
                  <a:lnTo>
                    <a:pt x="56" y="97"/>
                  </a:lnTo>
                  <a:lnTo>
                    <a:pt x="61" y="69"/>
                  </a:lnTo>
                  <a:lnTo>
                    <a:pt x="70" y="40"/>
                  </a:lnTo>
                  <a:lnTo>
                    <a:pt x="75" y="28"/>
                  </a:lnTo>
                  <a:lnTo>
                    <a:pt x="83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Freeform 286"/>
            <p:cNvSpPr/>
            <p:nvPr/>
          </p:nvSpPr>
          <p:spPr bwMode="auto">
            <a:xfrm>
              <a:off x="782290" y="2929121"/>
              <a:ext cx="62876" cy="173186"/>
            </a:xfrm>
            <a:custGeom>
              <a:avLst/>
              <a:gdLst/>
              <a:ahLst/>
              <a:cxnLst>
                <a:cxn ang="0">
                  <a:pos x="82" y="157"/>
                </a:cxn>
                <a:cxn ang="0">
                  <a:pos x="80" y="153"/>
                </a:cxn>
                <a:cxn ang="0">
                  <a:pos x="73" y="141"/>
                </a:cxn>
                <a:cxn ang="0">
                  <a:pos x="70" y="134"/>
                </a:cxn>
                <a:cxn ang="0">
                  <a:pos x="68" y="126"/>
                </a:cxn>
                <a:cxn ang="0">
                  <a:pos x="68" y="117"/>
                </a:cxn>
                <a:cxn ang="0">
                  <a:pos x="70" y="107"/>
                </a:cxn>
                <a:cxn ang="0">
                  <a:pos x="82" y="88"/>
                </a:cxn>
                <a:cxn ang="0">
                  <a:pos x="94" y="69"/>
                </a:cxn>
                <a:cxn ang="0">
                  <a:pos x="107" y="46"/>
                </a:cxn>
                <a:cxn ang="0">
                  <a:pos x="111" y="34"/>
                </a:cxn>
                <a:cxn ang="0">
                  <a:pos x="114" y="19"/>
                </a:cxn>
                <a:cxn ang="0">
                  <a:pos x="114" y="15"/>
                </a:cxn>
                <a:cxn ang="0">
                  <a:pos x="111" y="8"/>
                </a:cxn>
                <a:cxn ang="0">
                  <a:pos x="109" y="5"/>
                </a:cxn>
                <a:cxn ang="0">
                  <a:pos x="107" y="3"/>
                </a:cxn>
                <a:cxn ang="0">
                  <a:pos x="97" y="0"/>
                </a:cxn>
                <a:cxn ang="0">
                  <a:pos x="85" y="0"/>
                </a:cxn>
                <a:cxn ang="0">
                  <a:pos x="70" y="8"/>
                </a:cxn>
                <a:cxn ang="0">
                  <a:pos x="58" y="15"/>
                </a:cxn>
                <a:cxn ang="0">
                  <a:pos x="46" y="26"/>
                </a:cxn>
                <a:cxn ang="0">
                  <a:pos x="36" y="41"/>
                </a:cxn>
                <a:cxn ang="0">
                  <a:pos x="21" y="72"/>
                </a:cxn>
                <a:cxn ang="0">
                  <a:pos x="9" y="100"/>
                </a:cxn>
                <a:cxn ang="0">
                  <a:pos x="2" y="126"/>
                </a:cxn>
                <a:cxn ang="0">
                  <a:pos x="0" y="138"/>
                </a:cxn>
                <a:cxn ang="0">
                  <a:pos x="0" y="153"/>
                </a:cxn>
                <a:cxn ang="0">
                  <a:pos x="2" y="169"/>
                </a:cxn>
                <a:cxn ang="0">
                  <a:pos x="9" y="195"/>
                </a:cxn>
                <a:cxn ang="0">
                  <a:pos x="21" y="224"/>
                </a:cxn>
                <a:cxn ang="0">
                  <a:pos x="36" y="252"/>
                </a:cxn>
                <a:cxn ang="0">
                  <a:pos x="53" y="278"/>
                </a:cxn>
                <a:cxn ang="0">
                  <a:pos x="68" y="300"/>
                </a:cxn>
                <a:cxn ang="0">
                  <a:pos x="75" y="307"/>
                </a:cxn>
                <a:cxn ang="0">
                  <a:pos x="82" y="312"/>
                </a:cxn>
                <a:cxn ang="0">
                  <a:pos x="87" y="314"/>
                </a:cxn>
                <a:cxn ang="0">
                  <a:pos x="92" y="312"/>
                </a:cxn>
                <a:cxn ang="0">
                  <a:pos x="99" y="300"/>
                </a:cxn>
                <a:cxn ang="0">
                  <a:pos x="104" y="288"/>
                </a:cxn>
                <a:cxn ang="0">
                  <a:pos x="104" y="271"/>
                </a:cxn>
                <a:cxn ang="0">
                  <a:pos x="104" y="250"/>
                </a:cxn>
                <a:cxn ang="0">
                  <a:pos x="94" y="207"/>
                </a:cxn>
                <a:cxn ang="0">
                  <a:pos x="82" y="157"/>
                </a:cxn>
              </a:cxnLst>
              <a:rect l="0" t="0" r="r" b="b"/>
              <a:pathLst>
                <a:path w="114" h="314">
                  <a:moveTo>
                    <a:pt x="82" y="157"/>
                  </a:moveTo>
                  <a:lnTo>
                    <a:pt x="80" y="153"/>
                  </a:lnTo>
                  <a:lnTo>
                    <a:pt x="73" y="141"/>
                  </a:lnTo>
                  <a:lnTo>
                    <a:pt x="70" y="134"/>
                  </a:lnTo>
                  <a:lnTo>
                    <a:pt x="68" y="126"/>
                  </a:lnTo>
                  <a:lnTo>
                    <a:pt x="68" y="117"/>
                  </a:lnTo>
                  <a:lnTo>
                    <a:pt x="70" y="107"/>
                  </a:lnTo>
                  <a:lnTo>
                    <a:pt x="82" y="88"/>
                  </a:lnTo>
                  <a:lnTo>
                    <a:pt x="94" y="69"/>
                  </a:lnTo>
                  <a:lnTo>
                    <a:pt x="107" y="46"/>
                  </a:lnTo>
                  <a:lnTo>
                    <a:pt x="111" y="34"/>
                  </a:lnTo>
                  <a:lnTo>
                    <a:pt x="114" y="19"/>
                  </a:lnTo>
                  <a:lnTo>
                    <a:pt x="114" y="15"/>
                  </a:lnTo>
                  <a:lnTo>
                    <a:pt x="111" y="8"/>
                  </a:lnTo>
                  <a:lnTo>
                    <a:pt x="109" y="5"/>
                  </a:lnTo>
                  <a:lnTo>
                    <a:pt x="107" y="3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0" y="8"/>
                  </a:lnTo>
                  <a:lnTo>
                    <a:pt x="58" y="15"/>
                  </a:lnTo>
                  <a:lnTo>
                    <a:pt x="46" y="26"/>
                  </a:lnTo>
                  <a:lnTo>
                    <a:pt x="36" y="41"/>
                  </a:lnTo>
                  <a:lnTo>
                    <a:pt x="21" y="72"/>
                  </a:lnTo>
                  <a:lnTo>
                    <a:pt x="9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3"/>
                  </a:lnTo>
                  <a:lnTo>
                    <a:pt x="2" y="169"/>
                  </a:lnTo>
                  <a:lnTo>
                    <a:pt x="9" y="195"/>
                  </a:lnTo>
                  <a:lnTo>
                    <a:pt x="21" y="224"/>
                  </a:lnTo>
                  <a:lnTo>
                    <a:pt x="36" y="252"/>
                  </a:lnTo>
                  <a:lnTo>
                    <a:pt x="53" y="278"/>
                  </a:lnTo>
                  <a:lnTo>
                    <a:pt x="68" y="300"/>
                  </a:lnTo>
                  <a:lnTo>
                    <a:pt x="75" y="307"/>
                  </a:lnTo>
                  <a:lnTo>
                    <a:pt x="82" y="312"/>
                  </a:lnTo>
                  <a:lnTo>
                    <a:pt x="87" y="314"/>
                  </a:lnTo>
                  <a:lnTo>
                    <a:pt x="92" y="312"/>
                  </a:lnTo>
                  <a:lnTo>
                    <a:pt x="99" y="300"/>
                  </a:lnTo>
                  <a:lnTo>
                    <a:pt x="104" y="288"/>
                  </a:lnTo>
                  <a:lnTo>
                    <a:pt x="104" y="271"/>
                  </a:lnTo>
                  <a:lnTo>
                    <a:pt x="104" y="250"/>
                  </a:lnTo>
                  <a:lnTo>
                    <a:pt x="94" y="207"/>
                  </a:lnTo>
                  <a:lnTo>
                    <a:pt x="82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reeform 287"/>
            <p:cNvSpPr/>
            <p:nvPr/>
          </p:nvSpPr>
          <p:spPr bwMode="auto">
            <a:xfrm>
              <a:off x="808764" y="2929121"/>
              <a:ext cx="36402" cy="113067"/>
            </a:xfrm>
            <a:custGeom>
              <a:avLst/>
              <a:gdLst/>
              <a:ahLst/>
              <a:cxnLst>
                <a:cxn ang="0">
                  <a:pos x="34" y="157"/>
                </a:cxn>
                <a:cxn ang="0">
                  <a:pos x="32" y="153"/>
                </a:cxn>
                <a:cxn ang="0">
                  <a:pos x="25" y="141"/>
                </a:cxn>
                <a:cxn ang="0">
                  <a:pos x="22" y="134"/>
                </a:cxn>
                <a:cxn ang="0">
                  <a:pos x="20" y="126"/>
                </a:cxn>
                <a:cxn ang="0">
                  <a:pos x="20" y="117"/>
                </a:cxn>
                <a:cxn ang="0">
                  <a:pos x="22" y="107"/>
                </a:cxn>
                <a:cxn ang="0">
                  <a:pos x="34" y="88"/>
                </a:cxn>
                <a:cxn ang="0">
                  <a:pos x="46" y="69"/>
                </a:cxn>
                <a:cxn ang="0">
                  <a:pos x="59" y="46"/>
                </a:cxn>
                <a:cxn ang="0">
                  <a:pos x="63" y="34"/>
                </a:cxn>
                <a:cxn ang="0">
                  <a:pos x="66" y="19"/>
                </a:cxn>
                <a:cxn ang="0">
                  <a:pos x="66" y="15"/>
                </a:cxn>
                <a:cxn ang="0">
                  <a:pos x="63" y="8"/>
                </a:cxn>
                <a:cxn ang="0">
                  <a:pos x="61" y="5"/>
                </a:cxn>
                <a:cxn ang="0">
                  <a:pos x="56" y="3"/>
                </a:cxn>
                <a:cxn ang="0">
                  <a:pos x="49" y="0"/>
                </a:cxn>
                <a:cxn ang="0">
                  <a:pos x="37" y="0"/>
                </a:cxn>
                <a:cxn ang="0">
                  <a:pos x="32" y="8"/>
                </a:cxn>
                <a:cxn ang="0">
                  <a:pos x="34" y="10"/>
                </a:cxn>
                <a:cxn ang="0">
                  <a:pos x="39" y="15"/>
                </a:cxn>
                <a:cxn ang="0">
                  <a:pos x="42" y="19"/>
                </a:cxn>
                <a:cxn ang="0">
                  <a:pos x="42" y="26"/>
                </a:cxn>
                <a:cxn ang="0">
                  <a:pos x="39" y="34"/>
                </a:cxn>
                <a:cxn ang="0">
                  <a:pos x="34" y="41"/>
                </a:cxn>
                <a:cxn ang="0">
                  <a:pos x="22" y="60"/>
                </a:cxn>
                <a:cxn ang="0">
                  <a:pos x="10" y="88"/>
                </a:cxn>
                <a:cxn ang="0">
                  <a:pos x="3" y="117"/>
                </a:cxn>
                <a:cxn ang="0">
                  <a:pos x="0" y="131"/>
                </a:cxn>
                <a:cxn ang="0">
                  <a:pos x="0" y="141"/>
                </a:cxn>
                <a:cxn ang="0">
                  <a:pos x="10" y="162"/>
                </a:cxn>
                <a:cxn ang="0">
                  <a:pos x="22" y="186"/>
                </a:cxn>
                <a:cxn ang="0">
                  <a:pos x="29" y="195"/>
                </a:cxn>
                <a:cxn ang="0">
                  <a:pos x="37" y="202"/>
                </a:cxn>
                <a:cxn ang="0">
                  <a:pos x="39" y="205"/>
                </a:cxn>
                <a:cxn ang="0">
                  <a:pos x="42" y="200"/>
                </a:cxn>
                <a:cxn ang="0">
                  <a:pos x="44" y="190"/>
                </a:cxn>
                <a:cxn ang="0">
                  <a:pos x="34" y="157"/>
                </a:cxn>
              </a:cxnLst>
              <a:rect l="0" t="0" r="r" b="b"/>
              <a:pathLst>
                <a:path w="66" h="205">
                  <a:moveTo>
                    <a:pt x="34" y="157"/>
                  </a:moveTo>
                  <a:lnTo>
                    <a:pt x="32" y="153"/>
                  </a:lnTo>
                  <a:lnTo>
                    <a:pt x="25" y="141"/>
                  </a:lnTo>
                  <a:lnTo>
                    <a:pt x="22" y="134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07"/>
                  </a:lnTo>
                  <a:lnTo>
                    <a:pt x="34" y="88"/>
                  </a:lnTo>
                  <a:lnTo>
                    <a:pt x="46" y="69"/>
                  </a:lnTo>
                  <a:lnTo>
                    <a:pt x="59" y="46"/>
                  </a:lnTo>
                  <a:lnTo>
                    <a:pt x="63" y="34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3" y="8"/>
                  </a:lnTo>
                  <a:lnTo>
                    <a:pt x="61" y="5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9" y="15"/>
                  </a:lnTo>
                  <a:lnTo>
                    <a:pt x="42" y="19"/>
                  </a:lnTo>
                  <a:lnTo>
                    <a:pt x="42" y="26"/>
                  </a:lnTo>
                  <a:lnTo>
                    <a:pt x="39" y="34"/>
                  </a:lnTo>
                  <a:lnTo>
                    <a:pt x="34" y="41"/>
                  </a:lnTo>
                  <a:lnTo>
                    <a:pt x="22" y="60"/>
                  </a:lnTo>
                  <a:lnTo>
                    <a:pt x="10" y="88"/>
                  </a:lnTo>
                  <a:lnTo>
                    <a:pt x="3" y="117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10" y="162"/>
                  </a:lnTo>
                  <a:lnTo>
                    <a:pt x="22" y="186"/>
                  </a:lnTo>
                  <a:lnTo>
                    <a:pt x="29" y="195"/>
                  </a:lnTo>
                  <a:lnTo>
                    <a:pt x="37" y="202"/>
                  </a:lnTo>
                  <a:lnTo>
                    <a:pt x="39" y="205"/>
                  </a:lnTo>
                  <a:lnTo>
                    <a:pt x="42" y="200"/>
                  </a:lnTo>
                  <a:lnTo>
                    <a:pt x="44" y="190"/>
                  </a:lnTo>
                  <a:lnTo>
                    <a:pt x="34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288"/>
            <p:cNvSpPr/>
            <p:nvPr/>
          </p:nvSpPr>
          <p:spPr bwMode="auto">
            <a:xfrm>
              <a:off x="826414" y="2951734"/>
              <a:ext cx="84387" cy="178150"/>
            </a:xfrm>
            <a:custGeom>
              <a:avLst/>
              <a:gdLst/>
              <a:ahLst/>
              <a:cxnLst>
                <a:cxn ang="0">
                  <a:pos x="124" y="313"/>
                </a:cxn>
                <a:cxn ang="0">
                  <a:pos x="133" y="306"/>
                </a:cxn>
                <a:cxn ang="0">
                  <a:pos x="141" y="297"/>
                </a:cxn>
                <a:cxn ang="0">
                  <a:pos x="148" y="285"/>
                </a:cxn>
                <a:cxn ang="0">
                  <a:pos x="153" y="268"/>
                </a:cxn>
                <a:cxn ang="0">
                  <a:pos x="153" y="259"/>
                </a:cxn>
                <a:cxn ang="0">
                  <a:pos x="153" y="247"/>
                </a:cxn>
                <a:cxn ang="0">
                  <a:pos x="150" y="235"/>
                </a:cxn>
                <a:cxn ang="0">
                  <a:pos x="146" y="223"/>
                </a:cxn>
                <a:cxn ang="0">
                  <a:pos x="138" y="209"/>
                </a:cxn>
                <a:cxn ang="0">
                  <a:pos x="128" y="195"/>
                </a:cxn>
                <a:cxn ang="0">
                  <a:pos x="119" y="188"/>
                </a:cxn>
                <a:cxn ang="0">
                  <a:pos x="102" y="171"/>
                </a:cxn>
                <a:cxn ang="0">
                  <a:pos x="92" y="157"/>
                </a:cxn>
                <a:cxn ang="0">
                  <a:pos x="83" y="142"/>
                </a:cxn>
                <a:cxn ang="0">
                  <a:pos x="78" y="123"/>
                </a:cxn>
                <a:cxn ang="0">
                  <a:pos x="73" y="102"/>
                </a:cxn>
                <a:cxn ang="0">
                  <a:pos x="73" y="62"/>
                </a:cxn>
                <a:cxn ang="0">
                  <a:pos x="70" y="45"/>
                </a:cxn>
                <a:cxn ang="0">
                  <a:pos x="68" y="28"/>
                </a:cxn>
                <a:cxn ang="0">
                  <a:pos x="63" y="17"/>
                </a:cxn>
                <a:cxn ang="0">
                  <a:pos x="56" y="7"/>
                </a:cxn>
                <a:cxn ang="0">
                  <a:pos x="48" y="2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4" y="9"/>
                </a:cxn>
                <a:cxn ang="0">
                  <a:pos x="10" y="17"/>
                </a:cxn>
                <a:cxn ang="0">
                  <a:pos x="5" y="26"/>
                </a:cxn>
                <a:cxn ang="0">
                  <a:pos x="2" y="38"/>
                </a:cxn>
                <a:cxn ang="0">
                  <a:pos x="2" y="52"/>
                </a:cxn>
                <a:cxn ang="0">
                  <a:pos x="2" y="81"/>
                </a:cxn>
                <a:cxn ang="0">
                  <a:pos x="0" y="142"/>
                </a:cxn>
                <a:cxn ang="0">
                  <a:pos x="0" y="188"/>
                </a:cxn>
                <a:cxn ang="0">
                  <a:pos x="0" y="211"/>
                </a:cxn>
                <a:cxn ang="0">
                  <a:pos x="5" y="235"/>
                </a:cxn>
                <a:cxn ang="0">
                  <a:pos x="10" y="259"/>
                </a:cxn>
                <a:cxn ang="0">
                  <a:pos x="14" y="278"/>
                </a:cxn>
                <a:cxn ang="0">
                  <a:pos x="24" y="294"/>
                </a:cxn>
                <a:cxn ang="0">
                  <a:pos x="39" y="309"/>
                </a:cxn>
                <a:cxn ang="0">
                  <a:pos x="46" y="313"/>
                </a:cxn>
                <a:cxn ang="0">
                  <a:pos x="53" y="318"/>
                </a:cxn>
                <a:cxn ang="0">
                  <a:pos x="63" y="320"/>
                </a:cxn>
                <a:cxn ang="0">
                  <a:pos x="73" y="323"/>
                </a:cxn>
                <a:cxn ang="0">
                  <a:pos x="85" y="323"/>
                </a:cxn>
                <a:cxn ang="0">
                  <a:pos x="97" y="320"/>
                </a:cxn>
                <a:cxn ang="0">
                  <a:pos x="124" y="313"/>
                </a:cxn>
              </a:cxnLst>
              <a:rect l="0" t="0" r="r" b="b"/>
              <a:pathLst>
                <a:path w="153" h="323">
                  <a:moveTo>
                    <a:pt x="124" y="313"/>
                  </a:moveTo>
                  <a:lnTo>
                    <a:pt x="133" y="306"/>
                  </a:lnTo>
                  <a:lnTo>
                    <a:pt x="141" y="297"/>
                  </a:lnTo>
                  <a:lnTo>
                    <a:pt x="148" y="285"/>
                  </a:lnTo>
                  <a:lnTo>
                    <a:pt x="153" y="268"/>
                  </a:lnTo>
                  <a:lnTo>
                    <a:pt x="153" y="259"/>
                  </a:lnTo>
                  <a:lnTo>
                    <a:pt x="153" y="247"/>
                  </a:lnTo>
                  <a:lnTo>
                    <a:pt x="150" y="235"/>
                  </a:lnTo>
                  <a:lnTo>
                    <a:pt x="146" y="223"/>
                  </a:lnTo>
                  <a:lnTo>
                    <a:pt x="138" y="209"/>
                  </a:lnTo>
                  <a:lnTo>
                    <a:pt x="128" y="195"/>
                  </a:lnTo>
                  <a:lnTo>
                    <a:pt x="119" y="188"/>
                  </a:lnTo>
                  <a:lnTo>
                    <a:pt x="102" y="171"/>
                  </a:lnTo>
                  <a:lnTo>
                    <a:pt x="92" y="157"/>
                  </a:lnTo>
                  <a:lnTo>
                    <a:pt x="83" y="142"/>
                  </a:lnTo>
                  <a:lnTo>
                    <a:pt x="78" y="123"/>
                  </a:lnTo>
                  <a:lnTo>
                    <a:pt x="73" y="102"/>
                  </a:lnTo>
                  <a:lnTo>
                    <a:pt x="73" y="62"/>
                  </a:lnTo>
                  <a:lnTo>
                    <a:pt x="70" y="45"/>
                  </a:lnTo>
                  <a:lnTo>
                    <a:pt x="68" y="28"/>
                  </a:lnTo>
                  <a:lnTo>
                    <a:pt x="63" y="17"/>
                  </a:lnTo>
                  <a:lnTo>
                    <a:pt x="56" y="7"/>
                  </a:lnTo>
                  <a:lnTo>
                    <a:pt x="48" y="2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4" y="9"/>
                  </a:lnTo>
                  <a:lnTo>
                    <a:pt x="10" y="17"/>
                  </a:lnTo>
                  <a:lnTo>
                    <a:pt x="5" y="26"/>
                  </a:lnTo>
                  <a:lnTo>
                    <a:pt x="2" y="38"/>
                  </a:lnTo>
                  <a:lnTo>
                    <a:pt x="2" y="52"/>
                  </a:lnTo>
                  <a:lnTo>
                    <a:pt x="2" y="81"/>
                  </a:lnTo>
                  <a:lnTo>
                    <a:pt x="0" y="142"/>
                  </a:lnTo>
                  <a:lnTo>
                    <a:pt x="0" y="188"/>
                  </a:lnTo>
                  <a:lnTo>
                    <a:pt x="0" y="211"/>
                  </a:lnTo>
                  <a:lnTo>
                    <a:pt x="5" y="235"/>
                  </a:lnTo>
                  <a:lnTo>
                    <a:pt x="10" y="259"/>
                  </a:lnTo>
                  <a:lnTo>
                    <a:pt x="14" y="278"/>
                  </a:lnTo>
                  <a:lnTo>
                    <a:pt x="24" y="294"/>
                  </a:lnTo>
                  <a:lnTo>
                    <a:pt x="39" y="309"/>
                  </a:lnTo>
                  <a:lnTo>
                    <a:pt x="46" y="313"/>
                  </a:lnTo>
                  <a:lnTo>
                    <a:pt x="53" y="318"/>
                  </a:lnTo>
                  <a:lnTo>
                    <a:pt x="63" y="320"/>
                  </a:lnTo>
                  <a:lnTo>
                    <a:pt x="73" y="323"/>
                  </a:lnTo>
                  <a:lnTo>
                    <a:pt x="85" y="323"/>
                  </a:lnTo>
                  <a:lnTo>
                    <a:pt x="97" y="320"/>
                  </a:lnTo>
                  <a:lnTo>
                    <a:pt x="124" y="3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289"/>
            <p:cNvSpPr/>
            <p:nvPr/>
          </p:nvSpPr>
          <p:spPr bwMode="auto">
            <a:xfrm>
              <a:off x="838548" y="2951734"/>
              <a:ext cx="72253" cy="176495"/>
            </a:xfrm>
            <a:custGeom>
              <a:avLst/>
              <a:gdLst/>
              <a:ahLst/>
              <a:cxnLst>
                <a:cxn ang="0">
                  <a:pos x="106" y="195"/>
                </a:cxn>
                <a:cxn ang="0">
                  <a:pos x="97" y="188"/>
                </a:cxn>
                <a:cxn ang="0">
                  <a:pos x="80" y="171"/>
                </a:cxn>
                <a:cxn ang="0">
                  <a:pos x="70" y="157"/>
                </a:cxn>
                <a:cxn ang="0">
                  <a:pos x="61" y="142"/>
                </a:cxn>
                <a:cxn ang="0">
                  <a:pos x="56" y="123"/>
                </a:cxn>
                <a:cxn ang="0">
                  <a:pos x="51" y="102"/>
                </a:cxn>
                <a:cxn ang="0">
                  <a:pos x="51" y="62"/>
                </a:cxn>
                <a:cxn ang="0">
                  <a:pos x="48" y="45"/>
                </a:cxn>
                <a:cxn ang="0">
                  <a:pos x="46" y="28"/>
                </a:cxn>
                <a:cxn ang="0">
                  <a:pos x="41" y="17"/>
                </a:cxn>
                <a:cxn ang="0">
                  <a:pos x="34" y="7"/>
                </a:cxn>
                <a:cxn ang="0">
                  <a:pos x="26" y="2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5" y="9"/>
                </a:cxn>
                <a:cxn ang="0">
                  <a:pos x="12" y="19"/>
                </a:cxn>
                <a:cxn ang="0">
                  <a:pos x="17" y="28"/>
                </a:cxn>
                <a:cxn ang="0">
                  <a:pos x="22" y="38"/>
                </a:cxn>
                <a:cxn ang="0">
                  <a:pos x="22" y="50"/>
                </a:cxn>
                <a:cxn ang="0">
                  <a:pos x="22" y="66"/>
                </a:cxn>
                <a:cxn ang="0">
                  <a:pos x="22" y="85"/>
                </a:cxn>
                <a:cxn ang="0">
                  <a:pos x="22" y="105"/>
                </a:cxn>
                <a:cxn ang="0">
                  <a:pos x="26" y="126"/>
                </a:cxn>
                <a:cxn ang="0">
                  <a:pos x="31" y="147"/>
                </a:cxn>
                <a:cxn ang="0">
                  <a:pos x="39" y="169"/>
                </a:cxn>
                <a:cxn ang="0">
                  <a:pos x="46" y="185"/>
                </a:cxn>
                <a:cxn ang="0">
                  <a:pos x="58" y="202"/>
                </a:cxn>
                <a:cxn ang="0">
                  <a:pos x="68" y="214"/>
                </a:cxn>
                <a:cxn ang="0">
                  <a:pos x="77" y="223"/>
                </a:cxn>
                <a:cxn ang="0">
                  <a:pos x="85" y="237"/>
                </a:cxn>
                <a:cxn ang="0">
                  <a:pos x="87" y="252"/>
                </a:cxn>
                <a:cxn ang="0">
                  <a:pos x="90" y="268"/>
                </a:cxn>
                <a:cxn ang="0">
                  <a:pos x="87" y="285"/>
                </a:cxn>
                <a:cxn ang="0">
                  <a:pos x="87" y="299"/>
                </a:cxn>
                <a:cxn ang="0">
                  <a:pos x="82" y="311"/>
                </a:cxn>
                <a:cxn ang="0">
                  <a:pos x="77" y="320"/>
                </a:cxn>
                <a:cxn ang="0">
                  <a:pos x="82" y="320"/>
                </a:cxn>
                <a:cxn ang="0">
                  <a:pos x="90" y="316"/>
                </a:cxn>
                <a:cxn ang="0">
                  <a:pos x="97" y="313"/>
                </a:cxn>
                <a:cxn ang="0">
                  <a:pos x="102" y="313"/>
                </a:cxn>
                <a:cxn ang="0">
                  <a:pos x="111" y="306"/>
                </a:cxn>
                <a:cxn ang="0">
                  <a:pos x="119" y="297"/>
                </a:cxn>
                <a:cxn ang="0">
                  <a:pos x="126" y="285"/>
                </a:cxn>
                <a:cxn ang="0">
                  <a:pos x="131" y="268"/>
                </a:cxn>
                <a:cxn ang="0">
                  <a:pos x="131" y="259"/>
                </a:cxn>
                <a:cxn ang="0">
                  <a:pos x="131" y="247"/>
                </a:cxn>
                <a:cxn ang="0">
                  <a:pos x="128" y="235"/>
                </a:cxn>
                <a:cxn ang="0">
                  <a:pos x="124" y="223"/>
                </a:cxn>
                <a:cxn ang="0">
                  <a:pos x="116" y="209"/>
                </a:cxn>
                <a:cxn ang="0">
                  <a:pos x="106" y="195"/>
                </a:cxn>
              </a:cxnLst>
              <a:rect l="0" t="0" r="r" b="b"/>
              <a:pathLst>
                <a:path w="131" h="320">
                  <a:moveTo>
                    <a:pt x="106" y="195"/>
                  </a:moveTo>
                  <a:lnTo>
                    <a:pt x="97" y="188"/>
                  </a:lnTo>
                  <a:lnTo>
                    <a:pt x="80" y="171"/>
                  </a:lnTo>
                  <a:lnTo>
                    <a:pt x="70" y="157"/>
                  </a:lnTo>
                  <a:lnTo>
                    <a:pt x="61" y="142"/>
                  </a:lnTo>
                  <a:lnTo>
                    <a:pt x="56" y="123"/>
                  </a:lnTo>
                  <a:lnTo>
                    <a:pt x="51" y="102"/>
                  </a:lnTo>
                  <a:lnTo>
                    <a:pt x="51" y="62"/>
                  </a:lnTo>
                  <a:lnTo>
                    <a:pt x="48" y="45"/>
                  </a:lnTo>
                  <a:lnTo>
                    <a:pt x="46" y="28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5" y="9"/>
                  </a:lnTo>
                  <a:lnTo>
                    <a:pt x="12" y="19"/>
                  </a:lnTo>
                  <a:lnTo>
                    <a:pt x="17" y="28"/>
                  </a:lnTo>
                  <a:lnTo>
                    <a:pt x="22" y="38"/>
                  </a:lnTo>
                  <a:lnTo>
                    <a:pt x="22" y="50"/>
                  </a:lnTo>
                  <a:lnTo>
                    <a:pt x="22" y="66"/>
                  </a:lnTo>
                  <a:lnTo>
                    <a:pt x="22" y="85"/>
                  </a:lnTo>
                  <a:lnTo>
                    <a:pt x="22" y="105"/>
                  </a:lnTo>
                  <a:lnTo>
                    <a:pt x="26" y="126"/>
                  </a:lnTo>
                  <a:lnTo>
                    <a:pt x="31" y="147"/>
                  </a:lnTo>
                  <a:lnTo>
                    <a:pt x="39" y="169"/>
                  </a:lnTo>
                  <a:lnTo>
                    <a:pt x="46" y="185"/>
                  </a:lnTo>
                  <a:lnTo>
                    <a:pt x="58" y="202"/>
                  </a:lnTo>
                  <a:lnTo>
                    <a:pt x="68" y="214"/>
                  </a:lnTo>
                  <a:lnTo>
                    <a:pt x="77" y="223"/>
                  </a:lnTo>
                  <a:lnTo>
                    <a:pt x="85" y="237"/>
                  </a:lnTo>
                  <a:lnTo>
                    <a:pt x="87" y="252"/>
                  </a:lnTo>
                  <a:lnTo>
                    <a:pt x="90" y="268"/>
                  </a:lnTo>
                  <a:lnTo>
                    <a:pt x="87" y="285"/>
                  </a:lnTo>
                  <a:lnTo>
                    <a:pt x="87" y="299"/>
                  </a:lnTo>
                  <a:lnTo>
                    <a:pt x="82" y="311"/>
                  </a:lnTo>
                  <a:lnTo>
                    <a:pt x="77" y="320"/>
                  </a:lnTo>
                  <a:lnTo>
                    <a:pt x="82" y="320"/>
                  </a:lnTo>
                  <a:lnTo>
                    <a:pt x="90" y="316"/>
                  </a:lnTo>
                  <a:lnTo>
                    <a:pt x="97" y="313"/>
                  </a:lnTo>
                  <a:lnTo>
                    <a:pt x="102" y="313"/>
                  </a:lnTo>
                  <a:lnTo>
                    <a:pt x="111" y="306"/>
                  </a:lnTo>
                  <a:lnTo>
                    <a:pt x="119" y="297"/>
                  </a:lnTo>
                  <a:lnTo>
                    <a:pt x="126" y="285"/>
                  </a:lnTo>
                  <a:lnTo>
                    <a:pt x="131" y="268"/>
                  </a:lnTo>
                  <a:lnTo>
                    <a:pt x="131" y="259"/>
                  </a:lnTo>
                  <a:lnTo>
                    <a:pt x="131" y="247"/>
                  </a:lnTo>
                  <a:lnTo>
                    <a:pt x="128" y="235"/>
                  </a:lnTo>
                  <a:lnTo>
                    <a:pt x="124" y="223"/>
                  </a:lnTo>
                  <a:lnTo>
                    <a:pt x="116" y="209"/>
                  </a:lnTo>
                  <a:lnTo>
                    <a:pt x="106" y="19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290"/>
            <p:cNvSpPr/>
            <p:nvPr/>
          </p:nvSpPr>
          <p:spPr bwMode="auto">
            <a:xfrm>
              <a:off x="728790" y="2972693"/>
              <a:ext cx="9376" cy="3033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7" y="26"/>
                </a:cxn>
                <a:cxn ang="0">
                  <a:pos x="12" y="40"/>
                </a:cxn>
                <a:cxn ang="0">
                  <a:pos x="17" y="52"/>
                </a:cxn>
                <a:cxn ang="0">
                  <a:pos x="14" y="55"/>
                </a:cxn>
                <a:cxn ang="0">
                  <a:pos x="12" y="55"/>
                </a:cxn>
                <a:cxn ang="0">
                  <a:pos x="9" y="50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12"/>
                </a:cxn>
              </a:cxnLst>
              <a:rect l="0" t="0" r="r" b="b"/>
              <a:pathLst>
                <a:path w="17" h="55">
                  <a:moveTo>
                    <a:pt x="7" y="12"/>
                  </a:moveTo>
                  <a:lnTo>
                    <a:pt x="7" y="26"/>
                  </a:lnTo>
                  <a:lnTo>
                    <a:pt x="12" y="40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0" y="7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Freeform 291"/>
            <p:cNvSpPr/>
            <p:nvPr/>
          </p:nvSpPr>
          <p:spPr bwMode="auto">
            <a:xfrm>
              <a:off x="745888" y="2938497"/>
              <a:ext cx="24268" cy="8107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4" y="7"/>
                </a:cxn>
                <a:cxn ang="0">
                  <a:pos x="20" y="29"/>
                </a:cxn>
                <a:cxn ang="0">
                  <a:pos x="10" y="41"/>
                </a:cxn>
                <a:cxn ang="0">
                  <a:pos x="5" y="55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3" y="112"/>
                </a:cxn>
                <a:cxn ang="0">
                  <a:pos x="8" y="131"/>
                </a:cxn>
                <a:cxn ang="0">
                  <a:pos x="10" y="143"/>
                </a:cxn>
                <a:cxn ang="0">
                  <a:pos x="15" y="147"/>
                </a:cxn>
                <a:cxn ang="0">
                  <a:pos x="15" y="143"/>
                </a:cxn>
                <a:cxn ang="0">
                  <a:pos x="15" y="133"/>
                </a:cxn>
                <a:cxn ang="0">
                  <a:pos x="12" y="117"/>
                </a:cxn>
                <a:cxn ang="0">
                  <a:pos x="8" y="97"/>
                </a:cxn>
                <a:cxn ang="0">
                  <a:pos x="8" y="86"/>
                </a:cxn>
                <a:cxn ang="0">
                  <a:pos x="8" y="71"/>
                </a:cxn>
                <a:cxn ang="0">
                  <a:pos x="12" y="60"/>
                </a:cxn>
                <a:cxn ang="0">
                  <a:pos x="17" y="45"/>
                </a:cxn>
                <a:cxn ang="0">
                  <a:pos x="27" y="31"/>
                </a:cxn>
                <a:cxn ang="0">
                  <a:pos x="39" y="19"/>
                </a:cxn>
                <a:cxn ang="0">
                  <a:pos x="44" y="0"/>
                </a:cxn>
              </a:cxnLst>
              <a:rect l="0" t="0" r="r" b="b"/>
              <a:pathLst>
                <a:path w="44" h="147">
                  <a:moveTo>
                    <a:pt x="44" y="0"/>
                  </a:moveTo>
                  <a:lnTo>
                    <a:pt x="34" y="7"/>
                  </a:lnTo>
                  <a:lnTo>
                    <a:pt x="20" y="29"/>
                  </a:lnTo>
                  <a:lnTo>
                    <a:pt x="10" y="41"/>
                  </a:lnTo>
                  <a:lnTo>
                    <a:pt x="5" y="55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3" y="112"/>
                  </a:lnTo>
                  <a:lnTo>
                    <a:pt x="8" y="131"/>
                  </a:lnTo>
                  <a:lnTo>
                    <a:pt x="10" y="143"/>
                  </a:lnTo>
                  <a:lnTo>
                    <a:pt x="15" y="147"/>
                  </a:lnTo>
                  <a:lnTo>
                    <a:pt x="15" y="143"/>
                  </a:lnTo>
                  <a:lnTo>
                    <a:pt x="15" y="133"/>
                  </a:lnTo>
                  <a:lnTo>
                    <a:pt x="12" y="117"/>
                  </a:lnTo>
                  <a:lnTo>
                    <a:pt x="8" y="97"/>
                  </a:lnTo>
                  <a:lnTo>
                    <a:pt x="8" y="86"/>
                  </a:lnTo>
                  <a:lnTo>
                    <a:pt x="8" y="71"/>
                  </a:lnTo>
                  <a:lnTo>
                    <a:pt x="12" y="60"/>
                  </a:lnTo>
                  <a:lnTo>
                    <a:pt x="17" y="45"/>
                  </a:lnTo>
                  <a:lnTo>
                    <a:pt x="27" y="31"/>
                  </a:lnTo>
                  <a:lnTo>
                    <a:pt x="39" y="1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292"/>
            <p:cNvSpPr/>
            <p:nvPr/>
          </p:nvSpPr>
          <p:spPr bwMode="auto">
            <a:xfrm>
              <a:off x="835790" y="3119405"/>
              <a:ext cx="45227" cy="22062"/>
            </a:xfrm>
            <a:custGeom>
              <a:avLst/>
              <a:gdLst/>
              <a:ahLst/>
              <a:cxnLst>
                <a:cxn ang="0">
                  <a:pos x="82" y="16"/>
                </a:cxn>
                <a:cxn ang="0">
                  <a:pos x="68" y="40"/>
                </a:cxn>
                <a:cxn ang="0">
                  <a:pos x="39" y="26"/>
                </a:cxn>
                <a:cxn ang="0">
                  <a:pos x="17" y="14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39" y="5"/>
                </a:cxn>
                <a:cxn ang="0">
                  <a:pos x="82" y="16"/>
                </a:cxn>
              </a:cxnLst>
              <a:rect l="0" t="0" r="r" b="b"/>
              <a:pathLst>
                <a:path w="82" h="40">
                  <a:moveTo>
                    <a:pt x="82" y="16"/>
                  </a:moveTo>
                  <a:lnTo>
                    <a:pt x="68" y="40"/>
                  </a:lnTo>
                  <a:lnTo>
                    <a:pt x="39" y="26"/>
                  </a:lnTo>
                  <a:lnTo>
                    <a:pt x="17" y="14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39" y="5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490" name="矩形 308"/>
          <p:cNvSpPr/>
          <p:nvPr/>
        </p:nvSpPr>
        <p:spPr>
          <a:xfrm>
            <a:off x="7477440" y="4604117"/>
            <a:ext cx="158214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活命三角区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0" name="组合 310"/>
          <p:cNvGrpSpPr/>
          <p:nvPr/>
        </p:nvGrpSpPr>
        <p:grpSpPr>
          <a:xfrm>
            <a:off x="7628558" y="4992577"/>
            <a:ext cx="779910" cy="1280791"/>
            <a:chOff x="285346" y="2428868"/>
            <a:chExt cx="1000506" cy="16430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1" name="Freeform 8"/>
            <p:cNvSpPr/>
            <p:nvPr/>
          </p:nvSpPr>
          <p:spPr bwMode="auto">
            <a:xfrm>
              <a:off x="1250553" y="3009647"/>
              <a:ext cx="32541" cy="678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8" y="7"/>
                </a:cxn>
                <a:cxn ang="0">
                  <a:pos x="32" y="2"/>
                </a:cxn>
                <a:cxn ang="0">
                  <a:pos x="39" y="0"/>
                </a:cxn>
                <a:cxn ang="0">
                  <a:pos x="47" y="2"/>
                </a:cxn>
                <a:cxn ang="0">
                  <a:pos x="52" y="4"/>
                </a:cxn>
                <a:cxn ang="0">
                  <a:pos x="54" y="7"/>
                </a:cxn>
                <a:cxn ang="0">
                  <a:pos x="56" y="11"/>
                </a:cxn>
                <a:cxn ang="0">
                  <a:pos x="59" y="18"/>
                </a:cxn>
                <a:cxn ang="0">
                  <a:pos x="56" y="30"/>
                </a:cxn>
                <a:cxn ang="0">
                  <a:pos x="54" y="37"/>
                </a:cxn>
                <a:cxn ang="0">
                  <a:pos x="49" y="44"/>
                </a:cxn>
                <a:cxn ang="0">
                  <a:pos x="39" y="66"/>
                </a:cxn>
                <a:cxn ang="0">
                  <a:pos x="27" y="92"/>
                </a:cxn>
                <a:cxn ang="0">
                  <a:pos x="15" y="113"/>
                </a:cxn>
                <a:cxn ang="0">
                  <a:pos x="13" y="120"/>
                </a:cxn>
                <a:cxn ang="0">
                  <a:pos x="8" y="123"/>
                </a:cxn>
                <a:cxn ang="0">
                  <a:pos x="5" y="120"/>
                </a:cxn>
                <a:cxn ang="0">
                  <a:pos x="5" y="118"/>
                </a:cxn>
                <a:cxn ang="0">
                  <a:pos x="3" y="106"/>
                </a:cxn>
                <a:cxn ang="0">
                  <a:pos x="0" y="68"/>
                </a:cxn>
                <a:cxn ang="0">
                  <a:pos x="0" y="14"/>
                </a:cxn>
              </a:cxnLst>
              <a:rect l="0" t="0" r="r" b="b"/>
              <a:pathLst>
                <a:path w="59" h="123">
                  <a:moveTo>
                    <a:pt x="0" y="14"/>
                  </a:moveTo>
                  <a:lnTo>
                    <a:pt x="18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2" y="4"/>
                  </a:lnTo>
                  <a:lnTo>
                    <a:pt x="54" y="7"/>
                  </a:lnTo>
                  <a:lnTo>
                    <a:pt x="56" y="11"/>
                  </a:lnTo>
                  <a:lnTo>
                    <a:pt x="59" y="18"/>
                  </a:lnTo>
                  <a:lnTo>
                    <a:pt x="56" y="30"/>
                  </a:lnTo>
                  <a:lnTo>
                    <a:pt x="54" y="37"/>
                  </a:lnTo>
                  <a:lnTo>
                    <a:pt x="49" y="44"/>
                  </a:lnTo>
                  <a:lnTo>
                    <a:pt x="39" y="66"/>
                  </a:lnTo>
                  <a:lnTo>
                    <a:pt x="27" y="92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8" y="123"/>
                  </a:lnTo>
                  <a:lnTo>
                    <a:pt x="5" y="120"/>
                  </a:lnTo>
                  <a:lnTo>
                    <a:pt x="5" y="118"/>
                  </a:lnTo>
                  <a:lnTo>
                    <a:pt x="3" y="106"/>
                  </a:lnTo>
                  <a:lnTo>
                    <a:pt x="0" y="6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Freeform 148"/>
            <p:cNvSpPr/>
            <p:nvPr/>
          </p:nvSpPr>
          <p:spPr bwMode="auto">
            <a:xfrm>
              <a:off x="697903" y="3030054"/>
              <a:ext cx="400423" cy="456129"/>
            </a:xfrm>
            <a:custGeom>
              <a:avLst/>
              <a:gdLst/>
              <a:ahLst/>
              <a:cxnLst>
                <a:cxn ang="0">
                  <a:pos x="454" y="112"/>
                </a:cxn>
                <a:cxn ang="0">
                  <a:pos x="631" y="93"/>
                </a:cxn>
                <a:cxn ang="0">
                  <a:pos x="677" y="83"/>
                </a:cxn>
                <a:cxn ang="0">
                  <a:pos x="692" y="88"/>
                </a:cxn>
                <a:cxn ang="0">
                  <a:pos x="706" y="105"/>
                </a:cxn>
                <a:cxn ang="0">
                  <a:pos x="718" y="150"/>
                </a:cxn>
                <a:cxn ang="0">
                  <a:pos x="726" y="212"/>
                </a:cxn>
                <a:cxn ang="0">
                  <a:pos x="723" y="286"/>
                </a:cxn>
                <a:cxn ang="0">
                  <a:pos x="714" y="364"/>
                </a:cxn>
                <a:cxn ang="0">
                  <a:pos x="699" y="447"/>
                </a:cxn>
                <a:cxn ang="0">
                  <a:pos x="677" y="523"/>
                </a:cxn>
                <a:cxn ang="0">
                  <a:pos x="650" y="592"/>
                </a:cxn>
                <a:cxn ang="0">
                  <a:pos x="626" y="675"/>
                </a:cxn>
                <a:cxn ang="0">
                  <a:pos x="612" y="753"/>
                </a:cxn>
                <a:cxn ang="0">
                  <a:pos x="602" y="792"/>
                </a:cxn>
                <a:cxn ang="0">
                  <a:pos x="592" y="810"/>
                </a:cxn>
                <a:cxn ang="0">
                  <a:pos x="573" y="822"/>
                </a:cxn>
                <a:cxn ang="0">
                  <a:pos x="546" y="827"/>
                </a:cxn>
                <a:cxn ang="0">
                  <a:pos x="507" y="825"/>
                </a:cxn>
                <a:cxn ang="0">
                  <a:pos x="432" y="808"/>
                </a:cxn>
                <a:cxn ang="0">
                  <a:pos x="308" y="777"/>
                </a:cxn>
                <a:cxn ang="0">
                  <a:pos x="240" y="765"/>
                </a:cxn>
                <a:cxn ang="0">
                  <a:pos x="172" y="761"/>
                </a:cxn>
                <a:cxn ang="0">
                  <a:pos x="107" y="768"/>
                </a:cxn>
                <a:cxn ang="0">
                  <a:pos x="77" y="763"/>
                </a:cxn>
                <a:cxn ang="0">
                  <a:pos x="53" y="744"/>
                </a:cxn>
                <a:cxn ang="0">
                  <a:pos x="34" y="708"/>
                </a:cxn>
                <a:cxn ang="0">
                  <a:pos x="19" y="661"/>
                </a:cxn>
                <a:cxn ang="0">
                  <a:pos x="2" y="540"/>
                </a:cxn>
                <a:cxn ang="0">
                  <a:pos x="0" y="397"/>
                </a:cxn>
                <a:cxn ang="0">
                  <a:pos x="5" y="252"/>
                </a:cxn>
                <a:cxn ang="0">
                  <a:pos x="22" y="34"/>
                </a:cxn>
                <a:cxn ang="0">
                  <a:pos x="61" y="10"/>
                </a:cxn>
                <a:cxn ang="0">
                  <a:pos x="138" y="36"/>
                </a:cxn>
                <a:cxn ang="0">
                  <a:pos x="230" y="74"/>
                </a:cxn>
                <a:cxn ang="0">
                  <a:pos x="269" y="98"/>
                </a:cxn>
                <a:cxn ang="0">
                  <a:pos x="296" y="124"/>
                </a:cxn>
              </a:cxnLst>
              <a:rect l="0" t="0" r="r" b="b"/>
              <a:pathLst>
                <a:path w="726" h="827">
                  <a:moveTo>
                    <a:pt x="296" y="124"/>
                  </a:moveTo>
                  <a:lnTo>
                    <a:pt x="454" y="112"/>
                  </a:lnTo>
                  <a:lnTo>
                    <a:pt x="578" y="100"/>
                  </a:lnTo>
                  <a:lnTo>
                    <a:pt x="631" y="93"/>
                  </a:lnTo>
                  <a:lnTo>
                    <a:pt x="670" y="83"/>
                  </a:lnTo>
                  <a:lnTo>
                    <a:pt x="677" y="83"/>
                  </a:lnTo>
                  <a:lnTo>
                    <a:pt x="684" y="86"/>
                  </a:lnTo>
                  <a:lnTo>
                    <a:pt x="692" y="88"/>
                  </a:lnTo>
                  <a:lnTo>
                    <a:pt x="697" y="93"/>
                  </a:lnTo>
                  <a:lnTo>
                    <a:pt x="706" y="105"/>
                  </a:lnTo>
                  <a:lnTo>
                    <a:pt x="714" y="124"/>
                  </a:lnTo>
                  <a:lnTo>
                    <a:pt x="718" y="150"/>
                  </a:lnTo>
                  <a:lnTo>
                    <a:pt x="723" y="178"/>
                  </a:lnTo>
                  <a:lnTo>
                    <a:pt x="726" y="212"/>
                  </a:lnTo>
                  <a:lnTo>
                    <a:pt x="726" y="247"/>
                  </a:lnTo>
                  <a:lnTo>
                    <a:pt x="723" y="286"/>
                  </a:lnTo>
                  <a:lnTo>
                    <a:pt x="718" y="323"/>
                  </a:lnTo>
                  <a:lnTo>
                    <a:pt x="714" y="364"/>
                  </a:lnTo>
                  <a:lnTo>
                    <a:pt x="706" y="407"/>
                  </a:lnTo>
                  <a:lnTo>
                    <a:pt x="699" y="447"/>
                  </a:lnTo>
                  <a:lnTo>
                    <a:pt x="687" y="485"/>
                  </a:lnTo>
                  <a:lnTo>
                    <a:pt x="677" y="523"/>
                  </a:lnTo>
                  <a:lnTo>
                    <a:pt x="663" y="559"/>
                  </a:lnTo>
                  <a:lnTo>
                    <a:pt x="650" y="592"/>
                  </a:lnTo>
                  <a:lnTo>
                    <a:pt x="641" y="623"/>
                  </a:lnTo>
                  <a:lnTo>
                    <a:pt x="626" y="675"/>
                  </a:lnTo>
                  <a:lnTo>
                    <a:pt x="619" y="718"/>
                  </a:lnTo>
                  <a:lnTo>
                    <a:pt x="612" y="753"/>
                  </a:lnTo>
                  <a:lnTo>
                    <a:pt x="607" y="782"/>
                  </a:lnTo>
                  <a:lnTo>
                    <a:pt x="602" y="792"/>
                  </a:lnTo>
                  <a:lnTo>
                    <a:pt x="597" y="801"/>
                  </a:lnTo>
                  <a:lnTo>
                    <a:pt x="592" y="810"/>
                  </a:lnTo>
                  <a:lnTo>
                    <a:pt x="582" y="815"/>
                  </a:lnTo>
                  <a:lnTo>
                    <a:pt x="573" y="822"/>
                  </a:lnTo>
                  <a:lnTo>
                    <a:pt x="561" y="825"/>
                  </a:lnTo>
                  <a:lnTo>
                    <a:pt x="546" y="827"/>
                  </a:lnTo>
                  <a:lnTo>
                    <a:pt x="527" y="827"/>
                  </a:lnTo>
                  <a:lnTo>
                    <a:pt x="507" y="825"/>
                  </a:lnTo>
                  <a:lnTo>
                    <a:pt x="483" y="820"/>
                  </a:lnTo>
                  <a:lnTo>
                    <a:pt x="432" y="808"/>
                  </a:lnTo>
                  <a:lnTo>
                    <a:pt x="371" y="792"/>
                  </a:lnTo>
                  <a:lnTo>
                    <a:pt x="308" y="777"/>
                  </a:lnTo>
                  <a:lnTo>
                    <a:pt x="274" y="770"/>
                  </a:lnTo>
                  <a:lnTo>
                    <a:pt x="240" y="765"/>
                  </a:lnTo>
                  <a:lnTo>
                    <a:pt x="206" y="763"/>
                  </a:lnTo>
                  <a:lnTo>
                    <a:pt x="172" y="761"/>
                  </a:lnTo>
                  <a:lnTo>
                    <a:pt x="140" y="763"/>
                  </a:lnTo>
                  <a:lnTo>
                    <a:pt x="107" y="768"/>
                  </a:lnTo>
                  <a:lnTo>
                    <a:pt x="90" y="768"/>
                  </a:lnTo>
                  <a:lnTo>
                    <a:pt x="77" y="763"/>
                  </a:lnTo>
                  <a:lnTo>
                    <a:pt x="63" y="756"/>
                  </a:lnTo>
                  <a:lnTo>
                    <a:pt x="53" y="744"/>
                  </a:lnTo>
                  <a:lnTo>
                    <a:pt x="41" y="727"/>
                  </a:lnTo>
                  <a:lnTo>
                    <a:pt x="34" y="708"/>
                  </a:lnTo>
                  <a:lnTo>
                    <a:pt x="27" y="687"/>
                  </a:lnTo>
                  <a:lnTo>
                    <a:pt x="19" y="661"/>
                  </a:lnTo>
                  <a:lnTo>
                    <a:pt x="9" y="604"/>
                  </a:lnTo>
                  <a:lnTo>
                    <a:pt x="2" y="540"/>
                  </a:lnTo>
                  <a:lnTo>
                    <a:pt x="0" y="468"/>
                  </a:lnTo>
                  <a:lnTo>
                    <a:pt x="0" y="397"/>
                  </a:lnTo>
                  <a:lnTo>
                    <a:pt x="2" y="323"/>
                  </a:lnTo>
                  <a:lnTo>
                    <a:pt x="5" y="252"/>
                  </a:lnTo>
                  <a:lnTo>
                    <a:pt x="14" y="124"/>
                  </a:lnTo>
                  <a:lnTo>
                    <a:pt x="22" y="34"/>
                  </a:lnTo>
                  <a:lnTo>
                    <a:pt x="27" y="0"/>
                  </a:lnTo>
                  <a:lnTo>
                    <a:pt x="61" y="10"/>
                  </a:lnTo>
                  <a:lnTo>
                    <a:pt x="97" y="19"/>
                  </a:lnTo>
                  <a:lnTo>
                    <a:pt x="138" y="36"/>
                  </a:lnTo>
                  <a:lnTo>
                    <a:pt x="184" y="53"/>
                  </a:lnTo>
                  <a:lnTo>
                    <a:pt x="230" y="74"/>
                  </a:lnTo>
                  <a:lnTo>
                    <a:pt x="250" y="86"/>
                  </a:lnTo>
                  <a:lnTo>
                    <a:pt x="269" y="98"/>
                  </a:lnTo>
                  <a:lnTo>
                    <a:pt x="284" y="110"/>
                  </a:lnTo>
                  <a:lnTo>
                    <a:pt x="296" y="1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Freeform 149"/>
            <p:cNvSpPr/>
            <p:nvPr/>
          </p:nvSpPr>
          <p:spPr bwMode="auto">
            <a:xfrm>
              <a:off x="787254" y="3905359"/>
              <a:ext cx="352439" cy="75010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637" y="10"/>
                </a:cxn>
                <a:cxn ang="0">
                  <a:pos x="639" y="31"/>
                </a:cxn>
                <a:cxn ang="0">
                  <a:pos x="639" y="55"/>
                </a:cxn>
                <a:cxn ang="0">
                  <a:pos x="637" y="64"/>
                </a:cxn>
                <a:cxn ang="0">
                  <a:pos x="632" y="69"/>
                </a:cxn>
                <a:cxn ang="0">
                  <a:pos x="603" y="88"/>
                </a:cxn>
                <a:cxn ang="0">
                  <a:pos x="571" y="102"/>
                </a:cxn>
                <a:cxn ang="0">
                  <a:pos x="535" y="117"/>
                </a:cxn>
                <a:cxn ang="0">
                  <a:pos x="496" y="126"/>
                </a:cxn>
                <a:cxn ang="0">
                  <a:pos x="452" y="133"/>
                </a:cxn>
                <a:cxn ang="0">
                  <a:pos x="408" y="136"/>
                </a:cxn>
                <a:cxn ang="0">
                  <a:pos x="365" y="136"/>
                </a:cxn>
                <a:cxn ang="0">
                  <a:pos x="319" y="131"/>
                </a:cxn>
                <a:cxn ang="0">
                  <a:pos x="270" y="124"/>
                </a:cxn>
                <a:cxn ang="0">
                  <a:pos x="219" y="114"/>
                </a:cxn>
                <a:cxn ang="0">
                  <a:pos x="117" y="91"/>
                </a:cxn>
                <a:cxn ang="0">
                  <a:pos x="37" y="69"/>
                </a:cxn>
                <a:cxn ang="0">
                  <a:pos x="10" y="60"/>
                </a:cxn>
                <a:cxn ang="0">
                  <a:pos x="0" y="55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5" y="24"/>
                </a:cxn>
                <a:cxn ang="0">
                  <a:pos x="15" y="3"/>
                </a:cxn>
                <a:cxn ang="0">
                  <a:pos x="98" y="19"/>
                </a:cxn>
                <a:cxn ang="0">
                  <a:pos x="183" y="31"/>
                </a:cxn>
                <a:cxn ang="0">
                  <a:pos x="287" y="43"/>
                </a:cxn>
                <a:cxn ang="0">
                  <a:pos x="340" y="48"/>
                </a:cxn>
                <a:cxn ang="0">
                  <a:pos x="394" y="50"/>
                </a:cxn>
                <a:cxn ang="0">
                  <a:pos x="445" y="50"/>
                </a:cxn>
                <a:cxn ang="0">
                  <a:pos x="493" y="48"/>
                </a:cxn>
                <a:cxn ang="0">
                  <a:pos x="540" y="41"/>
                </a:cxn>
                <a:cxn ang="0">
                  <a:pos x="578" y="34"/>
                </a:cxn>
                <a:cxn ang="0">
                  <a:pos x="595" y="27"/>
                </a:cxn>
                <a:cxn ang="0">
                  <a:pos x="610" y="19"/>
                </a:cxn>
                <a:cxn ang="0">
                  <a:pos x="624" y="10"/>
                </a:cxn>
                <a:cxn ang="0">
                  <a:pos x="634" y="0"/>
                </a:cxn>
              </a:cxnLst>
              <a:rect l="0" t="0" r="r" b="b"/>
              <a:pathLst>
                <a:path w="639" h="136">
                  <a:moveTo>
                    <a:pt x="634" y="0"/>
                  </a:moveTo>
                  <a:lnTo>
                    <a:pt x="637" y="10"/>
                  </a:lnTo>
                  <a:lnTo>
                    <a:pt x="639" y="31"/>
                  </a:lnTo>
                  <a:lnTo>
                    <a:pt x="639" y="55"/>
                  </a:lnTo>
                  <a:lnTo>
                    <a:pt x="637" y="64"/>
                  </a:lnTo>
                  <a:lnTo>
                    <a:pt x="632" y="69"/>
                  </a:lnTo>
                  <a:lnTo>
                    <a:pt x="603" y="88"/>
                  </a:lnTo>
                  <a:lnTo>
                    <a:pt x="571" y="102"/>
                  </a:lnTo>
                  <a:lnTo>
                    <a:pt x="535" y="117"/>
                  </a:lnTo>
                  <a:lnTo>
                    <a:pt x="496" y="126"/>
                  </a:lnTo>
                  <a:lnTo>
                    <a:pt x="452" y="133"/>
                  </a:lnTo>
                  <a:lnTo>
                    <a:pt x="408" y="136"/>
                  </a:lnTo>
                  <a:lnTo>
                    <a:pt x="365" y="136"/>
                  </a:lnTo>
                  <a:lnTo>
                    <a:pt x="319" y="131"/>
                  </a:lnTo>
                  <a:lnTo>
                    <a:pt x="270" y="124"/>
                  </a:lnTo>
                  <a:lnTo>
                    <a:pt x="219" y="114"/>
                  </a:lnTo>
                  <a:lnTo>
                    <a:pt x="117" y="91"/>
                  </a:lnTo>
                  <a:lnTo>
                    <a:pt x="37" y="69"/>
                  </a:lnTo>
                  <a:lnTo>
                    <a:pt x="10" y="60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5" y="24"/>
                  </a:lnTo>
                  <a:lnTo>
                    <a:pt x="15" y="3"/>
                  </a:lnTo>
                  <a:lnTo>
                    <a:pt x="98" y="19"/>
                  </a:lnTo>
                  <a:lnTo>
                    <a:pt x="183" y="31"/>
                  </a:lnTo>
                  <a:lnTo>
                    <a:pt x="287" y="43"/>
                  </a:lnTo>
                  <a:lnTo>
                    <a:pt x="340" y="48"/>
                  </a:lnTo>
                  <a:lnTo>
                    <a:pt x="394" y="50"/>
                  </a:lnTo>
                  <a:lnTo>
                    <a:pt x="445" y="50"/>
                  </a:lnTo>
                  <a:lnTo>
                    <a:pt x="493" y="48"/>
                  </a:lnTo>
                  <a:lnTo>
                    <a:pt x="540" y="41"/>
                  </a:lnTo>
                  <a:lnTo>
                    <a:pt x="578" y="34"/>
                  </a:lnTo>
                  <a:lnTo>
                    <a:pt x="595" y="27"/>
                  </a:lnTo>
                  <a:lnTo>
                    <a:pt x="610" y="19"/>
                  </a:lnTo>
                  <a:lnTo>
                    <a:pt x="624" y="10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150"/>
            <p:cNvSpPr/>
            <p:nvPr/>
          </p:nvSpPr>
          <p:spPr bwMode="auto">
            <a:xfrm>
              <a:off x="829171" y="3844137"/>
              <a:ext cx="307763" cy="100382"/>
            </a:xfrm>
            <a:custGeom>
              <a:avLst/>
              <a:gdLst/>
              <a:ahLst/>
              <a:cxnLst>
                <a:cxn ang="0">
                  <a:pos x="432" y="21"/>
                </a:cxn>
                <a:cxn ang="0">
                  <a:pos x="449" y="30"/>
                </a:cxn>
                <a:cxn ang="0">
                  <a:pos x="490" y="52"/>
                </a:cxn>
                <a:cxn ang="0">
                  <a:pos x="512" y="64"/>
                </a:cxn>
                <a:cxn ang="0">
                  <a:pos x="531" y="78"/>
                </a:cxn>
                <a:cxn ang="0">
                  <a:pos x="548" y="92"/>
                </a:cxn>
                <a:cxn ang="0">
                  <a:pos x="553" y="99"/>
                </a:cxn>
                <a:cxn ang="0">
                  <a:pos x="556" y="106"/>
                </a:cxn>
                <a:cxn ang="0">
                  <a:pos x="558" y="116"/>
                </a:cxn>
                <a:cxn ang="0">
                  <a:pos x="556" y="128"/>
                </a:cxn>
                <a:cxn ang="0">
                  <a:pos x="548" y="135"/>
                </a:cxn>
                <a:cxn ang="0">
                  <a:pos x="539" y="145"/>
                </a:cxn>
                <a:cxn ang="0">
                  <a:pos x="527" y="152"/>
                </a:cxn>
                <a:cxn ang="0">
                  <a:pos x="509" y="159"/>
                </a:cxn>
                <a:cxn ang="0">
                  <a:pos x="468" y="173"/>
                </a:cxn>
                <a:cxn ang="0">
                  <a:pos x="451" y="175"/>
                </a:cxn>
                <a:cxn ang="0">
                  <a:pos x="432" y="178"/>
                </a:cxn>
                <a:cxn ang="0">
                  <a:pos x="374" y="182"/>
                </a:cxn>
                <a:cxn ang="0">
                  <a:pos x="303" y="180"/>
                </a:cxn>
                <a:cxn ang="0">
                  <a:pos x="225" y="178"/>
                </a:cxn>
                <a:cxn ang="0">
                  <a:pos x="150" y="171"/>
                </a:cxn>
                <a:cxn ang="0">
                  <a:pos x="82" y="161"/>
                </a:cxn>
                <a:cxn ang="0">
                  <a:pos x="56" y="154"/>
                </a:cxn>
                <a:cxn ang="0">
                  <a:pos x="34" y="147"/>
                </a:cxn>
                <a:cxn ang="0">
                  <a:pos x="17" y="138"/>
                </a:cxn>
                <a:cxn ang="0">
                  <a:pos x="12" y="133"/>
                </a:cxn>
                <a:cxn ang="0">
                  <a:pos x="7" y="130"/>
                </a:cxn>
                <a:cxn ang="0">
                  <a:pos x="2" y="118"/>
                </a:cxn>
                <a:cxn ang="0">
                  <a:pos x="0" y="109"/>
                </a:cxn>
                <a:cxn ang="0">
                  <a:pos x="0" y="99"/>
                </a:cxn>
                <a:cxn ang="0">
                  <a:pos x="2" y="88"/>
                </a:cxn>
                <a:cxn ang="0">
                  <a:pos x="12" y="66"/>
                </a:cxn>
                <a:cxn ang="0">
                  <a:pos x="26" y="45"/>
                </a:cxn>
                <a:cxn ang="0">
                  <a:pos x="41" y="28"/>
                </a:cxn>
                <a:cxn ang="0">
                  <a:pos x="56" y="14"/>
                </a:cxn>
                <a:cxn ang="0">
                  <a:pos x="70" y="0"/>
                </a:cxn>
                <a:cxn ang="0">
                  <a:pos x="78" y="4"/>
                </a:cxn>
                <a:cxn ang="0">
                  <a:pos x="99" y="16"/>
                </a:cxn>
                <a:cxn ang="0">
                  <a:pos x="136" y="30"/>
                </a:cxn>
                <a:cxn ang="0">
                  <a:pos x="182" y="45"/>
                </a:cxn>
                <a:cxn ang="0">
                  <a:pos x="209" y="50"/>
                </a:cxn>
                <a:cxn ang="0">
                  <a:pos x="235" y="54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30" y="54"/>
                </a:cxn>
                <a:cxn ang="0">
                  <a:pos x="362" y="47"/>
                </a:cxn>
                <a:cxn ang="0">
                  <a:pos x="396" y="38"/>
                </a:cxn>
                <a:cxn ang="0">
                  <a:pos x="432" y="21"/>
                </a:cxn>
              </a:cxnLst>
              <a:rect l="0" t="0" r="r" b="b"/>
              <a:pathLst>
                <a:path w="558" h="182">
                  <a:moveTo>
                    <a:pt x="432" y="21"/>
                  </a:moveTo>
                  <a:lnTo>
                    <a:pt x="449" y="30"/>
                  </a:lnTo>
                  <a:lnTo>
                    <a:pt x="490" y="52"/>
                  </a:lnTo>
                  <a:lnTo>
                    <a:pt x="512" y="64"/>
                  </a:lnTo>
                  <a:lnTo>
                    <a:pt x="531" y="78"/>
                  </a:lnTo>
                  <a:lnTo>
                    <a:pt x="548" y="92"/>
                  </a:lnTo>
                  <a:lnTo>
                    <a:pt x="553" y="99"/>
                  </a:lnTo>
                  <a:lnTo>
                    <a:pt x="556" y="106"/>
                  </a:lnTo>
                  <a:lnTo>
                    <a:pt x="558" y="116"/>
                  </a:lnTo>
                  <a:lnTo>
                    <a:pt x="556" y="128"/>
                  </a:lnTo>
                  <a:lnTo>
                    <a:pt x="548" y="135"/>
                  </a:lnTo>
                  <a:lnTo>
                    <a:pt x="539" y="145"/>
                  </a:lnTo>
                  <a:lnTo>
                    <a:pt x="527" y="152"/>
                  </a:lnTo>
                  <a:lnTo>
                    <a:pt x="509" y="159"/>
                  </a:lnTo>
                  <a:lnTo>
                    <a:pt x="468" y="173"/>
                  </a:lnTo>
                  <a:lnTo>
                    <a:pt x="451" y="175"/>
                  </a:lnTo>
                  <a:lnTo>
                    <a:pt x="432" y="178"/>
                  </a:lnTo>
                  <a:lnTo>
                    <a:pt x="374" y="182"/>
                  </a:lnTo>
                  <a:lnTo>
                    <a:pt x="303" y="180"/>
                  </a:lnTo>
                  <a:lnTo>
                    <a:pt x="225" y="178"/>
                  </a:lnTo>
                  <a:lnTo>
                    <a:pt x="150" y="171"/>
                  </a:lnTo>
                  <a:lnTo>
                    <a:pt x="82" y="161"/>
                  </a:lnTo>
                  <a:lnTo>
                    <a:pt x="56" y="154"/>
                  </a:lnTo>
                  <a:lnTo>
                    <a:pt x="34" y="147"/>
                  </a:lnTo>
                  <a:lnTo>
                    <a:pt x="17" y="138"/>
                  </a:lnTo>
                  <a:lnTo>
                    <a:pt x="12" y="133"/>
                  </a:lnTo>
                  <a:lnTo>
                    <a:pt x="7" y="130"/>
                  </a:lnTo>
                  <a:lnTo>
                    <a:pt x="2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12" y="66"/>
                  </a:lnTo>
                  <a:lnTo>
                    <a:pt x="26" y="45"/>
                  </a:lnTo>
                  <a:lnTo>
                    <a:pt x="41" y="28"/>
                  </a:lnTo>
                  <a:lnTo>
                    <a:pt x="56" y="14"/>
                  </a:lnTo>
                  <a:lnTo>
                    <a:pt x="70" y="0"/>
                  </a:lnTo>
                  <a:lnTo>
                    <a:pt x="78" y="4"/>
                  </a:lnTo>
                  <a:lnTo>
                    <a:pt x="99" y="16"/>
                  </a:lnTo>
                  <a:lnTo>
                    <a:pt x="136" y="30"/>
                  </a:lnTo>
                  <a:lnTo>
                    <a:pt x="182" y="45"/>
                  </a:lnTo>
                  <a:lnTo>
                    <a:pt x="209" y="50"/>
                  </a:lnTo>
                  <a:lnTo>
                    <a:pt x="235" y="54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30" y="54"/>
                  </a:lnTo>
                  <a:lnTo>
                    <a:pt x="362" y="47"/>
                  </a:lnTo>
                  <a:lnTo>
                    <a:pt x="396" y="38"/>
                  </a:lnTo>
                  <a:lnTo>
                    <a:pt x="432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151"/>
            <p:cNvSpPr/>
            <p:nvPr/>
          </p:nvSpPr>
          <p:spPr bwMode="auto">
            <a:xfrm>
              <a:off x="910800" y="3814905"/>
              <a:ext cx="162155" cy="7115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77" y="12"/>
                </a:cxn>
                <a:cxn ang="0">
                  <a:pos x="223" y="36"/>
                </a:cxn>
                <a:cxn ang="0">
                  <a:pos x="250" y="53"/>
                </a:cxn>
                <a:cxn ang="0">
                  <a:pos x="272" y="67"/>
                </a:cxn>
                <a:cxn ang="0">
                  <a:pos x="286" y="79"/>
                </a:cxn>
                <a:cxn ang="0">
                  <a:pos x="291" y="83"/>
                </a:cxn>
                <a:cxn ang="0">
                  <a:pos x="294" y="88"/>
                </a:cxn>
                <a:cxn ang="0">
                  <a:pos x="294" y="93"/>
                </a:cxn>
                <a:cxn ang="0">
                  <a:pos x="289" y="98"/>
                </a:cxn>
                <a:cxn ang="0">
                  <a:pos x="279" y="107"/>
                </a:cxn>
                <a:cxn ang="0">
                  <a:pos x="260" y="117"/>
                </a:cxn>
                <a:cxn ang="0">
                  <a:pos x="233" y="126"/>
                </a:cxn>
                <a:cxn ang="0">
                  <a:pos x="199" y="129"/>
                </a:cxn>
                <a:cxn ang="0">
                  <a:pos x="179" y="129"/>
                </a:cxn>
                <a:cxn ang="0">
                  <a:pos x="158" y="129"/>
                </a:cxn>
                <a:cxn ang="0">
                  <a:pos x="136" y="124"/>
                </a:cxn>
                <a:cxn ang="0">
                  <a:pos x="109" y="119"/>
                </a:cxn>
                <a:cxn ang="0">
                  <a:pos x="82" y="112"/>
                </a:cxn>
                <a:cxn ang="0">
                  <a:pos x="56" y="103"/>
                </a:cxn>
                <a:cxn ang="0">
                  <a:pos x="29" y="91"/>
                </a:cxn>
                <a:cxn ang="0">
                  <a:pos x="12" y="81"/>
                </a:cxn>
                <a:cxn ang="0">
                  <a:pos x="2" y="72"/>
                </a:cxn>
                <a:cxn ang="0">
                  <a:pos x="0" y="62"/>
                </a:cxn>
                <a:cxn ang="0">
                  <a:pos x="2" y="53"/>
                </a:cxn>
                <a:cxn ang="0">
                  <a:pos x="7" y="46"/>
                </a:cxn>
                <a:cxn ang="0">
                  <a:pos x="19" y="38"/>
                </a:cxn>
                <a:cxn ang="0">
                  <a:pos x="31" y="31"/>
                </a:cxn>
                <a:cxn ang="0">
                  <a:pos x="65" y="19"/>
                </a:cxn>
                <a:cxn ang="0">
                  <a:pos x="102" y="10"/>
                </a:cxn>
                <a:cxn ang="0">
                  <a:pos x="133" y="5"/>
                </a:cxn>
                <a:cxn ang="0">
                  <a:pos x="155" y="0"/>
                </a:cxn>
              </a:cxnLst>
              <a:rect l="0" t="0" r="r" b="b"/>
              <a:pathLst>
                <a:path w="294" h="129">
                  <a:moveTo>
                    <a:pt x="155" y="0"/>
                  </a:moveTo>
                  <a:lnTo>
                    <a:pt x="177" y="12"/>
                  </a:lnTo>
                  <a:lnTo>
                    <a:pt x="223" y="36"/>
                  </a:lnTo>
                  <a:lnTo>
                    <a:pt x="250" y="53"/>
                  </a:lnTo>
                  <a:lnTo>
                    <a:pt x="272" y="67"/>
                  </a:lnTo>
                  <a:lnTo>
                    <a:pt x="286" y="79"/>
                  </a:lnTo>
                  <a:lnTo>
                    <a:pt x="291" y="83"/>
                  </a:lnTo>
                  <a:lnTo>
                    <a:pt x="294" y="88"/>
                  </a:lnTo>
                  <a:lnTo>
                    <a:pt x="294" y="93"/>
                  </a:lnTo>
                  <a:lnTo>
                    <a:pt x="289" y="98"/>
                  </a:lnTo>
                  <a:lnTo>
                    <a:pt x="279" y="107"/>
                  </a:lnTo>
                  <a:lnTo>
                    <a:pt x="260" y="117"/>
                  </a:lnTo>
                  <a:lnTo>
                    <a:pt x="233" y="126"/>
                  </a:lnTo>
                  <a:lnTo>
                    <a:pt x="199" y="129"/>
                  </a:lnTo>
                  <a:lnTo>
                    <a:pt x="179" y="129"/>
                  </a:lnTo>
                  <a:lnTo>
                    <a:pt x="158" y="129"/>
                  </a:lnTo>
                  <a:lnTo>
                    <a:pt x="136" y="124"/>
                  </a:lnTo>
                  <a:lnTo>
                    <a:pt x="109" y="119"/>
                  </a:lnTo>
                  <a:lnTo>
                    <a:pt x="82" y="112"/>
                  </a:lnTo>
                  <a:lnTo>
                    <a:pt x="56" y="103"/>
                  </a:lnTo>
                  <a:lnTo>
                    <a:pt x="29" y="91"/>
                  </a:lnTo>
                  <a:lnTo>
                    <a:pt x="12" y="81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6"/>
                  </a:lnTo>
                  <a:lnTo>
                    <a:pt x="19" y="38"/>
                  </a:lnTo>
                  <a:lnTo>
                    <a:pt x="31" y="31"/>
                  </a:lnTo>
                  <a:lnTo>
                    <a:pt x="65" y="19"/>
                  </a:lnTo>
                  <a:lnTo>
                    <a:pt x="102" y="10"/>
                  </a:lnTo>
                  <a:lnTo>
                    <a:pt x="133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Freeform 152"/>
            <p:cNvSpPr/>
            <p:nvPr/>
          </p:nvSpPr>
          <p:spPr bwMode="auto">
            <a:xfrm>
              <a:off x="910800" y="3844137"/>
              <a:ext cx="162155" cy="41918"/>
            </a:xfrm>
            <a:custGeom>
              <a:avLst/>
              <a:gdLst/>
              <a:ahLst/>
              <a:cxnLst>
                <a:cxn ang="0">
                  <a:pos x="211" y="40"/>
                </a:cxn>
                <a:cxn ang="0">
                  <a:pos x="223" y="35"/>
                </a:cxn>
                <a:cxn ang="0">
                  <a:pos x="230" y="30"/>
                </a:cxn>
                <a:cxn ang="0">
                  <a:pos x="238" y="23"/>
                </a:cxn>
                <a:cxn ang="0">
                  <a:pos x="243" y="16"/>
                </a:cxn>
                <a:cxn ang="0">
                  <a:pos x="245" y="4"/>
                </a:cxn>
                <a:cxn ang="0">
                  <a:pos x="248" y="0"/>
                </a:cxn>
                <a:cxn ang="0">
                  <a:pos x="274" y="16"/>
                </a:cxn>
                <a:cxn ang="0">
                  <a:pos x="284" y="23"/>
                </a:cxn>
                <a:cxn ang="0">
                  <a:pos x="291" y="33"/>
                </a:cxn>
                <a:cxn ang="0">
                  <a:pos x="294" y="35"/>
                </a:cxn>
                <a:cxn ang="0">
                  <a:pos x="294" y="40"/>
                </a:cxn>
                <a:cxn ang="0">
                  <a:pos x="289" y="45"/>
                </a:cxn>
                <a:cxn ang="0">
                  <a:pos x="279" y="54"/>
                </a:cxn>
                <a:cxn ang="0">
                  <a:pos x="260" y="64"/>
                </a:cxn>
                <a:cxn ang="0">
                  <a:pos x="233" y="73"/>
                </a:cxn>
                <a:cxn ang="0">
                  <a:pos x="199" y="76"/>
                </a:cxn>
                <a:cxn ang="0">
                  <a:pos x="179" y="76"/>
                </a:cxn>
                <a:cxn ang="0">
                  <a:pos x="158" y="76"/>
                </a:cxn>
                <a:cxn ang="0">
                  <a:pos x="136" y="71"/>
                </a:cxn>
                <a:cxn ang="0">
                  <a:pos x="109" y="66"/>
                </a:cxn>
                <a:cxn ang="0">
                  <a:pos x="82" y="59"/>
                </a:cxn>
                <a:cxn ang="0">
                  <a:pos x="56" y="50"/>
                </a:cxn>
                <a:cxn ang="0">
                  <a:pos x="34" y="40"/>
                </a:cxn>
                <a:cxn ang="0">
                  <a:pos x="17" y="30"/>
                </a:cxn>
                <a:cxn ang="0">
                  <a:pos x="7" y="23"/>
                </a:cxn>
                <a:cxn ang="0">
                  <a:pos x="0" y="14"/>
                </a:cxn>
                <a:cxn ang="0">
                  <a:pos x="48" y="23"/>
                </a:cxn>
                <a:cxn ang="0">
                  <a:pos x="111" y="33"/>
                </a:cxn>
                <a:cxn ang="0">
                  <a:pos x="172" y="40"/>
                </a:cxn>
                <a:cxn ang="0">
                  <a:pos x="196" y="40"/>
                </a:cxn>
                <a:cxn ang="0">
                  <a:pos x="211" y="40"/>
                </a:cxn>
              </a:cxnLst>
              <a:rect l="0" t="0" r="r" b="b"/>
              <a:pathLst>
                <a:path w="294" h="76">
                  <a:moveTo>
                    <a:pt x="211" y="40"/>
                  </a:moveTo>
                  <a:lnTo>
                    <a:pt x="223" y="35"/>
                  </a:lnTo>
                  <a:lnTo>
                    <a:pt x="230" y="30"/>
                  </a:lnTo>
                  <a:lnTo>
                    <a:pt x="238" y="23"/>
                  </a:lnTo>
                  <a:lnTo>
                    <a:pt x="243" y="16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74" y="16"/>
                  </a:lnTo>
                  <a:lnTo>
                    <a:pt x="284" y="23"/>
                  </a:lnTo>
                  <a:lnTo>
                    <a:pt x="291" y="33"/>
                  </a:lnTo>
                  <a:lnTo>
                    <a:pt x="294" y="35"/>
                  </a:lnTo>
                  <a:lnTo>
                    <a:pt x="294" y="40"/>
                  </a:lnTo>
                  <a:lnTo>
                    <a:pt x="289" y="45"/>
                  </a:lnTo>
                  <a:lnTo>
                    <a:pt x="279" y="54"/>
                  </a:lnTo>
                  <a:lnTo>
                    <a:pt x="260" y="64"/>
                  </a:lnTo>
                  <a:lnTo>
                    <a:pt x="233" y="73"/>
                  </a:lnTo>
                  <a:lnTo>
                    <a:pt x="199" y="76"/>
                  </a:lnTo>
                  <a:lnTo>
                    <a:pt x="179" y="76"/>
                  </a:lnTo>
                  <a:lnTo>
                    <a:pt x="158" y="76"/>
                  </a:lnTo>
                  <a:lnTo>
                    <a:pt x="136" y="71"/>
                  </a:lnTo>
                  <a:lnTo>
                    <a:pt x="109" y="66"/>
                  </a:lnTo>
                  <a:lnTo>
                    <a:pt x="82" y="59"/>
                  </a:lnTo>
                  <a:lnTo>
                    <a:pt x="56" y="50"/>
                  </a:lnTo>
                  <a:lnTo>
                    <a:pt x="34" y="40"/>
                  </a:lnTo>
                  <a:lnTo>
                    <a:pt x="17" y="30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48" y="23"/>
                  </a:lnTo>
                  <a:lnTo>
                    <a:pt x="111" y="33"/>
                  </a:lnTo>
                  <a:lnTo>
                    <a:pt x="172" y="40"/>
                  </a:lnTo>
                  <a:lnTo>
                    <a:pt x="196" y="40"/>
                  </a:lnTo>
                  <a:lnTo>
                    <a:pt x="211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Freeform 153"/>
            <p:cNvSpPr/>
            <p:nvPr/>
          </p:nvSpPr>
          <p:spPr bwMode="auto">
            <a:xfrm>
              <a:off x="692388" y="3353812"/>
              <a:ext cx="448408" cy="579124"/>
            </a:xfrm>
            <a:custGeom>
              <a:avLst/>
              <a:gdLst/>
              <a:ahLst/>
              <a:cxnLst>
                <a:cxn ang="0">
                  <a:pos x="44" y="694"/>
                </a:cxn>
                <a:cxn ang="0">
                  <a:pos x="85" y="680"/>
                </a:cxn>
                <a:cxn ang="0">
                  <a:pos x="124" y="658"/>
                </a:cxn>
                <a:cxn ang="0">
                  <a:pos x="148" y="634"/>
                </a:cxn>
                <a:cxn ang="0">
                  <a:pos x="170" y="606"/>
                </a:cxn>
                <a:cxn ang="0">
                  <a:pos x="189" y="556"/>
                </a:cxn>
                <a:cxn ang="0">
                  <a:pos x="172" y="618"/>
                </a:cxn>
                <a:cxn ang="0">
                  <a:pos x="168" y="668"/>
                </a:cxn>
                <a:cxn ang="0">
                  <a:pos x="170" y="701"/>
                </a:cxn>
                <a:cxn ang="0">
                  <a:pos x="177" y="729"/>
                </a:cxn>
                <a:cxn ang="0">
                  <a:pos x="177" y="756"/>
                </a:cxn>
                <a:cxn ang="0">
                  <a:pos x="165" y="796"/>
                </a:cxn>
                <a:cxn ang="0">
                  <a:pos x="141" y="853"/>
                </a:cxn>
                <a:cxn ang="0">
                  <a:pos x="126" y="898"/>
                </a:cxn>
                <a:cxn ang="0">
                  <a:pos x="129" y="931"/>
                </a:cxn>
                <a:cxn ang="0">
                  <a:pos x="148" y="1005"/>
                </a:cxn>
                <a:cxn ang="0">
                  <a:pos x="160" y="1036"/>
                </a:cxn>
                <a:cxn ang="0">
                  <a:pos x="177" y="1048"/>
                </a:cxn>
                <a:cxn ang="0">
                  <a:pos x="204" y="1048"/>
                </a:cxn>
                <a:cxn ang="0">
                  <a:pos x="277" y="1017"/>
                </a:cxn>
                <a:cxn ang="0">
                  <a:pos x="473" y="939"/>
                </a:cxn>
                <a:cxn ang="0">
                  <a:pos x="571" y="910"/>
                </a:cxn>
                <a:cxn ang="0">
                  <a:pos x="622" y="903"/>
                </a:cxn>
                <a:cxn ang="0">
                  <a:pos x="673" y="908"/>
                </a:cxn>
                <a:cxn ang="0">
                  <a:pos x="690" y="903"/>
                </a:cxn>
                <a:cxn ang="0">
                  <a:pos x="697" y="896"/>
                </a:cxn>
                <a:cxn ang="0">
                  <a:pos x="697" y="851"/>
                </a:cxn>
                <a:cxn ang="0">
                  <a:pos x="699" y="824"/>
                </a:cxn>
                <a:cxn ang="0">
                  <a:pos x="712" y="801"/>
                </a:cxn>
                <a:cxn ang="0">
                  <a:pos x="719" y="737"/>
                </a:cxn>
                <a:cxn ang="0">
                  <a:pos x="726" y="672"/>
                </a:cxn>
                <a:cxn ang="0">
                  <a:pos x="755" y="582"/>
                </a:cxn>
                <a:cxn ang="0">
                  <a:pos x="779" y="520"/>
                </a:cxn>
                <a:cxn ang="0">
                  <a:pos x="796" y="447"/>
                </a:cxn>
                <a:cxn ang="0">
                  <a:pos x="809" y="364"/>
                </a:cxn>
                <a:cxn ang="0">
                  <a:pos x="813" y="276"/>
                </a:cxn>
                <a:cxn ang="0">
                  <a:pos x="809" y="195"/>
                </a:cxn>
                <a:cxn ang="0">
                  <a:pos x="794" y="121"/>
                </a:cxn>
                <a:cxn ang="0">
                  <a:pos x="772" y="74"/>
                </a:cxn>
                <a:cxn ang="0">
                  <a:pos x="753" y="48"/>
                </a:cxn>
                <a:cxn ang="0">
                  <a:pos x="728" y="29"/>
                </a:cxn>
                <a:cxn ang="0">
                  <a:pos x="687" y="10"/>
                </a:cxn>
                <a:cxn ang="0">
                  <a:pos x="624" y="0"/>
                </a:cxn>
                <a:cxn ang="0">
                  <a:pos x="554" y="5"/>
                </a:cxn>
                <a:cxn ang="0">
                  <a:pos x="478" y="22"/>
                </a:cxn>
                <a:cxn ang="0">
                  <a:pos x="403" y="52"/>
                </a:cxn>
                <a:cxn ang="0">
                  <a:pos x="333" y="90"/>
                </a:cxn>
                <a:cxn ang="0">
                  <a:pos x="267" y="138"/>
                </a:cxn>
                <a:cxn ang="0">
                  <a:pos x="214" y="190"/>
                </a:cxn>
                <a:cxn ang="0">
                  <a:pos x="170" y="249"/>
                </a:cxn>
                <a:cxn ang="0">
                  <a:pos x="107" y="359"/>
                </a:cxn>
                <a:cxn ang="0">
                  <a:pos x="37" y="516"/>
                </a:cxn>
                <a:cxn ang="0">
                  <a:pos x="12" y="587"/>
                </a:cxn>
                <a:cxn ang="0">
                  <a:pos x="0" y="644"/>
                </a:cxn>
                <a:cxn ang="0">
                  <a:pos x="3" y="684"/>
                </a:cxn>
                <a:cxn ang="0">
                  <a:pos x="12" y="694"/>
                </a:cxn>
                <a:cxn ang="0">
                  <a:pos x="24" y="696"/>
                </a:cxn>
              </a:cxnLst>
              <a:rect l="0" t="0" r="r" b="b"/>
              <a:pathLst>
                <a:path w="813" h="1050">
                  <a:moveTo>
                    <a:pt x="24" y="696"/>
                  </a:moveTo>
                  <a:lnTo>
                    <a:pt x="44" y="694"/>
                  </a:lnTo>
                  <a:lnTo>
                    <a:pt x="63" y="689"/>
                  </a:lnTo>
                  <a:lnTo>
                    <a:pt x="85" y="680"/>
                  </a:lnTo>
                  <a:lnTo>
                    <a:pt x="112" y="665"/>
                  </a:lnTo>
                  <a:lnTo>
                    <a:pt x="124" y="658"/>
                  </a:lnTo>
                  <a:lnTo>
                    <a:pt x="136" y="646"/>
                  </a:lnTo>
                  <a:lnTo>
                    <a:pt x="148" y="634"/>
                  </a:lnTo>
                  <a:lnTo>
                    <a:pt x="160" y="623"/>
                  </a:lnTo>
                  <a:lnTo>
                    <a:pt x="170" y="606"/>
                  </a:lnTo>
                  <a:lnTo>
                    <a:pt x="177" y="589"/>
                  </a:lnTo>
                  <a:lnTo>
                    <a:pt x="189" y="556"/>
                  </a:lnTo>
                  <a:lnTo>
                    <a:pt x="180" y="587"/>
                  </a:lnTo>
                  <a:lnTo>
                    <a:pt x="172" y="618"/>
                  </a:lnTo>
                  <a:lnTo>
                    <a:pt x="168" y="651"/>
                  </a:lnTo>
                  <a:lnTo>
                    <a:pt x="168" y="668"/>
                  </a:lnTo>
                  <a:lnTo>
                    <a:pt x="168" y="684"/>
                  </a:lnTo>
                  <a:lnTo>
                    <a:pt x="170" y="701"/>
                  </a:lnTo>
                  <a:lnTo>
                    <a:pt x="175" y="715"/>
                  </a:lnTo>
                  <a:lnTo>
                    <a:pt x="177" y="729"/>
                  </a:lnTo>
                  <a:lnTo>
                    <a:pt x="180" y="744"/>
                  </a:lnTo>
                  <a:lnTo>
                    <a:pt x="177" y="756"/>
                  </a:lnTo>
                  <a:lnTo>
                    <a:pt x="175" y="770"/>
                  </a:lnTo>
                  <a:lnTo>
                    <a:pt x="165" y="796"/>
                  </a:lnTo>
                  <a:lnTo>
                    <a:pt x="153" y="824"/>
                  </a:lnTo>
                  <a:lnTo>
                    <a:pt x="141" y="853"/>
                  </a:lnTo>
                  <a:lnTo>
                    <a:pt x="131" y="884"/>
                  </a:lnTo>
                  <a:lnTo>
                    <a:pt x="126" y="898"/>
                  </a:lnTo>
                  <a:lnTo>
                    <a:pt x="126" y="915"/>
                  </a:lnTo>
                  <a:lnTo>
                    <a:pt x="129" y="931"/>
                  </a:lnTo>
                  <a:lnTo>
                    <a:pt x="131" y="948"/>
                  </a:lnTo>
                  <a:lnTo>
                    <a:pt x="148" y="1005"/>
                  </a:lnTo>
                  <a:lnTo>
                    <a:pt x="155" y="1022"/>
                  </a:lnTo>
                  <a:lnTo>
                    <a:pt x="160" y="1036"/>
                  </a:lnTo>
                  <a:lnTo>
                    <a:pt x="168" y="1043"/>
                  </a:lnTo>
                  <a:lnTo>
                    <a:pt x="177" y="1048"/>
                  </a:lnTo>
                  <a:lnTo>
                    <a:pt x="189" y="1050"/>
                  </a:lnTo>
                  <a:lnTo>
                    <a:pt x="204" y="1048"/>
                  </a:lnTo>
                  <a:lnTo>
                    <a:pt x="231" y="1038"/>
                  </a:lnTo>
                  <a:lnTo>
                    <a:pt x="277" y="1017"/>
                  </a:lnTo>
                  <a:lnTo>
                    <a:pt x="403" y="965"/>
                  </a:lnTo>
                  <a:lnTo>
                    <a:pt x="473" y="939"/>
                  </a:lnTo>
                  <a:lnTo>
                    <a:pt x="539" y="917"/>
                  </a:lnTo>
                  <a:lnTo>
                    <a:pt x="571" y="910"/>
                  </a:lnTo>
                  <a:lnTo>
                    <a:pt x="597" y="903"/>
                  </a:lnTo>
                  <a:lnTo>
                    <a:pt x="622" y="903"/>
                  </a:lnTo>
                  <a:lnTo>
                    <a:pt x="644" y="903"/>
                  </a:lnTo>
                  <a:lnTo>
                    <a:pt x="673" y="908"/>
                  </a:lnTo>
                  <a:lnTo>
                    <a:pt x="682" y="905"/>
                  </a:lnTo>
                  <a:lnTo>
                    <a:pt x="690" y="903"/>
                  </a:lnTo>
                  <a:lnTo>
                    <a:pt x="694" y="900"/>
                  </a:lnTo>
                  <a:lnTo>
                    <a:pt x="697" y="896"/>
                  </a:lnTo>
                  <a:lnTo>
                    <a:pt x="699" y="884"/>
                  </a:lnTo>
                  <a:lnTo>
                    <a:pt x="697" y="851"/>
                  </a:lnTo>
                  <a:lnTo>
                    <a:pt x="697" y="834"/>
                  </a:lnTo>
                  <a:lnTo>
                    <a:pt x="699" y="824"/>
                  </a:lnTo>
                  <a:lnTo>
                    <a:pt x="704" y="817"/>
                  </a:lnTo>
                  <a:lnTo>
                    <a:pt x="712" y="801"/>
                  </a:lnTo>
                  <a:lnTo>
                    <a:pt x="716" y="784"/>
                  </a:lnTo>
                  <a:lnTo>
                    <a:pt x="719" y="737"/>
                  </a:lnTo>
                  <a:lnTo>
                    <a:pt x="721" y="708"/>
                  </a:lnTo>
                  <a:lnTo>
                    <a:pt x="726" y="672"/>
                  </a:lnTo>
                  <a:lnTo>
                    <a:pt x="738" y="630"/>
                  </a:lnTo>
                  <a:lnTo>
                    <a:pt x="755" y="582"/>
                  </a:lnTo>
                  <a:lnTo>
                    <a:pt x="767" y="554"/>
                  </a:lnTo>
                  <a:lnTo>
                    <a:pt x="779" y="520"/>
                  </a:lnTo>
                  <a:lnTo>
                    <a:pt x="789" y="485"/>
                  </a:lnTo>
                  <a:lnTo>
                    <a:pt x="796" y="447"/>
                  </a:lnTo>
                  <a:lnTo>
                    <a:pt x="804" y="404"/>
                  </a:lnTo>
                  <a:lnTo>
                    <a:pt x="809" y="364"/>
                  </a:lnTo>
                  <a:lnTo>
                    <a:pt x="813" y="321"/>
                  </a:lnTo>
                  <a:lnTo>
                    <a:pt x="813" y="276"/>
                  </a:lnTo>
                  <a:lnTo>
                    <a:pt x="813" y="235"/>
                  </a:lnTo>
                  <a:lnTo>
                    <a:pt x="809" y="195"/>
                  </a:lnTo>
                  <a:lnTo>
                    <a:pt x="804" y="157"/>
                  </a:lnTo>
                  <a:lnTo>
                    <a:pt x="794" y="121"/>
                  </a:lnTo>
                  <a:lnTo>
                    <a:pt x="779" y="88"/>
                  </a:lnTo>
                  <a:lnTo>
                    <a:pt x="772" y="74"/>
                  </a:lnTo>
                  <a:lnTo>
                    <a:pt x="762" y="60"/>
                  </a:lnTo>
                  <a:lnTo>
                    <a:pt x="753" y="48"/>
                  </a:lnTo>
                  <a:lnTo>
                    <a:pt x="741" y="38"/>
                  </a:lnTo>
                  <a:lnTo>
                    <a:pt x="728" y="29"/>
                  </a:lnTo>
                  <a:lnTo>
                    <a:pt x="716" y="22"/>
                  </a:lnTo>
                  <a:lnTo>
                    <a:pt x="687" y="10"/>
                  </a:lnTo>
                  <a:lnTo>
                    <a:pt x="658" y="2"/>
                  </a:lnTo>
                  <a:lnTo>
                    <a:pt x="624" y="0"/>
                  </a:lnTo>
                  <a:lnTo>
                    <a:pt x="590" y="0"/>
                  </a:lnTo>
                  <a:lnTo>
                    <a:pt x="554" y="5"/>
                  </a:lnTo>
                  <a:lnTo>
                    <a:pt x="517" y="12"/>
                  </a:lnTo>
                  <a:lnTo>
                    <a:pt x="478" y="22"/>
                  </a:lnTo>
                  <a:lnTo>
                    <a:pt x="442" y="36"/>
                  </a:lnTo>
                  <a:lnTo>
                    <a:pt x="403" y="52"/>
                  </a:lnTo>
                  <a:lnTo>
                    <a:pt x="367" y="71"/>
                  </a:lnTo>
                  <a:lnTo>
                    <a:pt x="333" y="90"/>
                  </a:lnTo>
                  <a:lnTo>
                    <a:pt x="299" y="114"/>
                  </a:lnTo>
                  <a:lnTo>
                    <a:pt x="267" y="138"/>
                  </a:lnTo>
                  <a:lnTo>
                    <a:pt x="238" y="164"/>
                  </a:lnTo>
                  <a:lnTo>
                    <a:pt x="214" y="190"/>
                  </a:lnTo>
                  <a:lnTo>
                    <a:pt x="189" y="219"/>
                  </a:lnTo>
                  <a:lnTo>
                    <a:pt x="170" y="249"/>
                  </a:lnTo>
                  <a:lnTo>
                    <a:pt x="148" y="283"/>
                  </a:lnTo>
                  <a:lnTo>
                    <a:pt x="107" y="359"/>
                  </a:lnTo>
                  <a:lnTo>
                    <a:pt x="68" y="437"/>
                  </a:lnTo>
                  <a:lnTo>
                    <a:pt x="37" y="516"/>
                  </a:lnTo>
                  <a:lnTo>
                    <a:pt x="22" y="554"/>
                  </a:lnTo>
                  <a:lnTo>
                    <a:pt x="12" y="587"/>
                  </a:lnTo>
                  <a:lnTo>
                    <a:pt x="5" y="618"/>
                  </a:lnTo>
                  <a:lnTo>
                    <a:pt x="0" y="644"/>
                  </a:lnTo>
                  <a:lnTo>
                    <a:pt x="0" y="668"/>
                  </a:lnTo>
                  <a:lnTo>
                    <a:pt x="3" y="684"/>
                  </a:lnTo>
                  <a:lnTo>
                    <a:pt x="7" y="689"/>
                  </a:lnTo>
                  <a:lnTo>
                    <a:pt x="12" y="694"/>
                  </a:lnTo>
                  <a:lnTo>
                    <a:pt x="17" y="696"/>
                  </a:lnTo>
                  <a:lnTo>
                    <a:pt x="24" y="6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154"/>
            <p:cNvSpPr/>
            <p:nvPr/>
          </p:nvSpPr>
          <p:spPr bwMode="auto">
            <a:xfrm>
              <a:off x="770156" y="3352709"/>
              <a:ext cx="326516" cy="534449"/>
            </a:xfrm>
            <a:custGeom>
              <a:avLst/>
              <a:gdLst/>
              <a:ahLst/>
              <a:cxnLst>
                <a:cxn ang="0">
                  <a:pos x="131" y="142"/>
                </a:cxn>
                <a:cxn ang="0">
                  <a:pos x="264" y="76"/>
                </a:cxn>
                <a:cxn ang="0">
                  <a:pos x="345" y="40"/>
                </a:cxn>
                <a:cxn ang="0">
                  <a:pos x="422" y="14"/>
                </a:cxn>
                <a:cxn ang="0">
                  <a:pos x="493" y="0"/>
                </a:cxn>
                <a:cxn ang="0">
                  <a:pos x="537" y="2"/>
                </a:cxn>
                <a:cxn ang="0">
                  <a:pos x="558" y="9"/>
                </a:cxn>
                <a:cxn ang="0">
                  <a:pos x="575" y="24"/>
                </a:cxn>
                <a:cxn ang="0">
                  <a:pos x="587" y="38"/>
                </a:cxn>
                <a:cxn ang="0">
                  <a:pos x="592" y="69"/>
                </a:cxn>
                <a:cxn ang="0">
                  <a:pos x="585" y="116"/>
                </a:cxn>
                <a:cxn ang="0">
                  <a:pos x="566" y="171"/>
                </a:cxn>
                <a:cxn ang="0">
                  <a:pos x="534" y="228"/>
                </a:cxn>
                <a:cxn ang="0">
                  <a:pos x="495" y="280"/>
                </a:cxn>
                <a:cxn ang="0">
                  <a:pos x="439" y="347"/>
                </a:cxn>
                <a:cxn ang="0">
                  <a:pos x="381" y="392"/>
                </a:cxn>
                <a:cxn ang="0">
                  <a:pos x="294" y="454"/>
                </a:cxn>
                <a:cxn ang="0">
                  <a:pos x="238" y="499"/>
                </a:cxn>
                <a:cxn ang="0">
                  <a:pos x="216" y="527"/>
                </a:cxn>
                <a:cxn ang="0">
                  <a:pos x="211" y="553"/>
                </a:cxn>
                <a:cxn ang="0">
                  <a:pos x="219" y="565"/>
                </a:cxn>
                <a:cxn ang="0">
                  <a:pos x="250" y="584"/>
                </a:cxn>
                <a:cxn ang="0">
                  <a:pos x="328" y="615"/>
                </a:cxn>
                <a:cxn ang="0">
                  <a:pos x="362" y="639"/>
                </a:cxn>
                <a:cxn ang="0">
                  <a:pos x="374" y="655"/>
                </a:cxn>
                <a:cxn ang="0">
                  <a:pos x="374" y="674"/>
                </a:cxn>
                <a:cxn ang="0">
                  <a:pos x="366" y="696"/>
                </a:cxn>
                <a:cxn ang="0">
                  <a:pos x="332" y="736"/>
                </a:cxn>
                <a:cxn ang="0">
                  <a:pos x="296" y="767"/>
                </a:cxn>
                <a:cxn ang="0">
                  <a:pos x="206" y="826"/>
                </a:cxn>
                <a:cxn ang="0">
                  <a:pos x="129" y="874"/>
                </a:cxn>
                <a:cxn ang="0">
                  <a:pos x="109" y="888"/>
                </a:cxn>
                <a:cxn ang="0">
                  <a:pos x="107" y="895"/>
                </a:cxn>
                <a:cxn ang="0">
                  <a:pos x="119" y="898"/>
                </a:cxn>
                <a:cxn ang="0">
                  <a:pos x="155" y="898"/>
                </a:cxn>
                <a:cxn ang="0">
                  <a:pos x="167" y="902"/>
                </a:cxn>
                <a:cxn ang="0">
                  <a:pos x="165" y="914"/>
                </a:cxn>
                <a:cxn ang="0">
                  <a:pos x="146" y="933"/>
                </a:cxn>
                <a:cxn ang="0">
                  <a:pos x="112" y="953"/>
                </a:cxn>
                <a:cxn ang="0">
                  <a:pos x="75" y="967"/>
                </a:cxn>
                <a:cxn ang="0">
                  <a:pos x="39" y="969"/>
                </a:cxn>
                <a:cxn ang="0">
                  <a:pos x="17" y="960"/>
                </a:cxn>
                <a:cxn ang="0">
                  <a:pos x="7" y="945"/>
                </a:cxn>
                <a:cxn ang="0">
                  <a:pos x="2" y="926"/>
                </a:cxn>
                <a:cxn ang="0">
                  <a:pos x="5" y="843"/>
                </a:cxn>
                <a:cxn ang="0">
                  <a:pos x="39" y="494"/>
                </a:cxn>
                <a:cxn ang="0">
                  <a:pos x="75" y="176"/>
                </a:cxn>
              </a:cxnLst>
              <a:rect l="0" t="0" r="r" b="b"/>
              <a:pathLst>
                <a:path w="592" h="969">
                  <a:moveTo>
                    <a:pt x="75" y="176"/>
                  </a:moveTo>
                  <a:lnTo>
                    <a:pt x="131" y="142"/>
                  </a:lnTo>
                  <a:lnTo>
                    <a:pt x="192" y="111"/>
                  </a:lnTo>
                  <a:lnTo>
                    <a:pt x="264" y="76"/>
                  </a:lnTo>
                  <a:lnTo>
                    <a:pt x="303" y="57"/>
                  </a:lnTo>
                  <a:lnTo>
                    <a:pt x="345" y="40"/>
                  </a:lnTo>
                  <a:lnTo>
                    <a:pt x="384" y="26"/>
                  </a:lnTo>
                  <a:lnTo>
                    <a:pt x="422" y="14"/>
                  </a:lnTo>
                  <a:lnTo>
                    <a:pt x="459" y="4"/>
                  </a:lnTo>
                  <a:lnTo>
                    <a:pt x="493" y="0"/>
                  </a:lnTo>
                  <a:lnTo>
                    <a:pt x="522" y="0"/>
                  </a:lnTo>
                  <a:lnTo>
                    <a:pt x="537" y="2"/>
                  </a:lnTo>
                  <a:lnTo>
                    <a:pt x="549" y="7"/>
                  </a:lnTo>
                  <a:lnTo>
                    <a:pt x="558" y="9"/>
                  </a:lnTo>
                  <a:lnTo>
                    <a:pt x="568" y="16"/>
                  </a:lnTo>
                  <a:lnTo>
                    <a:pt x="575" y="24"/>
                  </a:lnTo>
                  <a:lnTo>
                    <a:pt x="583" y="31"/>
                  </a:lnTo>
                  <a:lnTo>
                    <a:pt x="587" y="38"/>
                  </a:lnTo>
                  <a:lnTo>
                    <a:pt x="590" y="47"/>
                  </a:lnTo>
                  <a:lnTo>
                    <a:pt x="592" y="69"/>
                  </a:lnTo>
                  <a:lnTo>
                    <a:pt x="592" y="92"/>
                  </a:lnTo>
                  <a:lnTo>
                    <a:pt x="585" y="116"/>
                  </a:lnTo>
                  <a:lnTo>
                    <a:pt x="578" y="145"/>
                  </a:lnTo>
                  <a:lnTo>
                    <a:pt x="566" y="171"/>
                  </a:lnTo>
                  <a:lnTo>
                    <a:pt x="551" y="199"/>
                  </a:lnTo>
                  <a:lnTo>
                    <a:pt x="534" y="228"/>
                  </a:lnTo>
                  <a:lnTo>
                    <a:pt x="515" y="254"/>
                  </a:lnTo>
                  <a:lnTo>
                    <a:pt x="495" y="280"/>
                  </a:lnTo>
                  <a:lnTo>
                    <a:pt x="456" y="325"/>
                  </a:lnTo>
                  <a:lnTo>
                    <a:pt x="439" y="347"/>
                  </a:lnTo>
                  <a:lnTo>
                    <a:pt x="420" y="361"/>
                  </a:lnTo>
                  <a:lnTo>
                    <a:pt x="381" y="392"/>
                  </a:lnTo>
                  <a:lnTo>
                    <a:pt x="337" y="423"/>
                  </a:lnTo>
                  <a:lnTo>
                    <a:pt x="294" y="454"/>
                  </a:lnTo>
                  <a:lnTo>
                    <a:pt x="255" y="484"/>
                  </a:lnTo>
                  <a:lnTo>
                    <a:pt x="238" y="499"/>
                  </a:lnTo>
                  <a:lnTo>
                    <a:pt x="226" y="513"/>
                  </a:lnTo>
                  <a:lnTo>
                    <a:pt x="216" y="527"/>
                  </a:lnTo>
                  <a:lnTo>
                    <a:pt x="211" y="542"/>
                  </a:lnTo>
                  <a:lnTo>
                    <a:pt x="211" y="553"/>
                  </a:lnTo>
                  <a:lnTo>
                    <a:pt x="214" y="558"/>
                  </a:lnTo>
                  <a:lnTo>
                    <a:pt x="219" y="565"/>
                  </a:lnTo>
                  <a:lnTo>
                    <a:pt x="230" y="575"/>
                  </a:lnTo>
                  <a:lnTo>
                    <a:pt x="250" y="584"/>
                  </a:lnTo>
                  <a:lnTo>
                    <a:pt x="291" y="601"/>
                  </a:lnTo>
                  <a:lnTo>
                    <a:pt x="328" y="615"/>
                  </a:lnTo>
                  <a:lnTo>
                    <a:pt x="352" y="629"/>
                  </a:lnTo>
                  <a:lnTo>
                    <a:pt x="362" y="639"/>
                  </a:lnTo>
                  <a:lnTo>
                    <a:pt x="369" y="646"/>
                  </a:lnTo>
                  <a:lnTo>
                    <a:pt x="374" y="655"/>
                  </a:lnTo>
                  <a:lnTo>
                    <a:pt x="376" y="662"/>
                  </a:lnTo>
                  <a:lnTo>
                    <a:pt x="374" y="674"/>
                  </a:lnTo>
                  <a:lnTo>
                    <a:pt x="371" y="684"/>
                  </a:lnTo>
                  <a:lnTo>
                    <a:pt x="366" y="696"/>
                  </a:lnTo>
                  <a:lnTo>
                    <a:pt x="359" y="708"/>
                  </a:lnTo>
                  <a:lnTo>
                    <a:pt x="332" y="736"/>
                  </a:lnTo>
                  <a:lnTo>
                    <a:pt x="318" y="750"/>
                  </a:lnTo>
                  <a:lnTo>
                    <a:pt x="296" y="767"/>
                  </a:lnTo>
                  <a:lnTo>
                    <a:pt x="252" y="798"/>
                  </a:lnTo>
                  <a:lnTo>
                    <a:pt x="206" y="826"/>
                  </a:lnTo>
                  <a:lnTo>
                    <a:pt x="163" y="853"/>
                  </a:lnTo>
                  <a:lnTo>
                    <a:pt x="129" y="874"/>
                  </a:lnTo>
                  <a:lnTo>
                    <a:pt x="116" y="881"/>
                  </a:lnTo>
                  <a:lnTo>
                    <a:pt x="109" y="888"/>
                  </a:lnTo>
                  <a:lnTo>
                    <a:pt x="107" y="893"/>
                  </a:lnTo>
                  <a:lnTo>
                    <a:pt x="107" y="895"/>
                  </a:lnTo>
                  <a:lnTo>
                    <a:pt x="109" y="898"/>
                  </a:lnTo>
                  <a:lnTo>
                    <a:pt x="119" y="898"/>
                  </a:lnTo>
                  <a:lnTo>
                    <a:pt x="138" y="898"/>
                  </a:lnTo>
                  <a:lnTo>
                    <a:pt x="155" y="898"/>
                  </a:lnTo>
                  <a:lnTo>
                    <a:pt x="165" y="900"/>
                  </a:lnTo>
                  <a:lnTo>
                    <a:pt x="167" y="902"/>
                  </a:lnTo>
                  <a:lnTo>
                    <a:pt x="167" y="905"/>
                  </a:lnTo>
                  <a:lnTo>
                    <a:pt x="165" y="914"/>
                  </a:lnTo>
                  <a:lnTo>
                    <a:pt x="158" y="924"/>
                  </a:lnTo>
                  <a:lnTo>
                    <a:pt x="146" y="933"/>
                  </a:lnTo>
                  <a:lnTo>
                    <a:pt x="129" y="943"/>
                  </a:lnTo>
                  <a:lnTo>
                    <a:pt x="112" y="953"/>
                  </a:lnTo>
                  <a:lnTo>
                    <a:pt x="95" y="962"/>
                  </a:lnTo>
                  <a:lnTo>
                    <a:pt x="75" y="967"/>
                  </a:lnTo>
                  <a:lnTo>
                    <a:pt x="56" y="969"/>
                  </a:lnTo>
                  <a:lnTo>
                    <a:pt x="39" y="969"/>
                  </a:lnTo>
                  <a:lnTo>
                    <a:pt x="24" y="964"/>
                  </a:lnTo>
                  <a:lnTo>
                    <a:pt x="17" y="960"/>
                  </a:lnTo>
                  <a:lnTo>
                    <a:pt x="12" y="953"/>
                  </a:lnTo>
                  <a:lnTo>
                    <a:pt x="7" y="945"/>
                  </a:lnTo>
                  <a:lnTo>
                    <a:pt x="5" y="938"/>
                  </a:lnTo>
                  <a:lnTo>
                    <a:pt x="2" y="926"/>
                  </a:lnTo>
                  <a:lnTo>
                    <a:pt x="0" y="914"/>
                  </a:lnTo>
                  <a:lnTo>
                    <a:pt x="5" y="843"/>
                  </a:lnTo>
                  <a:lnTo>
                    <a:pt x="12" y="741"/>
                  </a:lnTo>
                  <a:lnTo>
                    <a:pt x="39" y="494"/>
                  </a:lnTo>
                  <a:lnTo>
                    <a:pt x="63" y="273"/>
                  </a:lnTo>
                  <a:lnTo>
                    <a:pt x="75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155"/>
            <p:cNvSpPr/>
            <p:nvPr/>
          </p:nvSpPr>
          <p:spPr bwMode="auto">
            <a:xfrm>
              <a:off x="285346" y="3007992"/>
              <a:ext cx="456681" cy="827872"/>
            </a:xfrm>
            <a:custGeom>
              <a:avLst/>
              <a:gdLst/>
              <a:ahLst/>
              <a:cxnLst>
                <a:cxn ang="0">
                  <a:pos x="476" y="81"/>
                </a:cxn>
                <a:cxn ang="0">
                  <a:pos x="274" y="375"/>
                </a:cxn>
                <a:cxn ang="0">
                  <a:pos x="153" y="565"/>
                </a:cxn>
                <a:cxn ang="0">
                  <a:pos x="119" y="629"/>
                </a:cxn>
                <a:cxn ang="0">
                  <a:pos x="44" y="817"/>
                </a:cxn>
                <a:cxn ang="0">
                  <a:pos x="22" y="891"/>
                </a:cxn>
                <a:cxn ang="0">
                  <a:pos x="5" y="967"/>
                </a:cxn>
                <a:cxn ang="0">
                  <a:pos x="0" y="1038"/>
                </a:cxn>
                <a:cxn ang="0">
                  <a:pos x="10" y="1102"/>
                </a:cxn>
                <a:cxn ang="0">
                  <a:pos x="29" y="1147"/>
                </a:cxn>
                <a:cxn ang="0">
                  <a:pos x="53" y="1185"/>
                </a:cxn>
                <a:cxn ang="0">
                  <a:pos x="73" y="1223"/>
                </a:cxn>
                <a:cxn ang="0">
                  <a:pos x="83" y="1252"/>
                </a:cxn>
                <a:cxn ang="0">
                  <a:pos x="83" y="1283"/>
                </a:cxn>
                <a:cxn ang="0">
                  <a:pos x="80" y="1314"/>
                </a:cxn>
                <a:cxn ang="0">
                  <a:pos x="87" y="1330"/>
                </a:cxn>
                <a:cxn ang="0">
                  <a:pos x="105" y="1352"/>
                </a:cxn>
                <a:cxn ang="0">
                  <a:pos x="146" y="1406"/>
                </a:cxn>
                <a:cxn ang="0">
                  <a:pos x="194" y="1482"/>
                </a:cxn>
                <a:cxn ang="0">
                  <a:pos x="211" y="1497"/>
                </a:cxn>
                <a:cxn ang="0">
                  <a:pos x="228" y="1501"/>
                </a:cxn>
                <a:cxn ang="0">
                  <a:pos x="250" y="1494"/>
                </a:cxn>
                <a:cxn ang="0">
                  <a:pos x="262" y="1482"/>
                </a:cxn>
                <a:cxn ang="0">
                  <a:pos x="277" y="1432"/>
                </a:cxn>
                <a:cxn ang="0">
                  <a:pos x="301" y="1307"/>
                </a:cxn>
                <a:cxn ang="0">
                  <a:pos x="328" y="1202"/>
                </a:cxn>
                <a:cxn ang="0">
                  <a:pos x="362" y="1121"/>
                </a:cxn>
                <a:cxn ang="0">
                  <a:pos x="391" y="1067"/>
                </a:cxn>
                <a:cxn ang="0">
                  <a:pos x="427" y="1014"/>
                </a:cxn>
                <a:cxn ang="0">
                  <a:pos x="471" y="964"/>
                </a:cxn>
                <a:cxn ang="0">
                  <a:pos x="524" y="919"/>
                </a:cxn>
                <a:cxn ang="0">
                  <a:pos x="588" y="879"/>
                </a:cxn>
                <a:cxn ang="0">
                  <a:pos x="663" y="846"/>
                </a:cxn>
                <a:cxn ang="0">
                  <a:pos x="721" y="832"/>
                </a:cxn>
                <a:cxn ang="0">
                  <a:pos x="755" y="829"/>
                </a:cxn>
                <a:cxn ang="0">
                  <a:pos x="787" y="815"/>
                </a:cxn>
                <a:cxn ang="0">
                  <a:pos x="806" y="801"/>
                </a:cxn>
                <a:cxn ang="0">
                  <a:pos x="821" y="779"/>
                </a:cxn>
                <a:cxn ang="0">
                  <a:pos x="828" y="756"/>
                </a:cxn>
                <a:cxn ang="0">
                  <a:pos x="823" y="708"/>
                </a:cxn>
                <a:cxn ang="0">
                  <a:pos x="794" y="611"/>
                </a:cxn>
                <a:cxn ang="0">
                  <a:pos x="748" y="487"/>
                </a:cxn>
                <a:cxn ang="0">
                  <a:pos x="634" y="221"/>
                </a:cxn>
                <a:cxn ang="0">
                  <a:pos x="534" y="0"/>
                </a:cxn>
              </a:cxnLst>
              <a:rect l="0" t="0" r="r" b="b"/>
              <a:pathLst>
                <a:path w="828" h="1501">
                  <a:moveTo>
                    <a:pt x="534" y="0"/>
                  </a:moveTo>
                  <a:lnTo>
                    <a:pt x="476" y="81"/>
                  </a:lnTo>
                  <a:lnTo>
                    <a:pt x="347" y="266"/>
                  </a:lnTo>
                  <a:lnTo>
                    <a:pt x="274" y="375"/>
                  </a:lnTo>
                  <a:lnTo>
                    <a:pt x="206" y="477"/>
                  </a:lnTo>
                  <a:lnTo>
                    <a:pt x="153" y="565"/>
                  </a:lnTo>
                  <a:lnTo>
                    <a:pt x="134" y="601"/>
                  </a:lnTo>
                  <a:lnTo>
                    <a:pt x="119" y="629"/>
                  </a:lnTo>
                  <a:lnTo>
                    <a:pt x="71" y="748"/>
                  </a:lnTo>
                  <a:lnTo>
                    <a:pt x="44" y="817"/>
                  </a:lnTo>
                  <a:lnTo>
                    <a:pt x="32" y="855"/>
                  </a:lnTo>
                  <a:lnTo>
                    <a:pt x="22" y="891"/>
                  </a:lnTo>
                  <a:lnTo>
                    <a:pt x="12" y="929"/>
                  </a:lnTo>
                  <a:lnTo>
                    <a:pt x="5" y="967"/>
                  </a:lnTo>
                  <a:lnTo>
                    <a:pt x="2" y="1003"/>
                  </a:lnTo>
                  <a:lnTo>
                    <a:pt x="0" y="1038"/>
                  </a:lnTo>
                  <a:lnTo>
                    <a:pt x="2" y="1071"/>
                  </a:lnTo>
                  <a:lnTo>
                    <a:pt x="10" y="1102"/>
                  </a:lnTo>
                  <a:lnTo>
                    <a:pt x="22" y="1133"/>
                  </a:lnTo>
                  <a:lnTo>
                    <a:pt x="29" y="1147"/>
                  </a:lnTo>
                  <a:lnTo>
                    <a:pt x="36" y="1159"/>
                  </a:lnTo>
                  <a:lnTo>
                    <a:pt x="53" y="1185"/>
                  </a:lnTo>
                  <a:lnTo>
                    <a:pt x="66" y="1207"/>
                  </a:lnTo>
                  <a:lnTo>
                    <a:pt x="73" y="1223"/>
                  </a:lnTo>
                  <a:lnTo>
                    <a:pt x="80" y="1240"/>
                  </a:lnTo>
                  <a:lnTo>
                    <a:pt x="83" y="1252"/>
                  </a:lnTo>
                  <a:lnTo>
                    <a:pt x="85" y="1264"/>
                  </a:lnTo>
                  <a:lnTo>
                    <a:pt x="83" y="1283"/>
                  </a:lnTo>
                  <a:lnTo>
                    <a:pt x="80" y="1297"/>
                  </a:lnTo>
                  <a:lnTo>
                    <a:pt x="80" y="1314"/>
                  </a:lnTo>
                  <a:lnTo>
                    <a:pt x="83" y="1321"/>
                  </a:lnTo>
                  <a:lnTo>
                    <a:pt x="87" y="1330"/>
                  </a:lnTo>
                  <a:lnTo>
                    <a:pt x="95" y="1340"/>
                  </a:lnTo>
                  <a:lnTo>
                    <a:pt x="105" y="1352"/>
                  </a:lnTo>
                  <a:lnTo>
                    <a:pt x="126" y="1378"/>
                  </a:lnTo>
                  <a:lnTo>
                    <a:pt x="146" y="1406"/>
                  </a:lnTo>
                  <a:lnTo>
                    <a:pt x="177" y="1461"/>
                  </a:lnTo>
                  <a:lnTo>
                    <a:pt x="194" y="1482"/>
                  </a:lnTo>
                  <a:lnTo>
                    <a:pt x="202" y="1490"/>
                  </a:lnTo>
                  <a:lnTo>
                    <a:pt x="211" y="1497"/>
                  </a:lnTo>
                  <a:lnTo>
                    <a:pt x="218" y="1499"/>
                  </a:lnTo>
                  <a:lnTo>
                    <a:pt x="228" y="1501"/>
                  </a:lnTo>
                  <a:lnTo>
                    <a:pt x="240" y="1499"/>
                  </a:lnTo>
                  <a:lnTo>
                    <a:pt x="250" y="1494"/>
                  </a:lnTo>
                  <a:lnTo>
                    <a:pt x="257" y="1490"/>
                  </a:lnTo>
                  <a:lnTo>
                    <a:pt x="262" y="1482"/>
                  </a:lnTo>
                  <a:lnTo>
                    <a:pt x="270" y="1461"/>
                  </a:lnTo>
                  <a:lnTo>
                    <a:pt x="277" y="1432"/>
                  </a:lnTo>
                  <a:lnTo>
                    <a:pt x="284" y="1397"/>
                  </a:lnTo>
                  <a:lnTo>
                    <a:pt x="301" y="1307"/>
                  </a:lnTo>
                  <a:lnTo>
                    <a:pt x="313" y="1257"/>
                  </a:lnTo>
                  <a:lnTo>
                    <a:pt x="328" y="1202"/>
                  </a:lnTo>
                  <a:lnTo>
                    <a:pt x="347" y="1147"/>
                  </a:lnTo>
                  <a:lnTo>
                    <a:pt x="362" y="1121"/>
                  </a:lnTo>
                  <a:lnTo>
                    <a:pt x="374" y="1093"/>
                  </a:lnTo>
                  <a:lnTo>
                    <a:pt x="391" y="1067"/>
                  </a:lnTo>
                  <a:lnTo>
                    <a:pt x="408" y="1040"/>
                  </a:lnTo>
                  <a:lnTo>
                    <a:pt x="427" y="1014"/>
                  </a:lnTo>
                  <a:lnTo>
                    <a:pt x="447" y="988"/>
                  </a:lnTo>
                  <a:lnTo>
                    <a:pt x="471" y="964"/>
                  </a:lnTo>
                  <a:lnTo>
                    <a:pt x="495" y="941"/>
                  </a:lnTo>
                  <a:lnTo>
                    <a:pt x="524" y="919"/>
                  </a:lnTo>
                  <a:lnTo>
                    <a:pt x="556" y="898"/>
                  </a:lnTo>
                  <a:lnTo>
                    <a:pt x="588" y="879"/>
                  </a:lnTo>
                  <a:lnTo>
                    <a:pt x="624" y="860"/>
                  </a:lnTo>
                  <a:lnTo>
                    <a:pt x="663" y="846"/>
                  </a:lnTo>
                  <a:lnTo>
                    <a:pt x="704" y="832"/>
                  </a:lnTo>
                  <a:lnTo>
                    <a:pt x="721" y="832"/>
                  </a:lnTo>
                  <a:lnTo>
                    <a:pt x="736" y="832"/>
                  </a:lnTo>
                  <a:lnTo>
                    <a:pt x="755" y="829"/>
                  </a:lnTo>
                  <a:lnTo>
                    <a:pt x="775" y="822"/>
                  </a:lnTo>
                  <a:lnTo>
                    <a:pt x="787" y="815"/>
                  </a:lnTo>
                  <a:lnTo>
                    <a:pt x="796" y="808"/>
                  </a:lnTo>
                  <a:lnTo>
                    <a:pt x="806" y="801"/>
                  </a:lnTo>
                  <a:lnTo>
                    <a:pt x="813" y="791"/>
                  </a:lnTo>
                  <a:lnTo>
                    <a:pt x="821" y="779"/>
                  </a:lnTo>
                  <a:lnTo>
                    <a:pt x="828" y="765"/>
                  </a:lnTo>
                  <a:lnTo>
                    <a:pt x="828" y="756"/>
                  </a:lnTo>
                  <a:lnTo>
                    <a:pt x="828" y="741"/>
                  </a:lnTo>
                  <a:lnTo>
                    <a:pt x="823" y="708"/>
                  </a:lnTo>
                  <a:lnTo>
                    <a:pt x="811" y="663"/>
                  </a:lnTo>
                  <a:lnTo>
                    <a:pt x="794" y="611"/>
                  </a:lnTo>
                  <a:lnTo>
                    <a:pt x="772" y="551"/>
                  </a:lnTo>
                  <a:lnTo>
                    <a:pt x="748" y="487"/>
                  </a:lnTo>
                  <a:lnTo>
                    <a:pt x="692" y="352"/>
                  </a:lnTo>
                  <a:lnTo>
                    <a:pt x="634" y="221"/>
                  </a:lnTo>
                  <a:lnTo>
                    <a:pt x="585" y="109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156"/>
            <p:cNvSpPr/>
            <p:nvPr/>
          </p:nvSpPr>
          <p:spPr bwMode="auto">
            <a:xfrm>
              <a:off x="398965" y="3503281"/>
              <a:ext cx="187526" cy="334237"/>
            </a:xfrm>
            <a:custGeom>
              <a:avLst/>
              <a:gdLst/>
              <a:ahLst/>
              <a:cxnLst>
                <a:cxn ang="0">
                  <a:pos x="37" y="606"/>
                </a:cxn>
                <a:cxn ang="0">
                  <a:pos x="61" y="606"/>
                </a:cxn>
                <a:cxn ang="0">
                  <a:pos x="85" y="603"/>
                </a:cxn>
                <a:cxn ang="0">
                  <a:pos x="114" y="601"/>
                </a:cxn>
                <a:cxn ang="0">
                  <a:pos x="146" y="594"/>
                </a:cxn>
                <a:cxn ang="0">
                  <a:pos x="178" y="584"/>
                </a:cxn>
                <a:cxn ang="0">
                  <a:pos x="192" y="577"/>
                </a:cxn>
                <a:cxn ang="0">
                  <a:pos x="204" y="570"/>
                </a:cxn>
                <a:cxn ang="0">
                  <a:pos x="217" y="561"/>
                </a:cxn>
                <a:cxn ang="0">
                  <a:pos x="226" y="551"/>
                </a:cxn>
                <a:cxn ang="0">
                  <a:pos x="233" y="534"/>
                </a:cxn>
                <a:cxn ang="0">
                  <a:pos x="243" y="508"/>
                </a:cxn>
                <a:cxn ang="0">
                  <a:pos x="253" y="477"/>
                </a:cxn>
                <a:cxn ang="0">
                  <a:pos x="263" y="440"/>
                </a:cxn>
                <a:cxn ang="0">
                  <a:pos x="282" y="349"/>
                </a:cxn>
                <a:cxn ang="0">
                  <a:pos x="299" y="252"/>
                </a:cxn>
                <a:cxn ang="0">
                  <a:pos x="328" y="78"/>
                </a:cxn>
                <a:cxn ang="0">
                  <a:pos x="340" y="0"/>
                </a:cxn>
                <a:cxn ang="0">
                  <a:pos x="321" y="12"/>
                </a:cxn>
                <a:cxn ang="0">
                  <a:pos x="267" y="47"/>
                </a:cxn>
                <a:cxn ang="0">
                  <a:pos x="236" y="74"/>
                </a:cxn>
                <a:cxn ang="0">
                  <a:pos x="199" y="102"/>
                </a:cxn>
                <a:cxn ang="0">
                  <a:pos x="163" y="138"/>
                </a:cxn>
                <a:cxn ang="0">
                  <a:pos x="124" y="176"/>
                </a:cxn>
                <a:cxn ang="0">
                  <a:pos x="90" y="221"/>
                </a:cxn>
                <a:cxn ang="0">
                  <a:pos x="73" y="242"/>
                </a:cxn>
                <a:cxn ang="0">
                  <a:pos x="59" y="266"/>
                </a:cxn>
                <a:cxn ang="0">
                  <a:pos x="44" y="290"/>
                </a:cxn>
                <a:cxn ang="0">
                  <a:pos x="32" y="316"/>
                </a:cxn>
                <a:cxn ang="0">
                  <a:pos x="22" y="342"/>
                </a:cxn>
                <a:cxn ang="0">
                  <a:pos x="12" y="368"/>
                </a:cxn>
                <a:cxn ang="0">
                  <a:pos x="5" y="397"/>
                </a:cxn>
                <a:cxn ang="0">
                  <a:pos x="3" y="425"/>
                </a:cxn>
                <a:cxn ang="0">
                  <a:pos x="0" y="454"/>
                </a:cxn>
                <a:cxn ang="0">
                  <a:pos x="0" y="482"/>
                </a:cxn>
                <a:cxn ang="0">
                  <a:pos x="5" y="513"/>
                </a:cxn>
                <a:cxn ang="0">
                  <a:pos x="12" y="542"/>
                </a:cxn>
                <a:cxn ang="0">
                  <a:pos x="22" y="573"/>
                </a:cxn>
                <a:cxn ang="0">
                  <a:pos x="37" y="606"/>
                </a:cxn>
              </a:cxnLst>
              <a:rect l="0" t="0" r="r" b="b"/>
              <a:pathLst>
                <a:path w="340" h="606">
                  <a:moveTo>
                    <a:pt x="37" y="606"/>
                  </a:moveTo>
                  <a:lnTo>
                    <a:pt x="61" y="606"/>
                  </a:lnTo>
                  <a:lnTo>
                    <a:pt x="85" y="603"/>
                  </a:lnTo>
                  <a:lnTo>
                    <a:pt x="114" y="601"/>
                  </a:lnTo>
                  <a:lnTo>
                    <a:pt x="146" y="594"/>
                  </a:lnTo>
                  <a:lnTo>
                    <a:pt x="178" y="584"/>
                  </a:lnTo>
                  <a:lnTo>
                    <a:pt x="192" y="577"/>
                  </a:lnTo>
                  <a:lnTo>
                    <a:pt x="204" y="570"/>
                  </a:lnTo>
                  <a:lnTo>
                    <a:pt x="217" y="561"/>
                  </a:lnTo>
                  <a:lnTo>
                    <a:pt x="226" y="551"/>
                  </a:lnTo>
                  <a:lnTo>
                    <a:pt x="233" y="534"/>
                  </a:lnTo>
                  <a:lnTo>
                    <a:pt x="243" y="508"/>
                  </a:lnTo>
                  <a:lnTo>
                    <a:pt x="253" y="477"/>
                  </a:lnTo>
                  <a:lnTo>
                    <a:pt x="263" y="440"/>
                  </a:lnTo>
                  <a:lnTo>
                    <a:pt x="282" y="349"/>
                  </a:lnTo>
                  <a:lnTo>
                    <a:pt x="299" y="252"/>
                  </a:lnTo>
                  <a:lnTo>
                    <a:pt x="328" y="78"/>
                  </a:lnTo>
                  <a:lnTo>
                    <a:pt x="340" y="0"/>
                  </a:lnTo>
                  <a:lnTo>
                    <a:pt x="321" y="12"/>
                  </a:lnTo>
                  <a:lnTo>
                    <a:pt x="267" y="47"/>
                  </a:lnTo>
                  <a:lnTo>
                    <a:pt x="236" y="74"/>
                  </a:lnTo>
                  <a:lnTo>
                    <a:pt x="199" y="102"/>
                  </a:lnTo>
                  <a:lnTo>
                    <a:pt x="163" y="138"/>
                  </a:lnTo>
                  <a:lnTo>
                    <a:pt x="124" y="176"/>
                  </a:lnTo>
                  <a:lnTo>
                    <a:pt x="90" y="221"/>
                  </a:lnTo>
                  <a:lnTo>
                    <a:pt x="73" y="242"/>
                  </a:lnTo>
                  <a:lnTo>
                    <a:pt x="59" y="266"/>
                  </a:lnTo>
                  <a:lnTo>
                    <a:pt x="44" y="290"/>
                  </a:lnTo>
                  <a:lnTo>
                    <a:pt x="32" y="316"/>
                  </a:lnTo>
                  <a:lnTo>
                    <a:pt x="22" y="342"/>
                  </a:lnTo>
                  <a:lnTo>
                    <a:pt x="12" y="368"/>
                  </a:lnTo>
                  <a:lnTo>
                    <a:pt x="5" y="397"/>
                  </a:lnTo>
                  <a:lnTo>
                    <a:pt x="3" y="425"/>
                  </a:lnTo>
                  <a:lnTo>
                    <a:pt x="0" y="454"/>
                  </a:lnTo>
                  <a:lnTo>
                    <a:pt x="0" y="482"/>
                  </a:lnTo>
                  <a:lnTo>
                    <a:pt x="5" y="513"/>
                  </a:lnTo>
                  <a:lnTo>
                    <a:pt x="12" y="542"/>
                  </a:lnTo>
                  <a:lnTo>
                    <a:pt x="22" y="573"/>
                  </a:lnTo>
                  <a:lnTo>
                    <a:pt x="37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Freeform 157"/>
            <p:cNvSpPr/>
            <p:nvPr/>
          </p:nvSpPr>
          <p:spPr bwMode="auto">
            <a:xfrm>
              <a:off x="513135" y="3997467"/>
              <a:ext cx="351887" cy="74459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636" y="9"/>
                </a:cxn>
                <a:cxn ang="0">
                  <a:pos x="638" y="31"/>
                </a:cxn>
                <a:cxn ang="0">
                  <a:pos x="638" y="54"/>
                </a:cxn>
                <a:cxn ang="0">
                  <a:pos x="636" y="64"/>
                </a:cxn>
                <a:cxn ang="0">
                  <a:pos x="633" y="68"/>
                </a:cxn>
                <a:cxn ang="0">
                  <a:pos x="604" y="87"/>
                </a:cxn>
                <a:cxn ang="0">
                  <a:pos x="570" y="102"/>
                </a:cxn>
                <a:cxn ang="0">
                  <a:pos x="534" y="116"/>
                </a:cxn>
                <a:cxn ang="0">
                  <a:pos x="495" y="126"/>
                </a:cxn>
                <a:cxn ang="0">
                  <a:pos x="454" y="133"/>
                </a:cxn>
                <a:cxn ang="0">
                  <a:pos x="410" y="135"/>
                </a:cxn>
                <a:cxn ang="0">
                  <a:pos x="364" y="135"/>
                </a:cxn>
                <a:cxn ang="0">
                  <a:pos x="318" y="130"/>
                </a:cxn>
                <a:cxn ang="0">
                  <a:pos x="269" y="123"/>
                </a:cxn>
                <a:cxn ang="0">
                  <a:pos x="218" y="114"/>
                </a:cxn>
                <a:cxn ang="0">
                  <a:pos x="116" y="90"/>
                </a:cxn>
                <a:cxn ang="0">
                  <a:pos x="36" y="68"/>
                </a:cxn>
                <a:cxn ang="0">
                  <a:pos x="12" y="59"/>
                </a:cxn>
                <a:cxn ang="0">
                  <a:pos x="2" y="54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23"/>
                </a:cxn>
                <a:cxn ang="0">
                  <a:pos x="14" y="2"/>
                </a:cxn>
                <a:cxn ang="0">
                  <a:pos x="97" y="19"/>
                </a:cxn>
                <a:cxn ang="0">
                  <a:pos x="184" y="31"/>
                </a:cxn>
                <a:cxn ang="0">
                  <a:pos x="286" y="42"/>
                </a:cxn>
                <a:cxn ang="0">
                  <a:pos x="340" y="47"/>
                </a:cxn>
                <a:cxn ang="0">
                  <a:pos x="393" y="49"/>
                </a:cxn>
                <a:cxn ang="0">
                  <a:pos x="446" y="49"/>
                </a:cxn>
                <a:cxn ang="0">
                  <a:pos x="495" y="47"/>
                </a:cxn>
                <a:cxn ang="0">
                  <a:pos x="539" y="40"/>
                </a:cxn>
                <a:cxn ang="0">
                  <a:pos x="578" y="31"/>
                </a:cxn>
                <a:cxn ang="0">
                  <a:pos x="595" y="26"/>
                </a:cxn>
                <a:cxn ang="0">
                  <a:pos x="612" y="19"/>
                </a:cxn>
                <a:cxn ang="0">
                  <a:pos x="624" y="9"/>
                </a:cxn>
                <a:cxn ang="0">
                  <a:pos x="636" y="0"/>
                </a:cxn>
              </a:cxnLst>
              <a:rect l="0" t="0" r="r" b="b"/>
              <a:pathLst>
                <a:path w="638" h="135">
                  <a:moveTo>
                    <a:pt x="636" y="0"/>
                  </a:moveTo>
                  <a:lnTo>
                    <a:pt x="636" y="9"/>
                  </a:lnTo>
                  <a:lnTo>
                    <a:pt x="638" y="31"/>
                  </a:lnTo>
                  <a:lnTo>
                    <a:pt x="638" y="54"/>
                  </a:lnTo>
                  <a:lnTo>
                    <a:pt x="636" y="64"/>
                  </a:lnTo>
                  <a:lnTo>
                    <a:pt x="633" y="68"/>
                  </a:lnTo>
                  <a:lnTo>
                    <a:pt x="604" y="87"/>
                  </a:lnTo>
                  <a:lnTo>
                    <a:pt x="570" y="102"/>
                  </a:lnTo>
                  <a:lnTo>
                    <a:pt x="534" y="116"/>
                  </a:lnTo>
                  <a:lnTo>
                    <a:pt x="495" y="126"/>
                  </a:lnTo>
                  <a:lnTo>
                    <a:pt x="454" y="133"/>
                  </a:lnTo>
                  <a:lnTo>
                    <a:pt x="410" y="135"/>
                  </a:lnTo>
                  <a:lnTo>
                    <a:pt x="364" y="135"/>
                  </a:lnTo>
                  <a:lnTo>
                    <a:pt x="318" y="130"/>
                  </a:lnTo>
                  <a:lnTo>
                    <a:pt x="269" y="123"/>
                  </a:lnTo>
                  <a:lnTo>
                    <a:pt x="218" y="114"/>
                  </a:lnTo>
                  <a:lnTo>
                    <a:pt x="116" y="90"/>
                  </a:lnTo>
                  <a:lnTo>
                    <a:pt x="36" y="68"/>
                  </a:lnTo>
                  <a:lnTo>
                    <a:pt x="12" y="59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23"/>
                  </a:lnTo>
                  <a:lnTo>
                    <a:pt x="14" y="2"/>
                  </a:lnTo>
                  <a:lnTo>
                    <a:pt x="97" y="19"/>
                  </a:lnTo>
                  <a:lnTo>
                    <a:pt x="184" y="31"/>
                  </a:lnTo>
                  <a:lnTo>
                    <a:pt x="286" y="42"/>
                  </a:lnTo>
                  <a:lnTo>
                    <a:pt x="340" y="47"/>
                  </a:lnTo>
                  <a:lnTo>
                    <a:pt x="393" y="49"/>
                  </a:lnTo>
                  <a:lnTo>
                    <a:pt x="446" y="49"/>
                  </a:lnTo>
                  <a:lnTo>
                    <a:pt x="495" y="47"/>
                  </a:lnTo>
                  <a:lnTo>
                    <a:pt x="539" y="40"/>
                  </a:lnTo>
                  <a:lnTo>
                    <a:pt x="578" y="31"/>
                  </a:lnTo>
                  <a:lnTo>
                    <a:pt x="595" y="26"/>
                  </a:lnTo>
                  <a:lnTo>
                    <a:pt x="612" y="19"/>
                  </a:lnTo>
                  <a:lnTo>
                    <a:pt x="624" y="9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158"/>
            <p:cNvSpPr/>
            <p:nvPr/>
          </p:nvSpPr>
          <p:spPr bwMode="auto">
            <a:xfrm>
              <a:off x="556156" y="3935694"/>
              <a:ext cx="306109" cy="100933"/>
            </a:xfrm>
            <a:custGeom>
              <a:avLst/>
              <a:gdLst/>
              <a:ahLst/>
              <a:cxnLst>
                <a:cxn ang="0">
                  <a:pos x="429" y="21"/>
                </a:cxn>
                <a:cxn ang="0">
                  <a:pos x="446" y="31"/>
                </a:cxn>
                <a:cxn ang="0">
                  <a:pos x="487" y="52"/>
                </a:cxn>
                <a:cxn ang="0">
                  <a:pos x="509" y="64"/>
                </a:cxn>
                <a:cxn ang="0">
                  <a:pos x="531" y="78"/>
                </a:cxn>
                <a:cxn ang="0">
                  <a:pos x="546" y="93"/>
                </a:cxn>
                <a:cxn ang="0">
                  <a:pos x="551" y="100"/>
                </a:cxn>
                <a:cxn ang="0">
                  <a:pos x="555" y="104"/>
                </a:cxn>
                <a:cxn ang="0">
                  <a:pos x="555" y="116"/>
                </a:cxn>
                <a:cxn ang="0">
                  <a:pos x="553" y="128"/>
                </a:cxn>
                <a:cxn ang="0">
                  <a:pos x="548" y="135"/>
                </a:cxn>
                <a:cxn ang="0">
                  <a:pos x="538" y="145"/>
                </a:cxn>
                <a:cxn ang="0">
                  <a:pos x="524" y="152"/>
                </a:cxn>
                <a:cxn ang="0">
                  <a:pos x="507" y="159"/>
                </a:cxn>
                <a:cxn ang="0">
                  <a:pos x="466" y="173"/>
                </a:cxn>
                <a:cxn ang="0">
                  <a:pos x="451" y="176"/>
                </a:cxn>
                <a:cxn ang="0">
                  <a:pos x="429" y="178"/>
                </a:cxn>
                <a:cxn ang="0">
                  <a:pos x="373" y="183"/>
                </a:cxn>
                <a:cxn ang="0">
                  <a:pos x="300" y="180"/>
                </a:cxn>
                <a:cxn ang="0">
                  <a:pos x="225" y="178"/>
                </a:cxn>
                <a:cxn ang="0">
                  <a:pos x="147" y="171"/>
                </a:cxn>
                <a:cxn ang="0">
                  <a:pos x="82" y="161"/>
                </a:cxn>
                <a:cxn ang="0">
                  <a:pos x="55" y="154"/>
                </a:cxn>
                <a:cxn ang="0">
                  <a:pos x="31" y="147"/>
                </a:cxn>
                <a:cxn ang="0">
                  <a:pos x="14" y="138"/>
                </a:cxn>
                <a:cxn ang="0">
                  <a:pos x="9" y="133"/>
                </a:cxn>
                <a:cxn ang="0">
                  <a:pos x="4" y="128"/>
                </a:cxn>
                <a:cxn ang="0">
                  <a:pos x="2" y="119"/>
                </a:cxn>
                <a:cxn ang="0">
                  <a:pos x="0" y="109"/>
                </a:cxn>
                <a:cxn ang="0">
                  <a:pos x="0" y="100"/>
                </a:cxn>
                <a:cxn ang="0">
                  <a:pos x="2" y="88"/>
                </a:cxn>
                <a:cxn ang="0">
                  <a:pos x="11" y="67"/>
                </a:cxn>
                <a:cxn ang="0">
                  <a:pos x="24" y="45"/>
                </a:cxn>
                <a:cxn ang="0">
                  <a:pos x="38" y="28"/>
                </a:cxn>
                <a:cxn ang="0">
                  <a:pos x="53" y="12"/>
                </a:cxn>
                <a:cxn ang="0">
                  <a:pos x="67" y="0"/>
                </a:cxn>
                <a:cxn ang="0">
                  <a:pos x="75" y="5"/>
                </a:cxn>
                <a:cxn ang="0">
                  <a:pos x="99" y="16"/>
                </a:cxn>
                <a:cxn ang="0">
                  <a:pos x="133" y="31"/>
                </a:cxn>
                <a:cxn ang="0">
                  <a:pos x="179" y="45"/>
                </a:cxn>
                <a:cxn ang="0">
                  <a:pos x="206" y="50"/>
                </a:cxn>
                <a:cxn ang="0">
                  <a:pos x="235" y="55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27" y="55"/>
                </a:cxn>
                <a:cxn ang="0">
                  <a:pos x="361" y="47"/>
                </a:cxn>
                <a:cxn ang="0">
                  <a:pos x="395" y="36"/>
                </a:cxn>
                <a:cxn ang="0">
                  <a:pos x="429" y="21"/>
                </a:cxn>
              </a:cxnLst>
              <a:rect l="0" t="0" r="r" b="b"/>
              <a:pathLst>
                <a:path w="555" h="183">
                  <a:moveTo>
                    <a:pt x="429" y="21"/>
                  </a:moveTo>
                  <a:lnTo>
                    <a:pt x="446" y="31"/>
                  </a:lnTo>
                  <a:lnTo>
                    <a:pt x="487" y="52"/>
                  </a:lnTo>
                  <a:lnTo>
                    <a:pt x="509" y="64"/>
                  </a:lnTo>
                  <a:lnTo>
                    <a:pt x="531" y="78"/>
                  </a:lnTo>
                  <a:lnTo>
                    <a:pt x="546" y="93"/>
                  </a:lnTo>
                  <a:lnTo>
                    <a:pt x="551" y="100"/>
                  </a:lnTo>
                  <a:lnTo>
                    <a:pt x="555" y="104"/>
                  </a:lnTo>
                  <a:lnTo>
                    <a:pt x="555" y="116"/>
                  </a:lnTo>
                  <a:lnTo>
                    <a:pt x="553" y="128"/>
                  </a:lnTo>
                  <a:lnTo>
                    <a:pt x="548" y="135"/>
                  </a:lnTo>
                  <a:lnTo>
                    <a:pt x="538" y="145"/>
                  </a:lnTo>
                  <a:lnTo>
                    <a:pt x="524" y="152"/>
                  </a:lnTo>
                  <a:lnTo>
                    <a:pt x="507" y="159"/>
                  </a:lnTo>
                  <a:lnTo>
                    <a:pt x="466" y="173"/>
                  </a:lnTo>
                  <a:lnTo>
                    <a:pt x="451" y="176"/>
                  </a:lnTo>
                  <a:lnTo>
                    <a:pt x="429" y="178"/>
                  </a:lnTo>
                  <a:lnTo>
                    <a:pt x="373" y="183"/>
                  </a:lnTo>
                  <a:lnTo>
                    <a:pt x="300" y="180"/>
                  </a:lnTo>
                  <a:lnTo>
                    <a:pt x="225" y="178"/>
                  </a:lnTo>
                  <a:lnTo>
                    <a:pt x="147" y="171"/>
                  </a:lnTo>
                  <a:lnTo>
                    <a:pt x="82" y="161"/>
                  </a:lnTo>
                  <a:lnTo>
                    <a:pt x="55" y="154"/>
                  </a:lnTo>
                  <a:lnTo>
                    <a:pt x="31" y="147"/>
                  </a:lnTo>
                  <a:lnTo>
                    <a:pt x="14" y="138"/>
                  </a:lnTo>
                  <a:lnTo>
                    <a:pt x="9" y="133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11" y="67"/>
                  </a:lnTo>
                  <a:lnTo>
                    <a:pt x="24" y="45"/>
                  </a:lnTo>
                  <a:lnTo>
                    <a:pt x="38" y="28"/>
                  </a:lnTo>
                  <a:lnTo>
                    <a:pt x="53" y="12"/>
                  </a:lnTo>
                  <a:lnTo>
                    <a:pt x="67" y="0"/>
                  </a:lnTo>
                  <a:lnTo>
                    <a:pt x="75" y="5"/>
                  </a:lnTo>
                  <a:lnTo>
                    <a:pt x="99" y="16"/>
                  </a:lnTo>
                  <a:lnTo>
                    <a:pt x="133" y="31"/>
                  </a:lnTo>
                  <a:lnTo>
                    <a:pt x="179" y="45"/>
                  </a:lnTo>
                  <a:lnTo>
                    <a:pt x="206" y="50"/>
                  </a:lnTo>
                  <a:lnTo>
                    <a:pt x="235" y="55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27" y="55"/>
                  </a:lnTo>
                  <a:lnTo>
                    <a:pt x="361" y="47"/>
                  </a:lnTo>
                  <a:lnTo>
                    <a:pt x="395" y="36"/>
                  </a:lnTo>
                  <a:lnTo>
                    <a:pt x="42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159"/>
            <p:cNvSpPr/>
            <p:nvPr/>
          </p:nvSpPr>
          <p:spPr bwMode="auto">
            <a:xfrm>
              <a:off x="636130" y="3907013"/>
              <a:ext cx="162155" cy="7059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77" y="12"/>
                </a:cxn>
                <a:cxn ang="0">
                  <a:pos x="226" y="35"/>
                </a:cxn>
                <a:cxn ang="0">
                  <a:pos x="250" y="50"/>
                </a:cxn>
                <a:cxn ang="0">
                  <a:pos x="272" y="64"/>
                </a:cxn>
                <a:cxn ang="0">
                  <a:pos x="289" y="78"/>
                </a:cxn>
                <a:cxn ang="0">
                  <a:pos x="294" y="83"/>
                </a:cxn>
                <a:cxn ang="0">
                  <a:pos x="294" y="88"/>
                </a:cxn>
                <a:cxn ang="0">
                  <a:pos x="294" y="92"/>
                </a:cxn>
                <a:cxn ang="0">
                  <a:pos x="291" y="97"/>
                </a:cxn>
                <a:cxn ang="0">
                  <a:pos x="279" y="107"/>
                </a:cxn>
                <a:cxn ang="0">
                  <a:pos x="262" y="116"/>
                </a:cxn>
                <a:cxn ang="0">
                  <a:pos x="236" y="126"/>
                </a:cxn>
                <a:cxn ang="0">
                  <a:pos x="202" y="128"/>
                </a:cxn>
                <a:cxn ang="0">
                  <a:pos x="182" y="128"/>
                </a:cxn>
                <a:cxn ang="0">
                  <a:pos x="160" y="128"/>
                </a:cxn>
                <a:cxn ang="0">
                  <a:pos x="136" y="123"/>
                </a:cxn>
                <a:cxn ang="0">
                  <a:pos x="112" y="119"/>
                </a:cxn>
                <a:cxn ang="0">
                  <a:pos x="85" y="111"/>
                </a:cxn>
                <a:cxn ang="0">
                  <a:pos x="56" y="102"/>
                </a:cxn>
                <a:cxn ang="0">
                  <a:pos x="32" y="90"/>
                </a:cxn>
                <a:cxn ang="0">
                  <a:pos x="15" y="80"/>
                </a:cxn>
                <a:cxn ang="0">
                  <a:pos x="5" y="71"/>
                </a:cxn>
                <a:cxn ang="0">
                  <a:pos x="0" y="61"/>
                </a:cxn>
                <a:cxn ang="0">
                  <a:pos x="2" y="52"/>
                </a:cxn>
                <a:cxn ang="0">
                  <a:pos x="10" y="45"/>
                </a:cxn>
                <a:cxn ang="0">
                  <a:pos x="20" y="35"/>
                </a:cxn>
                <a:cxn ang="0">
                  <a:pos x="34" y="31"/>
                </a:cxn>
                <a:cxn ang="0">
                  <a:pos x="68" y="19"/>
                </a:cxn>
                <a:cxn ang="0">
                  <a:pos x="105" y="9"/>
                </a:cxn>
                <a:cxn ang="0">
                  <a:pos x="136" y="2"/>
                </a:cxn>
                <a:cxn ang="0">
                  <a:pos x="158" y="0"/>
                </a:cxn>
              </a:cxnLst>
              <a:rect l="0" t="0" r="r" b="b"/>
              <a:pathLst>
                <a:path w="294" h="128">
                  <a:moveTo>
                    <a:pt x="158" y="0"/>
                  </a:moveTo>
                  <a:lnTo>
                    <a:pt x="177" y="12"/>
                  </a:lnTo>
                  <a:lnTo>
                    <a:pt x="226" y="35"/>
                  </a:lnTo>
                  <a:lnTo>
                    <a:pt x="250" y="50"/>
                  </a:lnTo>
                  <a:lnTo>
                    <a:pt x="272" y="64"/>
                  </a:lnTo>
                  <a:lnTo>
                    <a:pt x="289" y="78"/>
                  </a:lnTo>
                  <a:lnTo>
                    <a:pt x="294" y="83"/>
                  </a:lnTo>
                  <a:lnTo>
                    <a:pt x="294" y="88"/>
                  </a:lnTo>
                  <a:lnTo>
                    <a:pt x="294" y="92"/>
                  </a:lnTo>
                  <a:lnTo>
                    <a:pt x="291" y="97"/>
                  </a:lnTo>
                  <a:lnTo>
                    <a:pt x="279" y="107"/>
                  </a:lnTo>
                  <a:lnTo>
                    <a:pt x="262" y="116"/>
                  </a:lnTo>
                  <a:lnTo>
                    <a:pt x="236" y="126"/>
                  </a:lnTo>
                  <a:lnTo>
                    <a:pt x="202" y="128"/>
                  </a:lnTo>
                  <a:lnTo>
                    <a:pt x="182" y="128"/>
                  </a:lnTo>
                  <a:lnTo>
                    <a:pt x="160" y="128"/>
                  </a:lnTo>
                  <a:lnTo>
                    <a:pt x="136" y="123"/>
                  </a:lnTo>
                  <a:lnTo>
                    <a:pt x="112" y="119"/>
                  </a:lnTo>
                  <a:lnTo>
                    <a:pt x="85" y="111"/>
                  </a:lnTo>
                  <a:lnTo>
                    <a:pt x="56" y="102"/>
                  </a:lnTo>
                  <a:lnTo>
                    <a:pt x="32" y="90"/>
                  </a:lnTo>
                  <a:lnTo>
                    <a:pt x="15" y="80"/>
                  </a:lnTo>
                  <a:lnTo>
                    <a:pt x="5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10" y="45"/>
                  </a:lnTo>
                  <a:lnTo>
                    <a:pt x="20" y="35"/>
                  </a:lnTo>
                  <a:lnTo>
                    <a:pt x="34" y="31"/>
                  </a:lnTo>
                  <a:lnTo>
                    <a:pt x="68" y="19"/>
                  </a:lnTo>
                  <a:lnTo>
                    <a:pt x="105" y="9"/>
                  </a:lnTo>
                  <a:lnTo>
                    <a:pt x="136" y="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Freeform 160"/>
            <p:cNvSpPr/>
            <p:nvPr/>
          </p:nvSpPr>
          <p:spPr bwMode="auto">
            <a:xfrm>
              <a:off x="637233" y="3935694"/>
              <a:ext cx="161052" cy="41918"/>
            </a:xfrm>
            <a:custGeom>
              <a:avLst/>
              <a:gdLst/>
              <a:ahLst/>
              <a:cxnLst>
                <a:cxn ang="0">
                  <a:pos x="212" y="40"/>
                </a:cxn>
                <a:cxn ang="0">
                  <a:pos x="221" y="36"/>
                </a:cxn>
                <a:cxn ang="0">
                  <a:pos x="231" y="31"/>
                </a:cxn>
                <a:cxn ang="0">
                  <a:pos x="239" y="24"/>
                </a:cxn>
                <a:cxn ang="0">
                  <a:pos x="241" y="16"/>
                </a:cxn>
                <a:cxn ang="0">
                  <a:pos x="246" y="5"/>
                </a:cxn>
                <a:cxn ang="0">
                  <a:pos x="246" y="0"/>
                </a:cxn>
                <a:cxn ang="0">
                  <a:pos x="275" y="16"/>
                </a:cxn>
                <a:cxn ang="0">
                  <a:pos x="284" y="24"/>
                </a:cxn>
                <a:cxn ang="0">
                  <a:pos x="292" y="33"/>
                </a:cxn>
                <a:cxn ang="0">
                  <a:pos x="292" y="36"/>
                </a:cxn>
                <a:cxn ang="0">
                  <a:pos x="292" y="40"/>
                </a:cxn>
                <a:cxn ang="0">
                  <a:pos x="289" y="45"/>
                </a:cxn>
                <a:cxn ang="0">
                  <a:pos x="277" y="55"/>
                </a:cxn>
                <a:cxn ang="0">
                  <a:pos x="260" y="64"/>
                </a:cxn>
                <a:cxn ang="0">
                  <a:pos x="234" y="74"/>
                </a:cxn>
                <a:cxn ang="0">
                  <a:pos x="200" y="76"/>
                </a:cxn>
                <a:cxn ang="0">
                  <a:pos x="180" y="76"/>
                </a:cxn>
                <a:cxn ang="0">
                  <a:pos x="158" y="76"/>
                </a:cxn>
                <a:cxn ang="0">
                  <a:pos x="134" y="71"/>
                </a:cxn>
                <a:cxn ang="0">
                  <a:pos x="110" y="67"/>
                </a:cxn>
                <a:cxn ang="0">
                  <a:pos x="83" y="59"/>
                </a:cxn>
                <a:cxn ang="0">
                  <a:pos x="54" y="50"/>
                </a:cxn>
                <a:cxn ang="0">
                  <a:pos x="32" y="40"/>
                </a:cxn>
                <a:cxn ang="0">
                  <a:pos x="18" y="31"/>
                </a:cxn>
                <a:cxn ang="0">
                  <a:pos x="5" y="24"/>
                </a:cxn>
                <a:cxn ang="0">
                  <a:pos x="0" y="14"/>
                </a:cxn>
                <a:cxn ang="0">
                  <a:pos x="47" y="24"/>
                </a:cxn>
                <a:cxn ang="0">
                  <a:pos x="110" y="33"/>
                </a:cxn>
                <a:cxn ang="0">
                  <a:pos x="173" y="40"/>
                </a:cxn>
                <a:cxn ang="0">
                  <a:pos x="195" y="40"/>
                </a:cxn>
                <a:cxn ang="0">
                  <a:pos x="212" y="40"/>
                </a:cxn>
              </a:cxnLst>
              <a:rect l="0" t="0" r="r" b="b"/>
              <a:pathLst>
                <a:path w="292" h="76">
                  <a:moveTo>
                    <a:pt x="212" y="40"/>
                  </a:moveTo>
                  <a:lnTo>
                    <a:pt x="221" y="36"/>
                  </a:lnTo>
                  <a:lnTo>
                    <a:pt x="231" y="31"/>
                  </a:lnTo>
                  <a:lnTo>
                    <a:pt x="239" y="24"/>
                  </a:lnTo>
                  <a:lnTo>
                    <a:pt x="241" y="16"/>
                  </a:lnTo>
                  <a:lnTo>
                    <a:pt x="246" y="5"/>
                  </a:lnTo>
                  <a:lnTo>
                    <a:pt x="246" y="0"/>
                  </a:lnTo>
                  <a:lnTo>
                    <a:pt x="275" y="16"/>
                  </a:lnTo>
                  <a:lnTo>
                    <a:pt x="284" y="24"/>
                  </a:lnTo>
                  <a:lnTo>
                    <a:pt x="292" y="33"/>
                  </a:lnTo>
                  <a:lnTo>
                    <a:pt x="292" y="36"/>
                  </a:lnTo>
                  <a:lnTo>
                    <a:pt x="292" y="40"/>
                  </a:lnTo>
                  <a:lnTo>
                    <a:pt x="289" y="45"/>
                  </a:lnTo>
                  <a:lnTo>
                    <a:pt x="277" y="55"/>
                  </a:lnTo>
                  <a:lnTo>
                    <a:pt x="260" y="64"/>
                  </a:lnTo>
                  <a:lnTo>
                    <a:pt x="234" y="74"/>
                  </a:lnTo>
                  <a:lnTo>
                    <a:pt x="200" y="76"/>
                  </a:lnTo>
                  <a:lnTo>
                    <a:pt x="180" y="76"/>
                  </a:lnTo>
                  <a:lnTo>
                    <a:pt x="158" y="76"/>
                  </a:lnTo>
                  <a:lnTo>
                    <a:pt x="134" y="71"/>
                  </a:lnTo>
                  <a:lnTo>
                    <a:pt x="110" y="67"/>
                  </a:lnTo>
                  <a:lnTo>
                    <a:pt x="83" y="59"/>
                  </a:lnTo>
                  <a:lnTo>
                    <a:pt x="54" y="50"/>
                  </a:lnTo>
                  <a:lnTo>
                    <a:pt x="32" y="40"/>
                  </a:lnTo>
                  <a:lnTo>
                    <a:pt x="18" y="31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47" y="24"/>
                  </a:lnTo>
                  <a:lnTo>
                    <a:pt x="110" y="33"/>
                  </a:lnTo>
                  <a:lnTo>
                    <a:pt x="173" y="40"/>
                  </a:lnTo>
                  <a:lnTo>
                    <a:pt x="195" y="40"/>
                  </a:lnTo>
                  <a:lnTo>
                    <a:pt x="212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Freeform 161"/>
            <p:cNvSpPr/>
            <p:nvPr/>
          </p:nvSpPr>
          <p:spPr bwMode="auto">
            <a:xfrm>
              <a:off x="417717" y="3444266"/>
              <a:ext cx="452820" cy="579124"/>
            </a:xfrm>
            <a:custGeom>
              <a:avLst/>
              <a:gdLst/>
              <a:ahLst/>
              <a:cxnLst>
                <a:cxn ang="0">
                  <a:pos x="44" y="696"/>
                </a:cxn>
                <a:cxn ang="0">
                  <a:pos x="88" y="682"/>
                </a:cxn>
                <a:cxn ang="0">
                  <a:pos x="127" y="660"/>
                </a:cxn>
                <a:cxn ang="0">
                  <a:pos x="151" y="637"/>
                </a:cxn>
                <a:cxn ang="0">
                  <a:pos x="170" y="608"/>
                </a:cxn>
                <a:cxn ang="0">
                  <a:pos x="190" y="558"/>
                </a:cxn>
                <a:cxn ang="0">
                  <a:pos x="173" y="620"/>
                </a:cxn>
                <a:cxn ang="0">
                  <a:pos x="168" y="670"/>
                </a:cxn>
                <a:cxn ang="0">
                  <a:pos x="170" y="703"/>
                </a:cxn>
                <a:cxn ang="0">
                  <a:pos x="180" y="732"/>
                </a:cxn>
                <a:cxn ang="0">
                  <a:pos x="180" y="758"/>
                </a:cxn>
                <a:cxn ang="0">
                  <a:pos x="168" y="798"/>
                </a:cxn>
                <a:cxn ang="0">
                  <a:pos x="141" y="855"/>
                </a:cxn>
                <a:cxn ang="0">
                  <a:pos x="129" y="900"/>
                </a:cxn>
                <a:cxn ang="0">
                  <a:pos x="129" y="934"/>
                </a:cxn>
                <a:cxn ang="0">
                  <a:pos x="151" y="1005"/>
                </a:cxn>
                <a:cxn ang="0">
                  <a:pos x="163" y="1038"/>
                </a:cxn>
                <a:cxn ang="0">
                  <a:pos x="178" y="1050"/>
                </a:cxn>
                <a:cxn ang="0">
                  <a:pos x="204" y="1050"/>
                </a:cxn>
                <a:cxn ang="0">
                  <a:pos x="280" y="1019"/>
                </a:cxn>
                <a:cxn ang="0">
                  <a:pos x="474" y="941"/>
                </a:cxn>
                <a:cxn ang="0">
                  <a:pos x="571" y="910"/>
                </a:cxn>
                <a:cxn ang="0">
                  <a:pos x="624" y="905"/>
                </a:cxn>
                <a:cxn ang="0">
                  <a:pos x="673" y="910"/>
                </a:cxn>
                <a:cxn ang="0">
                  <a:pos x="690" y="905"/>
                </a:cxn>
                <a:cxn ang="0">
                  <a:pos x="700" y="898"/>
                </a:cxn>
                <a:cxn ang="0">
                  <a:pos x="697" y="853"/>
                </a:cxn>
                <a:cxn ang="0">
                  <a:pos x="702" y="827"/>
                </a:cxn>
                <a:cxn ang="0">
                  <a:pos x="714" y="803"/>
                </a:cxn>
                <a:cxn ang="0">
                  <a:pos x="719" y="739"/>
                </a:cxn>
                <a:cxn ang="0">
                  <a:pos x="729" y="675"/>
                </a:cxn>
                <a:cxn ang="0">
                  <a:pos x="758" y="584"/>
                </a:cxn>
                <a:cxn ang="0">
                  <a:pos x="780" y="520"/>
                </a:cxn>
                <a:cxn ang="0">
                  <a:pos x="799" y="442"/>
                </a:cxn>
                <a:cxn ang="0">
                  <a:pos x="814" y="352"/>
                </a:cxn>
                <a:cxn ang="0">
                  <a:pos x="821" y="259"/>
                </a:cxn>
                <a:cxn ang="0">
                  <a:pos x="816" y="171"/>
                </a:cxn>
                <a:cxn ang="0">
                  <a:pos x="802" y="95"/>
                </a:cxn>
                <a:cxn ang="0">
                  <a:pos x="780" y="50"/>
                </a:cxn>
                <a:cxn ang="0">
                  <a:pos x="760" y="29"/>
                </a:cxn>
                <a:cxn ang="0">
                  <a:pos x="736" y="12"/>
                </a:cxn>
                <a:cxn ang="0">
                  <a:pos x="692" y="2"/>
                </a:cxn>
                <a:cxn ang="0">
                  <a:pos x="627" y="0"/>
                </a:cxn>
                <a:cxn ang="0">
                  <a:pos x="554" y="10"/>
                </a:cxn>
                <a:cxn ang="0">
                  <a:pos x="479" y="29"/>
                </a:cxn>
                <a:cxn ang="0">
                  <a:pos x="403" y="57"/>
                </a:cxn>
                <a:cxn ang="0">
                  <a:pos x="333" y="95"/>
                </a:cxn>
                <a:cxn ang="0">
                  <a:pos x="267" y="143"/>
                </a:cxn>
                <a:cxn ang="0">
                  <a:pos x="214" y="193"/>
                </a:cxn>
                <a:cxn ang="0">
                  <a:pos x="170" y="252"/>
                </a:cxn>
                <a:cxn ang="0">
                  <a:pos x="107" y="361"/>
                </a:cxn>
                <a:cxn ang="0">
                  <a:pos x="37" y="518"/>
                </a:cxn>
                <a:cxn ang="0">
                  <a:pos x="12" y="589"/>
                </a:cxn>
                <a:cxn ang="0">
                  <a:pos x="3" y="646"/>
                </a:cxn>
                <a:cxn ang="0">
                  <a:pos x="5" y="687"/>
                </a:cxn>
                <a:cxn ang="0">
                  <a:pos x="12" y="696"/>
                </a:cxn>
                <a:cxn ang="0">
                  <a:pos x="25" y="699"/>
                </a:cxn>
              </a:cxnLst>
              <a:rect l="0" t="0" r="r" b="b"/>
              <a:pathLst>
                <a:path w="821" h="1050">
                  <a:moveTo>
                    <a:pt x="25" y="699"/>
                  </a:moveTo>
                  <a:lnTo>
                    <a:pt x="44" y="696"/>
                  </a:lnTo>
                  <a:lnTo>
                    <a:pt x="63" y="691"/>
                  </a:lnTo>
                  <a:lnTo>
                    <a:pt x="88" y="682"/>
                  </a:lnTo>
                  <a:lnTo>
                    <a:pt x="112" y="668"/>
                  </a:lnTo>
                  <a:lnTo>
                    <a:pt x="127" y="660"/>
                  </a:lnTo>
                  <a:lnTo>
                    <a:pt x="139" y="649"/>
                  </a:lnTo>
                  <a:lnTo>
                    <a:pt x="151" y="637"/>
                  </a:lnTo>
                  <a:lnTo>
                    <a:pt x="161" y="623"/>
                  </a:lnTo>
                  <a:lnTo>
                    <a:pt x="170" y="608"/>
                  </a:lnTo>
                  <a:lnTo>
                    <a:pt x="178" y="592"/>
                  </a:lnTo>
                  <a:lnTo>
                    <a:pt x="190" y="558"/>
                  </a:lnTo>
                  <a:lnTo>
                    <a:pt x="180" y="589"/>
                  </a:lnTo>
                  <a:lnTo>
                    <a:pt x="173" y="620"/>
                  </a:lnTo>
                  <a:lnTo>
                    <a:pt x="170" y="653"/>
                  </a:lnTo>
                  <a:lnTo>
                    <a:pt x="168" y="670"/>
                  </a:lnTo>
                  <a:lnTo>
                    <a:pt x="168" y="687"/>
                  </a:lnTo>
                  <a:lnTo>
                    <a:pt x="170" y="703"/>
                  </a:lnTo>
                  <a:lnTo>
                    <a:pt x="175" y="718"/>
                  </a:lnTo>
                  <a:lnTo>
                    <a:pt x="180" y="732"/>
                  </a:lnTo>
                  <a:lnTo>
                    <a:pt x="180" y="746"/>
                  </a:lnTo>
                  <a:lnTo>
                    <a:pt x="180" y="758"/>
                  </a:lnTo>
                  <a:lnTo>
                    <a:pt x="178" y="772"/>
                  </a:lnTo>
                  <a:lnTo>
                    <a:pt x="168" y="798"/>
                  </a:lnTo>
                  <a:lnTo>
                    <a:pt x="153" y="827"/>
                  </a:lnTo>
                  <a:lnTo>
                    <a:pt x="141" y="855"/>
                  </a:lnTo>
                  <a:lnTo>
                    <a:pt x="131" y="886"/>
                  </a:lnTo>
                  <a:lnTo>
                    <a:pt x="129" y="900"/>
                  </a:lnTo>
                  <a:lnTo>
                    <a:pt x="127" y="917"/>
                  </a:lnTo>
                  <a:lnTo>
                    <a:pt x="129" y="934"/>
                  </a:lnTo>
                  <a:lnTo>
                    <a:pt x="134" y="950"/>
                  </a:lnTo>
                  <a:lnTo>
                    <a:pt x="151" y="1005"/>
                  </a:lnTo>
                  <a:lnTo>
                    <a:pt x="156" y="1024"/>
                  </a:lnTo>
                  <a:lnTo>
                    <a:pt x="163" y="1038"/>
                  </a:lnTo>
                  <a:lnTo>
                    <a:pt x="170" y="1045"/>
                  </a:lnTo>
                  <a:lnTo>
                    <a:pt x="178" y="1050"/>
                  </a:lnTo>
                  <a:lnTo>
                    <a:pt x="190" y="1050"/>
                  </a:lnTo>
                  <a:lnTo>
                    <a:pt x="204" y="1050"/>
                  </a:lnTo>
                  <a:lnTo>
                    <a:pt x="233" y="1038"/>
                  </a:lnTo>
                  <a:lnTo>
                    <a:pt x="280" y="1019"/>
                  </a:lnTo>
                  <a:lnTo>
                    <a:pt x="406" y="967"/>
                  </a:lnTo>
                  <a:lnTo>
                    <a:pt x="474" y="941"/>
                  </a:lnTo>
                  <a:lnTo>
                    <a:pt x="539" y="919"/>
                  </a:lnTo>
                  <a:lnTo>
                    <a:pt x="571" y="910"/>
                  </a:lnTo>
                  <a:lnTo>
                    <a:pt x="600" y="905"/>
                  </a:lnTo>
                  <a:lnTo>
                    <a:pt x="624" y="905"/>
                  </a:lnTo>
                  <a:lnTo>
                    <a:pt x="644" y="905"/>
                  </a:lnTo>
                  <a:lnTo>
                    <a:pt x="673" y="910"/>
                  </a:lnTo>
                  <a:lnTo>
                    <a:pt x="682" y="907"/>
                  </a:lnTo>
                  <a:lnTo>
                    <a:pt x="690" y="905"/>
                  </a:lnTo>
                  <a:lnTo>
                    <a:pt x="695" y="903"/>
                  </a:lnTo>
                  <a:lnTo>
                    <a:pt x="700" y="898"/>
                  </a:lnTo>
                  <a:lnTo>
                    <a:pt x="700" y="886"/>
                  </a:lnTo>
                  <a:lnTo>
                    <a:pt x="697" y="853"/>
                  </a:lnTo>
                  <a:lnTo>
                    <a:pt x="700" y="836"/>
                  </a:lnTo>
                  <a:lnTo>
                    <a:pt x="702" y="827"/>
                  </a:lnTo>
                  <a:lnTo>
                    <a:pt x="707" y="820"/>
                  </a:lnTo>
                  <a:lnTo>
                    <a:pt x="714" y="803"/>
                  </a:lnTo>
                  <a:lnTo>
                    <a:pt x="717" y="787"/>
                  </a:lnTo>
                  <a:lnTo>
                    <a:pt x="719" y="739"/>
                  </a:lnTo>
                  <a:lnTo>
                    <a:pt x="721" y="710"/>
                  </a:lnTo>
                  <a:lnTo>
                    <a:pt x="729" y="675"/>
                  </a:lnTo>
                  <a:lnTo>
                    <a:pt x="738" y="632"/>
                  </a:lnTo>
                  <a:lnTo>
                    <a:pt x="758" y="584"/>
                  </a:lnTo>
                  <a:lnTo>
                    <a:pt x="770" y="556"/>
                  </a:lnTo>
                  <a:lnTo>
                    <a:pt x="780" y="520"/>
                  </a:lnTo>
                  <a:lnTo>
                    <a:pt x="789" y="482"/>
                  </a:lnTo>
                  <a:lnTo>
                    <a:pt x="799" y="442"/>
                  </a:lnTo>
                  <a:lnTo>
                    <a:pt x="809" y="397"/>
                  </a:lnTo>
                  <a:lnTo>
                    <a:pt x="814" y="352"/>
                  </a:lnTo>
                  <a:lnTo>
                    <a:pt x="819" y="304"/>
                  </a:lnTo>
                  <a:lnTo>
                    <a:pt x="821" y="259"/>
                  </a:lnTo>
                  <a:lnTo>
                    <a:pt x="821" y="214"/>
                  </a:lnTo>
                  <a:lnTo>
                    <a:pt x="816" y="171"/>
                  </a:lnTo>
                  <a:lnTo>
                    <a:pt x="811" y="131"/>
                  </a:lnTo>
                  <a:lnTo>
                    <a:pt x="802" y="95"/>
                  </a:lnTo>
                  <a:lnTo>
                    <a:pt x="787" y="64"/>
                  </a:lnTo>
                  <a:lnTo>
                    <a:pt x="780" y="50"/>
                  </a:lnTo>
                  <a:lnTo>
                    <a:pt x="770" y="38"/>
                  </a:lnTo>
                  <a:lnTo>
                    <a:pt x="760" y="29"/>
                  </a:lnTo>
                  <a:lnTo>
                    <a:pt x="748" y="19"/>
                  </a:lnTo>
                  <a:lnTo>
                    <a:pt x="736" y="12"/>
                  </a:lnTo>
                  <a:lnTo>
                    <a:pt x="721" y="7"/>
                  </a:lnTo>
                  <a:lnTo>
                    <a:pt x="692" y="2"/>
                  </a:lnTo>
                  <a:lnTo>
                    <a:pt x="661" y="0"/>
                  </a:lnTo>
                  <a:lnTo>
                    <a:pt x="627" y="0"/>
                  </a:lnTo>
                  <a:lnTo>
                    <a:pt x="590" y="2"/>
                  </a:lnTo>
                  <a:lnTo>
                    <a:pt x="554" y="10"/>
                  </a:lnTo>
                  <a:lnTo>
                    <a:pt x="515" y="17"/>
                  </a:lnTo>
                  <a:lnTo>
                    <a:pt x="479" y="29"/>
                  </a:lnTo>
                  <a:lnTo>
                    <a:pt x="440" y="43"/>
                  </a:lnTo>
                  <a:lnTo>
                    <a:pt x="403" y="57"/>
                  </a:lnTo>
                  <a:lnTo>
                    <a:pt x="367" y="76"/>
                  </a:lnTo>
                  <a:lnTo>
                    <a:pt x="333" y="95"/>
                  </a:lnTo>
                  <a:lnTo>
                    <a:pt x="299" y="119"/>
                  </a:lnTo>
                  <a:lnTo>
                    <a:pt x="267" y="143"/>
                  </a:lnTo>
                  <a:lnTo>
                    <a:pt x="241" y="166"/>
                  </a:lnTo>
                  <a:lnTo>
                    <a:pt x="214" y="193"/>
                  </a:lnTo>
                  <a:lnTo>
                    <a:pt x="192" y="221"/>
                  </a:lnTo>
                  <a:lnTo>
                    <a:pt x="170" y="252"/>
                  </a:lnTo>
                  <a:lnTo>
                    <a:pt x="149" y="285"/>
                  </a:lnTo>
                  <a:lnTo>
                    <a:pt x="107" y="361"/>
                  </a:lnTo>
                  <a:lnTo>
                    <a:pt x="68" y="440"/>
                  </a:lnTo>
                  <a:lnTo>
                    <a:pt x="37" y="518"/>
                  </a:lnTo>
                  <a:lnTo>
                    <a:pt x="25" y="556"/>
                  </a:lnTo>
                  <a:lnTo>
                    <a:pt x="12" y="589"/>
                  </a:lnTo>
                  <a:lnTo>
                    <a:pt x="5" y="620"/>
                  </a:lnTo>
                  <a:lnTo>
                    <a:pt x="3" y="646"/>
                  </a:lnTo>
                  <a:lnTo>
                    <a:pt x="0" y="670"/>
                  </a:lnTo>
                  <a:lnTo>
                    <a:pt x="5" y="687"/>
                  </a:lnTo>
                  <a:lnTo>
                    <a:pt x="8" y="691"/>
                  </a:lnTo>
                  <a:lnTo>
                    <a:pt x="12" y="696"/>
                  </a:lnTo>
                  <a:lnTo>
                    <a:pt x="20" y="699"/>
                  </a:lnTo>
                  <a:lnTo>
                    <a:pt x="25" y="6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Freeform 162"/>
            <p:cNvSpPr/>
            <p:nvPr/>
          </p:nvSpPr>
          <p:spPr bwMode="auto">
            <a:xfrm>
              <a:off x="452465" y="3550714"/>
              <a:ext cx="357954" cy="472676"/>
            </a:xfrm>
            <a:custGeom>
              <a:avLst/>
              <a:gdLst/>
              <a:ahLst/>
              <a:cxnLst>
                <a:cxn ang="0">
                  <a:pos x="603" y="615"/>
                </a:cxn>
                <a:cxn ang="0">
                  <a:pos x="479" y="622"/>
                </a:cxn>
                <a:cxn ang="0">
                  <a:pos x="287" y="641"/>
                </a:cxn>
                <a:cxn ang="0">
                  <a:pos x="199" y="648"/>
                </a:cxn>
                <a:cxn ang="0">
                  <a:pos x="195" y="643"/>
                </a:cxn>
                <a:cxn ang="0">
                  <a:pos x="202" y="627"/>
                </a:cxn>
                <a:cxn ang="0">
                  <a:pos x="226" y="598"/>
                </a:cxn>
                <a:cxn ang="0">
                  <a:pos x="316" y="527"/>
                </a:cxn>
                <a:cxn ang="0">
                  <a:pos x="472" y="418"/>
                </a:cxn>
                <a:cxn ang="0">
                  <a:pos x="496" y="391"/>
                </a:cxn>
                <a:cxn ang="0">
                  <a:pos x="498" y="384"/>
                </a:cxn>
                <a:cxn ang="0">
                  <a:pos x="491" y="380"/>
                </a:cxn>
                <a:cxn ang="0">
                  <a:pos x="462" y="377"/>
                </a:cxn>
                <a:cxn ang="0">
                  <a:pos x="294" y="391"/>
                </a:cxn>
                <a:cxn ang="0">
                  <a:pos x="209" y="391"/>
                </a:cxn>
                <a:cxn ang="0">
                  <a:pos x="178" y="384"/>
                </a:cxn>
                <a:cxn ang="0">
                  <a:pos x="168" y="377"/>
                </a:cxn>
                <a:cxn ang="0">
                  <a:pos x="166" y="365"/>
                </a:cxn>
                <a:cxn ang="0">
                  <a:pos x="175" y="342"/>
                </a:cxn>
                <a:cxn ang="0">
                  <a:pos x="207" y="301"/>
                </a:cxn>
                <a:cxn ang="0">
                  <a:pos x="314" y="197"/>
                </a:cxn>
                <a:cxn ang="0">
                  <a:pos x="391" y="111"/>
                </a:cxn>
                <a:cxn ang="0">
                  <a:pos x="430" y="52"/>
                </a:cxn>
                <a:cxn ang="0">
                  <a:pos x="445" y="14"/>
                </a:cxn>
                <a:cxn ang="0">
                  <a:pos x="442" y="2"/>
                </a:cxn>
                <a:cxn ang="0">
                  <a:pos x="433" y="2"/>
                </a:cxn>
                <a:cxn ang="0">
                  <a:pos x="404" y="23"/>
                </a:cxn>
                <a:cxn ang="0">
                  <a:pos x="350" y="80"/>
                </a:cxn>
                <a:cxn ang="0">
                  <a:pos x="214" y="244"/>
                </a:cxn>
                <a:cxn ang="0">
                  <a:pos x="93" y="401"/>
                </a:cxn>
                <a:cxn ang="0">
                  <a:pos x="32" y="456"/>
                </a:cxn>
                <a:cxn ang="0">
                  <a:pos x="0" y="498"/>
                </a:cxn>
                <a:cxn ang="0">
                  <a:pos x="47" y="477"/>
                </a:cxn>
                <a:cxn ang="0">
                  <a:pos x="78" y="453"/>
                </a:cxn>
                <a:cxn ang="0">
                  <a:pos x="105" y="420"/>
                </a:cxn>
                <a:cxn ang="0">
                  <a:pos x="122" y="380"/>
                </a:cxn>
                <a:cxn ang="0">
                  <a:pos x="107" y="446"/>
                </a:cxn>
                <a:cxn ang="0">
                  <a:pos x="105" y="489"/>
                </a:cxn>
                <a:cxn ang="0">
                  <a:pos x="112" y="525"/>
                </a:cxn>
                <a:cxn ang="0">
                  <a:pos x="117" y="553"/>
                </a:cxn>
                <a:cxn ang="0">
                  <a:pos x="115" y="579"/>
                </a:cxn>
                <a:cxn ang="0">
                  <a:pos x="90" y="634"/>
                </a:cxn>
                <a:cxn ang="0">
                  <a:pos x="68" y="693"/>
                </a:cxn>
                <a:cxn ang="0">
                  <a:pos x="64" y="724"/>
                </a:cxn>
                <a:cxn ang="0">
                  <a:pos x="71" y="757"/>
                </a:cxn>
                <a:cxn ang="0">
                  <a:pos x="98" y="841"/>
                </a:cxn>
                <a:cxn ang="0">
                  <a:pos x="110" y="855"/>
                </a:cxn>
                <a:cxn ang="0">
                  <a:pos x="129" y="857"/>
                </a:cxn>
                <a:cxn ang="0">
                  <a:pos x="188" y="819"/>
                </a:cxn>
                <a:cxn ang="0">
                  <a:pos x="251" y="788"/>
                </a:cxn>
                <a:cxn ang="0">
                  <a:pos x="319" y="765"/>
                </a:cxn>
                <a:cxn ang="0">
                  <a:pos x="522" y="710"/>
                </a:cxn>
                <a:cxn ang="0">
                  <a:pos x="610" y="684"/>
                </a:cxn>
                <a:cxn ang="0">
                  <a:pos x="634" y="662"/>
                </a:cxn>
                <a:cxn ang="0">
                  <a:pos x="637" y="638"/>
                </a:cxn>
                <a:cxn ang="0">
                  <a:pos x="649" y="617"/>
                </a:cxn>
              </a:cxnLst>
              <a:rect l="0" t="0" r="r" b="b"/>
              <a:pathLst>
                <a:path w="649" h="857">
                  <a:moveTo>
                    <a:pt x="649" y="617"/>
                  </a:moveTo>
                  <a:lnTo>
                    <a:pt x="603" y="615"/>
                  </a:lnTo>
                  <a:lnTo>
                    <a:pt x="544" y="617"/>
                  </a:lnTo>
                  <a:lnTo>
                    <a:pt x="479" y="622"/>
                  </a:lnTo>
                  <a:lnTo>
                    <a:pt x="411" y="629"/>
                  </a:lnTo>
                  <a:lnTo>
                    <a:pt x="287" y="641"/>
                  </a:lnTo>
                  <a:lnTo>
                    <a:pt x="209" y="648"/>
                  </a:lnTo>
                  <a:lnTo>
                    <a:pt x="199" y="648"/>
                  </a:lnTo>
                  <a:lnTo>
                    <a:pt x="195" y="646"/>
                  </a:lnTo>
                  <a:lnTo>
                    <a:pt x="195" y="643"/>
                  </a:lnTo>
                  <a:lnTo>
                    <a:pt x="195" y="636"/>
                  </a:lnTo>
                  <a:lnTo>
                    <a:pt x="202" y="627"/>
                  </a:lnTo>
                  <a:lnTo>
                    <a:pt x="212" y="612"/>
                  </a:lnTo>
                  <a:lnTo>
                    <a:pt x="226" y="598"/>
                  </a:lnTo>
                  <a:lnTo>
                    <a:pt x="267" y="565"/>
                  </a:lnTo>
                  <a:lnTo>
                    <a:pt x="316" y="527"/>
                  </a:lnTo>
                  <a:lnTo>
                    <a:pt x="370" y="489"/>
                  </a:lnTo>
                  <a:lnTo>
                    <a:pt x="472" y="418"/>
                  </a:lnTo>
                  <a:lnTo>
                    <a:pt x="488" y="403"/>
                  </a:lnTo>
                  <a:lnTo>
                    <a:pt x="496" y="391"/>
                  </a:lnTo>
                  <a:lnTo>
                    <a:pt x="498" y="389"/>
                  </a:lnTo>
                  <a:lnTo>
                    <a:pt x="498" y="384"/>
                  </a:lnTo>
                  <a:lnTo>
                    <a:pt x="496" y="382"/>
                  </a:lnTo>
                  <a:lnTo>
                    <a:pt x="491" y="380"/>
                  </a:lnTo>
                  <a:lnTo>
                    <a:pt x="479" y="377"/>
                  </a:lnTo>
                  <a:lnTo>
                    <a:pt x="462" y="377"/>
                  </a:lnTo>
                  <a:lnTo>
                    <a:pt x="413" y="380"/>
                  </a:lnTo>
                  <a:lnTo>
                    <a:pt x="294" y="391"/>
                  </a:lnTo>
                  <a:lnTo>
                    <a:pt x="236" y="391"/>
                  </a:lnTo>
                  <a:lnTo>
                    <a:pt x="209" y="391"/>
                  </a:lnTo>
                  <a:lnTo>
                    <a:pt x="188" y="389"/>
                  </a:lnTo>
                  <a:lnTo>
                    <a:pt x="178" y="384"/>
                  </a:lnTo>
                  <a:lnTo>
                    <a:pt x="170" y="382"/>
                  </a:lnTo>
                  <a:lnTo>
                    <a:pt x="168" y="377"/>
                  </a:lnTo>
                  <a:lnTo>
                    <a:pt x="166" y="372"/>
                  </a:lnTo>
                  <a:lnTo>
                    <a:pt x="166" y="365"/>
                  </a:lnTo>
                  <a:lnTo>
                    <a:pt x="166" y="358"/>
                  </a:lnTo>
                  <a:lnTo>
                    <a:pt x="175" y="342"/>
                  </a:lnTo>
                  <a:lnTo>
                    <a:pt x="188" y="323"/>
                  </a:lnTo>
                  <a:lnTo>
                    <a:pt x="207" y="301"/>
                  </a:lnTo>
                  <a:lnTo>
                    <a:pt x="258" y="251"/>
                  </a:lnTo>
                  <a:lnTo>
                    <a:pt x="314" y="197"/>
                  </a:lnTo>
                  <a:lnTo>
                    <a:pt x="367" y="140"/>
                  </a:lnTo>
                  <a:lnTo>
                    <a:pt x="391" y="111"/>
                  </a:lnTo>
                  <a:lnTo>
                    <a:pt x="413" y="80"/>
                  </a:lnTo>
                  <a:lnTo>
                    <a:pt x="430" y="52"/>
                  </a:lnTo>
                  <a:lnTo>
                    <a:pt x="440" y="26"/>
                  </a:lnTo>
                  <a:lnTo>
                    <a:pt x="445" y="14"/>
                  </a:lnTo>
                  <a:lnTo>
                    <a:pt x="445" y="7"/>
                  </a:lnTo>
                  <a:lnTo>
                    <a:pt x="442" y="2"/>
                  </a:lnTo>
                  <a:lnTo>
                    <a:pt x="438" y="0"/>
                  </a:lnTo>
                  <a:lnTo>
                    <a:pt x="433" y="2"/>
                  </a:lnTo>
                  <a:lnTo>
                    <a:pt x="425" y="7"/>
                  </a:lnTo>
                  <a:lnTo>
                    <a:pt x="404" y="23"/>
                  </a:lnTo>
                  <a:lnTo>
                    <a:pt x="379" y="49"/>
                  </a:lnTo>
                  <a:lnTo>
                    <a:pt x="350" y="80"/>
                  </a:lnTo>
                  <a:lnTo>
                    <a:pt x="282" y="159"/>
                  </a:lnTo>
                  <a:lnTo>
                    <a:pt x="214" y="244"/>
                  </a:lnTo>
                  <a:lnTo>
                    <a:pt x="154" y="323"/>
                  </a:lnTo>
                  <a:lnTo>
                    <a:pt x="93" y="401"/>
                  </a:lnTo>
                  <a:lnTo>
                    <a:pt x="59" y="430"/>
                  </a:lnTo>
                  <a:lnTo>
                    <a:pt x="32" y="456"/>
                  </a:lnTo>
                  <a:lnTo>
                    <a:pt x="13" y="477"/>
                  </a:lnTo>
                  <a:lnTo>
                    <a:pt x="0" y="498"/>
                  </a:lnTo>
                  <a:lnTo>
                    <a:pt x="32" y="487"/>
                  </a:lnTo>
                  <a:lnTo>
                    <a:pt x="47" y="477"/>
                  </a:lnTo>
                  <a:lnTo>
                    <a:pt x="64" y="467"/>
                  </a:lnTo>
                  <a:lnTo>
                    <a:pt x="78" y="453"/>
                  </a:lnTo>
                  <a:lnTo>
                    <a:pt x="93" y="437"/>
                  </a:lnTo>
                  <a:lnTo>
                    <a:pt x="105" y="420"/>
                  </a:lnTo>
                  <a:lnTo>
                    <a:pt x="115" y="399"/>
                  </a:lnTo>
                  <a:lnTo>
                    <a:pt x="122" y="380"/>
                  </a:lnTo>
                  <a:lnTo>
                    <a:pt x="115" y="408"/>
                  </a:lnTo>
                  <a:lnTo>
                    <a:pt x="107" y="446"/>
                  </a:lnTo>
                  <a:lnTo>
                    <a:pt x="105" y="467"/>
                  </a:lnTo>
                  <a:lnTo>
                    <a:pt x="105" y="489"/>
                  </a:lnTo>
                  <a:lnTo>
                    <a:pt x="107" y="508"/>
                  </a:lnTo>
                  <a:lnTo>
                    <a:pt x="112" y="525"/>
                  </a:lnTo>
                  <a:lnTo>
                    <a:pt x="117" y="539"/>
                  </a:lnTo>
                  <a:lnTo>
                    <a:pt x="117" y="553"/>
                  </a:lnTo>
                  <a:lnTo>
                    <a:pt x="117" y="565"/>
                  </a:lnTo>
                  <a:lnTo>
                    <a:pt x="115" y="579"/>
                  </a:lnTo>
                  <a:lnTo>
                    <a:pt x="105" y="605"/>
                  </a:lnTo>
                  <a:lnTo>
                    <a:pt x="90" y="634"/>
                  </a:lnTo>
                  <a:lnTo>
                    <a:pt x="78" y="662"/>
                  </a:lnTo>
                  <a:lnTo>
                    <a:pt x="68" y="693"/>
                  </a:lnTo>
                  <a:lnTo>
                    <a:pt x="66" y="707"/>
                  </a:lnTo>
                  <a:lnTo>
                    <a:pt x="64" y="724"/>
                  </a:lnTo>
                  <a:lnTo>
                    <a:pt x="66" y="741"/>
                  </a:lnTo>
                  <a:lnTo>
                    <a:pt x="71" y="757"/>
                  </a:lnTo>
                  <a:lnTo>
                    <a:pt x="86" y="807"/>
                  </a:lnTo>
                  <a:lnTo>
                    <a:pt x="98" y="841"/>
                  </a:lnTo>
                  <a:lnTo>
                    <a:pt x="102" y="850"/>
                  </a:lnTo>
                  <a:lnTo>
                    <a:pt x="110" y="855"/>
                  </a:lnTo>
                  <a:lnTo>
                    <a:pt x="117" y="857"/>
                  </a:lnTo>
                  <a:lnTo>
                    <a:pt x="129" y="857"/>
                  </a:lnTo>
                  <a:lnTo>
                    <a:pt x="156" y="838"/>
                  </a:lnTo>
                  <a:lnTo>
                    <a:pt x="188" y="819"/>
                  </a:lnTo>
                  <a:lnTo>
                    <a:pt x="217" y="802"/>
                  </a:lnTo>
                  <a:lnTo>
                    <a:pt x="251" y="788"/>
                  </a:lnTo>
                  <a:lnTo>
                    <a:pt x="285" y="776"/>
                  </a:lnTo>
                  <a:lnTo>
                    <a:pt x="319" y="765"/>
                  </a:lnTo>
                  <a:lnTo>
                    <a:pt x="389" y="745"/>
                  </a:lnTo>
                  <a:lnTo>
                    <a:pt x="522" y="710"/>
                  </a:lnTo>
                  <a:lnTo>
                    <a:pt x="583" y="693"/>
                  </a:lnTo>
                  <a:lnTo>
                    <a:pt x="610" y="684"/>
                  </a:lnTo>
                  <a:lnTo>
                    <a:pt x="637" y="672"/>
                  </a:lnTo>
                  <a:lnTo>
                    <a:pt x="634" y="662"/>
                  </a:lnTo>
                  <a:lnTo>
                    <a:pt x="634" y="650"/>
                  </a:lnTo>
                  <a:lnTo>
                    <a:pt x="637" y="638"/>
                  </a:lnTo>
                  <a:lnTo>
                    <a:pt x="644" y="627"/>
                  </a:lnTo>
                  <a:lnTo>
                    <a:pt x="649" y="6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Freeform 163"/>
            <p:cNvSpPr/>
            <p:nvPr/>
          </p:nvSpPr>
          <p:spPr bwMode="auto">
            <a:xfrm>
              <a:off x="815383" y="3132642"/>
              <a:ext cx="292320" cy="315485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5" y="14"/>
                </a:cxn>
                <a:cxn ang="0">
                  <a:pos x="530" y="54"/>
                </a:cxn>
                <a:cxn ang="0">
                  <a:pos x="530" y="114"/>
                </a:cxn>
                <a:cxn ang="0">
                  <a:pos x="530" y="147"/>
                </a:cxn>
                <a:cxn ang="0">
                  <a:pos x="525" y="185"/>
                </a:cxn>
                <a:cxn ang="0">
                  <a:pos x="520" y="223"/>
                </a:cxn>
                <a:cxn ang="0">
                  <a:pos x="513" y="261"/>
                </a:cxn>
                <a:cxn ang="0">
                  <a:pos x="501" y="297"/>
                </a:cxn>
                <a:cxn ang="0">
                  <a:pos x="484" y="335"/>
                </a:cxn>
                <a:cxn ang="0">
                  <a:pos x="464" y="368"/>
                </a:cxn>
                <a:cxn ang="0">
                  <a:pos x="455" y="385"/>
                </a:cxn>
                <a:cxn ang="0">
                  <a:pos x="440" y="401"/>
                </a:cxn>
                <a:cxn ang="0">
                  <a:pos x="425" y="415"/>
                </a:cxn>
                <a:cxn ang="0">
                  <a:pos x="411" y="427"/>
                </a:cxn>
                <a:cxn ang="0">
                  <a:pos x="394" y="439"/>
                </a:cxn>
                <a:cxn ang="0">
                  <a:pos x="377" y="451"/>
                </a:cxn>
                <a:cxn ang="0">
                  <a:pos x="338" y="470"/>
                </a:cxn>
                <a:cxn ang="0">
                  <a:pos x="302" y="487"/>
                </a:cxn>
                <a:cxn ang="0">
                  <a:pos x="231" y="518"/>
                </a:cxn>
                <a:cxn ang="0">
                  <a:pos x="168" y="539"/>
                </a:cxn>
                <a:cxn ang="0">
                  <a:pos x="112" y="553"/>
                </a:cxn>
                <a:cxn ang="0">
                  <a:pos x="66" y="563"/>
                </a:cxn>
                <a:cxn ang="0">
                  <a:pos x="32" y="570"/>
                </a:cxn>
                <a:cxn ang="0">
                  <a:pos x="0" y="572"/>
                </a:cxn>
                <a:cxn ang="0">
                  <a:pos x="22" y="551"/>
                </a:cxn>
                <a:cxn ang="0">
                  <a:pos x="76" y="494"/>
                </a:cxn>
                <a:cxn ang="0">
                  <a:pos x="112" y="458"/>
                </a:cxn>
                <a:cxn ang="0">
                  <a:pos x="151" y="420"/>
                </a:cxn>
                <a:cxn ang="0">
                  <a:pos x="197" y="385"/>
                </a:cxn>
                <a:cxn ang="0">
                  <a:pos x="243" y="349"/>
                </a:cxn>
                <a:cxn ang="0">
                  <a:pos x="268" y="330"/>
                </a:cxn>
                <a:cxn ang="0">
                  <a:pos x="292" y="308"/>
                </a:cxn>
                <a:cxn ang="0">
                  <a:pos x="316" y="282"/>
                </a:cxn>
                <a:cxn ang="0">
                  <a:pos x="340" y="256"/>
                </a:cxn>
                <a:cxn ang="0">
                  <a:pos x="387" y="199"/>
                </a:cxn>
                <a:cxn ang="0">
                  <a:pos x="430" y="140"/>
                </a:cxn>
                <a:cxn ang="0">
                  <a:pos x="467" y="85"/>
                </a:cxn>
                <a:cxn ang="0">
                  <a:pos x="496" y="42"/>
                </a:cxn>
                <a:cxn ang="0">
                  <a:pos x="523" y="0"/>
                </a:cxn>
              </a:cxnLst>
              <a:rect l="0" t="0" r="r" b="b"/>
              <a:pathLst>
                <a:path w="530" h="572">
                  <a:moveTo>
                    <a:pt x="523" y="0"/>
                  </a:moveTo>
                  <a:lnTo>
                    <a:pt x="525" y="14"/>
                  </a:lnTo>
                  <a:lnTo>
                    <a:pt x="530" y="54"/>
                  </a:lnTo>
                  <a:lnTo>
                    <a:pt x="530" y="114"/>
                  </a:lnTo>
                  <a:lnTo>
                    <a:pt x="530" y="147"/>
                  </a:lnTo>
                  <a:lnTo>
                    <a:pt x="525" y="185"/>
                  </a:lnTo>
                  <a:lnTo>
                    <a:pt x="520" y="223"/>
                  </a:lnTo>
                  <a:lnTo>
                    <a:pt x="513" y="261"/>
                  </a:lnTo>
                  <a:lnTo>
                    <a:pt x="501" y="297"/>
                  </a:lnTo>
                  <a:lnTo>
                    <a:pt x="484" y="335"/>
                  </a:lnTo>
                  <a:lnTo>
                    <a:pt x="464" y="368"/>
                  </a:lnTo>
                  <a:lnTo>
                    <a:pt x="455" y="385"/>
                  </a:lnTo>
                  <a:lnTo>
                    <a:pt x="440" y="401"/>
                  </a:lnTo>
                  <a:lnTo>
                    <a:pt x="425" y="415"/>
                  </a:lnTo>
                  <a:lnTo>
                    <a:pt x="411" y="427"/>
                  </a:lnTo>
                  <a:lnTo>
                    <a:pt x="394" y="439"/>
                  </a:lnTo>
                  <a:lnTo>
                    <a:pt x="377" y="451"/>
                  </a:lnTo>
                  <a:lnTo>
                    <a:pt x="338" y="470"/>
                  </a:lnTo>
                  <a:lnTo>
                    <a:pt x="302" y="487"/>
                  </a:lnTo>
                  <a:lnTo>
                    <a:pt x="231" y="518"/>
                  </a:lnTo>
                  <a:lnTo>
                    <a:pt x="168" y="539"/>
                  </a:lnTo>
                  <a:lnTo>
                    <a:pt x="112" y="553"/>
                  </a:lnTo>
                  <a:lnTo>
                    <a:pt x="66" y="563"/>
                  </a:lnTo>
                  <a:lnTo>
                    <a:pt x="32" y="570"/>
                  </a:lnTo>
                  <a:lnTo>
                    <a:pt x="0" y="572"/>
                  </a:lnTo>
                  <a:lnTo>
                    <a:pt x="22" y="551"/>
                  </a:lnTo>
                  <a:lnTo>
                    <a:pt x="76" y="494"/>
                  </a:lnTo>
                  <a:lnTo>
                    <a:pt x="112" y="458"/>
                  </a:lnTo>
                  <a:lnTo>
                    <a:pt x="151" y="420"/>
                  </a:lnTo>
                  <a:lnTo>
                    <a:pt x="197" y="385"/>
                  </a:lnTo>
                  <a:lnTo>
                    <a:pt x="243" y="349"/>
                  </a:lnTo>
                  <a:lnTo>
                    <a:pt x="268" y="330"/>
                  </a:lnTo>
                  <a:lnTo>
                    <a:pt x="292" y="308"/>
                  </a:lnTo>
                  <a:lnTo>
                    <a:pt x="316" y="282"/>
                  </a:lnTo>
                  <a:lnTo>
                    <a:pt x="340" y="256"/>
                  </a:lnTo>
                  <a:lnTo>
                    <a:pt x="387" y="199"/>
                  </a:lnTo>
                  <a:lnTo>
                    <a:pt x="430" y="140"/>
                  </a:lnTo>
                  <a:lnTo>
                    <a:pt x="467" y="85"/>
                  </a:lnTo>
                  <a:lnTo>
                    <a:pt x="496" y="42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491625" y="2968832"/>
              <a:ext cx="278531" cy="489774"/>
            </a:xfrm>
            <a:custGeom>
              <a:avLst/>
              <a:gdLst/>
              <a:ahLst/>
              <a:cxnLst>
                <a:cxn ang="0">
                  <a:pos x="442" y="74"/>
                </a:cxn>
                <a:cxn ang="0">
                  <a:pos x="427" y="57"/>
                </a:cxn>
                <a:cxn ang="0">
                  <a:pos x="413" y="42"/>
                </a:cxn>
                <a:cxn ang="0">
                  <a:pos x="398" y="31"/>
                </a:cxn>
                <a:cxn ang="0">
                  <a:pos x="383" y="19"/>
                </a:cxn>
                <a:cxn ang="0">
                  <a:pos x="369" y="12"/>
                </a:cxn>
                <a:cxn ang="0">
                  <a:pos x="354" y="7"/>
                </a:cxn>
                <a:cxn ang="0">
                  <a:pos x="340" y="2"/>
                </a:cxn>
                <a:cxn ang="0">
                  <a:pos x="325" y="0"/>
                </a:cxn>
                <a:cxn ang="0">
                  <a:pos x="313" y="0"/>
                </a:cxn>
                <a:cxn ang="0">
                  <a:pos x="299" y="2"/>
                </a:cxn>
                <a:cxn ang="0">
                  <a:pos x="267" y="7"/>
                </a:cxn>
                <a:cxn ang="0">
                  <a:pos x="235" y="19"/>
                </a:cxn>
                <a:cxn ang="0">
                  <a:pos x="201" y="31"/>
                </a:cxn>
                <a:cxn ang="0">
                  <a:pos x="182" y="40"/>
                </a:cxn>
                <a:cxn ang="0">
                  <a:pos x="165" y="52"/>
                </a:cxn>
                <a:cxn ang="0">
                  <a:pos x="148" y="69"/>
                </a:cxn>
                <a:cxn ang="0">
                  <a:pos x="131" y="85"/>
                </a:cxn>
                <a:cxn ang="0">
                  <a:pos x="99" y="126"/>
                </a:cxn>
                <a:cxn ang="0">
                  <a:pos x="73" y="168"/>
                </a:cxn>
                <a:cxn ang="0">
                  <a:pos x="51" y="209"/>
                </a:cxn>
                <a:cxn ang="0">
                  <a:pos x="31" y="245"/>
                </a:cxn>
                <a:cxn ang="0">
                  <a:pos x="17" y="275"/>
                </a:cxn>
                <a:cxn ang="0">
                  <a:pos x="10" y="318"/>
                </a:cxn>
                <a:cxn ang="0">
                  <a:pos x="2" y="361"/>
                </a:cxn>
                <a:cxn ang="0">
                  <a:pos x="0" y="406"/>
                </a:cxn>
                <a:cxn ang="0">
                  <a:pos x="2" y="453"/>
                </a:cxn>
                <a:cxn ang="0">
                  <a:pos x="7" y="501"/>
                </a:cxn>
                <a:cxn ang="0">
                  <a:pos x="15" y="548"/>
                </a:cxn>
                <a:cxn ang="0">
                  <a:pos x="27" y="596"/>
                </a:cxn>
                <a:cxn ang="0">
                  <a:pos x="41" y="641"/>
                </a:cxn>
                <a:cxn ang="0">
                  <a:pos x="61" y="686"/>
                </a:cxn>
                <a:cxn ang="0">
                  <a:pos x="85" y="727"/>
                </a:cxn>
                <a:cxn ang="0">
                  <a:pos x="112" y="767"/>
                </a:cxn>
                <a:cxn ang="0">
                  <a:pos x="126" y="784"/>
                </a:cxn>
                <a:cxn ang="0">
                  <a:pos x="143" y="800"/>
                </a:cxn>
                <a:cxn ang="0">
                  <a:pos x="160" y="817"/>
                </a:cxn>
                <a:cxn ang="0">
                  <a:pos x="177" y="831"/>
                </a:cxn>
                <a:cxn ang="0">
                  <a:pos x="196" y="845"/>
                </a:cxn>
                <a:cxn ang="0">
                  <a:pos x="218" y="857"/>
                </a:cxn>
                <a:cxn ang="0">
                  <a:pos x="240" y="867"/>
                </a:cxn>
                <a:cxn ang="0">
                  <a:pos x="262" y="876"/>
                </a:cxn>
                <a:cxn ang="0">
                  <a:pos x="284" y="883"/>
                </a:cxn>
                <a:cxn ang="0">
                  <a:pos x="311" y="888"/>
                </a:cxn>
                <a:cxn ang="0">
                  <a:pos x="342" y="800"/>
                </a:cxn>
                <a:cxn ang="0">
                  <a:pos x="371" y="710"/>
                </a:cxn>
                <a:cxn ang="0">
                  <a:pos x="398" y="620"/>
                </a:cxn>
                <a:cxn ang="0">
                  <a:pos x="422" y="529"/>
                </a:cxn>
                <a:cxn ang="0">
                  <a:pos x="444" y="437"/>
                </a:cxn>
                <a:cxn ang="0">
                  <a:pos x="466" y="344"/>
                </a:cxn>
                <a:cxn ang="0">
                  <a:pos x="485" y="252"/>
                </a:cxn>
                <a:cxn ang="0">
                  <a:pos x="505" y="159"/>
                </a:cxn>
                <a:cxn ang="0">
                  <a:pos x="459" y="100"/>
                </a:cxn>
                <a:cxn ang="0">
                  <a:pos x="442" y="74"/>
                </a:cxn>
              </a:cxnLst>
              <a:rect l="0" t="0" r="r" b="b"/>
              <a:pathLst>
                <a:path w="505" h="888">
                  <a:moveTo>
                    <a:pt x="442" y="74"/>
                  </a:moveTo>
                  <a:lnTo>
                    <a:pt x="427" y="57"/>
                  </a:lnTo>
                  <a:lnTo>
                    <a:pt x="413" y="42"/>
                  </a:lnTo>
                  <a:lnTo>
                    <a:pt x="398" y="31"/>
                  </a:lnTo>
                  <a:lnTo>
                    <a:pt x="383" y="19"/>
                  </a:lnTo>
                  <a:lnTo>
                    <a:pt x="369" y="12"/>
                  </a:lnTo>
                  <a:lnTo>
                    <a:pt x="354" y="7"/>
                  </a:lnTo>
                  <a:lnTo>
                    <a:pt x="340" y="2"/>
                  </a:lnTo>
                  <a:lnTo>
                    <a:pt x="325" y="0"/>
                  </a:lnTo>
                  <a:lnTo>
                    <a:pt x="313" y="0"/>
                  </a:lnTo>
                  <a:lnTo>
                    <a:pt x="299" y="2"/>
                  </a:lnTo>
                  <a:lnTo>
                    <a:pt x="267" y="7"/>
                  </a:lnTo>
                  <a:lnTo>
                    <a:pt x="235" y="19"/>
                  </a:lnTo>
                  <a:lnTo>
                    <a:pt x="201" y="31"/>
                  </a:lnTo>
                  <a:lnTo>
                    <a:pt x="182" y="40"/>
                  </a:lnTo>
                  <a:lnTo>
                    <a:pt x="165" y="52"/>
                  </a:lnTo>
                  <a:lnTo>
                    <a:pt x="148" y="69"/>
                  </a:lnTo>
                  <a:lnTo>
                    <a:pt x="131" y="85"/>
                  </a:lnTo>
                  <a:lnTo>
                    <a:pt x="99" y="126"/>
                  </a:lnTo>
                  <a:lnTo>
                    <a:pt x="73" y="168"/>
                  </a:lnTo>
                  <a:lnTo>
                    <a:pt x="51" y="209"/>
                  </a:lnTo>
                  <a:lnTo>
                    <a:pt x="31" y="245"/>
                  </a:lnTo>
                  <a:lnTo>
                    <a:pt x="17" y="275"/>
                  </a:lnTo>
                  <a:lnTo>
                    <a:pt x="10" y="318"/>
                  </a:lnTo>
                  <a:lnTo>
                    <a:pt x="2" y="361"/>
                  </a:lnTo>
                  <a:lnTo>
                    <a:pt x="0" y="406"/>
                  </a:lnTo>
                  <a:lnTo>
                    <a:pt x="2" y="453"/>
                  </a:lnTo>
                  <a:lnTo>
                    <a:pt x="7" y="501"/>
                  </a:lnTo>
                  <a:lnTo>
                    <a:pt x="15" y="548"/>
                  </a:lnTo>
                  <a:lnTo>
                    <a:pt x="27" y="596"/>
                  </a:lnTo>
                  <a:lnTo>
                    <a:pt x="41" y="641"/>
                  </a:lnTo>
                  <a:lnTo>
                    <a:pt x="61" y="686"/>
                  </a:lnTo>
                  <a:lnTo>
                    <a:pt x="85" y="727"/>
                  </a:lnTo>
                  <a:lnTo>
                    <a:pt x="112" y="767"/>
                  </a:lnTo>
                  <a:lnTo>
                    <a:pt x="126" y="784"/>
                  </a:lnTo>
                  <a:lnTo>
                    <a:pt x="143" y="800"/>
                  </a:lnTo>
                  <a:lnTo>
                    <a:pt x="160" y="817"/>
                  </a:lnTo>
                  <a:lnTo>
                    <a:pt x="177" y="831"/>
                  </a:lnTo>
                  <a:lnTo>
                    <a:pt x="196" y="845"/>
                  </a:lnTo>
                  <a:lnTo>
                    <a:pt x="218" y="857"/>
                  </a:lnTo>
                  <a:lnTo>
                    <a:pt x="240" y="867"/>
                  </a:lnTo>
                  <a:lnTo>
                    <a:pt x="262" y="876"/>
                  </a:lnTo>
                  <a:lnTo>
                    <a:pt x="284" y="883"/>
                  </a:lnTo>
                  <a:lnTo>
                    <a:pt x="311" y="888"/>
                  </a:lnTo>
                  <a:lnTo>
                    <a:pt x="342" y="800"/>
                  </a:lnTo>
                  <a:lnTo>
                    <a:pt x="371" y="710"/>
                  </a:lnTo>
                  <a:lnTo>
                    <a:pt x="398" y="620"/>
                  </a:lnTo>
                  <a:lnTo>
                    <a:pt x="422" y="529"/>
                  </a:lnTo>
                  <a:lnTo>
                    <a:pt x="444" y="437"/>
                  </a:lnTo>
                  <a:lnTo>
                    <a:pt x="466" y="344"/>
                  </a:lnTo>
                  <a:lnTo>
                    <a:pt x="485" y="252"/>
                  </a:lnTo>
                  <a:lnTo>
                    <a:pt x="505" y="159"/>
                  </a:lnTo>
                  <a:lnTo>
                    <a:pt x="459" y="100"/>
                  </a:lnTo>
                  <a:lnTo>
                    <a:pt x="442" y="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Freeform 165"/>
            <p:cNvSpPr/>
            <p:nvPr/>
          </p:nvSpPr>
          <p:spPr bwMode="auto">
            <a:xfrm>
              <a:off x="589248" y="2966075"/>
              <a:ext cx="143402" cy="276325"/>
            </a:xfrm>
            <a:custGeom>
              <a:avLst/>
              <a:gdLst/>
              <a:ahLst/>
              <a:cxnLst>
                <a:cxn ang="0">
                  <a:pos x="240" y="259"/>
                </a:cxn>
                <a:cxn ang="0">
                  <a:pos x="248" y="190"/>
                </a:cxn>
                <a:cxn ang="0">
                  <a:pos x="245" y="114"/>
                </a:cxn>
                <a:cxn ang="0">
                  <a:pos x="238" y="62"/>
                </a:cxn>
                <a:cxn ang="0">
                  <a:pos x="226" y="36"/>
                </a:cxn>
                <a:cxn ang="0">
                  <a:pos x="202" y="17"/>
                </a:cxn>
                <a:cxn ang="0">
                  <a:pos x="168" y="2"/>
                </a:cxn>
                <a:cxn ang="0">
                  <a:pos x="134" y="0"/>
                </a:cxn>
                <a:cxn ang="0">
                  <a:pos x="85" y="7"/>
                </a:cxn>
                <a:cxn ang="0">
                  <a:pos x="37" y="28"/>
                </a:cxn>
                <a:cxn ang="0">
                  <a:pos x="3" y="64"/>
                </a:cxn>
                <a:cxn ang="0">
                  <a:pos x="3" y="79"/>
                </a:cxn>
                <a:cxn ang="0">
                  <a:pos x="12" y="83"/>
                </a:cxn>
                <a:cxn ang="0">
                  <a:pos x="58" y="86"/>
                </a:cxn>
                <a:cxn ang="0">
                  <a:pos x="107" y="95"/>
                </a:cxn>
                <a:cxn ang="0">
                  <a:pos x="146" y="112"/>
                </a:cxn>
                <a:cxn ang="0">
                  <a:pos x="180" y="140"/>
                </a:cxn>
                <a:cxn ang="0">
                  <a:pos x="197" y="176"/>
                </a:cxn>
                <a:cxn ang="0">
                  <a:pos x="197" y="216"/>
                </a:cxn>
                <a:cxn ang="0">
                  <a:pos x="182" y="257"/>
                </a:cxn>
                <a:cxn ang="0">
                  <a:pos x="143" y="323"/>
                </a:cxn>
                <a:cxn ang="0">
                  <a:pos x="58" y="430"/>
                </a:cxn>
                <a:cxn ang="0">
                  <a:pos x="29" y="475"/>
                </a:cxn>
                <a:cxn ang="0">
                  <a:pos x="24" y="489"/>
                </a:cxn>
                <a:cxn ang="0">
                  <a:pos x="29" y="499"/>
                </a:cxn>
                <a:cxn ang="0">
                  <a:pos x="41" y="501"/>
                </a:cxn>
                <a:cxn ang="0">
                  <a:pos x="85" y="487"/>
                </a:cxn>
                <a:cxn ang="0">
                  <a:pos x="146" y="451"/>
                </a:cxn>
                <a:cxn ang="0">
                  <a:pos x="168" y="444"/>
                </a:cxn>
                <a:cxn ang="0">
                  <a:pos x="180" y="447"/>
                </a:cxn>
                <a:cxn ang="0">
                  <a:pos x="187" y="458"/>
                </a:cxn>
                <a:cxn ang="0">
                  <a:pos x="260" y="309"/>
                </a:cxn>
                <a:cxn ang="0">
                  <a:pos x="253" y="314"/>
                </a:cxn>
                <a:cxn ang="0">
                  <a:pos x="243" y="309"/>
                </a:cxn>
                <a:cxn ang="0">
                  <a:pos x="236" y="287"/>
                </a:cxn>
              </a:cxnLst>
              <a:rect l="0" t="0" r="r" b="b"/>
              <a:pathLst>
                <a:path w="260" h="501">
                  <a:moveTo>
                    <a:pt x="236" y="280"/>
                  </a:moveTo>
                  <a:lnTo>
                    <a:pt x="240" y="259"/>
                  </a:lnTo>
                  <a:lnTo>
                    <a:pt x="245" y="228"/>
                  </a:lnTo>
                  <a:lnTo>
                    <a:pt x="248" y="190"/>
                  </a:lnTo>
                  <a:lnTo>
                    <a:pt x="248" y="152"/>
                  </a:lnTo>
                  <a:lnTo>
                    <a:pt x="245" y="114"/>
                  </a:lnTo>
                  <a:lnTo>
                    <a:pt x="240" y="79"/>
                  </a:lnTo>
                  <a:lnTo>
                    <a:pt x="238" y="62"/>
                  </a:lnTo>
                  <a:lnTo>
                    <a:pt x="231" y="47"/>
                  </a:lnTo>
                  <a:lnTo>
                    <a:pt x="226" y="36"/>
                  </a:lnTo>
                  <a:lnTo>
                    <a:pt x="219" y="28"/>
                  </a:lnTo>
                  <a:lnTo>
                    <a:pt x="202" y="17"/>
                  </a:lnTo>
                  <a:lnTo>
                    <a:pt x="185" y="10"/>
                  </a:lnTo>
                  <a:lnTo>
                    <a:pt x="168" y="2"/>
                  </a:lnTo>
                  <a:lnTo>
                    <a:pt x="151" y="0"/>
                  </a:lnTo>
                  <a:lnTo>
                    <a:pt x="134" y="0"/>
                  </a:lnTo>
                  <a:lnTo>
                    <a:pt x="117" y="0"/>
                  </a:lnTo>
                  <a:lnTo>
                    <a:pt x="85" y="7"/>
                  </a:lnTo>
                  <a:lnTo>
                    <a:pt x="58" y="17"/>
                  </a:lnTo>
                  <a:lnTo>
                    <a:pt x="37" y="28"/>
                  </a:lnTo>
                  <a:lnTo>
                    <a:pt x="15" y="40"/>
                  </a:lnTo>
                  <a:lnTo>
                    <a:pt x="3" y="64"/>
                  </a:lnTo>
                  <a:lnTo>
                    <a:pt x="0" y="71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12" y="83"/>
                  </a:lnTo>
                  <a:lnTo>
                    <a:pt x="32" y="86"/>
                  </a:lnTo>
                  <a:lnTo>
                    <a:pt x="58" y="86"/>
                  </a:lnTo>
                  <a:lnTo>
                    <a:pt x="90" y="90"/>
                  </a:lnTo>
                  <a:lnTo>
                    <a:pt x="107" y="95"/>
                  </a:lnTo>
                  <a:lnTo>
                    <a:pt x="126" y="102"/>
                  </a:lnTo>
                  <a:lnTo>
                    <a:pt x="146" y="112"/>
                  </a:lnTo>
                  <a:lnTo>
                    <a:pt x="165" y="123"/>
                  </a:lnTo>
                  <a:lnTo>
                    <a:pt x="180" y="140"/>
                  </a:lnTo>
                  <a:lnTo>
                    <a:pt x="192" y="157"/>
                  </a:lnTo>
                  <a:lnTo>
                    <a:pt x="197" y="176"/>
                  </a:lnTo>
                  <a:lnTo>
                    <a:pt x="199" y="195"/>
                  </a:lnTo>
                  <a:lnTo>
                    <a:pt x="197" y="216"/>
                  </a:lnTo>
                  <a:lnTo>
                    <a:pt x="190" y="235"/>
                  </a:lnTo>
                  <a:lnTo>
                    <a:pt x="182" y="257"/>
                  </a:lnTo>
                  <a:lnTo>
                    <a:pt x="170" y="280"/>
                  </a:lnTo>
                  <a:lnTo>
                    <a:pt x="143" y="323"/>
                  </a:lnTo>
                  <a:lnTo>
                    <a:pt x="114" y="363"/>
                  </a:lnTo>
                  <a:lnTo>
                    <a:pt x="58" y="430"/>
                  </a:lnTo>
                  <a:lnTo>
                    <a:pt x="39" y="456"/>
                  </a:lnTo>
                  <a:lnTo>
                    <a:pt x="29" y="475"/>
                  </a:lnTo>
                  <a:lnTo>
                    <a:pt x="27" y="482"/>
                  </a:lnTo>
                  <a:lnTo>
                    <a:pt x="24" y="489"/>
                  </a:lnTo>
                  <a:lnTo>
                    <a:pt x="27" y="494"/>
                  </a:lnTo>
                  <a:lnTo>
                    <a:pt x="29" y="499"/>
                  </a:lnTo>
                  <a:lnTo>
                    <a:pt x="34" y="501"/>
                  </a:lnTo>
                  <a:lnTo>
                    <a:pt x="41" y="501"/>
                  </a:lnTo>
                  <a:lnTo>
                    <a:pt x="58" y="499"/>
                  </a:lnTo>
                  <a:lnTo>
                    <a:pt x="85" y="487"/>
                  </a:lnTo>
                  <a:lnTo>
                    <a:pt x="117" y="468"/>
                  </a:lnTo>
                  <a:lnTo>
                    <a:pt x="146" y="451"/>
                  </a:lnTo>
                  <a:lnTo>
                    <a:pt x="158" y="447"/>
                  </a:lnTo>
                  <a:lnTo>
                    <a:pt x="168" y="444"/>
                  </a:lnTo>
                  <a:lnTo>
                    <a:pt x="175" y="444"/>
                  </a:lnTo>
                  <a:lnTo>
                    <a:pt x="180" y="447"/>
                  </a:lnTo>
                  <a:lnTo>
                    <a:pt x="185" y="451"/>
                  </a:lnTo>
                  <a:lnTo>
                    <a:pt x="187" y="458"/>
                  </a:lnTo>
                  <a:lnTo>
                    <a:pt x="226" y="385"/>
                  </a:lnTo>
                  <a:lnTo>
                    <a:pt x="260" y="309"/>
                  </a:lnTo>
                  <a:lnTo>
                    <a:pt x="255" y="314"/>
                  </a:lnTo>
                  <a:lnTo>
                    <a:pt x="253" y="314"/>
                  </a:lnTo>
                  <a:lnTo>
                    <a:pt x="248" y="311"/>
                  </a:lnTo>
                  <a:lnTo>
                    <a:pt x="243" y="309"/>
                  </a:lnTo>
                  <a:lnTo>
                    <a:pt x="238" y="294"/>
                  </a:lnTo>
                  <a:lnTo>
                    <a:pt x="236" y="287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Freeform 166"/>
            <p:cNvSpPr/>
            <p:nvPr/>
          </p:nvSpPr>
          <p:spPr bwMode="auto">
            <a:xfrm>
              <a:off x="889290" y="3132642"/>
              <a:ext cx="40263" cy="2592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31"/>
                </a:cxn>
                <a:cxn ang="0">
                  <a:pos x="29" y="40"/>
                </a:cxn>
                <a:cxn ang="0">
                  <a:pos x="41" y="45"/>
                </a:cxn>
                <a:cxn ang="0">
                  <a:pos x="53" y="47"/>
                </a:cxn>
                <a:cxn ang="0">
                  <a:pos x="63" y="47"/>
                </a:cxn>
                <a:cxn ang="0">
                  <a:pos x="68" y="45"/>
                </a:cxn>
                <a:cxn ang="0">
                  <a:pos x="70" y="42"/>
                </a:cxn>
                <a:cxn ang="0">
                  <a:pos x="73" y="38"/>
                </a:cxn>
                <a:cxn ang="0">
                  <a:pos x="73" y="35"/>
                </a:cxn>
                <a:cxn ang="0">
                  <a:pos x="68" y="26"/>
                </a:cxn>
                <a:cxn ang="0">
                  <a:pos x="61" y="19"/>
                </a:cxn>
                <a:cxn ang="0">
                  <a:pos x="48" y="14"/>
                </a:cxn>
                <a:cxn ang="0">
                  <a:pos x="29" y="4"/>
                </a:cxn>
                <a:cxn ang="0">
                  <a:pos x="19" y="0"/>
                </a:cxn>
                <a:cxn ang="0">
                  <a:pos x="0" y="24"/>
                </a:cxn>
              </a:cxnLst>
              <a:rect l="0" t="0" r="r" b="b"/>
              <a:pathLst>
                <a:path w="73" h="47">
                  <a:moveTo>
                    <a:pt x="0" y="24"/>
                  </a:moveTo>
                  <a:lnTo>
                    <a:pt x="10" y="31"/>
                  </a:lnTo>
                  <a:lnTo>
                    <a:pt x="29" y="40"/>
                  </a:lnTo>
                  <a:lnTo>
                    <a:pt x="41" y="45"/>
                  </a:lnTo>
                  <a:lnTo>
                    <a:pt x="53" y="47"/>
                  </a:lnTo>
                  <a:lnTo>
                    <a:pt x="63" y="47"/>
                  </a:lnTo>
                  <a:lnTo>
                    <a:pt x="68" y="45"/>
                  </a:lnTo>
                  <a:lnTo>
                    <a:pt x="70" y="42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68" y="26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Freeform 167"/>
            <p:cNvSpPr/>
            <p:nvPr/>
          </p:nvSpPr>
          <p:spPr bwMode="auto">
            <a:xfrm>
              <a:off x="822553" y="3119405"/>
              <a:ext cx="182010" cy="327619"/>
            </a:xfrm>
            <a:custGeom>
              <a:avLst/>
              <a:gdLst/>
              <a:ahLst/>
              <a:cxnLst>
                <a:cxn ang="0">
                  <a:pos x="271" y="7"/>
                </a:cxn>
                <a:cxn ang="0">
                  <a:pos x="269" y="24"/>
                </a:cxn>
                <a:cxn ang="0">
                  <a:pos x="262" y="74"/>
                </a:cxn>
                <a:cxn ang="0">
                  <a:pos x="250" y="145"/>
                </a:cxn>
                <a:cxn ang="0">
                  <a:pos x="240" y="185"/>
                </a:cxn>
                <a:cxn ang="0">
                  <a:pos x="225" y="230"/>
                </a:cxn>
                <a:cxn ang="0">
                  <a:pos x="211" y="278"/>
                </a:cxn>
                <a:cxn ang="0">
                  <a:pos x="191" y="325"/>
                </a:cxn>
                <a:cxn ang="0">
                  <a:pos x="169" y="375"/>
                </a:cxn>
                <a:cxn ang="0">
                  <a:pos x="145" y="423"/>
                </a:cxn>
                <a:cxn ang="0">
                  <a:pos x="116" y="470"/>
                </a:cxn>
                <a:cxn ang="0">
                  <a:pos x="82" y="515"/>
                </a:cxn>
                <a:cxn ang="0">
                  <a:pos x="63" y="537"/>
                </a:cxn>
                <a:cxn ang="0">
                  <a:pos x="43" y="556"/>
                </a:cxn>
                <a:cxn ang="0">
                  <a:pos x="21" y="575"/>
                </a:cxn>
                <a:cxn ang="0">
                  <a:pos x="0" y="594"/>
                </a:cxn>
                <a:cxn ang="0">
                  <a:pos x="14" y="594"/>
                </a:cxn>
                <a:cxn ang="0">
                  <a:pos x="31" y="591"/>
                </a:cxn>
                <a:cxn ang="0">
                  <a:pos x="53" y="589"/>
                </a:cxn>
                <a:cxn ang="0">
                  <a:pos x="60" y="587"/>
                </a:cxn>
                <a:cxn ang="0">
                  <a:pos x="70" y="580"/>
                </a:cxn>
                <a:cxn ang="0">
                  <a:pos x="82" y="572"/>
                </a:cxn>
                <a:cxn ang="0">
                  <a:pos x="94" y="561"/>
                </a:cxn>
                <a:cxn ang="0">
                  <a:pos x="111" y="546"/>
                </a:cxn>
                <a:cxn ang="0">
                  <a:pos x="128" y="527"/>
                </a:cxn>
                <a:cxn ang="0">
                  <a:pos x="145" y="503"/>
                </a:cxn>
                <a:cxn ang="0">
                  <a:pos x="165" y="473"/>
                </a:cxn>
                <a:cxn ang="0">
                  <a:pos x="184" y="439"/>
                </a:cxn>
                <a:cxn ang="0">
                  <a:pos x="206" y="399"/>
                </a:cxn>
                <a:cxn ang="0">
                  <a:pos x="225" y="354"/>
                </a:cxn>
                <a:cxn ang="0">
                  <a:pos x="247" y="299"/>
                </a:cxn>
                <a:cxn ang="0">
                  <a:pos x="267" y="240"/>
                </a:cxn>
                <a:cxn ang="0">
                  <a:pos x="289" y="171"/>
                </a:cxn>
                <a:cxn ang="0">
                  <a:pos x="308" y="97"/>
                </a:cxn>
                <a:cxn ang="0">
                  <a:pos x="327" y="12"/>
                </a:cxn>
                <a:cxn ang="0">
                  <a:pos x="330" y="0"/>
                </a:cxn>
                <a:cxn ang="0">
                  <a:pos x="271" y="7"/>
                </a:cxn>
              </a:cxnLst>
              <a:rect l="0" t="0" r="r" b="b"/>
              <a:pathLst>
                <a:path w="330" h="594">
                  <a:moveTo>
                    <a:pt x="271" y="7"/>
                  </a:moveTo>
                  <a:lnTo>
                    <a:pt x="269" y="24"/>
                  </a:lnTo>
                  <a:lnTo>
                    <a:pt x="262" y="74"/>
                  </a:lnTo>
                  <a:lnTo>
                    <a:pt x="250" y="145"/>
                  </a:lnTo>
                  <a:lnTo>
                    <a:pt x="240" y="185"/>
                  </a:lnTo>
                  <a:lnTo>
                    <a:pt x="225" y="230"/>
                  </a:lnTo>
                  <a:lnTo>
                    <a:pt x="211" y="278"/>
                  </a:lnTo>
                  <a:lnTo>
                    <a:pt x="191" y="325"/>
                  </a:lnTo>
                  <a:lnTo>
                    <a:pt x="169" y="375"/>
                  </a:lnTo>
                  <a:lnTo>
                    <a:pt x="145" y="423"/>
                  </a:lnTo>
                  <a:lnTo>
                    <a:pt x="116" y="470"/>
                  </a:lnTo>
                  <a:lnTo>
                    <a:pt x="82" y="515"/>
                  </a:lnTo>
                  <a:lnTo>
                    <a:pt x="63" y="537"/>
                  </a:lnTo>
                  <a:lnTo>
                    <a:pt x="43" y="556"/>
                  </a:lnTo>
                  <a:lnTo>
                    <a:pt x="21" y="575"/>
                  </a:lnTo>
                  <a:lnTo>
                    <a:pt x="0" y="594"/>
                  </a:lnTo>
                  <a:lnTo>
                    <a:pt x="14" y="594"/>
                  </a:lnTo>
                  <a:lnTo>
                    <a:pt x="31" y="591"/>
                  </a:lnTo>
                  <a:lnTo>
                    <a:pt x="53" y="589"/>
                  </a:lnTo>
                  <a:lnTo>
                    <a:pt x="60" y="587"/>
                  </a:lnTo>
                  <a:lnTo>
                    <a:pt x="70" y="580"/>
                  </a:lnTo>
                  <a:lnTo>
                    <a:pt x="82" y="572"/>
                  </a:lnTo>
                  <a:lnTo>
                    <a:pt x="94" y="561"/>
                  </a:lnTo>
                  <a:lnTo>
                    <a:pt x="111" y="546"/>
                  </a:lnTo>
                  <a:lnTo>
                    <a:pt x="128" y="527"/>
                  </a:lnTo>
                  <a:lnTo>
                    <a:pt x="145" y="503"/>
                  </a:lnTo>
                  <a:lnTo>
                    <a:pt x="165" y="473"/>
                  </a:lnTo>
                  <a:lnTo>
                    <a:pt x="184" y="439"/>
                  </a:lnTo>
                  <a:lnTo>
                    <a:pt x="206" y="399"/>
                  </a:lnTo>
                  <a:lnTo>
                    <a:pt x="225" y="354"/>
                  </a:lnTo>
                  <a:lnTo>
                    <a:pt x="247" y="299"/>
                  </a:lnTo>
                  <a:lnTo>
                    <a:pt x="267" y="240"/>
                  </a:lnTo>
                  <a:lnTo>
                    <a:pt x="289" y="171"/>
                  </a:lnTo>
                  <a:lnTo>
                    <a:pt x="308" y="97"/>
                  </a:lnTo>
                  <a:lnTo>
                    <a:pt x="327" y="12"/>
                  </a:lnTo>
                  <a:lnTo>
                    <a:pt x="330" y="0"/>
                  </a:lnTo>
                  <a:lnTo>
                    <a:pt x="27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Freeform 168"/>
            <p:cNvSpPr/>
            <p:nvPr/>
          </p:nvSpPr>
          <p:spPr bwMode="auto">
            <a:xfrm>
              <a:off x="1028831" y="3162425"/>
              <a:ext cx="44124" cy="40814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16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5"/>
                </a:cxn>
                <a:cxn ang="0">
                  <a:pos x="26" y="72"/>
                </a:cxn>
                <a:cxn ang="0">
                  <a:pos x="43" y="74"/>
                </a:cxn>
                <a:cxn ang="0">
                  <a:pos x="50" y="72"/>
                </a:cxn>
                <a:cxn ang="0">
                  <a:pos x="58" y="69"/>
                </a:cxn>
                <a:cxn ang="0">
                  <a:pos x="65" y="65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1"/>
                </a:cxn>
                <a:cxn ang="0">
                  <a:pos x="80" y="34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2" y="14"/>
                </a:cxn>
                <a:cxn ang="0">
                  <a:pos x="65" y="10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4" y="5"/>
                </a:cxn>
              </a:cxnLst>
              <a:rect l="0" t="0" r="r" b="b"/>
              <a:pathLst>
                <a:path w="80" h="74">
                  <a:moveTo>
                    <a:pt x="24" y="5"/>
                  </a:moveTo>
                  <a:lnTo>
                    <a:pt x="16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5"/>
                  </a:lnTo>
                  <a:lnTo>
                    <a:pt x="26" y="72"/>
                  </a:lnTo>
                  <a:lnTo>
                    <a:pt x="43" y="74"/>
                  </a:lnTo>
                  <a:lnTo>
                    <a:pt x="50" y="72"/>
                  </a:lnTo>
                  <a:lnTo>
                    <a:pt x="58" y="69"/>
                  </a:lnTo>
                  <a:lnTo>
                    <a:pt x="65" y="65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1"/>
                  </a:lnTo>
                  <a:lnTo>
                    <a:pt x="80" y="34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2" y="14"/>
                  </a:lnTo>
                  <a:lnTo>
                    <a:pt x="65" y="10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Freeform 169"/>
            <p:cNvSpPr/>
            <p:nvPr/>
          </p:nvSpPr>
          <p:spPr bwMode="auto">
            <a:xfrm>
              <a:off x="1035450" y="3169044"/>
              <a:ext cx="30887" cy="2757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1"/>
                </a:cxn>
                <a:cxn ang="0">
                  <a:pos x="53" y="34"/>
                </a:cxn>
                <a:cxn ang="0">
                  <a:pos x="56" y="24"/>
                </a:cxn>
                <a:cxn ang="0">
                  <a:pos x="53" y="14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l="0" t="0" r="r" b="b"/>
              <a:pathLst>
                <a:path w="56" h="50">
                  <a:moveTo>
                    <a:pt x="17" y="2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4"/>
                  </a:lnTo>
                  <a:lnTo>
                    <a:pt x="53" y="14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Freeform 170"/>
            <p:cNvSpPr/>
            <p:nvPr/>
          </p:nvSpPr>
          <p:spPr bwMode="auto">
            <a:xfrm>
              <a:off x="1039311" y="3172905"/>
              <a:ext cx="22614" cy="2095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" y="7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7"/>
                </a:cxn>
                <a:cxn ang="0">
                  <a:pos x="7" y="34"/>
                </a:cxn>
                <a:cxn ang="0">
                  <a:pos x="15" y="36"/>
                </a:cxn>
                <a:cxn ang="0">
                  <a:pos x="22" y="38"/>
                </a:cxn>
                <a:cxn ang="0">
                  <a:pos x="29" y="36"/>
                </a:cxn>
                <a:cxn ang="0">
                  <a:pos x="36" y="31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9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l="0" t="0" r="r" b="b"/>
              <a:pathLst>
                <a:path w="41" h="38">
                  <a:moveTo>
                    <a:pt x="12" y="3"/>
                  </a:moveTo>
                  <a:lnTo>
                    <a:pt x="5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7" y="34"/>
                  </a:lnTo>
                  <a:lnTo>
                    <a:pt x="15" y="36"/>
                  </a:lnTo>
                  <a:lnTo>
                    <a:pt x="22" y="38"/>
                  </a:lnTo>
                  <a:lnTo>
                    <a:pt x="29" y="36"/>
                  </a:lnTo>
                  <a:lnTo>
                    <a:pt x="36" y="31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Freeform 171"/>
            <p:cNvSpPr/>
            <p:nvPr/>
          </p:nvSpPr>
          <p:spPr bwMode="auto">
            <a:xfrm>
              <a:off x="1043171" y="3175662"/>
              <a:ext cx="14892" cy="1434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7" y="17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8" y="2"/>
                </a:cxn>
              </a:cxnLst>
              <a:rect l="0" t="0" r="r" b="b"/>
              <a:pathLst>
                <a:path w="27" h="26">
                  <a:moveTo>
                    <a:pt x="8" y="2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7" y="17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Freeform 172"/>
            <p:cNvSpPr/>
            <p:nvPr/>
          </p:nvSpPr>
          <p:spPr bwMode="auto">
            <a:xfrm>
              <a:off x="1047584" y="3179523"/>
              <a:ext cx="6619" cy="66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Freeform 173"/>
            <p:cNvSpPr/>
            <p:nvPr/>
          </p:nvSpPr>
          <p:spPr bwMode="auto">
            <a:xfrm>
              <a:off x="995187" y="3188899"/>
              <a:ext cx="42469" cy="39160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2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6" y="69"/>
                </a:cxn>
                <a:cxn ang="0">
                  <a:pos x="41" y="71"/>
                </a:cxn>
                <a:cxn ang="0">
                  <a:pos x="48" y="69"/>
                </a:cxn>
                <a:cxn ang="0">
                  <a:pos x="56" y="66"/>
                </a:cxn>
                <a:cxn ang="0">
                  <a:pos x="63" y="62"/>
                </a:cxn>
                <a:cxn ang="0">
                  <a:pos x="68" y="57"/>
                </a:cxn>
                <a:cxn ang="0">
                  <a:pos x="75" y="45"/>
                </a:cxn>
                <a:cxn ang="0">
                  <a:pos x="77" y="38"/>
                </a:cxn>
                <a:cxn ang="0">
                  <a:pos x="77" y="31"/>
                </a:cxn>
                <a:cxn ang="0">
                  <a:pos x="77" y="24"/>
                </a:cxn>
                <a:cxn ang="0">
                  <a:pos x="75" y="19"/>
                </a:cxn>
                <a:cxn ang="0">
                  <a:pos x="70" y="12"/>
                </a:cxn>
                <a:cxn ang="0">
                  <a:pos x="65" y="7"/>
                </a:cxn>
                <a:cxn ang="0">
                  <a:pos x="51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</a:cxnLst>
              <a:rect l="0" t="0" r="r" b="b"/>
              <a:pathLst>
                <a:path w="77" h="71">
                  <a:moveTo>
                    <a:pt x="22" y="2"/>
                  </a:moveTo>
                  <a:lnTo>
                    <a:pt x="14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6" y="69"/>
                  </a:lnTo>
                  <a:lnTo>
                    <a:pt x="41" y="71"/>
                  </a:lnTo>
                  <a:lnTo>
                    <a:pt x="48" y="69"/>
                  </a:lnTo>
                  <a:lnTo>
                    <a:pt x="56" y="66"/>
                  </a:lnTo>
                  <a:lnTo>
                    <a:pt x="63" y="62"/>
                  </a:lnTo>
                  <a:lnTo>
                    <a:pt x="68" y="57"/>
                  </a:lnTo>
                  <a:lnTo>
                    <a:pt x="75" y="45"/>
                  </a:lnTo>
                  <a:lnTo>
                    <a:pt x="77" y="38"/>
                  </a:lnTo>
                  <a:lnTo>
                    <a:pt x="77" y="31"/>
                  </a:lnTo>
                  <a:lnTo>
                    <a:pt x="77" y="24"/>
                  </a:lnTo>
                  <a:lnTo>
                    <a:pt x="75" y="19"/>
                  </a:lnTo>
                  <a:lnTo>
                    <a:pt x="70" y="12"/>
                  </a:lnTo>
                  <a:lnTo>
                    <a:pt x="65" y="7"/>
                  </a:lnTo>
                  <a:lnTo>
                    <a:pt x="5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Freeform 174"/>
            <p:cNvSpPr/>
            <p:nvPr/>
          </p:nvSpPr>
          <p:spPr bwMode="auto">
            <a:xfrm>
              <a:off x="1001806" y="3193864"/>
              <a:ext cx="29232" cy="2757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5" y="10"/>
                </a:cxn>
                <a:cxn ang="0">
                  <a:pos x="0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5"/>
                </a:cxn>
                <a:cxn ang="0">
                  <a:pos x="17" y="50"/>
                </a:cxn>
                <a:cxn ang="0">
                  <a:pos x="29" y="50"/>
                </a:cxn>
                <a:cxn ang="0">
                  <a:pos x="39" y="48"/>
                </a:cxn>
                <a:cxn ang="0">
                  <a:pos x="49" y="43"/>
                </a:cxn>
                <a:cxn ang="0">
                  <a:pos x="53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6" y="5"/>
                </a:cxn>
                <a:cxn ang="0">
                  <a:pos x="36" y="3"/>
                </a:cxn>
                <a:cxn ang="0">
                  <a:pos x="24" y="0"/>
                </a:cxn>
                <a:cxn ang="0">
                  <a:pos x="14" y="3"/>
                </a:cxn>
              </a:cxnLst>
              <a:rect l="0" t="0" r="r" b="b"/>
              <a:pathLst>
                <a:path w="53" h="50">
                  <a:moveTo>
                    <a:pt x="14" y="3"/>
                  </a:moveTo>
                  <a:lnTo>
                    <a:pt x="5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5"/>
                  </a:lnTo>
                  <a:lnTo>
                    <a:pt x="17" y="50"/>
                  </a:lnTo>
                  <a:lnTo>
                    <a:pt x="29" y="50"/>
                  </a:lnTo>
                  <a:lnTo>
                    <a:pt x="39" y="48"/>
                  </a:lnTo>
                  <a:lnTo>
                    <a:pt x="49" y="43"/>
                  </a:lnTo>
                  <a:lnTo>
                    <a:pt x="53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6" y="5"/>
                  </a:lnTo>
                  <a:lnTo>
                    <a:pt x="36" y="3"/>
                  </a:lnTo>
                  <a:lnTo>
                    <a:pt x="24" y="0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Freeform 175"/>
            <p:cNvSpPr/>
            <p:nvPr/>
          </p:nvSpPr>
          <p:spPr bwMode="auto">
            <a:xfrm>
              <a:off x="1004563" y="3198276"/>
              <a:ext cx="24268" cy="2040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3"/>
                </a:cxn>
                <a:cxn ang="0">
                  <a:pos x="14" y="37"/>
                </a:cxn>
                <a:cxn ang="0">
                  <a:pos x="22" y="37"/>
                </a:cxn>
                <a:cxn ang="0">
                  <a:pos x="31" y="35"/>
                </a:cxn>
                <a:cxn ang="0">
                  <a:pos x="39" y="30"/>
                </a:cxn>
                <a:cxn ang="0">
                  <a:pos x="41" y="23"/>
                </a:cxn>
                <a:cxn ang="0">
                  <a:pos x="44" y="16"/>
                </a:cxn>
                <a:cxn ang="0">
                  <a:pos x="41" y="9"/>
                </a:cxn>
                <a:cxn ang="0">
                  <a:pos x="36" y="4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2" y="2"/>
                </a:cxn>
              </a:cxnLst>
              <a:rect l="0" t="0" r="r" b="b"/>
              <a:pathLst>
                <a:path w="44" h="37">
                  <a:moveTo>
                    <a:pt x="12" y="2"/>
                  </a:move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4" y="37"/>
                  </a:lnTo>
                  <a:lnTo>
                    <a:pt x="22" y="37"/>
                  </a:lnTo>
                  <a:lnTo>
                    <a:pt x="31" y="35"/>
                  </a:lnTo>
                  <a:lnTo>
                    <a:pt x="39" y="30"/>
                  </a:lnTo>
                  <a:lnTo>
                    <a:pt x="41" y="23"/>
                  </a:lnTo>
                  <a:lnTo>
                    <a:pt x="44" y="16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Freeform 176"/>
            <p:cNvSpPr/>
            <p:nvPr/>
          </p:nvSpPr>
          <p:spPr bwMode="auto">
            <a:xfrm>
              <a:off x="1008424" y="3202137"/>
              <a:ext cx="15995" cy="1268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5" y="21"/>
                </a:cxn>
                <a:cxn ang="0">
                  <a:pos x="10" y="23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4" y="19"/>
                </a:cxn>
                <a:cxn ang="0">
                  <a:pos x="27" y="14"/>
                </a:cxn>
                <a:cxn ang="0">
                  <a:pos x="29" y="9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0"/>
                </a:cxn>
              </a:cxnLst>
              <a:rect l="0" t="0" r="r" b="b"/>
              <a:pathLst>
                <a:path w="29" h="23">
                  <a:moveTo>
                    <a:pt x="10" y="0"/>
                  </a:moveTo>
                  <a:lnTo>
                    <a:pt x="5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5" y="21"/>
                  </a:lnTo>
                  <a:lnTo>
                    <a:pt x="10" y="23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14"/>
                  </a:lnTo>
                  <a:lnTo>
                    <a:pt x="29" y="9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Freeform 177"/>
            <p:cNvSpPr/>
            <p:nvPr/>
          </p:nvSpPr>
          <p:spPr bwMode="auto">
            <a:xfrm>
              <a:off x="1012285" y="3204343"/>
              <a:ext cx="8273" cy="66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5" h="12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Freeform 178"/>
            <p:cNvSpPr/>
            <p:nvPr/>
          </p:nvSpPr>
          <p:spPr bwMode="auto">
            <a:xfrm>
              <a:off x="988568" y="3148085"/>
              <a:ext cx="44124" cy="40814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17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4"/>
                </a:cxn>
                <a:cxn ang="0">
                  <a:pos x="26" y="72"/>
                </a:cxn>
                <a:cxn ang="0">
                  <a:pos x="41" y="74"/>
                </a:cxn>
                <a:cxn ang="0">
                  <a:pos x="51" y="72"/>
                </a:cxn>
                <a:cxn ang="0">
                  <a:pos x="58" y="69"/>
                </a:cxn>
                <a:cxn ang="0">
                  <a:pos x="63" y="64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0"/>
                </a:cxn>
                <a:cxn ang="0">
                  <a:pos x="80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3" y="14"/>
                </a:cxn>
                <a:cxn ang="0">
                  <a:pos x="65" y="7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1" y="5"/>
                </a:cxn>
              </a:cxnLst>
              <a:rect l="0" t="0" r="r" b="b"/>
              <a:pathLst>
                <a:path w="80" h="74">
                  <a:moveTo>
                    <a:pt x="21" y="5"/>
                  </a:moveTo>
                  <a:lnTo>
                    <a:pt x="17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4"/>
                  </a:lnTo>
                  <a:lnTo>
                    <a:pt x="26" y="72"/>
                  </a:lnTo>
                  <a:lnTo>
                    <a:pt x="41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3" y="64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0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3" y="14"/>
                  </a:lnTo>
                  <a:lnTo>
                    <a:pt x="65" y="7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Freeform 179"/>
            <p:cNvSpPr/>
            <p:nvPr/>
          </p:nvSpPr>
          <p:spPr bwMode="auto">
            <a:xfrm>
              <a:off x="995187" y="3154704"/>
              <a:ext cx="30887" cy="2757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7"/>
                </a:cxn>
                <a:cxn ang="0">
                  <a:pos x="0" y="26"/>
                </a:cxn>
                <a:cxn ang="0">
                  <a:pos x="2" y="36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0"/>
                </a:cxn>
                <a:cxn ang="0">
                  <a:pos x="53" y="31"/>
                </a:cxn>
                <a:cxn ang="0">
                  <a:pos x="56" y="21"/>
                </a:cxn>
                <a:cxn ang="0">
                  <a:pos x="53" y="12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l="0" t="0" r="r" b="b"/>
              <a:pathLst>
                <a:path w="56" h="50">
                  <a:moveTo>
                    <a:pt x="17" y="2"/>
                  </a:moveTo>
                  <a:lnTo>
                    <a:pt x="7" y="10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0"/>
                  </a:lnTo>
                  <a:lnTo>
                    <a:pt x="53" y="31"/>
                  </a:lnTo>
                  <a:lnTo>
                    <a:pt x="56" y="21"/>
                  </a:lnTo>
                  <a:lnTo>
                    <a:pt x="53" y="12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Freeform 180"/>
            <p:cNvSpPr/>
            <p:nvPr/>
          </p:nvSpPr>
          <p:spPr bwMode="auto">
            <a:xfrm>
              <a:off x="999048" y="3157461"/>
              <a:ext cx="22614" cy="20959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" y="7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5"/>
                </a:cxn>
                <a:cxn ang="0">
                  <a:pos x="15" y="38"/>
                </a:cxn>
                <a:cxn ang="0">
                  <a:pos x="22" y="38"/>
                </a:cxn>
                <a:cxn ang="0">
                  <a:pos x="29" y="35"/>
                </a:cxn>
                <a:cxn ang="0">
                  <a:pos x="36" y="31"/>
                </a:cxn>
                <a:cxn ang="0">
                  <a:pos x="41" y="26"/>
                </a:cxn>
                <a:cxn ang="0">
                  <a:pos x="41" y="19"/>
                </a:cxn>
                <a:cxn ang="0">
                  <a:pos x="39" y="9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19" y="0"/>
                </a:cxn>
                <a:cxn ang="0">
                  <a:pos x="12" y="2"/>
                </a:cxn>
              </a:cxnLst>
              <a:rect l="0" t="0" r="r" b="b"/>
              <a:pathLst>
                <a:path w="41" h="38">
                  <a:moveTo>
                    <a:pt x="12" y="2"/>
                  </a:moveTo>
                  <a:lnTo>
                    <a:pt x="5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5"/>
                  </a:lnTo>
                  <a:lnTo>
                    <a:pt x="15" y="38"/>
                  </a:lnTo>
                  <a:lnTo>
                    <a:pt x="22" y="38"/>
                  </a:lnTo>
                  <a:lnTo>
                    <a:pt x="29" y="35"/>
                  </a:lnTo>
                  <a:lnTo>
                    <a:pt x="36" y="31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39" y="9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Freeform 181"/>
            <p:cNvSpPr/>
            <p:nvPr/>
          </p:nvSpPr>
          <p:spPr bwMode="auto">
            <a:xfrm>
              <a:off x="1002909" y="3161322"/>
              <a:ext cx="14892" cy="1434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10" y="24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5" y="21"/>
                </a:cxn>
                <a:cxn ang="0">
                  <a:pos x="27" y="16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2"/>
                </a:cxn>
              </a:cxnLst>
              <a:rect l="0" t="0" r="r" b="b"/>
              <a:pathLst>
                <a:path w="27" h="26">
                  <a:moveTo>
                    <a:pt x="8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5" y="21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Freeform 182"/>
            <p:cNvSpPr/>
            <p:nvPr/>
          </p:nvSpPr>
          <p:spPr bwMode="auto">
            <a:xfrm>
              <a:off x="1007321" y="3165183"/>
              <a:ext cx="6619" cy="66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Freeform 183"/>
            <p:cNvSpPr/>
            <p:nvPr/>
          </p:nvSpPr>
          <p:spPr bwMode="auto">
            <a:xfrm>
              <a:off x="925692" y="3193864"/>
              <a:ext cx="42469" cy="4081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8"/>
                </a:cxn>
                <a:cxn ang="0">
                  <a:pos x="68" y="12"/>
                </a:cxn>
                <a:cxn ang="0">
                  <a:pos x="72" y="17"/>
                </a:cxn>
                <a:cxn ang="0">
                  <a:pos x="75" y="24"/>
                </a:cxn>
                <a:cxn ang="0">
                  <a:pos x="77" y="31"/>
                </a:cxn>
                <a:cxn ang="0">
                  <a:pos x="77" y="38"/>
                </a:cxn>
                <a:cxn ang="0">
                  <a:pos x="77" y="45"/>
                </a:cxn>
                <a:cxn ang="0">
                  <a:pos x="70" y="57"/>
                </a:cxn>
                <a:cxn ang="0">
                  <a:pos x="58" y="67"/>
                </a:cxn>
                <a:cxn ang="0">
                  <a:pos x="50" y="69"/>
                </a:cxn>
                <a:cxn ang="0">
                  <a:pos x="43" y="72"/>
                </a:cxn>
                <a:cxn ang="0">
                  <a:pos x="36" y="74"/>
                </a:cxn>
                <a:cxn ang="0">
                  <a:pos x="29" y="72"/>
                </a:cxn>
                <a:cxn ang="0">
                  <a:pos x="14" y="67"/>
                </a:cxn>
                <a:cxn ang="0">
                  <a:pos x="9" y="62"/>
                </a:cxn>
                <a:cxn ang="0">
                  <a:pos x="4" y="57"/>
                </a:cxn>
                <a:cxn ang="0">
                  <a:pos x="0" y="50"/>
                </a:cxn>
                <a:cxn ang="0">
                  <a:pos x="0" y="43"/>
                </a:cxn>
              </a:cxnLst>
              <a:rect l="0" t="0" r="r" b="b"/>
              <a:pathLst>
                <a:path w="77" h="74">
                  <a:moveTo>
                    <a:pt x="0" y="43"/>
                  </a:moveTo>
                  <a:lnTo>
                    <a:pt x="0" y="36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7" y="38"/>
                  </a:lnTo>
                  <a:lnTo>
                    <a:pt x="77" y="45"/>
                  </a:lnTo>
                  <a:lnTo>
                    <a:pt x="70" y="57"/>
                  </a:lnTo>
                  <a:lnTo>
                    <a:pt x="58" y="67"/>
                  </a:lnTo>
                  <a:lnTo>
                    <a:pt x="50" y="69"/>
                  </a:lnTo>
                  <a:lnTo>
                    <a:pt x="43" y="72"/>
                  </a:lnTo>
                  <a:lnTo>
                    <a:pt x="36" y="74"/>
                  </a:lnTo>
                  <a:lnTo>
                    <a:pt x="29" y="72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Freeform 184"/>
            <p:cNvSpPr/>
            <p:nvPr/>
          </p:nvSpPr>
          <p:spPr bwMode="auto">
            <a:xfrm>
              <a:off x="930656" y="3200482"/>
              <a:ext cx="30887" cy="2757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19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54" y="10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9"/>
                </a:cxn>
              </a:cxnLst>
              <a:rect l="0" t="0" r="r" b="b"/>
              <a:pathLst>
                <a:path w="56" h="50">
                  <a:moveTo>
                    <a:pt x="0" y="29"/>
                  </a:moveTo>
                  <a:lnTo>
                    <a:pt x="3" y="19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54" y="10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934517" y="3203240"/>
              <a:ext cx="23165" cy="20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4" y="5"/>
                </a:cxn>
                <a:cxn ang="0">
                  <a:pos x="39" y="9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l="0" t="0" r="r" b="b"/>
              <a:pathLst>
                <a:path w="42" h="38">
                  <a:moveTo>
                    <a:pt x="0" y="24"/>
                  </a:moveTo>
                  <a:lnTo>
                    <a:pt x="3" y="17"/>
                  </a:lnTo>
                  <a:lnTo>
                    <a:pt x="5" y="9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938929" y="3207101"/>
              <a:ext cx="14340" cy="143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4"/>
                </a:cxn>
                <a:cxn ang="0">
                  <a:pos x="17" y="26"/>
                </a:cxn>
                <a:cxn ang="0">
                  <a:pos x="10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l="0" t="0" r="r" b="b"/>
              <a:pathLst>
                <a:path w="26" h="26">
                  <a:moveTo>
                    <a:pt x="0" y="14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7" y="26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942790" y="3210961"/>
              <a:ext cx="8273" cy="66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15" h="12">
                  <a:moveTo>
                    <a:pt x="0" y="7"/>
                  </a:moveTo>
                  <a:lnTo>
                    <a:pt x="3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926795" y="3154704"/>
              <a:ext cx="44124" cy="4081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7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3" y="7"/>
                </a:cxn>
                <a:cxn ang="0">
                  <a:pos x="70" y="12"/>
                </a:cxn>
                <a:cxn ang="0">
                  <a:pos x="75" y="17"/>
                </a:cxn>
                <a:cxn ang="0">
                  <a:pos x="78" y="24"/>
                </a:cxn>
                <a:cxn ang="0">
                  <a:pos x="80" y="28"/>
                </a:cxn>
                <a:cxn ang="0">
                  <a:pos x="80" y="38"/>
                </a:cxn>
                <a:cxn ang="0">
                  <a:pos x="78" y="45"/>
                </a:cxn>
                <a:cxn ang="0">
                  <a:pos x="73" y="57"/>
                </a:cxn>
                <a:cxn ang="0">
                  <a:pos x="61" y="67"/>
                </a:cxn>
                <a:cxn ang="0">
                  <a:pos x="53" y="69"/>
                </a:cxn>
                <a:cxn ang="0">
                  <a:pos x="46" y="71"/>
                </a:cxn>
                <a:cxn ang="0">
                  <a:pos x="39" y="74"/>
                </a:cxn>
                <a:cxn ang="0">
                  <a:pos x="29" y="71"/>
                </a:cxn>
                <a:cxn ang="0">
                  <a:pos x="17" y="67"/>
                </a:cxn>
                <a:cxn ang="0">
                  <a:pos x="12" y="62"/>
                </a:cxn>
                <a:cxn ang="0">
                  <a:pos x="7" y="57"/>
                </a:cxn>
                <a:cxn ang="0">
                  <a:pos x="2" y="50"/>
                </a:cxn>
                <a:cxn ang="0">
                  <a:pos x="0" y="43"/>
                </a:cxn>
              </a:cxnLst>
              <a:rect l="0" t="0" r="r" b="b"/>
              <a:pathLst>
                <a:path w="80" h="74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3" y="7"/>
                  </a:lnTo>
                  <a:lnTo>
                    <a:pt x="70" y="12"/>
                  </a:lnTo>
                  <a:lnTo>
                    <a:pt x="75" y="17"/>
                  </a:lnTo>
                  <a:lnTo>
                    <a:pt x="78" y="24"/>
                  </a:lnTo>
                  <a:lnTo>
                    <a:pt x="80" y="28"/>
                  </a:lnTo>
                  <a:lnTo>
                    <a:pt x="80" y="38"/>
                  </a:lnTo>
                  <a:lnTo>
                    <a:pt x="78" y="45"/>
                  </a:lnTo>
                  <a:lnTo>
                    <a:pt x="73" y="57"/>
                  </a:lnTo>
                  <a:lnTo>
                    <a:pt x="61" y="67"/>
                  </a:lnTo>
                  <a:lnTo>
                    <a:pt x="53" y="69"/>
                  </a:lnTo>
                  <a:lnTo>
                    <a:pt x="46" y="71"/>
                  </a:lnTo>
                  <a:lnTo>
                    <a:pt x="39" y="74"/>
                  </a:lnTo>
                  <a:lnTo>
                    <a:pt x="29" y="71"/>
                  </a:lnTo>
                  <a:lnTo>
                    <a:pt x="17" y="67"/>
                  </a:lnTo>
                  <a:lnTo>
                    <a:pt x="12" y="62"/>
                  </a:lnTo>
                  <a:lnTo>
                    <a:pt x="7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933414" y="3161322"/>
              <a:ext cx="30887" cy="275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1" y="9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8"/>
                </a:cxn>
              </a:cxnLst>
              <a:rect l="0" t="0" r="r" b="b"/>
              <a:pathLst>
                <a:path w="56" h="50">
                  <a:moveTo>
                    <a:pt x="0" y="28"/>
                  </a:moveTo>
                  <a:lnTo>
                    <a:pt x="2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1" y="9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937274" y="3164080"/>
              <a:ext cx="23165" cy="2095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6"/>
                </a:cxn>
                <a:cxn ang="0">
                  <a:pos x="5" y="9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4" y="4"/>
                </a:cxn>
                <a:cxn ang="0">
                  <a:pos x="39" y="9"/>
                </a:cxn>
                <a:cxn ang="0">
                  <a:pos x="42" y="16"/>
                </a:cxn>
                <a:cxn ang="0">
                  <a:pos x="42" y="23"/>
                </a:cxn>
                <a:cxn ang="0">
                  <a:pos x="37" y="31"/>
                </a:cxn>
                <a:cxn ang="0">
                  <a:pos x="32" y="35"/>
                </a:cxn>
                <a:cxn ang="0">
                  <a:pos x="25" y="38"/>
                </a:cxn>
                <a:cxn ang="0">
                  <a:pos x="15" y="38"/>
                </a:cxn>
                <a:cxn ang="0">
                  <a:pos x="8" y="35"/>
                </a:cxn>
                <a:cxn ang="0">
                  <a:pos x="3" y="31"/>
                </a:cxn>
                <a:cxn ang="0">
                  <a:pos x="0" y="23"/>
                </a:cxn>
              </a:cxnLst>
              <a:rect l="0" t="0" r="r" b="b"/>
              <a:pathLst>
                <a:path w="42" h="38">
                  <a:moveTo>
                    <a:pt x="0" y="23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37" y="31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5" y="38"/>
                  </a:lnTo>
                  <a:lnTo>
                    <a:pt x="8" y="35"/>
                  </a:lnTo>
                  <a:lnTo>
                    <a:pt x="3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Freeform 191"/>
            <p:cNvSpPr/>
            <p:nvPr/>
          </p:nvSpPr>
          <p:spPr bwMode="auto">
            <a:xfrm>
              <a:off x="941687" y="3167941"/>
              <a:ext cx="14340" cy="1323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4" y="24"/>
                </a:cxn>
                <a:cxn ang="0">
                  <a:pos x="9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l="0" t="0" r="r" b="b"/>
              <a:pathLst>
                <a:path w="26" h="24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Freeform 192"/>
            <p:cNvSpPr/>
            <p:nvPr/>
          </p:nvSpPr>
          <p:spPr bwMode="auto">
            <a:xfrm>
              <a:off x="945548" y="3171802"/>
              <a:ext cx="7722" cy="66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</a:cxnLst>
              <a:rect l="0" t="0" r="r" b="b"/>
              <a:pathLst>
                <a:path w="14" h="12">
                  <a:moveTo>
                    <a:pt x="0" y="7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Freeform 193"/>
            <p:cNvSpPr/>
            <p:nvPr/>
          </p:nvSpPr>
          <p:spPr bwMode="auto">
            <a:xfrm>
              <a:off x="888187" y="3174559"/>
              <a:ext cx="42469" cy="3916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7" y="1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7"/>
                </a:cxn>
                <a:cxn ang="0">
                  <a:pos x="68" y="12"/>
                </a:cxn>
                <a:cxn ang="0">
                  <a:pos x="72" y="16"/>
                </a:cxn>
                <a:cxn ang="0">
                  <a:pos x="75" y="21"/>
                </a:cxn>
                <a:cxn ang="0">
                  <a:pos x="77" y="28"/>
                </a:cxn>
                <a:cxn ang="0">
                  <a:pos x="77" y="38"/>
                </a:cxn>
                <a:cxn ang="0">
                  <a:pos x="77" y="43"/>
                </a:cxn>
                <a:cxn ang="0">
                  <a:pos x="70" y="57"/>
                </a:cxn>
                <a:cxn ang="0">
                  <a:pos x="58" y="66"/>
                </a:cxn>
                <a:cxn ang="0">
                  <a:pos x="50" y="69"/>
                </a:cxn>
                <a:cxn ang="0">
                  <a:pos x="43" y="71"/>
                </a:cxn>
                <a:cxn ang="0">
                  <a:pos x="36" y="71"/>
                </a:cxn>
                <a:cxn ang="0">
                  <a:pos x="29" y="71"/>
                </a:cxn>
                <a:cxn ang="0">
                  <a:pos x="14" y="66"/>
                </a:cxn>
                <a:cxn ang="0">
                  <a:pos x="9" y="61"/>
                </a:cxn>
                <a:cxn ang="0">
                  <a:pos x="5" y="57"/>
                </a:cxn>
                <a:cxn ang="0">
                  <a:pos x="0" y="50"/>
                </a:cxn>
                <a:cxn ang="0">
                  <a:pos x="0" y="43"/>
                </a:cxn>
              </a:cxnLst>
              <a:rect l="0" t="0" r="r" b="b"/>
              <a:pathLst>
                <a:path w="77" h="71">
                  <a:moveTo>
                    <a:pt x="0" y="43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7" y="1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7"/>
                  </a:lnTo>
                  <a:lnTo>
                    <a:pt x="68" y="12"/>
                  </a:lnTo>
                  <a:lnTo>
                    <a:pt x="72" y="16"/>
                  </a:lnTo>
                  <a:lnTo>
                    <a:pt x="75" y="21"/>
                  </a:lnTo>
                  <a:lnTo>
                    <a:pt x="77" y="28"/>
                  </a:lnTo>
                  <a:lnTo>
                    <a:pt x="77" y="38"/>
                  </a:lnTo>
                  <a:lnTo>
                    <a:pt x="77" y="43"/>
                  </a:lnTo>
                  <a:lnTo>
                    <a:pt x="70" y="57"/>
                  </a:lnTo>
                  <a:lnTo>
                    <a:pt x="58" y="66"/>
                  </a:lnTo>
                  <a:lnTo>
                    <a:pt x="50" y="69"/>
                  </a:lnTo>
                  <a:lnTo>
                    <a:pt x="43" y="71"/>
                  </a:lnTo>
                  <a:lnTo>
                    <a:pt x="36" y="71"/>
                  </a:lnTo>
                  <a:lnTo>
                    <a:pt x="29" y="71"/>
                  </a:lnTo>
                  <a:lnTo>
                    <a:pt x="14" y="66"/>
                  </a:lnTo>
                  <a:lnTo>
                    <a:pt x="9" y="61"/>
                  </a:lnTo>
                  <a:lnTo>
                    <a:pt x="5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Freeform 194"/>
            <p:cNvSpPr/>
            <p:nvPr/>
          </p:nvSpPr>
          <p:spPr bwMode="auto">
            <a:xfrm>
              <a:off x="894805" y="3181178"/>
              <a:ext cx="29232" cy="270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2" y="2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3" y="2"/>
                </a:cxn>
                <a:cxn ang="0">
                  <a:pos x="51" y="9"/>
                </a:cxn>
                <a:cxn ang="0">
                  <a:pos x="53" y="19"/>
                </a:cxn>
                <a:cxn ang="0">
                  <a:pos x="53" y="28"/>
                </a:cxn>
                <a:cxn ang="0">
                  <a:pos x="48" y="38"/>
                </a:cxn>
                <a:cxn ang="0">
                  <a:pos x="41" y="45"/>
                </a:cxn>
                <a:cxn ang="0">
                  <a:pos x="29" y="49"/>
                </a:cxn>
                <a:cxn ang="0">
                  <a:pos x="19" y="49"/>
                </a:cxn>
                <a:cxn ang="0">
                  <a:pos x="9" y="45"/>
                </a:cxn>
                <a:cxn ang="0">
                  <a:pos x="2" y="38"/>
                </a:cxn>
                <a:cxn ang="0">
                  <a:pos x="0" y="28"/>
                </a:cxn>
              </a:cxnLst>
              <a:rect l="0" t="0" r="r" b="b"/>
              <a:pathLst>
                <a:path w="53" h="49">
                  <a:moveTo>
                    <a:pt x="0" y="28"/>
                  </a:moveTo>
                  <a:lnTo>
                    <a:pt x="0" y="19"/>
                  </a:lnTo>
                  <a:lnTo>
                    <a:pt x="4" y="9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3" y="2"/>
                  </a:lnTo>
                  <a:lnTo>
                    <a:pt x="51" y="9"/>
                  </a:lnTo>
                  <a:lnTo>
                    <a:pt x="53" y="19"/>
                  </a:lnTo>
                  <a:lnTo>
                    <a:pt x="53" y="28"/>
                  </a:lnTo>
                  <a:lnTo>
                    <a:pt x="48" y="38"/>
                  </a:lnTo>
                  <a:lnTo>
                    <a:pt x="41" y="45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9" y="45"/>
                  </a:lnTo>
                  <a:lnTo>
                    <a:pt x="2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Freeform 195"/>
            <p:cNvSpPr/>
            <p:nvPr/>
          </p:nvSpPr>
          <p:spPr bwMode="auto">
            <a:xfrm>
              <a:off x="897012" y="3183384"/>
              <a:ext cx="23165" cy="20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10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4" y="5"/>
                </a:cxn>
                <a:cxn ang="0">
                  <a:pos x="39" y="10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l="0" t="0" r="r" b="b"/>
              <a:pathLst>
                <a:path w="42" h="38">
                  <a:moveTo>
                    <a:pt x="0" y="24"/>
                  </a:moveTo>
                  <a:lnTo>
                    <a:pt x="3" y="17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Freeform 196"/>
            <p:cNvSpPr/>
            <p:nvPr/>
          </p:nvSpPr>
          <p:spPr bwMode="auto">
            <a:xfrm>
              <a:off x="901424" y="3187796"/>
              <a:ext cx="14340" cy="1268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3"/>
                </a:cxn>
                <a:cxn ang="0">
                  <a:pos x="17" y="23"/>
                </a:cxn>
                <a:cxn ang="0">
                  <a:pos x="10" y="23"/>
                </a:cxn>
                <a:cxn ang="0">
                  <a:pos x="5" y="23"/>
                </a:cxn>
                <a:cxn ang="0">
                  <a:pos x="2" y="19"/>
                </a:cxn>
                <a:cxn ang="0">
                  <a:pos x="0" y="14"/>
                </a:cxn>
              </a:cxnLst>
              <a:rect l="0" t="0" r="r" b="b"/>
              <a:pathLst>
                <a:path w="26" h="23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Freeform 197"/>
            <p:cNvSpPr/>
            <p:nvPr/>
          </p:nvSpPr>
          <p:spPr bwMode="auto">
            <a:xfrm>
              <a:off x="905285" y="3191657"/>
              <a:ext cx="8273" cy="66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9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7"/>
                </a:cxn>
              </a:cxnLst>
              <a:rect l="0" t="0" r="r" b="b"/>
              <a:pathLst>
                <a:path w="15" h="12">
                  <a:moveTo>
                    <a:pt x="0" y="7"/>
                  </a:moveTo>
                  <a:lnTo>
                    <a:pt x="3" y="9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Freeform 198"/>
            <p:cNvSpPr/>
            <p:nvPr/>
          </p:nvSpPr>
          <p:spPr bwMode="auto">
            <a:xfrm>
              <a:off x="963197" y="3178420"/>
              <a:ext cx="34748" cy="31438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2" y="52"/>
                </a:cxn>
                <a:cxn ang="0">
                  <a:pos x="24" y="57"/>
                </a:cxn>
                <a:cxn ang="0">
                  <a:pos x="36" y="57"/>
                </a:cxn>
                <a:cxn ang="0">
                  <a:pos x="48" y="52"/>
                </a:cxn>
                <a:cxn ang="0">
                  <a:pos x="55" y="45"/>
                </a:cxn>
                <a:cxn ang="0">
                  <a:pos x="63" y="33"/>
                </a:cxn>
                <a:cxn ang="0">
                  <a:pos x="63" y="24"/>
                </a:cxn>
                <a:cxn ang="0">
                  <a:pos x="58" y="12"/>
                </a:cxn>
                <a:cxn ang="0">
                  <a:pos x="50" y="5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4" y="5"/>
                </a:cxn>
                <a:cxn ang="0">
                  <a:pos x="4" y="12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2" y="45"/>
                </a:cxn>
              </a:cxnLst>
              <a:rect l="0" t="0" r="r" b="b"/>
              <a:pathLst>
                <a:path w="63" h="57">
                  <a:moveTo>
                    <a:pt x="2" y="45"/>
                  </a:moveTo>
                  <a:lnTo>
                    <a:pt x="12" y="52"/>
                  </a:lnTo>
                  <a:lnTo>
                    <a:pt x="24" y="57"/>
                  </a:lnTo>
                  <a:lnTo>
                    <a:pt x="36" y="57"/>
                  </a:lnTo>
                  <a:lnTo>
                    <a:pt x="48" y="52"/>
                  </a:lnTo>
                  <a:lnTo>
                    <a:pt x="55" y="45"/>
                  </a:lnTo>
                  <a:lnTo>
                    <a:pt x="63" y="33"/>
                  </a:lnTo>
                  <a:lnTo>
                    <a:pt x="63" y="24"/>
                  </a:lnTo>
                  <a:lnTo>
                    <a:pt x="58" y="12"/>
                  </a:lnTo>
                  <a:lnTo>
                    <a:pt x="50" y="5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4" y="5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Freeform 199"/>
            <p:cNvSpPr/>
            <p:nvPr/>
          </p:nvSpPr>
          <p:spPr bwMode="auto">
            <a:xfrm>
              <a:off x="963197" y="3310791"/>
              <a:ext cx="42469" cy="40263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6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8"/>
                </a:cxn>
                <a:cxn ang="0">
                  <a:pos x="2" y="45"/>
                </a:cxn>
                <a:cxn ang="0">
                  <a:pos x="4" y="52"/>
                </a:cxn>
                <a:cxn ang="0">
                  <a:pos x="7" y="59"/>
                </a:cxn>
                <a:cxn ang="0">
                  <a:pos x="14" y="64"/>
                </a:cxn>
                <a:cxn ang="0">
                  <a:pos x="26" y="71"/>
                </a:cxn>
                <a:cxn ang="0">
                  <a:pos x="41" y="73"/>
                </a:cxn>
                <a:cxn ang="0">
                  <a:pos x="48" y="71"/>
                </a:cxn>
                <a:cxn ang="0">
                  <a:pos x="55" y="69"/>
                </a:cxn>
                <a:cxn ang="0">
                  <a:pos x="63" y="66"/>
                </a:cxn>
                <a:cxn ang="0">
                  <a:pos x="67" y="59"/>
                </a:cxn>
                <a:cxn ang="0">
                  <a:pos x="75" y="47"/>
                </a:cxn>
                <a:cxn ang="0">
                  <a:pos x="77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0" y="14"/>
                </a:cxn>
                <a:cxn ang="0">
                  <a:pos x="65" y="7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2"/>
                </a:cxn>
              </a:cxnLst>
              <a:rect l="0" t="0" r="r" b="b"/>
              <a:pathLst>
                <a:path w="77" h="73">
                  <a:moveTo>
                    <a:pt x="24" y="2"/>
                  </a:moveTo>
                  <a:lnTo>
                    <a:pt x="16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64"/>
                  </a:lnTo>
                  <a:lnTo>
                    <a:pt x="26" y="71"/>
                  </a:lnTo>
                  <a:lnTo>
                    <a:pt x="41" y="73"/>
                  </a:lnTo>
                  <a:lnTo>
                    <a:pt x="48" y="71"/>
                  </a:lnTo>
                  <a:lnTo>
                    <a:pt x="55" y="69"/>
                  </a:lnTo>
                  <a:lnTo>
                    <a:pt x="63" y="66"/>
                  </a:lnTo>
                  <a:lnTo>
                    <a:pt x="67" y="59"/>
                  </a:lnTo>
                  <a:lnTo>
                    <a:pt x="75" y="47"/>
                  </a:lnTo>
                  <a:lnTo>
                    <a:pt x="77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0" y="14"/>
                  </a:lnTo>
                  <a:lnTo>
                    <a:pt x="65" y="7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Freeform 200"/>
            <p:cNvSpPr/>
            <p:nvPr/>
          </p:nvSpPr>
          <p:spPr bwMode="auto">
            <a:xfrm>
              <a:off x="969816" y="3315755"/>
              <a:ext cx="29232" cy="29232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7" y="53"/>
                </a:cxn>
                <a:cxn ang="0">
                  <a:pos x="29" y="53"/>
                </a:cxn>
                <a:cxn ang="0">
                  <a:pos x="38" y="50"/>
                </a:cxn>
                <a:cxn ang="0">
                  <a:pos x="48" y="43"/>
                </a:cxn>
                <a:cxn ang="0">
                  <a:pos x="53" y="36"/>
                </a:cxn>
                <a:cxn ang="0">
                  <a:pos x="53" y="27"/>
                </a:cxn>
                <a:cxn ang="0">
                  <a:pos x="51" y="15"/>
                </a:cxn>
                <a:cxn ang="0">
                  <a:pos x="46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7" y="3"/>
                </a:cxn>
              </a:cxnLst>
              <a:rect l="0" t="0" r="r" b="b"/>
              <a:pathLst>
                <a:path w="53" h="53">
                  <a:moveTo>
                    <a:pt x="17" y="3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7" y="53"/>
                  </a:lnTo>
                  <a:lnTo>
                    <a:pt x="29" y="53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6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Freeform 201"/>
            <p:cNvSpPr/>
            <p:nvPr/>
          </p:nvSpPr>
          <p:spPr bwMode="auto">
            <a:xfrm>
              <a:off x="973676" y="3319616"/>
              <a:ext cx="22614" cy="2095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4"/>
                </a:cxn>
                <a:cxn ang="0">
                  <a:pos x="12" y="38"/>
                </a:cxn>
                <a:cxn ang="0">
                  <a:pos x="22" y="38"/>
                </a:cxn>
                <a:cxn ang="0">
                  <a:pos x="29" y="38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41" y="20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l="0" t="0" r="r" b="b"/>
              <a:pathLst>
                <a:path w="41" h="38">
                  <a:moveTo>
                    <a:pt x="12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4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Freeform 202"/>
            <p:cNvSpPr/>
            <p:nvPr/>
          </p:nvSpPr>
          <p:spPr bwMode="auto">
            <a:xfrm>
              <a:off x="977537" y="3324029"/>
              <a:ext cx="14892" cy="1434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2" y="26"/>
                </a:cxn>
                <a:cxn ang="0">
                  <a:pos x="20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7" y="12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0"/>
                </a:cxn>
              </a:cxnLst>
              <a:rect l="0" t="0" r="r" b="b"/>
              <a:pathLst>
                <a:path w="27" h="26">
                  <a:moveTo>
                    <a:pt x="8" y="0"/>
                  </a:move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2" y="26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7" y="12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Freeform 203"/>
            <p:cNvSpPr/>
            <p:nvPr/>
          </p:nvSpPr>
          <p:spPr bwMode="auto">
            <a:xfrm>
              <a:off x="981950" y="3327889"/>
              <a:ext cx="6619" cy="66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Freeform 204"/>
            <p:cNvSpPr/>
            <p:nvPr/>
          </p:nvSpPr>
          <p:spPr bwMode="auto">
            <a:xfrm>
              <a:off x="929553" y="3334508"/>
              <a:ext cx="42469" cy="40263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14" y="9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2" y="54"/>
                </a:cxn>
                <a:cxn ang="0">
                  <a:pos x="7" y="59"/>
                </a:cxn>
                <a:cxn ang="0">
                  <a:pos x="12" y="66"/>
                </a:cxn>
                <a:cxn ang="0">
                  <a:pos x="24" y="73"/>
                </a:cxn>
                <a:cxn ang="0">
                  <a:pos x="41" y="73"/>
                </a:cxn>
                <a:cxn ang="0">
                  <a:pos x="48" y="73"/>
                </a:cxn>
                <a:cxn ang="0">
                  <a:pos x="56" y="71"/>
                </a:cxn>
                <a:cxn ang="0">
                  <a:pos x="61" y="66"/>
                </a:cxn>
                <a:cxn ang="0">
                  <a:pos x="68" y="61"/>
                </a:cxn>
                <a:cxn ang="0">
                  <a:pos x="75" y="49"/>
                </a:cxn>
                <a:cxn ang="0">
                  <a:pos x="77" y="35"/>
                </a:cxn>
                <a:cxn ang="0">
                  <a:pos x="75" y="28"/>
                </a:cxn>
                <a:cxn ang="0">
                  <a:pos x="73" y="21"/>
                </a:cxn>
                <a:cxn ang="0">
                  <a:pos x="70" y="14"/>
                </a:cxn>
                <a:cxn ang="0">
                  <a:pos x="65" y="9"/>
                </a:cxn>
                <a:cxn ang="0">
                  <a:pos x="51" y="2"/>
                </a:cxn>
                <a:cxn ang="0">
                  <a:pos x="36" y="0"/>
                </a:cxn>
                <a:cxn ang="0">
                  <a:pos x="29" y="2"/>
                </a:cxn>
                <a:cxn ang="0">
                  <a:pos x="22" y="4"/>
                </a:cxn>
              </a:cxnLst>
              <a:rect l="0" t="0" r="r" b="b"/>
              <a:pathLst>
                <a:path w="77" h="73">
                  <a:moveTo>
                    <a:pt x="22" y="4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7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41" y="73"/>
                  </a:lnTo>
                  <a:lnTo>
                    <a:pt x="48" y="73"/>
                  </a:lnTo>
                  <a:lnTo>
                    <a:pt x="56" y="71"/>
                  </a:lnTo>
                  <a:lnTo>
                    <a:pt x="61" y="66"/>
                  </a:lnTo>
                  <a:lnTo>
                    <a:pt x="68" y="61"/>
                  </a:lnTo>
                  <a:lnTo>
                    <a:pt x="75" y="49"/>
                  </a:lnTo>
                  <a:lnTo>
                    <a:pt x="77" y="35"/>
                  </a:lnTo>
                  <a:lnTo>
                    <a:pt x="75" y="28"/>
                  </a:lnTo>
                  <a:lnTo>
                    <a:pt x="73" y="21"/>
                  </a:lnTo>
                  <a:lnTo>
                    <a:pt x="70" y="14"/>
                  </a:lnTo>
                  <a:lnTo>
                    <a:pt x="65" y="9"/>
                  </a:lnTo>
                  <a:lnTo>
                    <a:pt x="51" y="2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Freeform 205"/>
            <p:cNvSpPr/>
            <p:nvPr/>
          </p:nvSpPr>
          <p:spPr bwMode="auto">
            <a:xfrm>
              <a:off x="936171" y="3340575"/>
              <a:ext cx="29232" cy="29232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7" y="10"/>
                </a:cxn>
                <a:cxn ang="0">
                  <a:pos x="0" y="17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6"/>
                </a:cxn>
                <a:cxn ang="0">
                  <a:pos x="17" y="50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3"/>
                </a:cxn>
                <a:cxn ang="0">
                  <a:pos x="51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4" y="8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5" y="3"/>
                </a:cxn>
              </a:cxnLst>
              <a:rect l="0" t="0" r="r" b="b"/>
              <a:pathLst>
                <a:path w="53" h="53">
                  <a:moveTo>
                    <a:pt x="15" y="3"/>
                  </a:moveTo>
                  <a:lnTo>
                    <a:pt x="7" y="1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6"/>
                  </a:lnTo>
                  <a:lnTo>
                    <a:pt x="17" y="50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3"/>
                  </a:lnTo>
                  <a:lnTo>
                    <a:pt x="51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Freeform 206"/>
            <p:cNvSpPr/>
            <p:nvPr/>
          </p:nvSpPr>
          <p:spPr bwMode="auto">
            <a:xfrm>
              <a:off x="940032" y="3344987"/>
              <a:ext cx="21511" cy="20959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5" y="33"/>
                </a:cxn>
                <a:cxn ang="0">
                  <a:pos x="12" y="38"/>
                </a:cxn>
                <a:cxn ang="0">
                  <a:pos x="20" y="38"/>
                </a:cxn>
                <a:cxn ang="0">
                  <a:pos x="29" y="35"/>
                </a:cxn>
                <a:cxn ang="0">
                  <a:pos x="34" y="30"/>
                </a:cxn>
                <a:cxn ang="0">
                  <a:pos x="39" y="26"/>
                </a:cxn>
                <a:cxn ang="0">
                  <a:pos x="39" y="16"/>
                </a:cxn>
                <a:cxn ang="0">
                  <a:pos x="39" y="9"/>
                </a:cxn>
                <a:cxn ang="0">
                  <a:pos x="34" y="4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0" y="2"/>
                </a:cxn>
              </a:cxnLst>
              <a:rect l="0" t="0" r="r" b="b"/>
              <a:pathLst>
                <a:path w="39" h="38">
                  <a:moveTo>
                    <a:pt x="10" y="2"/>
                  </a:moveTo>
                  <a:lnTo>
                    <a:pt x="5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39" y="26"/>
                  </a:lnTo>
                  <a:lnTo>
                    <a:pt x="39" y="16"/>
                  </a:lnTo>
                  <a:lnTo>
                    <a:pt x="39" y="9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Freeform 207"/>
            <p:cNvSpPr/>
            <p:nvPr/>
          </p:nvSpPr>
          <p:spPr bwMode="auto">
            <a:xfrm>
              <a:off x="942790" y="3347194"/>
              <a:ext cx="14892" cy="1434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5" y="5"/>
                </a:cxn>
                <a:cxn ang="0">
                  <a:pos x="3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19" y="26"/>
                </a:cxn>
                <a:cxn ang="0">
                  <a:pos x="24" y="22"/>
                </a:cxn>
                <a:cxn ang="0">
                  <a:pos x="27" y="19"/>
                </a:cxn>
                <a:cxn ang="0">
                  <a:pos x="27" y="14"/>
                </a:cxn>
                <a:cxn ang="0">
                  <a:pos x="27" y="7"/>
                </a:cxn>
                <a:cxn ang="0">
                  <a:pos x="24" y="5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10" y="3"/>
                </a:cxn>
              </a:cxnLst>
              <a:rect l="0" t="0" r="r" b="b"/>
              <a:pathLst>
                <a:path w="27" h="26">
                  <a:moveTo>
                    <a:pt x="10" y="3"/>
                  </a:moveTo>
                  <a:lnTo>
                    <a:pt x="5" y="5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209"/>
            <p:cNvSpPr/>
            <p:nvPr/>
          </p:nvSpPr>
          <p:spPr bwMode="auto">
            <a:xfrm>
              <a:off x="946651" y="3351054"/>
              <a:ext cx="8273" cy="827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Freeform 210"/>
            <p:cNvSpPr/>
            <p:nvPr/>
          </p:nvSpPr>
          <p:spPr bwMode="auto">
            <a:xfrm>
              <a:off x="924037" y="3293693"/>
              <a:ext cx="43021" cy="40814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7" y="7"/>
                </a:cxn>
                <a:cxn ang="0">
                  <a:pos x="10" y="12"/>
                </a:cxn>
                <a:cxn ang="0">
                  <a:pos x="3" y="24"/>
                </a:cxn>
                <a:cxn ang="0">
                  <a:pos x="0" y="38"/>
                </a:cxn>
                <a:cxn ang="0">
                  <a:pos x="3" y="45"/>
                </a:cxn>
                <a:cxn ang="0">
                  <a:pos x="5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7" y="71"/>
                </a:cxn>
                <a:cxn ang="0">
                  <a:pos x="41" y="74"/>
                </a:cxn>
                <a:cxn ang="0">
                  <a:pos x="49" y="74"/>
                </a:cxn>
                <a:cxn ang="0">
                  <a:pos x="56" y="69"/>
                </a:cxn>
                <a:cxn ang="0">
                  <a:pos x="63" y="67"/>
                </a:cxn>
                <a:cxn ang="0">
                  <a:pos x="68" y="62"/>
                </a:cxn>
                <a:cxn ang="0">
                  <a:pos x="75" y="47"/>
                </a:cxn>
                <a:cxn ang="0">
                  <a:pos x="78" y="35"/>
                </a:cxn>
                <a:cxn ang="0">
                  <a:pos x="78" y="28"/>
                </a:cxn>
                <a:cxn ang="0">
                  <a:pos x="75" y="21"/>
                </a:cxn>
                <a:cxn ang="0">
                  <a:pos x="71" y="14"/>
                </a:cxn>
                <a:cxn ang="0">
                  <a:pos x="66" y="9"/>
                </a:cxn>
                <a:cxn ang="0">
                  <a:pos x="5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</a:cxnLst>
              <a:rect l="0" t="0" r="r" b="b"/>
              <a:pathLst>
                <a:path w="78" h="74">
                  <a:moveTo>
                    <a:pt x="22" y="2"/>
                  </a:moveTo>
                  <a:lnTo>
                    <a:pt x="17" y="7"/>
                  </a:lnTo>
                  <a:lnTo>
                    <a:pt x="10" y="12"/>
                  </a:lnTo>
                  <a:lnTo>
                    <a:pt x="3" y="24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7" y="71"/>
                  </a:lnTo>
                  <a:lnTo>
                    <a:pt x="41" y="74"/>
                  </a:lnTo>
                  <a:lnTo>
                    <a:pt x="49" y="74"/>
                  </a:lnTo>
                  <a:lnTo>
                    <a:pt x="56" y="69"/>
                  </a:lnTo>
                  <a:lnTo>
                    <a:pt x="63" y="67"/>
                  </a:lnTo>
                  <a:lnTo>
                    <a:pt x="68" y="62"/>
                  </a:lnTo>
                  <a:lnTo>
                    <a:pt x="75" y="47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75" y="21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5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Freeform 211"/>
            <p:cNvSpPr/>
            <p:nvPr/>
          </p:nvSpPr>
          <p:spPr bwMode="auto">
            <a:xfrm>
              <a:off x="930656" y="3298657"/>
              <a:ext cx="29784" cy="29232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7" y="10"/>
                </a:cxn>
                <a:cxn ang="0">
                  <a:pos x="3" y="19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10" y="48"/>
                </a:cxn>
                <a:cxn ang="0">
                  <a:pos x="17" y="53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6"/>
                </a:cxn>
                <a:cxn ang="0">
                  <a:pos x="54" y="36"/>
                </a:cxn>
                <a:cxn ang="0">
                  <a:pos x="54" y="26"/>
                </a:cxn>
                <a:cxn ang="0">
                  <a:pos x="51" y="17"/>
                </a:cxn>
                <a:cxn ang="0">
                  <a:pos x="46" y="7"/>
                </a:cxn>
                <a:cxn ang="0">
                  <a:pos x="37" y="3"/>
                </a:cxn>
                <a:cxn ang="0">
                  <a:pos x="27" y="0"/>
                </a:cxn>
                <a:cxn ang="0">
                  <a:pos x="15" y="5"/>
                </a:cxn>
              </a:cxnLst>
              <a:rect l="0" t="0" r="r" b="b"/>
              <a:pathLst>
                <a:path w="54" h="53">
                  <a:moveTo>
                    <a:pt x="15" y="5"/>
                  </a:moveTo>
                  <a:lnTo>
                    <a:pt x="7" y="10"/>
                  </a:lnTo>
                  <a:lnTo>
                    <a:pt x="3" y="19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10" y="48"/>
                  </a:lnTo>
                  <a:lnTo>
                    <a:pt x="17" y="53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51" y="17"/>
                  </a:lnTo>
                  <a:lnTo>
                    <a:pt x="46" y="7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Freeform 212"/>
            <p:cNvSpPr/>
            <p:nvPr/>
          </p:nvSpPr>
          <p:spPr bwMode="auto">
            <a:xfrm>
              <a:off x="934517" y="3302518"/>
              <a:ext cx="21511" cy="22614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5" y="36"/>
                </a:cxn>
                <a:cxn ang="0">
                  <a:pos x="13" y="39"/>
                </a:cxn>
                <a:cxn ang="0">
                  <a:pos x="20" y="41"/>
                </a:cxn>
                <a:cxn ang="0">
                  <a:pos x="30" y="39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39" y="19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3"/>
                </a:cxn>
                <a:cxn ang="0">
                  <a:pos x="20" y="0"/>
                </a:cxn>
                <a:cxn ang="0">
                  <a:pos x="13" y="3"/>
                </a:cxn>
              </a:cxnLst>
              <a:rect l="0" t="0" r="r" b="b"/>
              <a:pathLst>
                <a:path w="39" h="41">
                  <a:moveTo>
                    <a:pt x="13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13" y="39"/>
                  </a:lnTo>
                  <a:lnTo>
                    <a:pt x="20" y="41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39" y="19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Freeform 213"/>
            <p:cNvSpPr/>
            <p:nvPr/>
          </p:nvSpPr>
          <p:spPr bwMode="auto">
            <a:xfrm>
              <a:off x="938929" y="3306930"/>
              <a:ext cx="14340" cy="1434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2" y="23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7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6" y="11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</a:cxnLst>
              <a:rect l="0" t="0" r="r" b="b"/>
              <a:pathLst>
                <a:path w="26" h="26">
                  <a:moveTo>
                    <a:pt x="7" y="2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Freeform 214"/>
            <p:cNvSpPr/>
            <p:nvPr/>
          </p:nvSpPr>
          <p:spPr bwMode="auto">
            <a:xfrm>
              <a:off x="941687" y="3310791"/>
              <a:ext cx="7722" cy="66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5" y="12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lnTo>
                    <a:pt x="9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Freeform 215"/>
            <p:cNvSpPr/>
            <p:nvPr/>
          </p:nvSpPr>
          <p:spPr bwMode="auto">
            <a:xfrm>
              <a:off x="861161" y="3338369"/>
              <a:ext cx="43021" cy="4026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5"/>
                </a:cxn>
                <a:cxn ang="0">
                  <a:pos x="2" y="28"/>
                </a:cxn>
                <a:cxn ang="0">
                  <a:pos x="7" y="14"/>
                </a:cxn>
                <a:cxn ang="0">
                  <a:pos x="20" y="4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63" y="7"/>
                </a:cxn>
                <a:cxn ang="0">
                  <a:pos x="73" y="16"/>
                </a:cxn>
                <a:cxn ang="0">
                  <a:pos x="75" y="23"/>
                </a:cxn>
                <a:cxn ang="0">
                  <a:pos x="78" y="30"/>
                </a:cxn>
                <a:cxn ang="0">
                  <a:pos x="78" y="38"/>
                </a:cxn>
                <a:cxn ang="0">
                  <a:pos x="75" y="45"/>
                </a:cxn>
                <a:cxn ang="0">
                  <a:pos x="70" y="59"/>
                </a:cxn>
                <a:cxn ang="0">
                  <a:pos x="58" y="69"/>
                </a:cxn>
                <a:cxn ang="0">
                  <a:pos x="51" y="71"/>
                </a:cxn>
                <a:cxn ang="0">
                  <a:pos x="44" y="73"/>
                </a:cxn>
                <a:cxn ang="0">
                  <a:pos x="36" y="73"/>
                </a:cxn>
                <a:cxn ang="0">
                  <a:pos x="29" y="73"/>
                </a:cxn>
                <a:cxn ang="0">
                  <a:pos x="15" y="66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2"/>
                </a:cxn>
              </a:cxnLst>
              <a:rect l="0" t="0" r="r" b="b"/>
              <a:pathLst>
                <a:path w="78" h="73">
                  <a:moveTo>
                    <a:pt x="0" y="42"/>
                  </a:moveTo>
                  <a:lnTo>
                    <a:pt x="0" y="35"/>
                  </a:lnTo>
                  <a:lnTo>
                    <a:pt x="2" y="28"/>
                  </a:lnTo>
                  <a:lnTo>
                    <a:pt x="7" y="14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78" y="30"/>
                  </a:lnTo>
                  <a:lnTo>
                    <a:pt x="78" y="38"/>
                  </a:lnTo>
                  <a:lnTo>
                    <a:pt x="75" y="45"/>
                  </a:lnTo>
                  <a:lnTo>
                    <a:pt x="70" y="59"/>
                  </a:lnTo>
                  <a:lnTo>
                    <a:pt x="58" y="69"/>
                  </a:lnTo>
                  <a:lnTo>
                    <a:pt x="51" y="71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29" y="73"/>
                  </a:lnTo>
                  <a:lnTo>
                    <a:pt x="15" y="66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9" name="Freeform 216"/>
            <p:cNvSpPr/>
            <p:nvPr/>
          </p:nvSpPr>
          <p:spPr bwMode="auto">
            <a:xfrm>
              <a:off x="867779" y="3344987"/>
              <a:ext cx="29232" cy="275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4"/>
                </a:cxn>
                <a:cxn ang="0">
                  <a:pos x="51" y="11"/>
                </a:cxn>
                <a:cxn ang="0">
                  <a:pos x="53" y="21"/>
                </a:cxn>
                <a:cxn ang="0">
                  <a:pos x="53" y="30"/>
                </a:cxn>
                <a:cxn ang="0">
                  <a:pos x="49" y="40"/>
                </a:cxn>
                <a:cxn ang="0">
                  <a:pos x="42" y="47"/>
                </a:cxn>
                <a:cxn ang="0">
                  <a:pos x="29" y="50"/>
                </a:cxn>
                <a:cxn ang="0">
                  <a:pos x="20" y="50"/>
                </a:cxn>
                <a:cxn ang="0">
                  <a:pos x="10" y="45"/>
                </a:cxn>
                <a:cxn ang="0">
                  <a:pos x="3" y="38"/>
                </a:cxn>
                <a:cxn ang="0">
                  <a:pos x="0" y="28"/>
                </a:cxn>
              </a:cxnLst>
              <a:rect l="0" t="0" r="r" b="b"/>
              <a:pathLst>
                <a:path w="53" h="50">
                  <a:moveTo>
                    <a:pt x="0" y="28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4"/>
                  </a:lnTo>
                  <a:lnTo>
                    <a:pt x="51" y="11"/>
                  </a:lnTo>
                  <a:lnTo>
                    <a:pt x="53" y="21"/>
                  </a:lnTo>
                  <a:lnTo>
                    <a:pt x="53" y="30"/>
                  </a:lnTo>
                  <a:lnTo>
                    <a:pt x="49" y="40"/>
                  </a:lnTo>
                  <a:lnTo>
                    <a:pt x="42" y="47"/>
                  </a:lnTo>
                  <a:lnTo>
                    <a:pt x="29" y="50"/>
                  </a:lnTo>
                  <a:lnTo>
                    <a:pt x="20" y="50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Freeform 217"/>
            <p:cNvSpPr/>
            <p:nvPr/>
          </p:nvSpPr>
          <p:spPr bwMode="auto">
            <a:xfrm>
              <a:off x="872192" y="3347194"/>
              <a:ext cx="20959" cy="2261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9" y="5"/>
                </a:cxn>
                <a:cxn ang="0">
                  <a:pos x="16" y="0"/>
                </a:cxn>
                <a:cxn ang="0">
                  <a:pos x="24" y="3"/>
                </a:cxn>
                <a:cxn ang="0">
                  <a:pos x="31" y="5"/>
                </a:cxn>
                <a:cxn ang="0">
                  <a:pos x="36" y="10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1"/>
                </a:cxn>
                <a:cxn ang="0">
                  <a:pos x="29" y="38"/>
                </a:cxn>
                <a:cxn ang="0">
                  <a:pos x="21" y="41"/>
                </a:cxn>
                <a:cxn ang="0">
                  <a:pos x="14" y="41"/>
                </a:cxn>
                <a:cxn ang="0">
                  <a:pos x="7" y="36"/>
                </a:cxn>
                <a:cxn ang="0">
                  <a:pos x="2" y="31"/>
                </a:cxn>
                <a:cxn ang="0">
                  <a:pos x="0" y="24"/>
                </a:cxn>
              </a:cxnLst>
              <a:rect l="0" t="0" r="r" b="b"/>
              <a:pathLst>
                <a:path w="38" h="41">
                  <a:moveTo>
                    <a:pt x="0" y="2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9" y="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1"/>
                  </a:lnTo>
                  <a:lnTo>
                    <a:pt x="29" y="38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2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Freeform 218"/>
            <p:cNvSpPr/>
            <p:nvPr/>
          </p:nvSpPr>
          <p:spPr bwMode="auto">
            <a:xfrm>
              <a:off x="876053" y="3351054"/>
              <a:ext cx="13237" cy="1489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3"/>
                </a:cxn>
                <a:cxn ang="0">
                  <a:pos x="24" y="7"/>
                </a:cxn>
                <a:cxn ang="0">
                  <a:pos x="24" y="12"/>
                </a:cxn>
                <a:cxn ang="0">
                  <a:pos x="24" y="17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4" y="27"/>
                </a:cxn>
                <a:cxn ang="0">
                  <a:pos x="7" y="27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15"/>
                </a:cxn>
              </a:cxnLst>
              <a:rect l="0" t="0" r="r" b="b"/>
              <a:pathLst>
                <a:path w="24" h="27">
                  <a:moveTo>
                    <a:pt x="0" y="15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Freeform 219"/>
            <p:cNvSpPr/>
            <p:nvPr/>
          </p:nvSpPr>
          <p:spPr bwMode="auto">
            <a:xfrm>
              <a:off x="878810" y="3354915"/>
              <a:ext cx="7722" cy="661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4" y="5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8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Freeform 220"/>
            <p:cNvSpPr/>
            <p:nvPr/>
          </p:nvSpPr>
          <p:spPr bwMode="auto">
            <a:xfrm>
              <a:off x="863919" y="3297554"/>
              <a:ext cx="43021" cy="4081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51" y="2"/>
                </a:cxn>
                <a:cxn ang="0">
                  <a:pos x="63" y="7"/>
                </a:cxn>
                <a:cxn ang="0">
                  <a:pos x="73" y="19"/>
                </a:cxn>
                <a:cxn ang="0">
                  <a:pos x="75" y="24"/>
                </a:cxn>
                <a:cxn ang="0">
                  <a:pos x="78" y="33"/>
                </a:cxn>
                <a:cxn ang="0">
                  <a:pos x="78" y="40"/>
                </a:cxn>
                <a:cxn ang="0">
                  <a:pos x="78" y="48"/>
                </a:cxn>
                <a:cxn ang="0">
                  <a:pos x="70" y="60"/>
                </a:cxn>
                <a:cxn ang="0">
                  <a:pos x="58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6" y="74"/>
                </a:cxn>
                <a:cxn ang="0">
                  <a:pos x="29" y="74"/>
                </a:cxn>
                <a:cxn ang="0">
                  <a:pos x="15" y="67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3"/>
                </a:cxn>
              </a:cxnLst>
              <a:rect l="0" t="0" r="r" b="b"/>
              <a:pathLst>
                <a:path w="78" h="74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51" y="2"/>
                  </a:lnTo>
                  <a:lnTo>
                    <a:pt x="63" y="7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70" y="60"/>
                  </a:lnTo>
                  <a:lnTo>
                    <a:pt x="58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15" y="67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Freeform 221"/>
            <p:cNvSpPr/>
            <p:nvPr/>
          </p:nvSpPr>
          <p:spPr bwMode="auto">
            <a:xfrm>
              <a:off x="870537" y="3304173"/>
              <a:ext cx="29232" cy="2868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3" y="33"/>
                </a:cxn>
                <a:cxn ang="0">
                  <a:pos x="48" y="40"/>
                </a:cxn>
                <a:cxn ang="0">
                  <a:pos x="41" y="48"/>
                </a:cxn>
                <a:cxn ang="0">
                  <a:pos x="32" y="52"/>
                </a:cxn>
                <a:cxn ang="0">
                  <a:pos x="19" y="50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0" y="28"/>
                </a:cxn>
              </a:cxnLst>
              <a:rect l="0" t="0" r="r" b="b"/>
              <a:pathLst>
                <a:path w="53" h="52">
                  <a:moveTo>
                    <a:pt x="0" y="28"/>
                  </a:moveTo>
                  <a:lnTo>
                    <a:pt x="0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3" y="33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2" y="52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Freeform 222"/>
            <p:cNvSpPr/>
            <p:nvPr/>
          </p:nvSpPr>
          <p:spPr bwMode="auto">
            <a:xfrm>
              <a:off x="874398" y="3308034"/>
              <a:ext cx="22614" cy="2095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7" y="9"/>
                </a:cxn>
                <a:cxn ang="0">
                  <a:pos x="41" y="17"/>
                </a:cxn>
                <a:cxn ang="0">
                  <a:pos x="39" y="24"/>
                </a:cxn>
                <a:cxn ang="0">
                  <a:pos x="37" y="31"/>
                </a:cxn>
                <a:cxn ang="0">
                  <a:pos x="30" y="36"/>
                </a:cxn>
                <a:cxn ang="0">
                  <a:pos x="22" y="38"/>
                </a:cxn>
                <a:cxn ang="0">
                  <a:pos x="15" y="38"/>
                </a:cxn>
                <a:cxn ang="0">
                  <a:pos x="8" y="33"/>
                </a:cxn>
                <a:cxn ang="0">
                  <a:pos x="3" y="29"/>
                </a:cxn>
                <a:cxn ang="0">
                  <a:pos x="0" y="21"/>
                </a:cxn>
              </a:cxnLst>
              <a:rect l="0" t="0" r="r" b="b"/>
              <a:pathLst>
                <a:path w="41" h="38">
                  <a:moveTo>
                    <a:pt x="0" y="21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7" y="9"/>
                  </a:lnTo>
                  <a:lnTo>
                    <a:pt x="41" y="17"/>
                  </a:lnTo>
                  <a:lnTo>
                    <a:pt x="39" y="24"/>
                  </a:lnTo>
                  <a:lnTo>
                    <a:pt x="37" y="31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Freeform 223"/>
            <p:cNvSpPr/>
            <p:nvPr/>
          </p:nvSpPr>
          <p:spPr bwMode="auto">
            <a:xfrm>
              <a:off x="878810" y="3310791"/>
              <a:ext cx="14340" cy="143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4" y="7"/>
                </a:cxn>
                <a:cxn ang="0">
                  <a:pos x="26" y="12"/>
                </a:cxn>
                <a:cxn ang="0">
                  <a:pos x="26" y="16"/>
                </a:cxn>
                <a:cxn ang="0">
                  <a:pos x="24" y="21"/>
                </a:cxn>
                <a:cxn ang="0">
                  <a:pos x="19" y="24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16"/>
                </a:cxn>
              </a:cxnLst>
              <a:rect l="0" t="0" r="r" b="b"/>
              <a:pathLst>
                <a:path w="26" h="26">
                  <a:moveTo>
                    <a:pt x="0" y="16"/>
                  </a:move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7" name="Freeform 224"/>
            <p:cNvSpPr/>
            <p:nvPr/>
          </p:nvSpPr>
          <p:spPr bwMode="auto">
            <a:xfrm>
              <a:off x="881017" y="3314652"/>
              <a:ext cx="8273" cy="77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10" y="14"/>
                </a:cxn>
                <a:cxn ang="0">
                  <a:pos x="13" y="9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lnTo>
                    <a:pt x="3" y="12"/>
                  </a:lnTo>
                  <a:lnTo>
                    <a:pt x="10" y="14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Freeform 225"/>
            <p:cNvSpPr/>
            <p:nvPr/>
          </p:nvSpPr>
          <p:spPr bwMode="auto">
            <a:xfrm>
              <a:off x="824759" y="3315755"/>
              <a:ext cx="43021" cy="41918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3" y="29"/>
                </a:cxn>
                <a:cxn ang="0">
                  <a:pos x="8" y="17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3"/>
                </a:cxn>
                <a:cxn ang="0">
                  <a:pos x="42" y="0"/>
                </a:cxn>
                <a:cxn ang="0">
                  <a:pos x="49" y="3"/>
                </a:cxn>
                <a:cxn ang="0">
                  <a:pos x="64" y="7"/>
                </a:cxn>
                <a:cxn ang="0">
                  <a:pos x="73" y="19"/>
                </a:cxn>
                <a:cxn ang="0">
                  <a:pos x="76" y="27"/>
                </a:cxn>
                <a:cxn ang="0">
                  <a:pos x="78" y="34"/>
                </a:cxn>
                <a:cxn ang="0">
                  <a:pos x="78" y="41"/>
                </a:cxn>
                <a:cxn ang="0">
                  <a:pos x="76" y="48"/>
                </a:cxn>
                <a:cxn ang="0">
                  <a:pos x="71" y="60"/>
                </a:cxn>
                <a:cxn ang="0">
                  <a:pos x="59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7" y="76"/>
                </a:cxn>
                <a:cxn ang="0">
                  <a:pos x="30" y="74"/>
                </a:cxn>
                <a:cxn ang="0">
                  <a:pos x="15" y="69"/>
                </a:cxn>
                <a:cxn ang="0">
                  <a:pos x="5" y="57"/>
                </a:cxn>
                <a:cxn ang="0">
                  <a:pos x="3" y="50"/>
                </a:cxn>
                <a:cxn ang="0">
                  <a:pos x="0" y="43"/>
                </a:cxn>
              </a:cxnLst>
              <a:rect l="0" t="0" r="r" b="b"/>
              <a:pathLst>
                <a:path w="78" h="76">
                  <a:moveTo>
                    <a:pt x="0" y="43"/>
                  </a:moveTo>
                  <a:lnTo>
                    <a:pt x="0" y="36"/>
                  </a:lnTo>
                  <a:lnTo>
                    <a:pt x="3" y="29"/>
                  </a:lnTo>
                  <a:lnTo>
                    <a:pt x="8" y="17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6" y="27"/>
                  </a:lnTo>
                  <a:lnTo>
                    <a:pt x="78" y="34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1" y="60"/>
                  </a:lnTo>
                  <a:lnTo>
                    <a:pt x="59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7" y="76"/>
                  </a:lnTo>
                  <a:lnTo>
                    <a:pt x="30" y="74"/>
                  </a:lnTo>
                  <a:lnTo>
                    <a:pt x="15" y="69"/>
                  </a:lnTo>
                  <a:lnTo>
                    <a:pt x="5" y="57"/>
                  </a:lnTo>
                  <a:lnTo>
                    <a:pt x="3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Freeform 226"/>
            <p:cNvSpPr/>
            <p:nvPr/>
          </p:nvSpPr>
          <p:spPr bwMode="auto">
            <a:xfrm>
              <a:off x="831929" y="3322374"/>
              <a:ext cx="29232" cy="2868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19"/>
                </a:cxn>
                <a:cxn ang="0">
                  <a:pos x="4" y="10"/>
                </a:cxn>
                <a:cxn ang="0">
                  <a:pos x="12" y="5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5"/>
                </a:cxn>
                <a:cxn ang="0">
                  <a:pos x="51" y="12"/>
                </a:cxn>
                <a:cxn ang="0">
                  <a:pos x="53" y="22"/>
                </a:cxn>
                <a:cxn ang="0">
                  <a:pos x="53" y="33"/>
                </a:cxn>
                <a:cxn ang="0">
                  <a:pos x="48" y="43"/>
                </a:cxn>
                <a:cxn ang="0">
                  <a:pos x="41" y="48"/>
                </a:cxn>
                <a:cxn ang="0">
                  <a:pos x="29" y="52"/>
                </a:cxn>
                <a:cxn ang="0">
                  <a:pos x="19" y="52"/>
                </a:cxn>
                <a:cxn ang="0">
                  <a:pos x="9" y="48"/>
                </a:cxn>
                <a:cxn ang="0">
                  <a:pos x="2" y="41"/>
                </a:cxn>
                <a:cxn ang="0">
                  <a:pos x="0" y="31"/>
                </a:cxn>
              </a:cxnLst>
              <a:rect l="0" t="0" r="r" b="b"/>
              <a:pathLst>
                <a:path w="53" h="52">
                  <a:moveTo>
                    <a:pt x="0" y="31"/>
                  </a:moveTo>
                  <a:lnTo>
                    <a:pt x="0" y="19"/>
                  </a:lnTo>
                  <a:lnTo>
                    <a:pt x="4" y="10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5"/>
                  </a:lnTo>
                  <a:lnTo>
                    <a:pt x="51" y="12"/>
                  </a:lnTo>
                  <a:lnTo>
                    <a:pt x="53" y="22"/>
                  </a:lnTo>
                  <a:lnTo>
                    <a:pt x="53" y="33"/>
                  </a:lnTo>
                  <a:lnTo>
                    <a:pt x="48" y="43"/>
                  </a:lnTo>
                  <a:lnTo>
                    <a:pt x="41" y="48"/>
                  </a:lnTo>
                  <a:lnTo>
                    <a:pt x="29" y="52"/>
                  </a:lnTo>
                  <a:lnTo>
                    <a:pt x="19" y="52"/>
                  </a:lnTo>
                  <a:lnTo>
                    <a:pt x="9" y="48"/>
                  </a:lnTo>
                  <a:lnTo>
                    <a:pt x="2" y="4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0" name="Freeform 227"/>
            <p:cNvSpPr/>
            <p:nvPr/>
          </p:nvSpPr>
          <p:spPr bwMode="auto">
            <a:xfrm>
              <a:off x="835790" y="3326235"/>
              <a:ext cx="21511" cy="2095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36" y="10"/>
                </a:cxn>
                <a:cxn ang="0">
                  <a:pos x="39" y="17"/>
                </a:cxn>
                <a:cxn ang="0">
                  <a:pos x="39" y="24"/>
                </a:cxn>
                <a:cxn ang="0">
                  <a:pos x="36" y="31"/>
                </a:cxn>
                <a:cxn ang="0">
                  <a:pos x="29" y="36"/>
                </a:cxn>
                <a:cxn ang="0">
                  <a:pos x="22" y="38"/>
                </a:cxn>
                <a:cxn ang="0">
                  <a:pos x="14" y="38"/>
                </a:cxn>
                <a:cxn ang="0">
                  <a:pos x="7" y="36"/>
                </a:cxn>
                <a:cxn ang="0">
                  <a:pos x="2" y="29"/>
                </a:cxn>
                <a:cxn ang="0">
                  <a:pos x="0" y="22"/>
                </a:cxn>
              </a:cxnLst>
              <a:rect l="0" t="0" r="r" b="b"/>
              <a:pathLst>
                <a:path w="39" h="38">
                  <a:moveTo>
                    <a:pt x="0" y="22"/>
                  </a:moveTo>
                  <a:lnTo>
                    <a:pt x="0" y="15"/>
                  </a:lnTo>
                  <a:lnTo>
                    <a:pt x="2" y="8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10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6" y="31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14" y="38"/>
                  </a:lnTo>
                  <a:lnTo>
                    <a:pt x="7" y="36"/>
                  </a:lnTo>
                  <a:lnTo>
                    <a:pt x="2" y="29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1" name="Freeform 228"/>
            <p:cNvSpPr/>
            <p:nvPr/>
          </p:nvSpPr>
          <p:spPr bwMode="auto">
            <a:xfrm>
              <a:off x="839651" y="3330647"/>
              <a:ext cx="13237" cy="1268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4" y="9"/>
                </a:cxn>
                <a:cxn ang="0">
                  <a:pos x="24" y="14"/>
                </a:cxn>
                <a:cxn ang="0">
                  <a:pos x="22" y="18"/>
                </a:cxn>
                <a:cxn ang="0">
                  <a:pos x="20" y="23"/>
                </a:cxn>
                <a:cxn ang="0">
                  <a:pos x="15" y="23"/>
                </a:cxn>
                <a:cxn ang="0">
                  <a:pos x="7" y="23"/>
                </a:cxn>
                <a:cxn ang="0">
                  <a:pos x="5" y="21"/>
                </a:cxn>
                <a:cxn ang="0">
                  <a:pos x="0" y="18"/>
                </a:cxn>
                <a:cxn ang="0">
                  <a:pos x="0" y="14"/>
                </a:cxn>
              </a:cxnLst>
              <a:rect l="0" t="0" r="r" b="b"/>
              <a:pathLst>
                <a:path w="24" h="23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Freeform 229"/>
            <p:cNvSpPr/>
            <p:nvPr/>
          </p:nvSpPr>
          <p:spPr bwMode="auto">
            <a:xfrm>
              <a:off x="842408" y="3332853"/>
              <a:ext cx="8273" cy="77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4"/>
                </a:cxn>
                <a:cxn ang="0">
                  <a:pos x="12" y="12"/>
                </a:cxn>
                <a:cxn ang="0">
                  <a:pos x="15" y="7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lnTo>
                    <a:pt x="2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Freeform 230"/>
            <p:cNvSpPr/>
            <p:nvPr/>
          </p:nvSpPr>
          <p:spPr bwMode="auto">
            <a:xfrm>
              <a:off x="898666" y="3322374"/>
              <a:ext cx="33645" cy="32541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2" y="55"/>
                </a:cxn>
                <a:cxn ang="0">
                  <a:pos x="22" y="59"/>
                </a:cxn>
                <a:cxn ang="0">
                  <a:pos x="34" y="59"/>
                </a:cxn>
                <a:cxn ang="0">
                  <a:pos x="46" y="57"/>
                </a:cxn>
                <a:cxn ang="0">
                  <a:pos x="56" y="48"/>
                </a:cxn>
                <a:cxn ang="0">
                  <a:pos x="61" y="38"/>
                </a:cxn>
                <a:cxn ang="0">
                  <a:pos x="61" y="26"/>
                </a:cxn>
                <a:cxn ang="0">
                  <a:pos x="58" y="15"/>
                </a:cxn>
                <a:cxn ang="0">
                  <a:pos x="49" y="7"/>
                </a:cxn>
                <a:cxn ang="0">
                  <a:pos x="39" y="0"/>
                </a:cxn>
                <a:cxn ang="0">
                  <a:pos x="27" y="0"/>
                </a:cxn>
                <a:cxn ang="0">
                  <a:pos x="15" y="5"/>
                </a:cxn>
                <a:cxn ang="0">
                  <a:pos x="5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2" y="45"/>
                </a:cxn>
              </a:cxnLst>
              <a:rect l="0" t="0" r="r" b="b"/>
              <a:pathLst>
                <a:path w="61" h="59">
                  <a:moveTo>
                    <a:pt x="2" y="45"/>
                  </a:moveTo>
                  <a:lnTo>
                    <a:pt x="12" y="55"/>
                  </a:lnTo>
                  <a:lnTo>
                    <a:pt x="22" y="59"/>
                  </a:lnTo>
                  <a:lnTo>
                    <a:pt x="34" y="59"/>
                  </a:lnTo>
                  <a:lnTo>
                    <a:pt x="46" y="57"/>
                  </a:lnTo>
                  <a:lnTo>
                    <a:pt x="56" y="48"/>
                  </a:lnTo>
                  <a:lnTo>
                    <a:pt x="61" y="38"/>
                  </a:lnTo>
                  <a:lnTo>
                    <a:pt x="61" y="26"/>
                  </a:lnTo>
                  <a:lnTo>
                    <a:pt x="58" y="15"/>
                  </a:lnTo>
                  <a:lnTo>
                    <a:pt x="49" y="7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5" y="5"/>
                  </a:lnTo>
                  <a:lnTo>
                    <a:pt x="5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Freeform 231"/>
            <p:cNvSpPr/>
            <p:nvPr/>
          </p:nvSpPr>
          <p:spPr bwMode="auto">
            <a:xfrm>
              <a:off x="663156" y="3056528"/>
              <a:ext cx="263639" cy="404835"/>
            </a:xfrm>
            <a:custGeom>
              <a:avLst/>
              <a:gdLst/>
              <a:ahLst/>
              <a:cxnLst>
                <a:cxn ang="0">
                  <a:pos x="461" y="178"/>
                </a:cxn>
                <a:cxn ang="0">
                  <a:pos x="444" y="178"/>
                </a:cxn>
                <a:cxn ang="0">
                  <a:pos x="424" y="178"/>
                </a:cxn>
                <a:cxn ang="0">
                  <a:pos x="408" y="173"/>
                </a:cxn>
                <a:cxn ang="0">
                  <a:pos x="388" y="166"/>
                </a:cxn>
                <a:cxn ang="0">
                  <a:pos x="371" y="159"/>
                </a:cxn>
                <a:cxn ang="0">
                  <a:pos x="354" y="150"/>
                </a:cxn>
                <a:cxn ang="0">
                  <a:pos x="318" y="123"/>
                </a:cxn>
                <a:cxn ang="0">
                  <a:pos x="284" y="95"/>
                </a:cxn>
                <a:cxn ang="0">
                  <a:pos x="250" y="64"/>
                </a:cxn>
                <a:cxn ang="0">
                  <a:pos x="221" y="31"/>
                </a:cxn>
                <a:cxn ang="0">
                  <a:pos x="194" y="0"/>
                </a:cxn>
                <a:cxn ang="0">
                  <a:pos x="174" y="93"/>
                </a:cxn>
                <a:cxn ang="0">
                  <a:pos x="155" y="185"/>
                </a:cxn>
                <a:cxn ang="0">
                  <a:pos x="133" y="278"/>
                </a:cxn>
                <a:cxn ang="0">
                  <a:pos x="111" y="370"/>
                </a:cxn>
                <a:cxn ang="0">
                  <a:pos x="87" y="461"/>
                </a:cxn>
                <a:cxn ang="0">
                  <a:pos x="60" y="551"/>
                </a:cxn>
                <a:cxn ang="0">
                  <a:pos x="31" y="641"/>
                </a:cxn>
                <a:cxn ang="0">
                  <a:pos x="0" y="729"/>
                </a:cxn>
                <a:cxn ang="0">
                  <a:pos x="7" y="732"/>
                </a:cxn>
                <a:cxn ang="0">
                  <a:pos x="34" y="734"/>
                </a:cxn>
                <a:cxn ang="0">
                  <a:pos x="58" y="734"/>
                </a:cxn>
                <a:cxn ang="0">
                  <a:pos x="82" y="729"/>
                </a:cxn>
                <a:cxn ang="0">
                  <a:pos x="104" y="722"/>
                </a:cxn>
                <a:cxn ang="0">
                  <a:pos x="128" y="713"/>
                </a:cxn>
                <a:cxn ang="0">
                  <a:pos x="150" y="701"/>
                </a:cxn>
                <a:cxn ang="0">
                  <a:pos x="170" y="689"/>
                </a:cxn>
                <a:cxn ang="0">
                  <a:pos x="192" y="672"/>
                </a:cxn>
                <a:cxn ang="0">
                  <a:pos x="211" y="653"/>
                </a:cxn>
                <a:cxn ang="0">
                  <a:pos x="228" y="634"/>
                </a:cxn>
                <a:cxn ang="0">
                  <a:pos x="264" y="591"/>
                </a:cxn>
                <a:cxn ang="0">
                  <a:pos x="296" y="544"/>
                </a:cxn>
                <a:cxn ang="0">
                  <a:pos x="327" y="494"/>
                </a:cxn>
                <a:cxn ang="0">
                  <a:pos x="354" y="444"/>
                </a:cxn>
                <a:cxn ang="0">
                  <a:pos x="379" y="394"/>
                </a:cxn>
                <a:cxn ang="0">
                  <a:pos x="417" y="304"/>
                </a:cxn>
                <a:cxn ang="0">
                  <a:pos x="446" y="235"/>
                </a:cxn>
                <a:cxn ang="0">
                  <a:pos x="456" y="214"/>
                </a:cxn>
                <a:cxn ang="0">
                  <a:pos x="463" y="202"/>
                </a:cxn>
                <a:cxn ang="0">
                  <a:pos x="473" y="192"/>
                </a:cxn>
                <a:cxn ang="0">
                  <a:pos x="478" y="185"/>
                </a:cxn>
                <a:cxn ang="0">
                  <a:pos x="478" y="183"/>
                </a:cxn>
                <a:cxn ang="0">
                  <a:pos x="476" y="178"/>
                </a:cxn>
                <a:cxn ang="0">
                  <a:pos x="466" y="178"/>
                </a:cxn>
                <a:cxn ang="0">
                  <a:pos x="461" y="178"/>
                </a:cxn>
              </a:cxnLst>
              <a:rect l="0" t="0" r="r" b="b"/>
              <a:pathLst>
                <a:path w="478" h="734">
                  <a:moveTo>
                    <a:pt x="461" y="178"/>
                  </a:moveTo>
                  <a:lnTo>
                    <a:pt x="444" y="178"/>
                  </a:lnTo>
                  <a:lnTo>
                    <a:pt x="424" y="178"/>
                  </a:lnTo>
                  <a:lnTo>
                    <a:pt x="408" y="173"/>
                  </a:lnTo>
                  <a:lnTo>
                    <a:pt x="388" y="166"/>
                  </a:lnTo>
                  <a:lnTo>
                    <a:pt x="371" y="159"/>
                  </a:lnTo>
                  <a:lnTo>
                    <a:pt x="354" y="150"/>
                  </a:lnTo>
                  <a:lnTo>
                    <a:pt x="318" y="123"/>
                  </a:lnTo>
                  <a:lnTo>
                    <a:pt x="284" y="95"/>
                  </a:lnTo>
                  <a:lnTo>
                    <a:pt x="250" y="64"/>
                  </a:lnTo>
                  <a:lnTo>
                    <a:pt x="221" y="31"/>
                  </a:lnTo>
                  <a:lnTo>
                    <a:pt x="194" y="0"/>
                  </a:lnTo>
                  <a:lnTo>
                    <a:pt x="174" y="93"/>
                  </a:lnTo>
                  <a:lnTo>
                    <a:pt x="155" y="185"/>
                  </a:lnTo>
                  <a:lnTo>
                    <a:pt x="133" y="278"/>
                  </a:lnTo>
                  <a:lnTo>
                    <a:pt x="111" y="370"/>
                  </a:lnTo>
                  <a:lnTo>
                    <a:pt x="87" y="461"/>
                  </a:lnTo>
                  <a:lnTo>
                    <a:pt x="60" y="551"/>
                  </a:lnTo>
                  <a:lnTo>
                    <a:pt x="31" y="641"/>
                  </a:lnTo>
                  <a:lnTo>
                    <a:pt x="0" y="729"/>
                  </a:lnTo>
                  <a:lnTo>
                    <a:pt x="7" y="732"/>
                  </a:lnTo>
                  <a:lnTo>
                    <a:pt x="34" y="734"/>
                  </a:lnTo>
                  <a:lnTo>
                    <a:pt x="58" y="734"/>
                  </a:lnTo>
                  <a:lnTo>
                    <a:pt x="82" y="729"/>
                  </a:lnTo>
                  <a:lnTo>
                    <a:pt x="104" y="722"/>
                  </a:lnTo>
                  <a:lnTo>
                    <a:pt x="128" y="713"/>
                  </a:lnTo>
                  <a:lnTo>
                    <a:pt x="150" y="701"/>
                  </a:lnTo>
                  <a:lnTo>
                    <a:pt x="170" y="689"/>
                  </a:lnTo>
                  <a:lnTo>
                    <a:pt x="192" y="672"/>
                  </a:lnTo>
                  <a:lnTo>
                    <a:pt x="211" y="653"/>
                  </a:lnTo>
                  <a:lnTo>
                    <a:pt x="228" y="634"/>
                  </a:lnTo>
                  <a:lnTo>
                    <a:pt x="264" y="591"/>
                  </a:lnTo>
                  <a:lnTo>
                    <a:pt x="296" y="544"/>
                  </a:lnTo>
                  <a:lnTo>
                    <a:pt x="327" y="494"/>
                  </a:lnTo>
                  <a:lnTo>
                    <a:pt x="354" y="444"/>
                  </a:lnTo>
                  <a:lnTo>
                    <a:pt x="379" y="394"/>
                  </a:lnTo>
                  <a:lnTo>
                    <a:pt x="417" y="304"/>
                  </a:lnTo>
                  <a:lnTo>
                    <a:pt x="446" y="235"/>
                  </a:lnTo>
                  <a:lnTo>
                    <a:pt x="456" y="214"/>
                  </a:lnTo>
                  <a:lnTo>
                    <a:pt x="463" y="202"/>
                  </a:lnTo>
                  <a:lnTo>
                    <a:pt x="473" y="192"/>
                  </a:lnTo>
                  <a:lnTo>
                    <a:pt x="478" y="185"/>
                  </a:lnTo>
                  <a:lnTo>
                    <a:pt x="478" y="183"/>
                  </a:lnTo>
                  <a:lnTo>
                    <a:pt x="476" y="178"/>
                  </a:lnTo>
                  <a:lnTo>
                    <a:pt x="466" y="178"/>
                  </a:lnTo>
                  <a:lnTo>
                    <a:pt x="461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Freeform 232"/>
            <p:cNvSpPr/>
            <p:nvPr/>
          </p:nvSpPr>
          <p:spPr bwMode="auto">
            <a:xfrm>
              <a:off x="497140" y="3139260"/>
              <a:ext cx="247645" cy="324861"/>
            </a:xfrm>
            <a:custGeom>
              <a:avLst/>
              <a:gdLst/>
              <a:ahLst/>
              <a:cxnLst>
                <a:cxn ang="0">
                  <a:pos x="449" y="553"/>
                </a:cxn>
                <a:cxn ang="0">
                  <a:pos x="441" y="555"/>
                </a:cxn>
                <a:cxn ang="0">
                  <a:pos x="422" y="558"/>
                </a:cxn>
                <a:cxn ang="0">
                  <a:pos x="391" y="560"/>
                </a:cxn>
                <a:cxn ang="0">
                  <a:pos x="373" y="558"/>
                </a:cxn>
                <a:cxn ang="0">
                  <a:pos x="352" y="555"/>
                </a:cxn>
                <a:cxn ang="0">
                  <a:pos x="332" y="551"/>
                </a:cxn>
                <a:cxn ang="0">
                  <a:pos x="308" y="541"/>
                </a:cxn>
                <a:cxn ang="0">
                  <a:pos x="286" y="532"/>
                </a:cxn>
                <a:cxn ang="0">
                  <a:pos x="262" y="518"/>
                </a:cxn>
                <a:cxn ang="0">
                  <a:pos x="240" y="501"/>
                </a:cxn>
                <a:cxn ang="0">
                  <a:pos x="216" y="477"/>
                </a:cxn>
                <a:cxn ang="0">
                  <a:pos x="194" y="451"/>
                </a:cxn>
                <a:cxn ang="0">
                  <a:pos x="172" y="420"/>
                </a:cxn>
                <a:cxn ang="0">
                  <a:pos x="152" y="384"/>
                </a:cxn>
                <a:cxn ang="0">
                  <a:pos x="136" y="347"/>
                </a:cxn>
                <a:cxn ang="0">
                  <a:pos x="121" y="306"/>
                </a:cxn>
                <a:cxn ang="0">
                  <a:pos x="109" y="268"/>
                </a:cxn>
                <a:cxn ang="0">
                  <a:pos x="99" y="228"/>
                </a:cxn>
                <a:cxn ang="0">
                  <a:pos x="89" y="187"/>
                </a:cxn>
                <a:cxn ang="0">
                  <a:pos x="75" y="116"/>
                </a:cxn>
                <a:cxn ang="0">
                  <a:pos x="63" y="56"/>
                </a:cxn>
                <a:cxn ang="0">
                  <a:pos x="58" y="33"/>
                </a:cxn>
                <a:cxn ang="0">
                  <a:pos x="53" y="16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19" y="16"/>
                </a:cxn>
                <a:cxn ang="0">
                  <a:pos x="14" y="26"/>
                </a:cxn>
                <a:cxn ang="0">
                  <a:pos x="9" y="38"/>
                </a:cxn>
                <a:cxn ang="0">
                  <a:pos x="2" y="66"/>
                </a:cxn>
                <a:cxn ang="0">
                  <a:pos x="0" y="102"/>
                </a:cxn>
                <a:cxn ang="0">
                  <a:pos x="0" y="142"/>
                </a:cxn>
                <a:cxn ang="0">
                  <a:pos x="2" y="185"/>
                </a:cxn>
                <a:cxn ang="0">
                  <a:pos x="9" y="232"/>
                </a:cxn>
                <a:cxn ang="0">
                  <a:pos x="17" y="280"/>
                </a:cxn>
                <a:cxn ang="0">
                  <a:pos x="29" y="327"/>
                </a:cxn>
                <a:cxn ang="0">
                  <a:pos x="43" y="375"/>
                </a:cxn>
                <a:cxn ang="0">
                  <a:pos x="63" y="420"/>
                </a:cxn>
                <a:cxn ang="0">
                  <a:pos x="82" y="463"/>
                </a:cxn>
                <a:cxn ang="0">
                  <a:pos x="104" y="501"/>
                </a:cxn>
                <a:cxn ang="0">
                  <a:pos x="118" y="518"/>
                </a:cxn>
                <a:cxn ang="0">
                  <a:pos x="131" y="532"/>
                </a:cxn>
                <a:cxn ang="0">
                  <a:pos x="145" y="546"/>
                </a:cxn>
                <a:cxn ang="0">
                  <a:pos x="160" y="558"/>
                </a:cxn>
                <a:cxn ang="0">
                  <a:pos x="174" y="567"/>
                </a:cxn>
                <a:cxn ang="0">
                  <a:pos x="191" y="577"/>
                </a:cxn>
                <a:cxn ang="0">
                  <a:pos x="206" y="582"/>
                </a:cxn>
                <a:cxn ang="0">
                  <a:pos x="225" y="584"/>
                </a:cxn>
                <a:cxn ang="0">
                  <a:pos x="286" y="589"/>
                </a:cxn>
                <a:cxn ang="0">
                  <a:pos x="337" y="589"/>
                </a:cxn>
                <a:cxn ang="0">
                  <a:pos x="378" y="584"/>
                </a:cxn>
                <a:cxn ang="0">
                  <a:pos x="407" y="577"/>
                </a:cxn>
                <a:cxn ang="0">
                  <a:pos x="427" y="570"/>
                </a:cxn>
                <a:cxn ang="0">
                  <a:pos x="441" y="563"/>
                </a:cxn>
                <a:cxn ang="0">
                  <a:pos x="449" y="553"/>
                </a:cxn>
              </a:cxnLst>
              <a:rect l="0" t="0" r="r" b="b"/>
              <a:pathLst>
                <a:path w="449" h="589">
                  <a:moveTo>
                    <a:pt x="449" y="553"/>
                  </a:moveTo>
                  <a:lnTo>
                    <a:pt x="441" y="555"/>
                  </a:lnTo>
                  <a:lnTo>
                    <a:pt x="422" y="558"/>
                  </a:lnTo>
                  <a:lnTo>
                    <a:pt x="391" y="560"/>
                  </a:lnTo>
                  <a:lnTo>
                    <a:pt x="373" y="558"/>
                  </a:lnTo>
                  <a:lnTo>
                    <a:pt x="352" y="555"/>
                  </a:lnTo>
                  <a:lnTo>
                    <a:pt x="332" y="551"/>
                  </a:lnTo>
                  <a:lnTo>
                    <a:pt x="308" y="541"/>
                  </a:lnTo>
                  <a:lnTo>
                    <a:pt x="286" y="532"/>
                  </a:lnTo>
                  <a:lnTo>
                    <a:pt x="262" y="518"/>
                  </a:lnTo>
                  <a:lnTo>
                    <a:pt x="240" y="501"/>
                  </a:lnTo>
                  <a:lnTo>
                    <a:pt x="216" y="477"/>
                  </a:lnTo>
                  <a:lnTo>
                    <a:pt x="194" y="451"/>
                  </a:lnTo>
                  <a:lnTo>
                    <a:pt x="172" y="420"/>
                  </a:lnTo>
                  <a:lnTo>
                    <a:pt x="152" y="384"/>
                  </a:lnTo>
                  <a:lnTo>
                    <a:pt x="136" y="347"/>
                  </a:lnTo>
                  <a:lnTo>
                    <a:pt x="121" y="306"/>
                  </a:lnTo>
                  <a:lnTo>
                    <a:pt x="109" y="268"/>
                  </a:lnTo>
                  <a:lnTo>
                    <a:pt x="99" y="228"/>
                  </a:lnTo>
                  <a:lnTo>
                    <a:pt x="89" y="187"/>
                  </a:lnTo>
                  <a:lnTo>
                    <a:pt x="75" y="116"/>
                  </a:lnTo>
                  <a:lnTo>
                    <a:pt x="63" y="56"/>
                  </a:lnTo>
                  <a:lnTo>
                    <a:pt x="58" y="33"/>
                  </a:lnTo>
                  <a:lnTo>
                    <a:pt x="53" y="16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19" y="16"/>
                  </a:lnTo>
                  <a:lnTo>
                    <a:pt x="14" y="26"/>
                  </a:lnTo>
                  <a:lnTo>
                    <a:pt x="9" y="38"/>
                  </a:lnTo>
                  <a:lnTo>
                    <a:pt x="2" y="66"/>
                  </a:lnTo>
                  <a:lnTo>
                    <a:pt x="0" y="102"/>
                  </a:lnTo>
                  <a:lnTo>
                    <a:pt x="0" y="142"/>
                  </a:lnTo>
                  <a:lnTo>
                    <a:pt x="2" y="185"/>
                  </a:lnTo>
                  <a:lnTo>
                    <a:pt x="9" y="232"/>
                  </a:lnTo>
                  <a:lnTo>
                    <a:pt x="17" y="280"/>
                  </a:lnTo>
                  <a:lnTo>
                    <a:pt x="29" y="327"/>
                  </a:lnTo>
                  <a:lnTo>
                    <a:pt x="43" y="375"/>
                  </a:lnTo>
                  <a:lnTo>
                    <a:pt x="63" y="420"/>
                  </a:lnTo>
                  <a:lnTo>
                    <a:pt x="82" y="463"/>
                  </a:lnTo>
                  <a:lnTo>
                    <a:pt x="104" y="501"/>
                  </a:lnTo>
                  <a:lnTo>
                    <a:pt x="118" y="518"/>
                  </a:lnTo>
                  <a:lnTo>
                    <a:pt x="131" y="532"/>
                  </a:lnTo>
                  <a:lnTo>
                    <a:pt x="145" y="546"/>
                  </a:lnTo>
                  <a:lnTo>
                    <a:pt x="160" y="558"/>
                  </a:lnTo>
                  <a:lnTo>
                    <a:pt x="174" y="567"/>
                  </a:lnTo>
                  <a:lnTo>
                    <a:pt x="191" y="577"/>
                  </a:lnTo>
                  <a:lnTo>
                    <a:pt x="206" y="582"/>
                  </a:lnTo>
                  <a:lnTo>
                    <a:pt x="225" y="584"/>
                  </a:lnTo>
                  <a:lnTo>
                    <a:pt x="286" y="589"/>
                  </a:lnTo>
                  <a:lnTo>
                    <a:pt x="337" y="589"/>
                  </a:lnTo>
                  <a:lnTo>
                    <a:pt x="378" y="584"/>
                  </a:lnTo>
                  <a:lnTo>
                    <a:pt x="407" y="577"/>
                  </a:lnTo>
                  <a:lnTo>
                    <a:pt x="427" y="570"/>
                  </a:lnTo>
                  <a:lnTo>
                    <a:pt x="441" y="563"/>
                  </a:lnTo>
                  <a:lnTo>
                    <a:pt x="449" y="5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Freeform 233"/>
            <p:cNvSpPr/>
            <p:nvPr/>
          </p:nvSpPr>
          <p:spPr bwMode="auto">
            <a:xfrm>
              <a:off x="573253" y="2433832"/>
              <a:ext cx="570299" cy="465505"/>
            </a:xfrm>
            <a:custGeom>
              <a:avLst/>
              <a:gdLst/>
              <a:ahLst/>
              <a:cxnLst>
                <a:cxn ang="0">
                  <a:pos x="1034" y="84"/>
                </a:cxn>
                <a:cxn ang="0">
                  <a:pos x="1017" y="77"/>
                </a:cxn>
                <a:cxn ang="0">
                  <a:pos x="964" y="55"/>
                </a:cxn>
                <a:cxn ang="0">
                  <a:pos x="928" y="43"/>
                </a:cxn>
                <a:cxn ang="0">
                  <a:pos x="884" y="31"/>
                </a:cxn>
                <a:cxn ang="0">
                  <a:pos x="835" y="22"/>
                </a:cxn>
                <a:cxn ang="0">
                  <a:pos x="779" y="12"/>
                </a:cxn>
                <a:cxn ang="0">
                  <a:pos x="721" y="5"/>
                </a:cxn>
                <a:cxn ang="0">
                  <a:pos x="658" y="0"/>
                </a:cxn>
                <a:cxn ang="0">
                  <a:pos x="590" y="3"/>
                </a:cxn>
                <a:cxn ang="0">
                  <a:pos x="556" y="5"/>
                </a:cxn>
                <a:cxn ang="0">
                  <a:pos x="520" y="10"/>
                </a:cxn>
                <a:cxn ang="0">
                  <a:pos x="483" y="15"/>
                </a:cxn>
                <a:cxn ang="0">
                  <a:pos x="447" y="22"/>
                </a:cxn>
                <a:cxn ang="0">
                  <a:pos x="410" y="31"/>
                </a:cxn>
                <a:cxn ang="0">
                  <a:pos x="374" y="43"/>
                </a:cxn>
                <a:cxn ang="0">
                  <a:pos x="335" y="55"/>
                </a:cxn>
                <a:cxn ang="0">
                  <a:pos x="299" y="72"/>
                </a:cxn>
                <a:cxn ang="0">
                  <a:pos x="260" y="88"/>
                </a:cxn>
                <a:cxn ang="0">
                  <a:pos x="221" y="107"/>
                </a:cxn>
                <a:cxn ang="0">
                  <a:pos x="185" y="131"/>
                </a:cxn>
                <a:cxn ang="0">
                  <a:pos x="153" y="155"/>
                </a:cxn>
                <a:cxn ang="0">
                  <a:pos x="124" y="179"/>
                </a:cxn>
                <a:cxn ang="0">
                  <a:pos x="100" y="205"/>
                </a:cxn>
                <a:cxn ang="0">
                  <a:pos x="78" y="233"/>
                </a:cxn>
                <a:cxn ang="0">
                  <a:pos x="58" y="259"/>
                </a:cxn>
                <a:cxn ang="0">
                  <a:pos x="44" y="290"/>
                </a:cxn>
                <a:cxn ang="0">
                  <a:pos x="32" y="319"/>
                </a:cxn>
                <a:cxn ang="0">
                  <a:pos x="19" y="350"/>
                </a:cxn>
                <a:cxn ang="0">
                  <a:pos x="12" y="378"/>
                </a:cxn>
                <a:cxn ang="0">
                  <a:pos x="7" y="409"/>
                </a:cxn>
                <a:cxn ang="0">
                  <a:pos x="2" y="440"/>
                </a:cxn>
                <a:cxn ang="0">
                  <a:pos x="0" y="471"/>
                </a:cxn>
                <a:cxn ang="0">
                  <a:pos x="0" y="502"/>
                </a:cxn>
                <a:cxn ang="0">
                  <a:pos x="5" y="561"/>
                </a:cxn>
                <a:cxn ang="0">
                  <a:pos x="14" y="618"/>
                </a:cxn>
                <a:cxn ang="0">
                  <a:pos x="27" y="670"/>
                </a:cxn>
                <a:cxn ang="0">
                  <a:pos x="41" y="718"/>
                </a:cxn>
                <a:cxn ang="0">
                  <a:pos x="56" y="761"/>
                </a:cxn>
                <a:cxn ang="0">
                  <a:pos x="70" y="794"/>
                </a:cxn>
                <a:cxn ang="0">
                  <a:pos x="82" y="820"/>
                </a:cxn>
                <a:cxn ang="0">
                  <a:pos x="92" y="844"/>
                </a:cxn>
                <a:cxn ang="0">
                  <a:pos x="1034" y="84"/>
                </a:cxn>
              </a:cxnLst>
              <a:rect l="0" t="0" r="r" b="b"/>
              <a:pathLst>
                <a:path w="1034" h="844">
                  <a:moveTo>
                    <a:pt x="1034" y="84"/>
                  </a:moveTo>
                  <a:lnTo>
                    <a:pt x="1017" y="77"/>
                  </a:lnTo>
                  <a:lnTo>
                    <a:pt x="964" y="55"/>
                  </a:lnTo>
                  <a:lnTo>
                    <a:pt x="928" y="43"/>
                  </a:lnTo>
                  <a:lnTo>
                    <a:pt x="884" y="31"/>
                  </a:lnTo>
                  <a:lnTo>
                    <a:pt x="835" y="22"/>
                  </a:lnTo>
                  <a:lnTo>
                    <a:pt x="779" y="12"/>
                  </a:lnTo>
                  <a:lnTo>
                    <a:pt x="721" y="5"/>
                  </a:lnTo>
                  <a:lnTo>
                    <a:pt x="658" y="0"/>
                  </a:lnTo>
                  <a:lnTo>
                    <a:pt x="590" y="3"/>
                  </a:lnTo>
                  <a:lnTo>
                    <a:pt x="556" y="5"/>
                  </a:lnTo>
                  <a:lnTo>
                    <a:pt x="520" y="10"/>
                  </a:lnTo>
                  <a:lnTo>
                    <a:pt x="483" y="15"/>
                  </a:lnTo>
                  <a:lnTo>
                    <a:pt x="447" y="22"/>
                  </a:lnTo>
                  <a:lnTo>
                    <a:pt x="410" y="31"/>
                  </a:lnTo>
                  <a:lnTo>
                    <a:pt x="374" y="43"/>
                  </a:lnTo>
                  <a:lnTo>
                    <a:pt x="335" y="55"/>
                  </a:lnTo>
                  <a:lnTo>
                    <a:pt x="299" y="72"/>
                  </a:lnTo>
                  <a:lnTo>
                    <a:pt x="260" y="88"/>
                  </a:lnTo>
                  <a:lnTo>
                    <a:pt x="221" y="107"/>
                  </a:lnTo>
                  <a:lnTo>
                    <a:pt x="185" y="131"/>
                  </a:lnTo>
                  <a:lnTo>
                    <a:pt x="153" y="155"/>
                  </a:lnTo>
                  <a:lnTo>
                    <a:pt x="124" y="179"/>
                  </a:lnTo>
                  <a:lnTo>
                    <a:pt x="100" y="205"/>
                  </a:lnTo>
                  <a:lnTo>
                    <a:pt x="78" y="233"/>
                  </a:lnTo>
                  <a:lnTo>
                    <a:pt x="58" y="259"/>
                  </a:lnTo>
                  <a:lnTo>
                    <a:pt x="44" y="290"/>
                  </a:lnTo>
                  <a:lnTo>
                    <a:pt x="32" y="319"/>
                  </a:lnTo>
                  <a:lnTo>
                    <a:pt x="19" y="350"/>
                  </a:lnTo>
                  <a:lnTo>
                    <a:pt x="12" y="378"/>
                  </a:lnTo>
                  <a:lnTo>
                    <a:pt x="7" y="409"/>
                  </a:lnTo>
                  <a:lnTo>
                    <a:pt x="2" y="440"/>
                  </a:lnTo>
                  <a:lnTo>
                    <a:pt x="0" y="471"/>
                  </a:lnTo>
                  <a:lnTo>
                    <a:pt x="0" y="502"/>
                  </a:lnTo>
                  <a:lnTo>
                    <a:pt x="5" y="561"/>
                  </a:lnTo>
                  <a:lnTo>
                    <a:pt x="14" y="618"/>
                  </a:lnTo>
                  <a:lnTo>
                    <a:pt x="27" y="670"/>
                  </a:lnTo>
                  <a:lnTo>
                    <a:pt x="41" y="718"/>
                  </a:lnTo>
                  <a:lnTo>
                    <a:pt x="56" y="761"/>
                  </a:lnTo>
                  <a:lnTo>
                    <a:pt x="70" y="794"/>
                  </a:lnTo>
                  <a:lnTo>
                    <a:pt x="82" y="820"/>
                  </a:lnTo>
                  <a:lnTo>
                    <a:pt x="92" y="844"/>
                  </a:lnTo>
                  <a:lnTo>
                    <a:pt x="103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Freeform 234"/>
            <p:cNvSpPr/>
            <p:nvPr/>
          </p:nvSpPr>
          <p:spPr bwMode="auto">
            <a:xfrm>
              <a:off x="611862" y="2806126"/>
              <a:ext cx="98175" cy="158845"/>
            </a:xfrm>
            <a:custGeom>
              <a:avLst/>
              <a:gdLst/>
              <a:ahLst/>
              <a:cxnLst>
                <a:cxn ang="0">
                  <a:pos x="139" y="55"/>
                </a:cxn>
                <a:cxn ang="0">
                  <a:pos x="131" y="43"/>
                </a:cxn>
                <a:cxn ang="0">
                  <a:pos x="122" y="31"/>
                </a:cxn>
                <a:cxn ang="0">
                  <a:pos x="110" y="19"/>
                </a:cxn>
                <a:cxn ang="0">
                  <a:pos x="95" y="7"/>
                </a:cxn>
                <a:cxn ang="0">
                  <a:pos x="85" y="2"/>
                </a:cxn>
                <a:cxn ang="0">
                  <a:pos x="78" y="0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46" y="5"/>
                </a:cxn>
                <a:cxn ang="0">
                  <a:pos x="34" y="10"/>
                </a:cxn>
                <a:cxn ang="0">
                  <a:pos x="22" y="19"/>
                </a:cxn>
                <a:cxn ang="0">
                  <a:pos x="15" y="34"/>
                </a:cxn>
                <a:cxn ang="0">
                  <a:pos x="8" y="50"/>
                </a:cxn>
                <a:cxn ang="0">
                  <a:pos x="3" y="69"/>
                </a:cxn>
                <a:cxn ang="0">
                  <a:pos x="0" y="90"/>
                </a:cxn>
                <a:cxn ang="0">
                  <a:pos x="0" y="112"/>
                </a:cxn>
                <a:cxn ang="0">
                  <a:pos x="3" y="136"/>
                </a:cxn>
                <a:cxn ang="0">
                  <a:pos x="8" y="159"/>
                </a:cxn>
                <a:cxn ang="0">
                  <a:pos x="15" y="183"/>
                </a:cxn>
                <a:cxn ang="0">
                  <a:pos x="22" y="207"/>
                </a:cxn>
                <a:cxn ang="0">
                  <a:pos x="32" y="228"/>
                </a:cxn>
                <a:cxn ang="0">
                  <a:pos x="44" y="245"/>
                </a:cxn>
                <a:cxn ang="0">
                  <a:pos x="59" y="261"/>
                </a:cxn>
                <a:cxn ang="0">
                  <a:pos x="76" y="276"/>
                </a:cxn>
                <a:cxn ang="0">
                  <a:pos x="93" y="283"/>
                </a:cxn>
                <a:cxn ang="0">
                  <a:pos x="115" y="288"/>
                </a:cxn>
                <a:cxn ang="0">
                  <a:pos x="131" y="288"/>
                </a:cxn>
                <a:cxn ang="0">
                  <a:pos x="146" y="281"/>
                </a:cxn>
                <a:cxn ang="0">
                  <a:pos x="158" y="273"/>
                </a:cxn>
                <a:cxn ang="0">
                  <a:pos x="168" y="259"/>
                </a:cxn>
                <a:cxn ang="0">
                  <a:pos x="173" y="245"/>
                </a:cxn>
                <a:cxn ang="0">
                  <a:pos x="175" y="226"/>
                </a:cxn>
                <a:cxn ang="0">
                  <a:pos x="178" y="207"/>
                </a:cxn>
                <a:cxn ang="0">
                  <a:pos x="175" y="188"/>
                </a:cxn>
                <a:cxn ang="0">
                  <a:pos x="168" y="145"/>
                </a:cxn>
                <a:cxn ang="0">
                  <a:pos x="158" y="107"/>
                </a:cxn>
                <a:cxn ang="0">
                  <a:pos x="149" y="76"/>
                </a:cxn>
                <a:cxn ang="0">
                  <a:pos x="139" y="55"/>
                </a:cxn>
              </a:cxnLst>
              <a:rect l="0" t="0" r="r" b="b"/>
              <a:pathLst>
                <a:path w="178" h="288">
                  <a:moveTo>
                    <a:pt x="139" y="55"/>
                  </a:moveTo>
                  <a:lnTo>
                    <a:pt x="131" y="43"/>
                  </a:lnTo>
                  <a:lnTo>
                    <a:pt x="122" y="31"/>
                  </a:lnTo>
                  <a:lnTo>
                    <a:pt x="110" y="19"/>
                  </a:lnTo>
                  <a:lnTo>
                    <a:pt x="95" y="7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9"/>
                  </a:lnTo>
                  <a:lnTo>
                    <a:pt x="15" y="34"/>
                  </a:lnTo>
                  <a:lnTo>
                    <a:pt x="8" y="50"/>
                  </a:lnTo>
                  <a:lnTo>
                    <a:pt x="3" y="69"/>
                  </a:lnTo>
                  <a:lnTo>
                    <a:pt x="0" y="90"/>
                  </a:lnTo>
                  <a:lnTo>
                    <a:pt x="0" y="112"/>
                  </a:lnTo>
                  <a:lnTo>
                    <a:pt x="3" y="136"/>
                  </a:lnTo>
                  <a:lnTo>
                    <a:pt x="8" y="159"/>
                  </a:lnTo>
                  <a:lnTo>
                    <a:pt x="15" y="183"/>
                  </a:lnTo>
                  <a:lnTo>
                    <a:pt x="22" y="207"/>
                  </a:lnTo>
                  <a:lnTo>
                    <a:pt x="32" y="228"/>
                  </a:lnTo>
                  <a:lnTo>
                    <a:pt x="44" y="245"/>
                  </a:lnTo>
                  <a:lnTo>
                    <a:pt x="59" y="261"/>
                  </a:lnTo>
                  <a:lnTo>
                    <a:pt x="76" y="276"/>
                  </a:lnTo>
                  <a:lnTo>
                    <a:pt x="93" y="283"/>
                  </a:lnTo>
                  <a:lnTo>
                    <a:pt x="115" y="288"/>
                  </a:lnTo>
                  <a:lnTo>
                    <a:pt x="131" y="288"/>
                  </a:lnTo>
                  <a:lnTo>
                    <a:pt x="146" y="281"/>
                  </a:lnTo>
                  <a:lnTo>
                    <a:pt x="158" y="273"/>
                  </a:lnTo>
                  <a:lnTo>
                    <a:pt x="168" y="259"/>
                  </a:lnTo>
                  <a:lnTo>
                    <a:pt x="173" y="245"/>
                  </a:lnTo>
                  <a:lnTo>
                    <a:pt x="175" y="226"/>
                  </a:lnTo>
                  <a:lnTo>
                    <a:pt x="178" y="207"/>
                  </a:lnTo>
                  <a:lnTo>
                    <a:pt x="175" y="188"/>
                  </a:lnTo>
                  <a:lnTo>
                    <a:pt x="168" y="145"/>
                  </a:lnTo>
                  <a:lnTo>
                    <a:pt x="158" y="107"/>
                  </a:lnTo>
                  <a:lnTo>
                    <a:pt x="149" y="76"/>
                  </a:lnTo>
                  <a:lnTo>
                    <a:pt x="139" y="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8" name="Freeform 235"/>
            <p:cNvSpPr/>
            <p:nvPr/>
          </p:nvSpPr>
          <p:spPr bwMode="auto">
            <a:xfrm>
              <a:off x="625651" y="2822121"/>
              <a:ext cx="21511" cy="4191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1" y="5"/>
                </a:cxn>
                <a:cxn ang="0">
                  <a:pos x="24" y="9"/>
                </a:cxn>
                <a:cxn ang="0">
                  <a:pos x="17" y="16"/>
                </a:cxn>
                <a:cxn ang="0">
                  <a:pos x="9" y="26"/>
                </a:cxn>
                <a:cxn ang="0">
                  <a:pos x="2" y="40"/>
                </a:cxn>
                <a:cxn ang="0">
                  <a:pos x="0" y="57"/>
                </a:cxn>
                <a:cxn ang="0">
                  <a:pos x="0" y="76"/>
                </a:cxn>
                <a:cxn ang="0">
                  <a:pos x="39" y="0"/>
                </a:cxn>
              </a:cxnLst>
              <a:rect l="0" t="0" r="r" b="b"/>
              <a:pathLst>
                <a:path w="39" h="76">
                  <a:moveTo>
                    <a:pt x="39" y="0"/>
                  </a:moveTo>
                  <a:lnTo>
                    <a:pt x="31" y="5"/>
                  </a:lnTo>
                  <a:lnTo>
                    <a:pt x="24" y="9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2" y="40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9" name="Freeform 236"/>
            <p:cNvSpPr/>
            <p:nvPr/>
          </p:nvSpPr>
          <p:spPr bwMode="auto">
            <a:xfrm>
              <a:off x="616274" y="2813848"/>
              <a:ext cx="40263" cy="57913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3" y="17"/>
                </a:cxn>
                <a:cxn ang="0">
                  <a:pos x="70" y="22"/>
                </a:cxn>
                <a:cxn ang="0">
                  <a:pos x="68" y="27"/>
                </a:cxn>
                <a:cxn ang="0">
                  <a:pos x="60" y="29"/>
                </a:cxn>
                <a:cxn ang="0">
                  <a:pos x="56" y="34"/>
                </a:cxn>
                <a:cxn ang="0">
                  <a:pos x="43" y="43"/>
                </a:cxn>
                <a:cxn ang="0">
                  <a:pos x="38" y="50"/>
                </a:cxn>
                <a:cxn ang="0">
                  <a:pos x="34" y="62"/>
                </a:cxn>
                <a:cxn ang="0">
                  <a:pos x="31" y="74"/>
                </a:cxn>
                <a:cxn ang="0">
                  <a:pos x="31" y="88"/>
                </a:cxn>
                <a:cxn ang="0">
                  <a:pos x="31" y="95"/>
                </a:cxn>
                <a:cxn ang="0">
                  <a:pos x="26" y="100"/>
                </a:cxn>
                <a:cxn ang="0">
                  <a:pos x="24" y="105"/>
                </a:cxn>
                <a:cxn ang="0">
                  <a:pos x="17" y="105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2" y="55"/>
                </a:cxn>
                <a:cxn ang="0">
                  <a:pos x="9" y="41"/>
                </a:cxn>
                <a:cxn ang="0">
                  <a:pos x="17" y="29"/>
                </a:cxn>
                <a:cxn ang="0">
                  <a:pos x="24" y="20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51" y="0"/>
                </a:cxn>
                <a:cxn ang="0">
                  <a:pos x="58" y="0"/>
                </a:cxn>
                <a:cxn ang="0">
                  <a:pos x="63" y="3"/>
                </a:cxn>
                <a:cxn ang="0">
                  <a:pos x="68" y="5"/>
                </a:cxn>
                <a:cxn ang="0">
                  <a:pos x="70" y="10"/>
                </a:cxn>
              </a:cxnLst>
              <a:rect l="0" t="0" r="r" b="b"/>
              <a:pathLst>
                <a:path w="73" h="105">
                  <a:moveTo>
                    <a:pt x="70" y="10"/>
                  </a:moveTo>
                  <a:lnTo>
                    <a:pt x="73" y="17"/>
                  </a:lnTo>
                  <a:lnTo>
                    <a:pt x="70" y="22"/>
                  </a:lnTo>
                  <a:lnTo>
                    <a:pt x="68" y="27"/>
                  </a:lnTo>
                  <a:lnTo>
                    <a:pt x="60" y="29"/>
                  </a:lnTo>
                  <a:lnTo>
                    <a:pt x="56" y="34"/>
                  </a:lnTo>
                  <a:lnTo>
                    <a:pt x="43" y="43"/>
                  </a:lnTo>
                  <a:lnTo>
                    <a:pt x="38" y="50"/>
                  </a:lnTo>
                  <a:lnTo>
                    <a:pt x="34" y="62"/>
                  </a:lnTo>
                  <a:lnTo>
                    <a:pt x="31" y="74"/>
                  </a:lnTo>
                  <a:lnTo>
                    <a:pt x="31" y="88"/>
                  </a:lnTo>
                  <a:lnTo>
                    <a:pt x="31" y="95"/>
                  </a:lnTo>
                  <a:lnTo>
                    <a:pt x="26" y="100"/>
                  </a:lnTo>
                  <a:lnTo>
                    <a:pt x="24" y="105"/>
                  </a:lnTo>
                  <a:lnTo>
                    <a:pt x="17" y="105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2" y="55"/>
                  </a:lnTo>
                  <a:lnTo>
                    <a:pt x="9" y="41"/>
                  </a:lnTo>
                  <a:lnTo>
                    <a:pt x="17" y="29"/>
                  </a:lnTo>
                  <a:lnTo>
                    <a:pt x="24" y="20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Freeform 237"/>
            <p:cNvSpPr/>
            <p:nvPr/>
          </p:nvSpPr>
          <p:spPr bwMode="auto">
            <a:xfrm>
              <a:off x="639991" y="2854662"/>
              <a:ext cx="33645" cy="61773"/>
            </a:xfrm>
            <a:custGeom>
              <a:avLst/>
              <a:gdLst/>
              <a:ahLst/>
              <a:cxnLst>
                <a:cxn ang="0">
                  <a:pos x="61" y="31"/>
                </a:cxn>
                <a:cxn ang="0">
                  <a:pos x="59" y="24"/>
                </a:cxn>
                <a:cxn ang="0">
                  <a:pos x="54" y="14"/>
                </a:cxn>
                <a:cxn ang="0">
                  <a:pos x="49" y="7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0" y="5"/>
                </a:cxn>
                <a:cxn ang="0">
                  <a:pos x="13" y="14"/>
                </a:cxn>
                <a:cxn ang="0">
                  <a:pos x="5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3" y="78"/>
                </a:cxn>
                <a:cxn ang="0">
                  <a:pos x="5" y="86"/>
                </a:cxn>
                <a:cxn ang="0">
                  <a:pos x="13" y="95"/>
                </a:cxn>
                <a:cxn ang="0">
                  <a:pos x="20" y="102"/>
                </a:cxn>
                <a:cxn ang="0">
                  <a:pos x="30" y="107"/>
                </a:cxn>
                <a:cxn ang="0">
                  <a:pos x="39" y="112"/>
                </a:cxn>
                <a:cxn ang="0">
                  <a:pos x="44" y="112"/>
                </a:cxn>
                <a:cxn ang="0">
                  <a:pos x="49" y="112"/>
                </a:cxn>
                <a:cxn ang="0">
                  <a:pos x="54" y="109"/>
                </a:cxn>
                <a:cxn ang="0">
                  <a:pos x="54" y="107"/>
                </a:cxn>
                <a:cxn ang="0">
                  <a:pos x="54" y="100"/>
                </a:cxn>
                <a:cxn ang="0">
                  <a:pos x="49" y="93"/>
                </a:cxn>
                <a:cxn ang="0">
                  <a:pos x="39" y="74"/>
                </a:cxn>
                <a:cxn ang="0">
                  <a:pos x="34" y="57"/>
                </a:cxn>
                <a:cxn ang="0">
                  <a:pos x="32" y="52"/>
                </a:cxn>
                <a:cxn ang="0">
                  <a:pos x="34" y="48"/>
                </a:cxn>
                <a:cxn ang="0">
                  <a:pos x="39" y="45"/>
                </a:cxn>
                <a:cxn ang="0">
                  <a:pos x="47" y="43"/>
                </a:cxn>
                <a:cxn ang="0">
                  <a:pos x="54" y="41"/>
                </a:cxn>
                <a:cxn ang="0">
                  <a:pos x="59" y="38"/>
                </a:cxn>
                <a:cxn ang="0">
                  <a:pos x="61" y="36"/>
                </a:cxn>
                <a:cxn ang="0">
                  <a:pos x="61" y="31"/>
                </a:cxn>
              </a:cxnLst>
              <a:rect l="0" t="0" r="r" b="b"/>
              <a:pathLst>
                <a:path w="61" h="112">
                  <a:moveTo>
                    <a:pt x="61" y="31"/>
                  </a:moveTo>
                  <a:lnTo>
                    <a:pt x="59" y="24"/>
                  </a:lnTo>
                  <a:lnTo>
                    <a:pt x="54" y="14"/>
                  </a:lnTo>
                  <a:lnTo>
                    <a:pt x="49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3" y="14"/>
                  </a:lnTo>
                  <a:lnTo>
                    <a:pt x="5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3" y="78"/>
                  </a:lnTo>
                  <a:lnTo>
                    <a:pt x="5" y="86"/>
                  </a:lnTo>
                  <a:lnTo>
                    <a:pt x="13" y="95"/>
                  </a:lnTo>
                  <a:lnTo>
                    <a:pt x="20" y="102"/>
                  </a:lnTo>
                  <a:lnTo>
                    <a:pt x="30" y="107"/>
                  </a:lnTo>
                  <a:lnTo>
                    <a:pt x="39" y="112"/>
                  </a:lnTo>
                  <a:lnTo>
                    <a:pt x="44" y="112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54" y="107"/>
                  </a:lnTo>
                  <a:lnTo>
                    <a:pt x="54" y="100"/>
                  </a:lnTo>
                  <a:lnTo>
                    <a:pt x="49" y="93"/>
                  </a:lnTo>
                  <a:lnTo>
                    <a:pt x="39" y="74"/>
                  </a:lnTo>
                  <a:lnTo>
                    <a:pt x="34" y="57"/>
                  </a:lnTo>
                  <a:lnTo>
                    <a:pt x="32" y="52"/>
                  </a:lnTo>
                  <a:lnTo>
                    <a:pt x="34" y="48"/>
                  </a:lnTo>
                  <a:lnTo>
                    <a:pt x="39" y="45"/>
                  </a:lnTo>
                  <a:lnTo>
                    <a:pt x="47" y="43"/>
                  </a:lnTo>
                  <a:lnTo>
                    <a:pt x="54" y="41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Freeform 238"/>
            <p:cNvSpPr>
              <a:spLocks noEditPoints="1"/>
            </p:cNvSpPr>
            <p:nvPr/>
          </p:nvSpPr>
          <p:spPr bwMode="auto">
            <a:xfrm>
              <a:off x="681908" y="2945116"/>
              <a:ext cx="392150" cy="179253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2" y="7"/>
                </a:cxn>
                <a:cxn ang="0">
                  <a:pos x="12" y="40"/>
                </a:cxn>
                <a:cxn ang="0">
                  <a:pos x="26" y="74"/>
                </a:cxn>
                <a:cxn ang="0">
                  <a:pos x="43" y="105"/>
                </a:cxn>
                <a:cxn ang="0">
                  <a:pos x="65" y="135"/>
                </a:cxn>
                <a:cxn ang="0">
                  <a:pos x="87" y="164"/>
                </a:cxn>
                <a:cxn ang="0">
                  <a:pos x="116" y="190"/>
                </a:cxn>
                <a:cxn ang="0">
                  <a:pos x="145" y="216"/>
                </a:cxn>
                <a:cxn ang="0">
                  <a:pos x="179" y="237"/>
                </a:cxn>
                <a:cxn ang="0">
                  <a:pos x="216" y="259"/>
                </a:cxn>
                <a:cxn ang="0">
                  <a:pos x="257" y="276"/>
                </a:cxn>
                <a:cxn ang="0">
                  <a:pos x="301" y="292"/>
                </a:cxn>
                <a:cxn ang="0">
                  <a:pos x="347" y="304"/>
                </a:cxn>
                <a:cxn ang="0">
                  <a:pos x="398" y="314"/>
                </a:cxn>
                <a:cxn ang="0">
                  <a:pos x="454" y="321"/>
                </a:cxn>
                <a:cxn ang="0">
                  <a:pos x="512" y="325"/>
                </a:cxn>
                <a:cxn ang="0">
                  <a:pos x="573" y="325"/>
                </a:cxn>
                <a:cxn ang="0">
                  <a:pos x="641" y="321"/>
                </a:cxn>
                <a:cxn ang="0">
                  <a:pos x="701" y="314"/>
                </a:cxn>
                <a:cxn ang="0">
                  <a:pos x="711" y="309"/>
                </a:cxn>
                <a:cxn ang="0">
                  <a:pos x="689" y="309"/>
                </a:cxn>
                <a:cxn ang="0">
                  <a:pos x="629" y="306"/>
                </a:cxn>
                <a:cxn ang="0">
                  <a:pos x="590" y="302"/>
                </a:cxn>
                <a:cxn ang="0">
                  <a:pos x="541" y="297"/>
                </a:cxn>
                <a:cxn ang="0">
                  <a:pos x="490" y="290"/>
                </a:cxn>
                <a:cxn ang="0">
                  <a:pos x="434" y="278"/>
                </a:cxn>
                <a:cxn ang="0">
                  <a:pos x="376" y="261"/>
                </a:cxn>
                <a:cxn ang="0">
                  <a:pos x="318" y="242"/>
                </a:cxn>
                <a:cxn ang="0">
                  <a:pos x="259" y="219"/>
                </a:cxn>
                <a:cxn ang="0">
                  <a:pos x="230" y="207"/>
                </a:cxn>
                <a:cxn ang="0">
                  <a:pos x="201" y="190"/>
                </a:cxn>
                <a:cxn ang="0">
                  <a:pos x="174" y="173"/>
                </a:cxn>
                <a:cxn ang="0">
                  <a:pos x="145" y="157"/>
                </a:cxn>
                <a:cxn ang="0">
                  <a:pos x="121" y="138"/>
                </a:cxn>
                <a:cxn ang="0">
                  <a:pos x="94" y="117"/>
                </a:cxn>
                <a:cxn ang="0">
                  <a:pos x="70" y="93"/>
                </a:cxn>
                <a:cxn ang="0">
                  <a:pos x="48" y="69"/>
                </a:cxn>
                <a:cxn ang="0">
                  <a:pos x="26" y="43"/>
                </a:cxn>
                <a:cxn ang="0">
                  <a:pos x="7" y="14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711" h="325">
                  <a:moveTo>
                    <a:pt x="7" y="14"/>
                  </a:moveTo>
                  <a:lnTo>
                    <a:pt x="2" y="7"/>
                  </a:lnTo>
                  <a:lnTo>
                    <a:pt x="12" y="40"/>
                  </a:lnTo>
                  <a:lnTo>
                    <a:pt x="26" y="74"/>
                  </a:lnTo>
                  <a:lnTo>
                    <a:pt x="43" y="105"/>
                  </a:lnTo>
                  <a:lnTo>
                    <a:pt x="65" y="135"/>
                  </a:lnTo>
                  <a:lnTo>
                    <a:pt x="87" y="164"/>
                  </a:lnTo>
                  <a:lnTo>
                    <a:pt x="116" y="190"/>
                  </a:lnTo>
                  <a:lnTo>
                    <a:pt x="145" y="216"/>
                  </a:lnTo>
                  <a:lnTo>
                    <a:pt x="179" y="237"/>
                  </a:lnTo>
                  <a:lnTo>
                    <a:pt x="216" y="259"/>
                  </a:lnTo>
                  <a:lnTo>
                    <a:pt x="257" y="276"/>
                  </a:lnTo>
                  <a:lnTo>
                    <a:pt x="301" y="292"/>
                  </a:lnTo>
                  <a:lnTo>
                    <a:pt x="347" y="304"/>
                  </a:lnTo>
                  <a:lnTo>
                    <a:pt x="398" y="314"/>
                  </a:lnTo>
                  <a:lnTo>
                    <a:pt x="454" y="321"/>
                  </a:lnTo>
                  <a:lnTo>
                    <a:pt x="512" y="325"/>
                  </a:lnTo>
                  <a:lnTo>
                    <a:pt x="573" y="325"/>
                  </a:lnTo>
                  <a:lnTo>
                    <a:pt x="641" y="321"/>
                  </a:lnTo>
                  <a:lnTo>
                    <a:pt x="701" y="314"/>
                  </a:lnTo>
                  <a:lnTo>
                    <a:pt x="711" y="309"/>
                  </a:lnTo>
                  <a:lnTo>
                    <a:pt x="689" y="309"/>
                  </a:lnTo>
                  <a:lnTo>
                    <a:pt x="629" y="306"/>
                  </a:lnTo>
                  <a:lnTo>
                    <a:pt x="590" y="302"/>
                  </a:lnTo>
                  <a:lnTo>
                    <a:pt x="541" y="297"/>
                  </a:lnTo>
                  <a:lnTo>
                    <a:pt x="490" y="290"/>
                  </a:lnTo>
                  <a:lnTo>
                    <a:pt x="434" y="278"/>
                  </a:lnTo>
                  <a:lnTo>
                    <a:pt x="376" y="261"/>
                  </a:lnTo>
                  <a:lnTo>
                    <a:pt x="318" y="242"/>
                  </a:lnTo>
                  <a:lnTo>
                    <a:pt x="259" y="219"/>
                  </a:lnTo>
                  <a:lnTo>
                    <a:pt x="230" y="207"/>
                  </a:lnTo>
                  <a:lnTo>
                    <a:pt x="201" y="190"/>
                  </a:lnTo>
                  <a:lnTo>
                    <a:pt x="174" y="173"/>
                  </a:lnTo>
                  <a:lnTo>
                    <a:pt x="145" y="157"/>
                  </a:lnTo>
                  <a:lnTo>
                    <a:pt x="121" y="138"/>
                  </a:lnTo>
                  <a:lnTo>
                    <a:pt x="94" y="117"/>
                  </a:lnTo>
                  <a:lnTo>
                    <a:pt x="70" y="93"/>
                  </a:lnTo>
                  <a:lnTo>
                    <a:pt x="48" y="69"/>
                  </a:lnTo>
                  <a:lnTo>
                    <a:pt x="26" y="43"/>
                  </a:lnTo>
                  <a:lnTo>
                    <a:pt x="7" y="14"/>
                  </a:lnTo>
                  <a:close/>
                  <a:moveTo>
                    <a:pt x="0" y="0"/>
                  </a:move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Freeform 239"/>
            <p:cNvSpPr/>
            <p:nvPr/>
          </p:nvSpPr>
          <p:spPr bwMode="auto">
            <a:xfrm>
              <a:off x="574357" y="2428868"/>
              <a:ext cx="691088" cy="294526"/>
            </a:xfrm>
            <a:custGeom>
              <a:avLst/>
              <a:gdLst/>
              <a:ahLst/>
              <a:cxnLst>
                <a:cxn ang="0">
                  <a:pos x="1171" y="238"/>
                </a:cxn>
                <a:cxn ang="0">
                  <a:pos x="1217" y="202"/>
                </a:cxn>
                <a:cxn ang="0">
                  <a:pos x="1236" y="176"/>
                </a:cxn>
                <a:cxn ang="0">
                  <a:pos x="1251" y="143"/>
                </a:cxn>
                <a:cxn ang="0">
                  <a:pos x="1253" y="104"/>
                </a:cxn>
                <a:cxn ang="0">
                  <a:pos x="1241" y="62"/>
                </a:cxn>
                <a:cxn ang="0">
                  <a:pos x="1219" y="86"/>
                </a:cxn>
                <a:cxn ang="0">
                  <a:pos x="1183" y="112"/>
                </a:cxn>
                <a:cxn ang="0">
                  <a:pos x="1137" y="128"/>
                </a:cxn>
                <a:cxn ang="0">
                  <a:pos x="1115" y="131"/>
                </a:cxn>
                <a:cxn ang="0">
                  <a:pos x="1120" y="107"/>
                </a:cxn>
                <a:cxn ang="0">
                  <a:pos x="1120" y="71"/>
                </a:cxn>
                <a:cxn ang="0">
                  <a:pos x="1110" y="28"/>
                </a:cxn>
                <a:cxn ang="0">
                  <a:pos x="1091" y="17"/>
                </a:cxn>
                <a:cxn ang="0">
                  <a:pos x="1066" y="38"/>
                </a:cxn>
                <a:cxn ang="0">
                  <a:pos x="1027" y="60"/>
                </a:cxn>
                <a:cxn ang="0">
                  <a:pos x="986" y="67"/>
                </a:cxn>
                <a:cxn ang="0">
                  <a:pos x="947" y="64"/>
                </a:cxn>
                <a:cxn ang="0">
                  <a:pos x="850" y="33"/>
                </a:cxn>
                <a:cxn ang="0">
                  <a:pos x="758" y="12"/>
                </a:cxn>
                <a:cxn ang="0">
                  <a:pos x="646" y="0"/>
                </a:cxn>
                <a:cxn ang="0">
                  <a:pos x="585" y="2"/>
                </a:cxn>
                <a:cxn ang="0">
                  <a:pos x="520" y="9"/>
                </a:cxn>
                <a:cxn ang="0">
                  <a:pos x="450" y="24"/>
                </a:cxn>
                <a:cxn ang="0">
                  <a:pos x="379" y="48"/>
                </a:cxn>
                <a:cxn ang="0">
                  <a:pos x="304" y="81"/>
                </a:cxn>
                <a:cxn ang="0">
                  <a:pos x="226" y="128"/>
                </a:cxn>
                <a:cxn ang="0">
                  <a:pos x="146" y="185"/>
                </a:cxn>
                <a:cxn ang="0">
                  <a:pos x="64" y="257"/>
                </a:cxn>
                <a:cxn ang="0">
                  <a:pos x="37" y="311"/>
                </a:cxn>
                <a:cxn ang="0">
                  <a:pos x="12" y="387"/>
                </a:cxn>
                <a:cxn ang="0">
                  <a:pos x="0" y="449"/>
                </a:cxn>
                <a:cxn ang="0">
                  <a:pos x="0" y="489"/>
                </a:cxn>
                <a:cxn ang="0">
                  <a:pos x="8" y="513"/>
                </a:cxn>
                <a:cxn ang="0">
                  <a:pos x="22" y="523"/>
                </a:cxn>
                <a:cxn ang="0">
                  <a:pos x="61" y="532"/>
                </a:cxn>
                <a:cxn ang="0">
                  <a:pos x="117" y="534"/>
                </a:cxn>
                <a:cxn ang="0">
                  <a:pos x="272" y="520"/>
                </a:cxn>
                <a:cxn ang="0">
                  <a:pos x="464" y="492"/>
                </a:cxn>
                <a:cxn ang="0">
                  <a:pos x="671" y="447"/>
                </a:cxn>
                <a:cxn ang="0">
                  <a:pos x="865" y="394"/>
                </a:cxn>
                <a:cxn ang="0">
                  <a:pos x="1025" y="335"/>
                </a:cxn>
                <a:cxn ang="0">
                  <a:pos x="1083" y="307"/>
                </a:cxn>
                <a:cxn ang="0">
                  <a:pos x="1127" y="278"/>
                </a:cxn>
                <a:cxn ang="0">
                  <a:pos x="1146" y="249"/>
                </a:cxn>
              </a:cxnLst>
              <a:rect l="0" t="0" r="r" b="b"/>
              <a:pathLst>
                <a:path w="1253" h="534">
                  <a:moveTo>
                    <a:pt x="1146" y="249"/>
                  </a:moveTo>
                  <a:lnTo>
                    <a:pt x="1171" y="238"/>
                  </a:lnTo>
                  <a:lnTo>
                    <a:pt x="1192" y="223"/>
                  </a:lnTo>
                  <a:lnTo>
                    <a:pt x="1217" y="202"/>
                  </a:lnTo>
                  <a:lnTo>
                    <a:pt x="1226" y="188"/>
                  </a:lnTo>
                  <a:lnTo>
                    <a:pt x="1236" y="176"/>
                  </a:lnTo>
                  <a:lnTo>
                    <a:pt x="1246" y="159"/>
                  </a:lnTo>
                  <a:lnTo>
                    <a:pt x="1251" y="143"/>
                  </a:lnTo>
                  <a:lnTo>
                    <a:pt x="1253" y="124"/>
                  </a:lnTo>
                  <a:lnTo>
                    <a:pt x="1253" y="104"/>
                  </a:lnTo>
                  <a:lnTo>
                    <a:pt x="1251" y="83"/>
                  </a:lnTo>
                  <a:lnTo>
                    <a:pt x="1241" y="62"/>
                  </a:lnTo>
                  <a:lnTo>
                    <a:pt x="1231" y="74"/>
                  </a:lnTo>
                  <a:lnTo>
                    <a:pt x="1219" y="86"/>
                  </a:lnTo>
                  <a:lnTo>
                    <a:pt x="1202" y="100"/>
                  </a:lnTo>
                  <a:lnTo>
                    <a:pt x="1183" y="112"/>
                  </a:lnTo>
                  <a:lnTo>
                    <a:pt x="1161" y="124"/>
                  </a:lnTo>
                  <a:lnTo>
                    <a:pt x="1137" y="128"/>
                  </a:lnTo>
                  <a:lnTo>
                    <a:pt x="1127" y="131"/>
                  </a:lnTo>
                  <a:lnTo>
                    <a:pt x="1115" y="131"/>
                  </a:lnTo>
                  <a:lnTo>
                    <a:pt x="1117" y="119"/>
                  </a:lnTo>
                  <a:lnTo>
                    <a:pt x="1120" y="107"/>
                  </a:lnTo>
                  <a:lnTo>
                    <a:pt x="1122" y="90"/>
                  </a:lnTo>
                  <a:lnTo>
                    <a:pt x="1120" y="71"/>
                  </a:lnTo>
                  <a:lnTo>
                    <a:pt x="1117" y="50"/>
                  </a:lnTo>
                  <a:lnTo>
                    <a:pt x="1110" y="28"/>
                  </a:lnTo>
                  <a:lnTo>
                    <a:pt x="1095" y="7"/>
                  </a:lnTo>
                  <a:lnTo>
                    <a:pt x="1091" y="17"/>
                  </a:lnTo>
                  <a:lnTo>
                    <a:pt x="1081" y="28"/>
                  </a:lnTo>
                  <a:lnTo>
                    <a:pt x="1066" y="38"/>
                  </a:lnTo>
                  <a:lnTo>
                    <a:pt x="1049" y="50"/>
                  </a:lnTo>
                  <a:lnTo>
                    <a:pt x="1027" y="60"/>
                  </a:lnTo>
                  <a:lnTo>
                    <a:pt x="1001" y="67"/>
                  </a:lnTo>
                  <a:lnTo>
                    <a:pt x="986" y="67"/>
                  </a:lnTo>
                  <a:lnTo>
                    <a:pt x="969" y="67"/>
                  </a:lnTo>
                  <a:lnTo>
                    <a:pt x="947" y="64"/>
                  </a:lnTo>
                  <a:lnTo>
                    <a:pt x="921" y="55"/>
                  </a:lnTo>
                  <a:lnTo>
                    <a:pt x="850" y="33"/>
                  </a:lnTo>
                  <a:lnTo>
                    <a:pt x="806" y="24"/>
                  </a:lnTo>
                  <a:lnTo>
                    <a:pt x="758" y="12"/>
                  </a:lnTo>
                  <a:lnTo>
                    <a:pt x="705" y="5"/>
                  </a:lnTo>
                  <a:lnTo>
                    <a:pt x="646" y="0"/>
                  </a:lnTo>
                  <a:lnTo>
                    <a:pt x="617" y="0"/>
                  </a:lnTo>
                  <a:lnTo>
                    <a:pt x="585" y="2"/>
                  </a:lnTo>
                  <a:lnTo>
                    <a:pt x="552" y="5"/>
                  </a:lnTo>
                  <a:lnTo>
                    <a:pt x="520" y="9"/>
                  </a:lnTo>
                  <a:lnTo>
                    <a:pt x="486" y="17"/>
                  </a:lnTo>
                  <a:lnTo>
                    <a:pt x="450" y="24"/>
                  </a:lnTo>
                  <a:lnTo>
                    <a:pt x="416" y="36"/>
                  </a:lnTo>
                  <a:lnTo>
                    <a:pt x="379" y="48"/>
                  </a:lnTo>
                  <a:lnTo>
                    <a:pt x="340" y="64"/>
                  </a:lnTo>
                  <a:lnTo>
                    <a:pt x="304" y="81"/>
                  </a:lnTo>
                  <a:lnTo>
                    <a:pt x="265" y="102"/>
                  </a:lnTo>
                  <a:lnTo>
                    <a:pt x="226" y="128"/>
                  </a:lnTo>
                  <a:lnTo>
                    <a:pt x="185" y="154"/>
                  </a:lnTo>
                  <a:lnTo>
                    <a:pt x="146" y="185"/>
                  </a:lnTo>
                  <a:lnTo>
                    <a:pt x="105" y="219"/>
                  </a:lnTo>
                  <a:lnTo>
                    <a:pt x="64" y="257"/>
                  </a:lnTo>
                  <a:lnTo>
                    <a:pt x="51" y="283"/>
                  </a:lnTo>
                  <a:lnTo>
                    <a:pt x="37" y="311"/>
                  </a:lnTo>
                  <a:lnTo>
                    <a:pt x="25" y="347"/>
                  </a:lnTo>
                  <a:lnTo>
                    <a:pt x="12" y="387"/>
                  </a:lnTo>
                  <a:lnTo>
                    <a:pt x="3" y="428"/>
                  </a:lnTo>
                  <a:lnTo>
                    <a:pt x="0" y="449"/>
                  </a:lnTo>
                  <a:lnTo>
                    <a:pt x="0" y="470"/>
                  </a:lnTo>
                  <a:lnTo>
                    <a:pt x="0" y="489"/>
                  </a:lnTo>
                  <a:lnTo>
                    <a:pt x="5" y="508"/>
                  </a:lnTo>
                  <a:lnTo>
                    <a:pt x="8" y="513"/>
                  </a:lnTo>
                  <a:lnTo>
                    <a:pt x="10" y="518"/>
                  </a:lnTo>
                  <a:lnTo>
                    <a:pt x="22" y="523"/>
                  </a:lnTo>
                  <a:lnTo>
                    <a:pt x="39" y="527"/>
                  </a:lnTo>
                  <a:lnTo>
                    <a:pt x="61" y="532"/>
                  </a:lnTo>
                  <a:lnTo>
                    <a:pt x="85" y="534"/>
                  </a:lnTo>
                  <a:lnTo>
                    <a:pt x="117" y="534"/>
                  </a:lnTo>
                  <a:lnTo>
                    <a:pt x="187" y="530"/>
                  </a:lnTo>
                  <a:lnTo>
                    <a:pt x="272" y="520"/>
                  </a:lnTo>
                  <a:lnTo>
                    <a:pt x="364" y="508"/>
                  </a:lnTo>
                  <a:lnTo>
                    <a:pt x="464" y="492"/>
                  </a:lnTo>
                  <a:lnTo>
                    <a:pt x="566" y="470"/>
                  </a:lnTo>
                  <a:lnTo>
                    <a:pt x="671" y="447"/>
                  </a:lnTo>
                  <a:lnTo>
                    <a:pt x="770" y="420"/>
                  </a:lnTo>
                  <a:lnTo>
                    <a:pt x="865" y="394"/>
                  </a:lnTo>
                  <a:lnTo>
                    <a:pt x="950" y="366"/>
                  </a:lnTo>
                  <a:lnTo>
                    <a:pt x="1025" y="335"/>
                  </a:lnTo>
                  <a:lnTo>
                    <a:pt x="1057" y="321"/>
                  </a:lnTo>
                  <a:lnTo>
                    <a:pt x="1083" y="307"/>
                  </a:lnTo>
                  <a:lnTo>
                    <a:pt x="1107" y="292"/>
                  </a:lnTo>
                  <a:lnTo>
                    <a:pt x="1127" y="278"/>
                  </a:lnTo>
                  <a:lnTo>
                    <a:pt x="1139" y="264"/>
                  </a:lnTo>
                  <a:lnTo>
                    <a:pt x="1146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Freeform 240"/>
            <p:cNvSpPr/>
            <p:nvPr/>
          </p:nvSpPr>
          <p:spPr bwMode="auto">
            <a:xfrm>
              <a:off x="673635" y="2580544"/>
              <a:ext cx="570299" cy="543825"/>
            </a:xfrm>
            <a:custGeom>
              <a:avLst/>
              <a:gdLst/>
              <a:ahLst/>
              <a:cxnLst>
                <a:cxn ang="0">
                  <a:pos x="893" y="100"/>
                </a:cxn>
                <a:cxn ang="0">
                  <a:pos x="957" y="179"/>
                </a:cxn>
                <a:cxn ang="0">
                  <a:pos x="988" y="231"/>
                </a:cxn>
                <a:cxn ang="0">
                  <a:pos x="1012" y="288"/>
                </a:cxn>
                <a:cxn ang="0">
                  <a:pos x="1030" y="350"/>
                </a:cxn>
                <a:cxn ang="0">
                  <a:pos x="1032" y="409"/>
                </a:cxn>
                <a:cxn ang="0">
                  <a:pos x="1015" y="559"/>
                </a:cxn>
                <a:cxn ang="0">
                  <a:pos x="1017" y="594"/>
                </a:cxn>
                <a:cxn ang="0">
                  <a:pos x="1032" y="640"/>
                </a:cxn>
                <a:cxn ang="0">
                  <a:pos x="1034" y="680"/>
                </a:cxn>
                <a:cxn ang="0">
                  <a:pos x="1025" y="732"/>
                </a:cxn>
                <a:cxn ang="0">
                  <a:pos x="1003" y="792"/>
                </a:cxn>
                <a:cxn ang="0">
                  <a:pos x="959" y="851"/>
                </a:cxn>
                <a:cxn ang="0">
                  <a:pos x="913" y="894"/>
                </a:cxn>
                <a:cxn ang="0">
                  <a:pos x="872" y="920"/>
                </a:cxn>
                <a:cxn ang="0">
                  <a:pos x="823" y="944"/>
                </a:cxn>
                <a:cxn ang="0">
                  <a:pos x="767" y="960"/>
                </a:cxn>
                <a:cxn ang="0">
                  <a:pos x="704" y="975"/>
                </a:cxn>
                <a:cxn ang="0">
                  <a:pos x="629" y="984"/>
                </a:cxn>
                <a:cxn ang="0">
                  <a:pos x="546" y="986"/>
                </a:cxn>
                <a:cxn ang="0">
                  <a:pos x="469" y="982"/>
                </a:cxn>
                <a:cxn ang="0">
                  <a:pos x="398" y="972"/>
                </a:cxn>
                <a:cxn ang="0">
                  <a:pos x="333" y="958"/>
                </a:cxn>
                <a:cxn ang="0">
                  <a:pos x="274" y="939"/>
                </a:cxn>
                <a:cxn ang="0">
                  <a:pos x="221" y="915"/>
                </a:cxn>
                <a:cxn ang="0">
                  <a:pos x="175" y="887"/>
                </a:cxn>
                <a:cxn ang="0">
                  <a:pos x="134" y="856"/>
                </a:cxn>
                <a:cxn ang="0">
                  <a:pos x="100" y="820"/>
                </a:cxn>
                <a:cxn ang="0">
                  <a:pos x="68" y="782"/>
                </a:cxn>
                <a:cxn ang="0">
                  <a:pos x="44" y="742"/>
                </a:cxn>
                <a:cxn ang="0">
                  <a:pos x="19" y="675"/>
                </a:cxn>
                <a:cxn ang="0">
                  <a:pos x="3" y="583"/>
                </a:cxn>
                <a:cxn ang="0">
                  <a:pos x="5" y="485"/>
                </a:cxn>
                <a:cxn ang="0">
                  <a:pos x="27" y="383"/>
                </a:cxn>
                <a:cxn ang="0">
                  <a:pos x="68" y="279"/>
                </a:cxn>
                <a:cxn ang="0">
                  <a:pos x="97" y="229"/>
                </a:cxn>
                <a:cxn ang="0">
                  <a:pos x="131" y="181"/>
                </a:cxn>
                <a:cxn ang="0">
                  <a:pos x="170" y="136"/>
                </a:cxn>
                <a:cxn ang="0">
                  <a:pos x="218" y="96"/>
                </a:cxn>
                <a:cxn ang="0">
                  <a:pos x="272" y="62"/>
                </a:cxn>
                <a:cxn ang="0">
                  <a:pos x="333" y="34"/>
                </a:cxn>
                <a:cxn ang="0">
                  <a:pos x="401" y="15"/>
                </a:cxn>
                <a:cxn ang="0">
                  <a:pos x="476" y="3"/>
                </a:cxn>
                <a:cxn ang="0">
                  <a:pos x="561" y="3"/>
                </a:cxn>
                <a:cxn ang="0">
                  <a:pos x="653" y="12"/>
                </a:cxn>
                <a:cxn ang="0">
                  <a:pos x="755" y="34"/>
                </a:cxn>
                <a:cxn ang="0">
                  <a:pos x="867" y="69"/>
                </a:cxn>
              </a:cxnLst>
              <a:rect l="0" t="0" r="r" b="b"/>
              <a:pathLst>
                <a:path w="1034" h="986">
                  <a:moveTo>
                    <a:pt x="867" y="69"/>
                  </a:moveTo>
                  <a:lnTo>
                    <a:pt x="893" y="100"/>
                  </a:lnTo>
                  <a:lnTo>
                    <a:pt x="923" y="134"/>
                  </a:lnTo>
                  <a:lnTo>
                    <a:pt x="957" y="179"/>
                  </a:lnTo>
                  <a:lnTo>
                    <a:pt x="971" y="205"/>
                  </a:lnTo>
                  <a:lnTo>
                    <a:pt x="988" y="231"/>
                  </a:lnTo>
                  <a:lnTo>
                    <a:pt x="1000" y="259"/>
                  </a:lnTo>
                  <a:lnTo>
                    <a:pt x="1012" y="288"/>
                  </a:lnTo>
                  <a:lnTo>
                    <a:pt x="1022" y="319"/>
                  </a:lnTo>
                  <a:lnTo>
                    <a:pt x="1030" y="350"/>
                  </a:lnTo>
                  <a:lnTo>
                    <a:pt x="1032" y="378"/>
                  </a:lnTo>
                  <a:lnTo>
                    <a:pt x="1032" y="409"/>
                  </a:lnTo>
                  <a:lnTo>
                    <a:pt x="1020" y="507"/>
                  </a:lnTo>
                  <a:lnTo>
                    <a:pt x="1015" y="559"/>
                  </a:lnTo>
                  <a:lnTo>
                    <a:pt x="1015" y="578"/>
                  </a:lnTo>
                  <a:lnTo>
                    <a:pt x="1017" y="594"/>
                  </a:lnTo>
                  <a:lnTo>
                    <a:pt x="1030" y="628"/>
                  </a:lnTo>
                  <a:lnTo>
                    <a:pt x="1032" y="640"/>
                  </a:lnTo>
                  <a:lnTo>
                    <a:pt x="1034" y="658"/>
                  </a:lnTo>
                  <a:lnTo>
                    <a:pt x="1034" y="680"/>
                  </a:lnTo>
                  <a:lnTo>
                    <a:pt x="1032" y="704"/>
                  </a:lnTo>
                  <a:lnTo>
                    <a:pt x="1025" y="732"/>
                  </a:lnTo>
                  <a:lnTo>
                    <a:pt x="1015" y="761"/>
                  </a:lnTo>
                  <a:lnTo>
                    <a:pt x="1003" y="792"/>
                  </a:lnTo>
                  <a:lnTo>
                    <a:pt x="983" y="822"/>
                  </a:lnTo>
                  <a:lnTo>
                    <a:pt x="959" y="851"/>
                  </a:lnTo>
                  <a:lnTo>
                    <a:pt x="930" y="882"/>
                  </a:lnTo>
                  <a:lnTo>
                    <a:pt x="913" y="894"/>
                  </a:lnTo>
                  <a:lnTo>
                    <a:pt x="893" y="908"/>
                  </a:lnTo>
                  <a:lnTo>
                    <a:pt x="872" y="920"/>
                  </a:lnTo>
                  <a:lnTo>
                    <a:pt x="850" y="932"/>
                  </a:lnTo>
                  <a:lnTo>
                    <a:pt x="823" y="944"/>
                  </a:lnTo>
                  <a:lnTo>
                    <a:pt x="796" y="953"/>
                  </a:lnTo>
                  <a:lnTo>
                    <a:pt x="767" y="960"/>
                  </a:lnTo>
                  <a:lnTo>
                    <a:pt x="736" y="967"/>
                  </a:lnTo>
                  <a:lnTo>
                    <a:pt x="704" y="975"/>
                  </a:lnTo>
                  <a:lnTo>
                    <a:pt x="668" y="979"/>
                  </a:lnTo>
                  <a:lnTo>
                    <a:pt x="629" y="984"/>
                  </a:lnTo>
                  <a:lnTo>
                    <a:pt x="588" y="986"/>
                  </a:lnTo>
                  <a:lnTo>
                    <a:pt x="546" y="986"/>
                  </a:lnTo>
                  <a:lnTo>
                    <a:pt x="507" y="984"/>
                  </a:lnTo>
                  <a:lnTo>
                    <a:pt x="469" y="982"/>
                  </a:lnTo>
                  <a:lnTo>
                    <a:pt x="432" y="979"/>
                  </a:lnTo>
                  <a:lnTo>
                    <a:pt x="398" y="972"/>
                  </a:lnTo>
                  <a:lnTo>
                    <a:pt x="364" y="967"/>
                  </a:lnTo>
                  <a:lnTo>
                    <a:pt x="333" y="958"/>
                  </a:lnTo>
                  <a:lnTo>
                    <a:pt x="304" y="949"/>
                  </a:lnTo>
                  <a:lnTo>
                    <a:pt x="274" y="939"/>
                  </a:lnTo>
                  <a:lnTo>
                    <a:pt x="248" y="927"/>
                  </a:lnTo>
                  <a:lnTo>
                    <a:pt x="221" y="915"/>
                  </a:lnTo>
                  <a:lnTo>
                    <a:pt x="197" y="901"/>
                  </a:lnTo>
                  <a:lnTo>
                    <a:pt x="175" y="887"/>
                  </a:lnTo>
                  <a:lnTo>
                    <a:pt x="153" y="872"/>
                  </a:lnTo>
                  <a:lnTo>
                    <a:pt x="134" y="856"/>
                  </a:lnTo>
                  <a:lnTo>
                    <a:pt x="117" y="839"/>
                  </a:lnTo>
                  <a:lnTo>
                    <a:pt x="100" y="820"/>
                  </a:lnTo>
                  <a:lnTo>
                    <a:pt x="83" y="801"/>
                  </a:lnTo>
                  <a:lnTo>
                    <a:pt x="68" y="782"/>
                  </a:lnTo>
                  <a:lnTo>
                    <a:pt x="56" y="761"/>
                  </a:lnTo>
                  <a:lnTo>
                    <a:pt x="44" y="742"/>
                  </a:lnTo>
                  <a:lnTo>
                    <a:pt x="34" y="720"/>
                  </a:lnTo>
                  <a:lnTo>
                    <a:pt x="19" y="675"/>
                  </a:lnTo>
                  <a:lnTo>
                    <a:pt x="7" y="630"/>
                  </a:lnTo>
                  <a:lnTo>
                    <a:pt x="3" y="583"/>
                  </a:lnTo>
                  <a:lnTo>
                    <a:pt x="0" y="535"/>
                  </a:lnTo>
                  <a:lnTo>
                    <a:pt x="5" y="485"/>
                  </a:lnTo>
                  <a:lnTo>
                    <a:pt x="15" y="435"/>
                  </a:lnTo>
                  <a:lnTo>
                    <a:pt x="27" y="383"/>
                  </a:lnTo>
                  <a:lnTo>
                    <a:pt x="44" y="331"/>
                  </a:lnTo>
                  <a:lnTo>
                    <a:pt x="68" y="279"/>
                  </a:lnTo>
                  <a:lnTo>
                    <a:pt x="80" y="252"/>
                  </a:lnTo>
                  <a:lnTo>
                    <a:pt x="97" y="229"/>
                  </a:lnTo>
                  <a:lnTo>
                    <a:pt x="112" y="205"/>
                  </a:lnTo>
                  <a:lnTo>
                    <a:pt x="131" y="181"/>
                  </a:lnTo>
                  <a:lnTo>
                    <a:pt x="151" y="157"/>
                  </a:lnTo>
                  <a:lnTo>
                    <a:pt x="170" y="136"/>
                  </a:lnTo>
                  <a:lnTo>
                    <a:pt x="194" y="115"/>
                  </a:lnTo>
                  <a:lnTo>
                    <a:pt x="218" y="96"/>
                  </a:lnTo>
                  <a:lnTo>
                    <a:pt x="243" y="79"/>
                  </a:lnTo>
                  <a:lnTo>
                    <a:pt x="272" y="62"/>
                  </a:lnTo>
                  <a:lnTo>
                    <a:pt x="301" y="46"/>
                  </a:lnTo>
                  <a:lnTo>
                    <a:pt x="333" y="34"/>
                  </a:lnTo>
                  <a:lnTo>
                    <a:pt x="367" y="22"/>
                  </a:lnTo>
                  <a:lnTo>
                    <a:pt x="401" y="15"/>
                  </a:lnTo>
                  <a:lnTo>
                    <a:pt x="437" y="8"/>
                  </a:lnTo>
                  <a:lnTo>
                    <a:pt x="476" y="3"/>
                  </a:lnTo>
                  <a:lnTo>
                    <a:pt x="517" y="0"/>
                  </a:lnTo>
                  <a:lnTo>
                    <a:pt x="561" y="3"/>
                  </a:lnTo>
                  <a:lnTo>
                    <a:pt x="607" y="5"/>
                  </a:lnTo>
                  <a:lnTo>
                    <a:pt x="653" y="12"/>
                  </a:lnTo>
                  <a:lnTo>
                    <a:pt x="704" y="22"/>
                  </a:lnTo>
                  <a:lnTo>
                    <a:pt x="755" y="34"/>
                  </a:lnTo>
                  <a:lnTo>
                    <a:pt x="809" y="50"/>
                  </a:lnTo>
                  <a:lnTo>
                    <a:pt x="867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Freeform 241"/>
            <p:cNvSpPr/>
            <p:nvPr/>
          </p:nvSpPr>
          <p:spPr bwMode="auto">
            <a:xfrm>
              <a:off x="803800" y="2764208"/>
              <a:ext cx="53500" cy="35299"/>
            </a:xfrm>
            <a:custGeom>
              <a:avLst/>
              <a:gdLst/>
              <a:ahLst/>
              <a:cxnLst>
                <a:cxn ang="0">
                  <a:pos x="97" y="19"/>
                </a:cxn>
                <a:cxn ang="0">
                  <a:pos x="85" y="22"/>
                </a:cxn>
                <a:cxn ang="0">
                  <a:pos x="60" y="26"/>
                </a:cxn>
                <a:cxn ang="0">
                  <a:pos x="43" y="34"/>
                </a:cxn>
                <a:cxn ang="0">
                  <a:pos x="29" y="41"/>
                </a:cxn>
                <a:cxn ang="0">
                  <a:pos x="17" y="50"/>
                </a:cxn>
                <a:cxn ang="0">
                  <a:pos x="7" y="64"/>
                </a:cxn>
                <a:cxn ang="0">
                  <a:pos x="4" y="62"/>
                </a:cxn>
                <a:cxn ang="0">
                  <a:pos x="0" y="57"/>
                </a:cxn>
                <a:cxn ang="0">
                  <a:pos x="0" y="52"/>
                </a:cxn>
                <a:cxn ang="0">
                  <a:pos x="0" y="48"/>
                </a:cxn>
                <a:cxn ang="0">
                  <a:pos x="2" y="41"/>
                </a:cxn>
                <a:cxn ang="0">
                  <a:pos x="9" y="31"/>
                </a:cxn>
                <a:cxn ang="0">
                  <a:pos x="17" y="22"/>
                </a:cxn>
                <a:cxn ang="0">
                  <a:pos x="26" y="14"/>
                </a:cxn>
                <a:cxn ang="0">
                  <a:pos x="38" y="7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5" y="7"/>
                </a:cxn>
                <a:cxn ang="0">
                  <a:pos x="97" y="19"/>
                </a:cxn>
              </a:cxnLst>
              <a:rect l="0" t="0" r="r" b="b"/>
              <a:pathLst>
                <a:path w="97" h="64">
                  <a:moveTo>
                    <a:pt x="97" y="19"/>
                  </a:moveTo>
                  <a:lnTo>
                    <a:pt x="85" y="22"/>
                  </a:lnTo>
                  <a:lnTo>
                    <a:pt x="60" y="26"/>
                  </a:lnTo>
                  <a:lnTo>
                    <a:pt x="43" y="34"/>
                  </a:lnTo>
                  <a:lnTo>
                    <a:pt x="29" y="41"/>
                  </a:lnTo>
                  <a:lnTo>
                    <a:pt x="17" y="50"/>
                  </a:lnTo>
                  <a:lnTo>
                    <a:pt x="7" y="64"/>
                  </a:lnTo>
                  <a:lnTo>
                    <a:pt x="4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9" y="31"/>
                  </a:lnTo>
                  <a:lnTo>
                    <a:pt x="17" y="22"/>
                  </a:lnTo>
                  <a:lnTo>
                    <a:pt x="26" y="14"/>
                  </a:lnTo>
                  <a:lnTo>
                    <a:pt x="38" y="7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5" y="7"/>
                  </a:lnTo>
                  <a:lnTo>
                    <a:pt x="97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Freeform 242"/>
            <p:cNvSpPr/>
            <p:nvPr/>
          </p:nvSpPr>
          <p:spPr bwMode="auto">
            <a:xfrm>
              <a:off x="1130316" y="2765312"/>
              <a:ext cx="53500" cy="3585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0" y="20"/>
                </a:cxn>
                <a:cxn ang="0">
                  <a:pos x="36" y="27"/>
                </a:cxn>
                <a:cxn ang="0">
                  <a:pos x="51" y="34"/>
                </a:cxn>
                <a:cxn ang="0">
                  <a:pos x="65" y="41"/>
                </a:cxn>
                <a:cxn ang="0">
                  <a:pos x="78" y="50"/>
                </a:cxn>
                <a:cxn ang="0">
                  <a:pos x="87" y="65"/>
                </a:cxn>
                <a:cxn ang="0">
                  <a:pos x="90" y="62"/>
                </a:cxn>
                <a:cxn ang="0">
                  <a:pos x="95" y="58"/>
                </a:cxn>
                <a:cxn ang="0">
                  <a:pos x="97" y="53"/>
                </a:cxn>
                <a:cxn ang="0">
                  <a:pos x="95" y="48"/>
                </a:cxn>
                <a:cxn ang="0">
                  <a:pos x="92" y="41"/>
                </a:cxn>
                <a:cxn ang="0">
                  <a:pos x="87" y="32"/>
                </a:cxn>
                <a:cxn ang="0">
                  <a:pos x="78" y="22"/>
                </a:cxn>
                <a:cxn ang="0">
                  <a:pos x="68" y="15"/>
                </a:cxn>
                <a:cxn ang="0">
                  <a:pos x="58" y="5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0" y="8"/>
                </a:cxn>
                <a:cxn ang="0">
                  <a:pos x="0" y="20"/>
                </a:cxn>
              </a:cxnLst>
              <a:rect l="0" t="0" r="r" b="b"/>
              <a:pathLst>
                <a:path w="97" h="65">
                  <a:moveTo>
                    <a:pt x="0" y="20"/>
                  </a:moveTo>
                  <a:lnTo>
                    <a:pt x="10" y="20"/>
                  </a:lnTo>
                  <a:lnTo>
                    <a:pt x="36" y="27"/>
                  </a:lnTo>
                  <a:lnTo>
                    <a:pt x="51" y="34"/>
                  </a:lnTo>
                  <a:lnTo>
                    <a:pt x="65" y="41"/>
                  </a:lnTo>
                  <a:lnTo>
                    <a:pt x="78" y="50"/>
                  </a:lnTo>
                  <a:lnTo>
                    <a:pt x="87" y="65"/>
                  </a:lnTo>
                  <a:lnTo>
                    <a:pt x="90" y="62"/>
                  </a:lnTo>
                  <a:lnTo>
                    <a:pt x="95" y="58"/>
                  </a:lnTo>
                  <a:lnTo>
                    <a:pt x="97" y="53"/>
                  </a:lnTo>
                  <a:lnTo>
                    <a:pt x="95" y="48"/>
                  </a:lnTo>
                  <a:lnTo>
                    <a:pt x="92" y="41"/>
                  </a:lnTo>
                  <a:lnTo>
                    <a:pt x="87" y="32"/>
                  </a:lnTo>
                  <a:lnTo>
                    <a:pt x="78" y="22"/>
                  </a:lnTo>
                  <a:lnTo>
                    <a:pt x="68" y="1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0" y="8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Freeform 243"/>
            <p:cNvSpPr/>
            <p:nvPr/>
          </p:nvSpPr>
          <p:spPr bwMode="auto">
            <a:xfrm>
              <a:off x="1000151" y="2896580"/>
              <a:ext cx="39160" cy="40814"/>
            </a:xfrm>
            <a:custGeom>
              <a:avLst/>
              <a:gdLst/>
              <a:ahLst/>
              <a:cxnLst>
                <a:cxn ang="0">
                  <a:pos x="44" y="71"/>
                </a:cxn>
                <a:cxn ang="0">
                  <a:pos x="49" y="69"/>
                </a:cxn>
                <a:cxn ang="0">
                  <a:pos x="59" y="59"/>
                </a:cxn>
                <a:cxn ang="0">
                  <a:pos x="66" y="52"/>
                </a:cxn>
                <a:cxn ang="0">
                  <a:pos x="68" y="45"/>
                </a:cxn>
                <a:cxn ang="0">
                  <a:pos x="71" y="38"/>
                </a:cxn>
                <a:cxn ang="0">
                  <a:pos x="68" y="29"/>
                </a:cxn>
                <a:cxn ang="0">
                  <a:pos x="66" y="21"/>
                </a:cxn>
                <a:cxn ang="0">
                  <a:pos x="59" y="14"/>
                </a:cxn>
                <a:cxn ang="0">
                  <a:pos x="52" y="7"/>
                </a:cxn>
                <a:cxn ang="0">
                  <a:pos x="42" y="2"/>
                </a:cxn>
                <a:cxn ang="0">
                  <a:pos x="34" y="0"/>
                </a:cxn>
                <a:cxn ang="0">
                  <a:pos x="22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22" y="19"/>
                </a:cxn>
                <a:cxn ang="0">
                  <a:pos x="37" y="26"/>
                </a:cxn>
                <a:cxn ang="0">
                  <a:pos x="42" y="31"/>
                </a:cxn>
                <a:cxn ang="0">
                  <a:pos x="44" y="38"/>
                </a:cxn>
                <a:cxn ang="0">
                  <a:pos x="47" y="45"/>
                </a:cxn>
                <a:cxn ang="0">
                  <a:pos x="47" y="52"/>
                </a:cxn>
                <a:cxn ang="0">
                  <a:pos x="42" y="64"/>
                </a:cxn>
                <a:cxn ang="0">
                  <a:pos x="39" y="74"/>
                </a:cxn>
                <a:cxn ang="0">
                  <a:pos x="42" y="74"/>
                </a:cxn>
                <a:cxn ang="0">
                  <a:pos x="44" y="71"/>
                </a:cxn>
              </a:cxnLst>
              <a:rect l="0" t="0" r="r" b="b"/>
              <a:pathLst>
                <a:path w="71" h="74">
                  <a:moveTo>
                    <a:pt x="44" y="71"/>
                  </a:moveTo>
                  <a:lnTo>
                    <a:pt x="49" y="69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71" y="38"/>
                  </a:lnTo>
                  <a:lnTo>
                    <a:pt x="68" y="29"/>
                  </a:lnTo>
                  <a:lnTo>
                    <a:pt x="66" y="21"/>
                  </a:lnTo>
                  <a:lnTo>
                    <a:pt x="59" y="14"/>
                  </a:lnTo>
                  <a:lnTo>
                    <a:pt x="52" y="7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22" y="19"/>
                  </a:lnTo>
                  <a:lnTo>
                    <a:pt x="37" y="26"/>
                  </a:lnTo>
                  <a:lnTo>
                    <a:pt x="42" y="31"/>
                  </a:lnTo>
                  <a:lnTo>
                    <a:pt x="44" y="38"/>
                  </a:lnTo>
                  <a:lnTo>
                    <a:pt x="47" y="45"/>
                  </a:lnTo>
                  <a:lnTo>
                    <a:pt x="47" y="52"/>
                  </a:lnTo>
                  <a:lnTo>
                    <a:pt x="42" y="64"/>
                  </a:lnTo>
                  <a:lnTo>
                    <a:pt x="39" y="74"/>
                  </a:lnTo>
                  <a:lnTo>
                    <a:pt x="42" y="74"/>
                  </a:lnTo>
                  <a:lnTo>
                    <a:pt x="44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Freeform 244"/>
            <p:cNvSpPr/>
            <p:nvPr/>
          </p:nvSpPr>
          <p:spPr bwMode="auto">
            <a:xfrm>
              <a:off x="822553" y="2809987"/>
              <a:ext cx="38608" cy="94315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4" y="119"/>
                </a:cxn>
                <a:cxn ang="0">
                  <a:pos x="7" y="133"/>
                </a:cxn>
                <a:cxn ang="0">
                  <a:pos x="12" y="145"/>
                </a:cxn>
                <a:cxn ang="0">
                  <a:pos x="17" y="157"/>
                </a:cxn>
                <a:cxn ang="0">
                  <a:pos x="21" y="164"/>
                </a:cxn>
                <a:cxn ang="0">
                  <a:pos x="29" y="169"/>
                </a:cxn>
                <a:cxn ang="0">
                  <a:pos x="36" y="171"/>
                </a:cxn>
                <a:cxn ang="0">
                  <a:pos x="41" y="169"/>
                </a:cxn>
                <a:cxn ang="0">
                  <a:pos x="48" y="164"/>
                </a:cxn>
                <a:cxn ang="0">
                  <a:pos x="53" y="157"/>
                </a:cxn>
                <a:cxn ang="0">
                  <a:pos x="60" y="145"/>
                </a:cxn>
                <a:cxn ang="0">
                  <a:pos x="63" y="133"/>
                </a:cxn>
                <a:cxn ang="0">
                  <a:pos x="68" y="119"/>
                </a:cxn>
                <a:cxn ang="0">
                  <a:pos x="70" y="86"/>
                </a:cxn>
                <a:cxn ang="0">
                  <a:pos x="68" y="53"/>
                </a:cxn>
                <a:cxn ang="0">
                  <a:pos x="63" y="38"/>
                </a:cxn>
                <a:cxn ang="0">
                  <a:pos x="60" y="24"/>
                </a:cxn>
                <a:cxn ang="0">
                  <a:pos x="55" y="15"/>
                </a:cxn>
                <a:cxn ang="0">
                  <a:pos x="48" y="7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7"/>
                </a:cxn>
                <a:cxn ang="0">
                  <a:pos x="17" y="15"/>
                </a:cxn>
                <a:cxn ang="0">
                  <a:pos x="12" y="24"/>
                </a:cxn>
                <a:cxn ang="0">
                  <a:pos x="7" y="38"/>
                </a:cxn>
                <a:cxn ang="0">
                  <a:pos x="4" y="53"/>
                </a:cxn>
                <a:cxn ang="0">
                  <a:pos x="0" y="86"/>
                </a:cxn>
              </a:cxnLst>
              <a:rect l="0" t="0" r="r" b="b"/>
              <a:pathLst>
                <a:path w="70" h="171">
                  <a:moveTo>
                    <a:pt x="0" y="86"/>
                  </a:moveTo>
                  <a:lnTo>
                    <a:pt x="4" y="119"/>
                  </a:lnTo>
                  <a:lnTo>
                    <a:pt x="7" y="133"/>
                  </a:lnTo>
                  <a:lnTo>
                    <a:pt x="12" y="145"/>
                  </a:lnTo>
                  <a:lnTo>
                    <a:pt x="17" y="157"/>
                  </a:lnTo>
                  <a:lnTo>
                    <a:pt x="21" y="164"/>
                  </a:lnTo>
                  <a:lnTo>
                    <a:pt x="29" y="169"/>
                  </a:lnTo>
                  <a:lnTo>
                    <a:pt x="36" y="171"/>
                  </a:lnTo>
                  <a:lnTo>
                    <a:pt x="41" y="169"/>
                  </a:lnTo>
                  <a:lnTo>
                    <a:pt x="48" y="164"/>
                  </a:lnTo>
                  <a:lnTo>
                    <a:pt x="53" y="157"/>
                  </a:lnTo>
                  <a:lnTo>
                    <a:pt x="60" y="145"/>
                  </a:lnTo>
                  <a:lnTo>
                    <a:pt x="63" y="133"/>
                  </a:lnTo>
                  <a:lnTo>
                    <a:pt x="68" y="119"/>
                  </a:lnTo>
                  <a:lnTo>
                    <a:pt x="70" y="86"/>
                  </a:lnTo>
                  <a:lnTo>
                    <a:pt x="68" y="53"/>
                  </a:lnTo>
                  <a:lnTo>
                    <a:pt x="63" y="38"/>
                  </a:lnTo>
                  <a:lnTo>
                    <a:pt x="60" y="24"/>
                  </a:lnTo>
                  <a:lnTo>
                    <a:pt x="55" y="15"/>
                  </a:lnTo>
                  <a:lnTo>
                    <a:pt x="48" y="7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7"/>
                  </a:lnTo>
                  <a:lnTo>
                    <a:pt x="17" y="15"/>
                  </a:lnTo>
                  <a:lnTo>
                    <a:pt x="12" y="24"/>
                  </a:lnTo>
                  <a:lnTo>
                    <a:pt x="7" y="38"/>
                  </a:lnTo>
                  <a:lnTo>
                    <a:pt x="4" y="53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Freeform 245"/>
            <p:cNvSpPr/>
            <p:nvPr/>
          </p:nvSpPr>
          <p:spPr bwMode="auto">
            <a:xfrm>
              <a:off x="838548" y="2829843"/>
              <a:ext cx="14340" cy="2095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6"/>
                </a:cxn>
                <a:cxn ang="0">
                  <a:pos x="2" y="33"/>
                </a:cxn>
                <a:cxn ang="0">
                  <a:pos x="7" y="35"/>
                </a:cxn>
                <a:cxn ang="0">
                  <a:pos x="12" y="38"/>
                </a:cxn>
                <a:cxn ang="0">
                  <a:pos x="19" y="35"/>
                </a:cxn>
                <a:cxn ang="0">
                  <a:pos x="24" y="33"/>
                </a:cxn>
                <a:cxn ang="0">
                  <a:pos x="26" y="26"/>
                </a:cxn>
                <a:cxn ang="0">
                  <a:pos x="26" y="19"/>
                </a:cxn>
                <a:cxn ang="0">
                  <a:pos x="26" y="12"/>
                </a:cxn>
                <a:cxn ang="0">
                  <a:pos x="24" y="7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9"/>
                </a:cxn>
              </a:cxnLst>
              <a:rect l="0" t="0" r="r" b="b"/>
              <a:pathLst>
                <a:path w="26" h="38">
                  <a:moveTo>
                    <a:pt x="0" y="19"/>
                  </a:moveTo>
                  <a:lnTo>
                    <a:pt x="0" y="26"/>
                  </a:lnTo>
                  <a:lnTo>
                    <a:pt x="2" y="33"/>
                  </a:lnTo>
                  <a:lnTo>
                    <a:pt x="7" y="35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9" name="Freeform 246"/>
            <p:cNvSpPr/>
            <p:nvPr/>
          </p:nvSpPr>
          <p:spPr bwMode="auto">
            <a:xfrm>
              <a:off x="1128661" y="2809987"/>
              <a:ext cx="37505" cy="9596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" y="122"/>
                </a:cxn>
                <a:cxn ang="0">
                  <a:pos x="5" y="136"/>
                </a:cxn>
                <a:cxn ang="0">
                  <a:pos x="10" y="148"/>
                </a:cxn>
                <a:cxn ang="0">
                  <a:pos x="15" y="157"/>
                </a:cxn>
                <a:cxn ang="0">
                  <a:pos x="20" y="167"/>
                </a:cxn>
                <a:cxn ang="0">
                  <a:pos x="27" y="171"/>
                </a:cxn>
                <a:cxn ang="0">
                  <a:pos x="34" y="174"/>
                </a:cxn>
                <a:cxn ang="0">
                  <a:pos x="42" y="171"/>
                </a:cxn>
                <a:cxn ang="0">
                  <a:pos x="47" y="167"/>
                </a:cxn>
                <a:cxn ang="0">
                  <a:pos x="54" y="159"/>
                </a:cxn>
                <a:cxn ang="0">
                  <a:pos x="59" y="148"/>
                </a:cxn>
                <a:cxn ang="0">
                  <a:pos x="64" y="136"/>
                </a:cxn>
                <a:cxn ang="0">
                  <a:pos x="66" y="122"/>
                </a:cxn>
                <a:cxn ang="0">
                  <a:pos x="68" y="88"/>
                </a:cxn>
                <a:cxn ang="0">
                  <a:pos x="66" y="55"/>
                </a:cxn>
                <a:cxn ang="0">
                  <a:pos x="64" y="38"/>
                </a:cxn>
                <a:cxn ang="0">
                  <a:pos x="59" y="27"/>
                </a:cxn>
                <a:cxn ang="0">
                  <a:pos x="54" y="17"/>
                </a:cxn>
                <a:cxn ang="0">
                  <a:pos x="49" y="7"/>
                </a:cxn>
                <a:cxn ang="0">
                  <a:pos x="42" y="3"/>
                </a:cxn>
                <a:cxn ang="0">
                  <a:pos x="34" y="0"/>
                </a:cxn>
                <a:cxn ang="0">
                  <a:pos x="27" y="3"/>
                </a:cxn>
                <a:cxn ang="0">
                  <a:pos x="22" y="7"/>
                </a:cxn>
                <a:cxn ang="0">
                  <a:pos x="15" y="1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3" y="53"/>
                </a:cxn>
                <a:cxn ang="0">
                  <a:pos x="0" y="88"/>
                </a:cxn>
              </a:cxnLst>
              <a:rect l="0" t="0" r="r" b="b"/>
              <a:pathLst>
                <a:path w="68" h="174">
                  <a:moveTo>
                    <a:pt x="0" y="88"/>
                  </a:moveTo>
                  <a:lnTo>
                    <a:pt x="3" y="122"/>
                  </a:lnTo>
                  <a:lnTo>
                    <a:pt x="5" y="136"/>
                  </a:lnTo>
                  <a:lnTo>
                    <a:pt x="10" y="148"/>
                  </a:lnTo>
                  <a:lnTo>
                    <a:pt x="15" y="157"/>
                  </a:lnTo>
                  <a:lnTo>
                    <a:pt x="20" y="167"/>
                  </a:lnTo>
                  <a:lnTo>
                    <a:pt x="27" y="171"/>
                  </a:lnTo>
                  <a:lnTo>
                    <a:pt x="34" y="174"/>
                  </a:lnTo>
                  <a:lnTo>
                    <a:pt x="42" y="171"/>
                  </a:lnTo>
                  <a:lnTo>
                    <a:pt x="47" y="167"/>
                  </a:lnTo>
                  <a:lnTo>
                    <a:pt x="54" y="159"/>
                  </a:lnTo>
                  <a:lnTo>
                    <a:pt x="59" y="148"/>
                  </a:lnTo>
                  <a:lnTo>
                    <a:pt x="64" y="136"/>
                  </a:lnTo>
                  <a:lnTo>
                    <a:pt x="66" y="122"/>
                  </a:lnTo>
                  <a:lnTo>
                    <a:pt x="68" y="88"/>
                  </a:lnTo>
                  <a:lnTo>
                    <a:pt x="66" y="55"/>
                  </a:lnTo>
                  <a:lnTo>
                    <a:pt x="64" y="38"/>
                  </a:lnTo>
                  <a:lnTo>
                    <a:pt x="59" y="27"/>
                  </a:lnTo>
                  <a:lnTo>
                    <a:pt x="54" y="1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2" y="7"/>
                  </a:lnTo>
                  <a:lnTo>
                    <a:pt x="15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3" y="53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Freeform 247"/>
            <p:cNvSpPr/>
            <p:nvPr/>
          </p:nvSpPr>
          <p:spPr bwMode="auto">
            <a:xfrm>
              <a:off x="1143553" y="2830946"/>
              <a:ext cx="15995" cy="2095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26"/>
                </a:cxn>
                <a:cxn ang="0">
                  <a:pos x="5" y="31"/>
                </a:cxn>
                <a:cxn ang="0">
                  <a:pos x="10" y="36"/>
                </a:cxn>
                <a:cxn ang="0">
                  <a:pos x="15" y="38"/>
                </a:cxn>
                <a:cxn ang="0">
                  <a:pos x="20" y="36"/>
                </a:cxn>
                <a:cxn ang="0">
                  <a:pos x="25" y="31"/>
                </a:cxn>
                <a:cxn ang="0">
                  <a:pos x="27" y="26"/>
                </a:cxn>
                <a:cxn ang="0">
                  <a:pos x="29" y="19"/>
                </a:cxn>
                <a:cxn ang="0">
                  <a:pos x="27" y="12"/>
                </a:cxn>
                <a:cxn ang="0">
                  <a:pos x="25" y="5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0" y="19"/>
                  </a:moveTo>
                  <a:lnTo>
                    <a:pt x="3" y="26"/>
                  </a:lnTo>
                  <a:lnTo>
                    <a:pt x="5" y="31"/>
                  </a:lnTo>
                  <a:lnTo>
                    <a:pt x="10" y="36"/>
                  </a:lnTo>
                  <a:lnTo>
                    <a:pt x="15" y="38"/>
                  </a:lnTo>
                  <a:lnTo>
                    <a:pt x="20" y="36"/>
                  </a:lnTo>
                  <a:lnTo>
                    <a:pt x="25" y="31"/>
                  </a:lnTo>
                  <a:lnTo>
                    <a:pt x="27" y="26"/>
                  </a:lnTo>
                  <a:lnTo>
                    <a:pt x="29" y="19"/>
                  </a:lnTo>
                  <a:lnTo>
                    <a:pt x="27" y="12"/>
                  </a:lnTo>
                  <a:lnTo>
                    <a:pt x="25" y="5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Freeform 248"/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avLst/>
              <a:gdLst/>
              <a:ahLst/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l="0" t="0" r="r" b="b"/>
              <a:pathLst>
                <a:path w="165" h="161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2" name="Freeform 249"/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avLst/>
              <a:gdLst/>
              <a:ahLst/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l="0" t="0" r="r" b="b"/>
              <a:pathLst>
                <a:path w="165" h="161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Freeform 250"/>
            <p:cNvSpPr/>
            <p:nvPr/>
          </p:nvSpPr>
          <p:spPr bwMode="auto">
            <a:xfrm>
              <a:off x="1151826" y="2920296"/>
              <a:ext cx="68392" cy="66737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121" y="74"/>
                </a:cxn>
                <a:cxn ang="0">
                  <a:pos x="119" y="85"/>
                </a:cxn>
                <a:cxn ang="0">
                  <a:pos x="114" y="95"/>
                </a:cxn>
                <a:cxn ang="0">
                  <a:pos x="104" y="104"/>
                </a:cxn>
                <a:cxn ang="0">
                  <a:pos x="97" y="111"/>
                </a:cxn>
                <a:cxn ang="0">
                  <a:pos x="85" y="116"/>
                </a:cxn>
                <a:cxn ang="0">
                  <a:pos x="75" y="121"/>
                </a:cxn>
                <a:cxn ang="0">
                  <a:pos x="63" y="121"/>
                </a:cxn>
                <a:cxn ang="0">
                  <a:pos x="48" y="121"/>
                </a:cxn>
                <a:cxn ang="0">
                  <a:pos x="39" y="116"/>
                </a:cxn>
                <a:cxn ang="0">
                  <a:pos x="26" y="111"/>
                </a:cxn>
                <a:cxn ang="0">
                  <a:pos x="19" y="104"/>
                </a:cxn>
                <a:cxn ang="0">
                  <a:pos x="10" y="95"/>
                </a:cxn>
                <a:cxn ang="0">
                  <a:pos x="5" y="85"/>
                </a:cxn>
                <a:cxn ang="0">
                  <a:pos x="2" y="74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5" y="38"/>
                </a:cxn>
                <a:cxn ang="0">
                  <a:pos x="12" y="28"/>
                </a:cxn>
                <a:cxn ang="0">
                  <a:pos x="19" y="19"/>
                </a:cxn>
                <a:cxn ang="0">
                  <a:pos x="26" y="12"/>
                </a:cxn>
                <a:cxn ang="0">
                  <a:pos x="39" y="5"/>
                </a:cxn>
                <a:cxn ang="0">
                  <a:pos x="51" y="2"/>
                </a:cxn>
                <a:cxn ang="0">
                  <a:pos x="63" y="0"/>
                </a:cxn>
                <a:cxn ang="0">
                  <a:pos x="75" y="2"/>
                </a:cxn>
                <a:cxn ang="0">
                  <a:pos x="87" y="5"/>
                </a:cxn>
                <a:cxn ang="0">
                  <a:pos x="97" y="12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9" y="38"/>
                </a:cxn>
                <a:cxn ang="0">
                  <a:pos x="121" y="50"/>
                </a:cxn>
                <a:cxn ang="0">
                  <a:pos x="124" y="62"/>
                </a:cxn>
              </a:cxnLst>
              <a:rect l="0" t="0" r="r" b="b"/>
              <a:pathLst>
                <a:path w="124" h="121">
                  <a:moveTo>
                    <a:pt x="124" y="62"/>
                  </a:moveTo>
                  <a:lnTo>
                    <a:pt x="121" y="74"/>
                  </a:lnTo>
                  <a:lnTo>
                    <a:pt x="119" y="85"/>
                  </a:lnTo>
                  <a:lnTo>
                    <a:pt x="114" y="95"/>
                  </a:lnTo>
                  <a:lnTo>
                    <a:pt x="104" y="104"/>
                  </a:lnTo>
                  <a:lnTo>
                    <a:pt x="97" y="111"/>
                  </a:lnTo>
                  <a:lnTo>
                    <a:pt x="85" y="116"/>
                  </a:lnTo>
                  <a:lnTo>
                    <a:pt x="75" y="121"/>
                  </a:lnTo>
                  <a:lnTo>
                    <a:pt x="63" y="121"/>
                  </a:lnTo>
                  <a:lnTo>
                    <a:pt x="48" y="121"/>
                  </a:lnTo>
                  <a:lnTo>
                    <a:pt x="39" y="116"/>
                  </a:lnTo>
                  <a:lnTo>
                    <a:pt x="26" y="111"/>
                  </a:lnTo>
                  <a:lnTo>
                    <a:pt x="19" y="104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5" y="38"/>
                  </a:lnTo>
                  <a:lnTo>
                    <a:pt x="12" y="28"/>
                  </a:lnTo>
                  <a:lnTo>
                    <a:pt x="19" y="19"/>
                  </a:lnTo>
                  <a:lnTo>
                    <a:pt x="26" y="12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7" y="5"/>
                  </a:lnTo>
                  <a:lnTo>
                    <a:pt x="97" y="12"/>
                  </a:lnTo>
                  <a:lnTo>
                    <a:pt x="107" y="19"/>
                  </a:lnTo>
                  <a:lnTo>
                    <a:pt x="114" y="28"/>
                  </a:lnTo>
                  <a:lnTo>
                    <a:pt x="119" y="38"/>
                  </a:lnTo>
                  <a:lnTo>
                    <a:pt x="121" y="50"/>
                  </a:lnTo>
                  <a:lnTo>
                    <a:pt x="124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Freeform 251"/>
            <p:cNvSpPr/>
            <p:nvPr/>
          </p:nvSpPr>
          <p:spPr bwMode="auto">
            <a:xfrm>
              <a:off x="1165063" y="2934637"/>
              <a:ext cx="41366" cy="39160"/>
            </a:xfrm>
            <a:custGeom>
              <a:avLst/>
              <a:gdLst/>
              <a:ahLst/>
              <a:cxnLst>
                <a:cxn ang="0">
                  <a:pos x="75" y="36"/>
                </a:cxn>
                <a:cxn ang="0">
                  <a:pos x="75" y="43"/>
                </a:cxn>
                <a:cxn ang="0">
                  <a:pos x="73" y="50"/>
                </a:cxn>
                <a:cxn ang="0">
                  <a:pos x="63" y="62"/>
                </a:cxn>
                <a:cxn ang="0">
                  <a:pos x="51" y="69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29" y="71"/>
                </a:cxn>
                <a:cxn ang="0">
                  <a:pos x="24" y="69"/>
                </a:cxn>
                <a:cxn ang="0">
                  <a:pos x="12" y="62"/>
                </a:cxn>
                <a:cxn ang="0">
                  <a:pos x="2" y="50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5" y="21"/>
                </a:cxn>
                <a:cxn ang="0">
                  <a:pos x="12" y="9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3" y="9"/>
                </a:cxn>
                <a:cxn ang="0">
                  <a:pos x="73" y="21"/>
                </a:cxn>
                <a:cxn ang="0">
                  <a:pos x="75" y="28"/>
                </a:cxn>
                <a:cxn ang="0">
                  <a:pos x="75" y="36"/>
                </a:cxn>
              </a:cxnLst>
              <a:rect l="0" t="0" r="r" b="b"/>
              <a:pathLst>
                <a:path w="75" h="71">
                  <a:moveTo>
                    <a:pt x="75" y="36"/>
                  </a:moveTo>
                  <a:lnTo>
                    <a:pt x="75" y="43"/>
                  </a:lnTo>
                  <a:lnTo>
                    <a:pt x="73" y="50"/>
                  </a:lnTo>
                  <a:lnTo>
                    <a:pt x="63" y="62"/>
                  </a:lnTo>
                  <a:lnTo>
                    <a:pt x="51" y="69"/>
                  </a:lnTo>
                  <a:lnTo>
                    <a:pt x="46" y="71"/>
                  </a:lnTo>
                  <a:lnTo>
                    <a:pt x="39" y="71"/>
                  </a:lnTo>
                  <a:lnTo>
                    <a:pt x="29" y="71"/>
                  </a:lnTo>
                  <a:lnTo>
                    <a:pt x="24" y="69"/>
                  </a:lnTo>
                  <a:lnTo>
                    <a:pt x="12" y="62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2" y="9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3" y="9"/>
                  </a:lnTo>
                  <a:lnTo>
                    <a:pt x="73" y="21"/>
                  </a:lnTo>
                  <a:lnTo>
                    <a:pt x="75" y="28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5" name="Freeform 252"/>
            <p:cNvSpPr/>
            <p:nvPr/>
          </p:nvSpPr>
          <p:spPr bwMode="auto">
            <a:xfrm>
              <a:off x="1182713" y="2931879"/>
              <a:ext cx="25371" cy="2371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31"/>
                </a:cxn>
                <a:cxn ang="0">
                  <a:pos x="7" y="38"/>
                </a:cxn>
                <a:cxn ang="0">
                  <a:pos x="14" y="43"/>
                </a:cxn>
                <a:cxn ang="0">
                  <a:pos x="22" y="43"/>
                </a:cxn>
                <a:cxn ang="0">
                  <a:pos x="31" y="43"/>
                </a:cxn>
                <a:cxn ang="0">
                  <a:pos x="39" y="38"/>
                </a:cxn>
                <a:cxn ang="0">
                  <a:pos x="43" y="31"/>
                </a:cxn>
                <a:cxn ang="0">
                  <a:pos x="46" y="21"/>
                </a:cxn>
                <a:cxn ang="0">
                  <a:pos x="43" y="14"/>
                </a:cxn>
                <a:cxn ang="0">
                  <a:pos x="39" y="7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</a:cxnLst>
              <a:rect l="0" t="0" r="r" b="b"/>
              <a:pathLst>
                <a:path w="46" h="43">
                  <a:moveTo>
                    <a:pt x="0" y="21"/>
                  </a:moveTo>
                  <a:lnTo>
                    <a:pt x="2" y="31"/>
                  </a:lnTo>
                  <a:lnTo>
                    <a:pt x="7" y="38"/>
                  </a:lnTo>
                  <a:lnTo>
                    <a:pt x="14" y="43"/>
                  </a:lnTo>
                  <a:lnTo>
                    <a:pt x="22" y="43"/>
                  </a:lnTo>
                  <a:lnTo>
                    <a:pt x="31" y="43"/>
                  </a:lnTo>
                  <a:lnTo>
                    <a:pt x="39" y="38"/>
                  </a:lnTo>
                  <a:lnTo>
                    <a:pt x="43" y="31"/>
                  </a:lnTo>
                  <a:lnTo>
                    <a:pt x="46" y="21"/>
                  </a:lnTo>
                  <a:lnTo>
                    <a:pt x="43" y="14"/>
                  </a:lnTo>
                  <a:lnTo>
                    <a:pt x="39" y="7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" name="Freeform 253"/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l="0" t="0" r="r" b="b"/>
              <a:pathLst>
                <a:path w="165" h="162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" name="Freeform 254"/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l="0" t="0" r="r" b="b"/>
              <a:pathLst>
                <a:path w="165" h="162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8" name="Freeform 255"/>
            <p:cNvSpPr/>
            <p:nvPr/>
          </p:nvSpPr>
          <p:spPr bwMode="auto">
            <a:xfrm>
              <a:off x="760779" y="2919193"/>
              <a:ext cx="66737" cy="66737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73"/>
                </a:cxn>
                <a:cxn ang="0">
                  <a:pos x="5" y="85"/>
                </a:cxn>
                <a:cxn ang="0">
                  <a:pos x="10" y="95"/>
                </a:cxn>
                <a:cxn ang="0">
                  <a:pos x="17" y="104"/>
                </a:cxn>
                <a:cxn ang="0">
                  <a:pos x="26" y="111"/>
                </a:cxn>
                <a:cxn ang="0">
                  <a:pos x="36" y="116"/>
                </a:cxn>
                <a:cxn ang="0">
                  <a:pos x="48" y="121"/>
                </a:cxn>
                <a:cxn ang="0">
                  <a:pos x="60" y="121"/>
                </a:cxn>
                <a:cxn ang="0">
                  <a:pos x="73" y="121"/>
                </a:cxn>
                <a:cxn ang="0">
                  <a:pos x="85" y="116"/>
                </a:cxn>
                <a:cxn ang="0">
                  <a:pos x="95" y="111"/>
                </a:cxn>
                <a:cxn ang="0">
                  <a:pos x="104" y="104"/>
                </a:cxn>
                <a:cxn ang="0">
                  <a:pos x="112" y="95"/>
                </a:cxn>
                <a:cxn ang="0">
                  <a:pos x="116" y="85"/>
                </a:cxn>
                <a:cxn ang="0">
                  <a:pos x="121" y="73"/>
                </a:cxn>
                <a:cxn ang="0">
                  <a:pos x="121" y="61"/>
                </a:cxn>
                <a:cxn ang="0">
                  <a:pos x="121" y="49"/>
                </a:cxn>
                <a:cxn ang="0">
                  <a:pos x="116" y="37"/>
                </a:cxn>
                <a:cxn ang="0">
                  <a:pos x="112" y="28"/>
                </a:cxn>
                <a:cxn ang="0">
                  <a:pos x="104" y="18"/>
                </a:cxn>
                <a:cxn ang="0">
                  <a:pos x="95" y="11"/>
                </a:cxn>
                <a:cxn ang="0">
                  <a:pos x="85" y="7"/>
                </a:cxn>
                <a:cxn ang="0">
                  <a:pos x="73" y="2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4"/>
                </a:cxn>
                <a:cxn ang="0">
                  <a:pos x="26" y="11"/>
                </a:cxn>
                <a:cxn ang="0">
                  <a:pos x="17" y="18"/>
                </a:cxn>
                <a:cxn ang="0">
                  <a:pos x="10" y="28"/>
                </a:cxn>
                <a:cxn ang="0">
                  <a:pos x="5" y="37"/>
                </a:cxn>
                <a:cxn ang="0">
                  <a:pos x="0" y="49"/>
                </a:cxn>
                <a:cxn ang="0">
                  <a:pos x="0" y="61"/>
                </a:cxn>
              </a:cxnLst>
              <a:rect l="0" t="0" r="r" b="b"/>
              <a:pathLst>
                <a:path w="121" h="121">
                  <a:moveTo>
                    <a:pt x="0" y="61"/>
                  </a:moveTo>
                  <a:lnTo>
                    <a:pt x="0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7" y="104"/>
                  </a:lnTo>
                  <a:lnTo>
                    <a:pt x="26" y="111"/>
                  </a:lnTo>
                  <a:lnTo>
                    <a:pt x="36" y="116"/>
                  </a:lnTo>
                  <a:lnTo>
                    <a:pt x="48" y="121"/>
                  </a:lnTo>
                  <a:lnTo>
                    <a:pt x="60" y="121"/>
                  </a:lnTo>
                  <a:lnTo>
                    <a:pt x="73" y="121"/>
                  </a:lnTo>
                  <a:lnTo>
                    <a:pt x="85" y="116"/>
                  </a:lnTo>
                  <a:lnTo>
                    <a:pt x="95" y="111"/>
                  </a:lnTo>
                  <a:lnTo>
                    <a:pt x="104" y="104"/>
                  </a:lnTo>
                  <a:lnTo>
                    <a:pt x="112" y="95"/>
                  </a:lnTo>
                  <a:lnTo>
                    <a:pt x="116" y="85"/>
                  </a:lnTo>
                  <a:lnTo>
                    <a:pt x="121" y="73"/>
                  </a:lnTo>
                  <a:lnTo>
                    <a:pt x="121" y="61"/>
                  </a:lnTo>
                  <a:lnTo>
                    <a:pt x="121" y="49"/>
                  </a:lnTo>
                  <a:lnTo>
                    <a:pt x="116" y="37"/>
                  </a:lnTo>
                  <a:lnTo>
                    <a:pt x="112" y="28"/>
                  </a:lnTo>
                  <a:lnTo>
                    <a:pt x="104" y="18"/>
                  </a:lnTo>
                  <a:lnTo>
                    <a:pt x="95" y="11"/>
                  </a:lnTo>
                  <a:lnTo>
                    <a:pt x="85" y="7"/>
                  </a:lnTo>
                  <a:lnTo>
                    <a:pt x="73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6" y="11"/>
                  </a:lnTo>
                  <a:lnTo>
                    <a:pt x="17" y="18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0" y="49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9" name="Freeform 256"/>
            <p:cNvSpPr/>
            <p:nvPr/>
          </p:nvSpPr>
          <p:spPr bwMode="auto">
            <a:xfrm>
              <a:off x="774017" y="2933533"/>
              <a:ext cx="40263" cy="3916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42"/>
                </a:cxn>
                <a:cxn ang="0">
                  <a:pos x="2" y="50"/>
                </a:cxn>
                <a:cxn ang="0">
                  <a:pos x="10" y="61"/>
                </a:cxn>
                <a:cxn ang="0">
                  <a:pos x="22" y="69"/>
                </a:cxn>
                <a:cxn ang="0">
                  <a:pos x="29" y="71"/>
                </a:cxn>
                <a:cxn ang="0">
                  <a:pos x="36" y="71"/>
                </a:cxn>
                <a:cxn ang="0">
                  <a:pos x="44" y="71"/>
                </a:cxn>
                <a:cxn ang="0">
                  <a:pos x="51" y="69"/>
                </a:cxn>
                <a:cxn ang="0">
                  <a:pos x="63" y="61"/>
                </a:cxn>
                <a:cxn ang="0">
                  <a:pos x="71" y="50"/>
                </a:cxn>
                <a:cxn ang="0">
                  <a:pos x="73" y="42"/>
                </a:cxn>
                <a:cxn ang="0">
                  <a:pos x="73" y="35"/>
                </a:cxn>
                <a:cxn ang="0">
                  <a:pos x="73" y="28"/>
                </a:cxn>
                <a:cxn ang="0">
                  <a:pos x="71" y="21"/>
                </a:cxn>
                <a:cxn ang="0">
                  <a:pos x="63" y="9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0" y="9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5"/>
                </a:cxn>
              </a:cxnLst>
              <a:rect l="0" t="0" r="r" b="b"/>
              <a:pathLst>
                <a:path w="73" h="71">
                  <a:moveTo>
                    <a:pt x="0" y="35"/>
                  </a:moveTo>
                  <a:lnTo>
                    <a:pt x="0" y="42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22" y="69"/>
                  </a:lnTo>
                  <a:lnTo>
                    <a:pt x="29" y="71"/>
                  </a:lnTo>
                  <a:lnTo>
                    <a:pt x="36" y="71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63" y="61"/>
                  </a:lnTo>
                  <a:lnTo>
                    <a:pt x="71" y="5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73" y="28"/>
                  </a:lnTo>
                  <a:lnTo>
                    <a:pt x="71" y="21"/>
                  </a:lnTo>
                  <a:lnTo>
                    <a:pt x="63" y="9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0" y="9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Freeform 257"/>
            <p:cNvSpPr/>
            <p:nvPr/>
          </p:nvSpPr>
          <p:spPr bwMode="auto">
            <a:xfrm>
              <a:off x="772913" y="2930776"/>
              <a:ext cx="25371" cy="23717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3" y="31"/>
                </a:cxn>
                <a:cxn ang="0">
                  <a:pos x="38" y="38"/>
                </a:cxn>
                <a:cxn ang="0">
                  <a:pos x="31" y="43"/>
                </a:cxn>
                <a:cxn ang="0">
                  <a:pos x="22" y="43"/>
                </a:cxn>
                <a:cxn ang="0">
                  <a:pos x="14" y="43"/>
                </a:cxn>
                <a:cxn ang="0">
                  <a:pos x="7" y="38"/>
                </a:cxn>
                <a:cxn ang="0">
                  <a:pos x="2" y="31"/>
                </a:cxn>
                <a:cxn ang="0">
                  <a:pos x="0" y="21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3" y="14"/>
                </a:cxn>
                <a:cxn ang="0">
                  <a:pos x="46" y="21"/>
                </a:cxn>
              </a:cxnLst>
              <a:rect l="0" t="0" r="r" b="b"/>
              <a:pathLst>
                <a:path w="46" h="43">
                  <a:moveTo>
                    <a:pt x="46" y="21"/>
                  </a:moveTo>
                  <a:lnTo>
                    <a:pt x="43" y="31"/>
                  </a:lnTo>
                  <a:lnTo>
                    <a:pt x="38" y="38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14" y="43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6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1" name="Freeform 258"/>
            <p:cNvSpPr/>
            <p:nvPr/>
          </p:nvSpPr>
          <p:spPr bwMode="auto">
            <a:xfrm>
              <a:off x="945548" y="2966075"/>
              <a:ext cx="128511" cy="124650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50"/>
                </a:cxn>
                <a:cxn ang="0">
                  <a:pos x="2" y="81"/>
                </a:cxn>
                <a:cxn ang="0">
                  <a:pos x="5" y="109"/>
                </a:cxn>
                <a:cxn ang="0">
                  <a:pos x="10" y="133"/>
                </a:cxn>
                <a:cxn ang="0">
                  <a:pos x="17" y="154"/>
                </a:cxn>
                <a:cxn ang="0">
                  <a:pos x="24" y="171"/>
                </a:cxn>
                <a:cxn ang="0">
                  <a:pos x="32" y="185"/>
                </a:cxn>
                <a:cxn ang="0">
                  <a:pos x="41" y="197"/>
                </a:cxn>
                <a:cxn ang="0">
                  <a:pos x="53" y="207"/>
                </a:cxn>
                <a:cxn ang="0">
                  <a:pos x="63" y="214"/>
                </a:cxn>
                <a:cxn ang="0">
                  <a:pos x="73" y="219"/>
                </a:cxn>
                <a:cxn ang="0">
                  <a:pos x="82" y="221"/>
                </a:cxn>
                <a:cxn ang="0">
                  <a:pos x="102" y="226"/>
                </a:cxn>
                <a:cxn ang="0">
                  <a:pos x="116" y="226"/>
                </a:cxn>
                <a:cxn ang="0">
                  <a:pos x="131" y="226"/>
                </a:cxn>
                <a:cxn ang="0">
                  <a:pos x="151" y="221"/>
                </a:cxn>
                <a:cxn ang="0">
                  <a:pos x="160" y="219"/>
                </a:cxn>
                <a:cxn ang="0">
                  <a:pos x="170" y="214"/>
                </a:cxn>
                <a:cxn ang="0">
                  <a:pos x="180" y="207"/>
                </a:cxn>
                <a:cxn ang="0">
                  <a:pos x="192" y="197"/>
                </a:cxn>
                <a:cxn ang="0">
                  <a:pos x="201" y="185"/>
                </a:cxn>
                <a:cxn ang="0">
                  <a:pos x="209" y="171"/>
                </a:cxn>
                <a:cxn ang="0">
                  <a:pos x="216" y="154"/>
                </a:cxn>
                <a:cxn ang="0">
                  <a:pos x="223" y="133"/>
                </a:cxn>
                <a:cxn ang="0">
                  <a:pos x="228" y="109"/>
                </a:cxn>
                <a:cxn ang="0">
                  <a:pos x="233" y="81"/>
                </a:cxn>
                <a:cxn ang="0">
                  <a:pos x="233" y="50"/>
                </a:cxn>
                <a:cxn ang="0">
                  <a:pos x="233" y="14"/>
                </a:cxn>
                <a:cxn ang="0">
                  <a:pos x="231" y="5"/>
                </a:cxn>
                <a:cxn ang="0">
                  <a:pos x="228" y="2"/>
                </a:cxn>
                <a:cxn ang="0">
                  <a:pos x="226" y="0"/>
                </a:cxn>
                <a:cxn ang="0">
                  <a:pos x="223" y="2"/>
                </a:cxn>
                <a:cxn ang="0">
                  <a:pos x="199" y="12"/>
                </a:cxn>
                <a:cxn ang="0">
                  <a:pos x="175" y="21"/>
                </a:cxn>
                <a:cxn ang="0">
                  <a:pos x="148" y="28"/>
                </a:cxn>
                <a:cxn ang="0">
                  <a:pos x="116" y="33"/>
                </a:cxn>
                <a:cxn ang="0">
                  <a:pos x="99" y="33"/>
                </a:cxn>
                <a:cxn ang="0">
                  <a:pos x="82" y="31"/>
                </a:cxn>
                <a:cxn ang="0">
                  <a:pos x="66" y="26"/>
                </a:cxn>
                <a:cxn ang="0">
                  <a:pos x="48" y="21"/>
                </a:cxn>
                <a:cxn ang="0">
                  <a:pos x="32" y="1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2" y="12"/>
                </a:cxn>
              </a:cxnLst>
              <a:rect l="0" t="0" r="r" b="b"/>
              <a:pathLst>
                <a:path w="233" h="226">
                  <a:moveTo>
                    <a:pt x="2" y="12"/>
                  </a:moveTo>
                  <a:lnTo>
                    <a:pt x="0" y="50"/>
                  </a:lnTo>
                  <a:lnTo>
                    <a:pt x="2" y="81"/>
                  </a:lnTo>
                  <a:lnTo>
                    <a:pt x="5" y="109"/>
                  </a:lnTo>
                  <a:lnTo>
                    <a:pt x="10" y="133"/>
                  </a:lnTo>
                  <a:lnTo>
                    <a:pt x="17" y="154"/>
                  </a:lnTo>
                  <a:lnTo>
                    <a:pt x="24" y="171"/>
                  </a:lnTo>
                  <a:lnTo>
                    <a:pt x="32" y="185"/>
                  </a:lnTo>
                  <a:lnTo>
                    <a:pt x="41" y="197"/>
                  </a:lnTo>
                  <a:lnTo>
                    <a:pt x="53" y="207"/>
                  </a:lnTo>
                  <a:lnTo>
                    <a:pt x="63" y="214"/>
                  </a:lnTo>
                  <a:lnTo>
                    <a:pt x="73" y="219"/>
                  </a:lnTo>
                  <a:lnTo>
                    <a:pt x="82" y="221"/>
                  </a:lnTo>
                  <a:lnTo>
                    <a:pt x="102" y="226"/>
                  </a:lnTo>
                  <a:lnTo>
                    <a:pt x="116" y="226"/>
                  </a:lnTo>
                  <a:lnTo>
                    <a:pt x="131" y="226"/>
                  </a:lnTo>
                  <a:lnTo>
                    <a:pt x="151" y="221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0" y="207"/>
                  </a:lnTo>
                  <a:lnTo>
                    <a:pt x="192" y="197"/>
                  </a:lnTo>
                  <a:lnTo>
                    <a:pt x="201" y="185"/>
                  </a:lnTo>
                  <a:lnTo>
                    <a:pt x="209" y="171"/>
                  </a:lnTo>
                  <a:lnTo>
                    <a:pt x="216" y="154"/>
                  </a:lnTo>
                  <a:lnTo>
                    <a:pt x="223" y="133"/>
                  </a:lnTo>
                  <a:lnTo>
                    <a:pt x="228" y="109"/>
                  </a:lnTo>
                  <a:lnTo>
                    <a:pt x="233" y="81"/>
                  </a:lnTo>
                  <a:lnTo>
                    <a:pt x="233" y="50"/>
                  </a:lnTo>
                  <a:lnTo>
                    <a:pt x="233" y="14"/>
                  </a:lnTo>
                  <a:lnTo>
                    <a:pt x="231" y="5"/>
                  </a:lnTo>
                  <a:lnTo>
                    <a:pt x="228" y="2"/>
                  </a:lnTo>
                  <a:lnTo>
                    <a:pt x="226" y="0"/>
                  </a:lnTo>
                  <a:lnTo>
                    <a:pt x="223" y="2"/>
                  </a:lnTo>
                  <a:lnTo>
                    <a:pt x="199" y="12"/>
                  </a:lnTo>
                  <a:lnTo>
                    <a:pt x="175" y="21"/>
                  </a:lnTo>
                  <a:lnTo>
                    <a:pt x="148" y="28"/>
                  </a:lnTo>
                  <a:lnTo>
                    <a:pt x="116" y="33"/>
                  </a:lnTo>
                  <a:lnTo>
                    <a:pt x="99" y="33"/>
                  </a:lnTo>
                  <a:lnTo>
                    <a:pt x="82" y="31"/>
                  </a:lnTo>
                  <a:lnTo>
                    <a:pt x="66" y="26"/>
                  </a:lnTo>
                  <a:lnTo>
                    <a:pt x="48" y="21"/>
                  </a:lnTo>
                  <a:lnTo>
                    <a:pt x="32" y="1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2" name="Freeform 259"/>
            <p:cNvSpPr/>
            <p:nvPr/>
          </p:nvSpPr>
          <p:spPr bwMode="auto">
            <a:xfrm>
              <a:off x="958785" y="2969936"/>
              <a:ext cx="100382" cy="39711"/>
            </a:xfrm>
            <a:custGeom>
              <a:avLst/>
              <a:gdLst/>
              <a:ahLst/>
              <a:cxnLst>
                <a:cxn ang="0">
                  <a:pos x="182" y="3"/>
                </a:cxn>
                <a:cxn ang="0">
                  <a:pos x="180" y="24"/>
                </a:cxn>
                <a:cxn ang="0">
                  <a:pos x="177" y="38"/>
                </a:cxn>
                <a:cxn ang="0">
                  <a:pos x="175" y="50"/>
                </a:cxn>
                <a:cxn ang="0">
                  <a:pos x="165" y="55"/>
                </a:cxn>
                <a:cxn ang="0">
                  <a:pos x="146" y="62"/>
                </a:cxn>
                <a:cxn ang="0">
                  <a:pos x="122" y="69"/>
                </a:cxn>
                <a:cxn ang="0">
                  <a:pos x="97" y="72"/>
                </a:cxn>
                <a:cxn ang="0">
                  <a:pos x="71" y="69"/>
                </a:cxn>
                <a:cxn ang="0">
                  <a:pos x="44" y="62"/>
                </a:cxn>
                <a:cxn ang="0">
                  <a:pos x="20" y="52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3" y="29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5" y="7"/>
                </a:cxn>
                <a:cxn ang="0">
                  <a:pos x="29" y="14"/>
                </a:cxn>
                <a:cxn ang="0">
                  <a:pos x="51" y="19"/>
                </a:cxn>
                <a:cxn ang="0">
                  <a:pos x="78" y="21"/>
                </a:cxn>
                <a:cxn ang="0">
                  <a:pos x="109" y="21"/>
                </a:cxn>
                <a:cxn ang="0">
                  <a:pos x="127" y="19"/>
                </a:cxn>
                <a:cxn ang="0">
                  <a:pos x="143" y="14"/>
                </a:cxn>
                <a:cxn ang="0">
                  <a:pos x="163" y="10"/>
                </a:cxn>
                <a:cxn ang="0">
                  <a:pos x="182" y="3"/>
                </a:cxn>
              </a:cxnLst>
              <a:rect l="0" t="0" r="r" b="b"/>
              <a:pathLst>
                <a:path w="182" h="72">
                  <a:moveTo>
                    <a:pt x="182" y="3"/>
                  </a:moveTo>
                  <a:lnTo>
                    <a:pt x="180" y="24"/>
                  </a:lnTo>
                  <a:lnTo>
                    <a:pt x="177" y="38"/>
                  </a:lnTo>
                  <a:lnTo>
                    <a:pt x="175" y="50"/>
                  </a:lnTo>
                  <a:lnTo>
                    <a:pt x="165" y="55"/>
                  </a:lnTo>
                  <a:lnTo>
                    <a:pt x="146" y="62"/>
                  </a:lnTo>
                  <a:lnTo>
                    <a:pt x="122" y="69"/>
                  </a:lnTo>
                  <a:lnTo>
                    <a:pt x="97" y="72"/>
                  </a:lnTo>
                  <a:lnTo>
                    <a:pt x="71" y="69"/>
                  </a:lnTo>
                  <a:lnTo>
                    <a:pt x="44" y="62"/>
                  </a:lnTo>
                  <a:lnTo>
                    <a:pt x="20" y="52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3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29" y="14"/>
                  </a:lnTo>
                  <a:lnTo>
                    <a:pt x="51" y="19"/>
                  </a:lnTo>
                  <a:lnTo>
                    <a:pt x="78" y="21"/>
                  </a:lnTo>
                  <a:lnTo>
                    <a:pt x="109" y="21"/>
                  </a:lnTo>
                  <a:lnTo>
                    <a:pt x="127" y="19"/>
                  </a:lnTo>
                  <a:lnTo>
                    <a:pt x="143" y="14"/>
                  </a:lnTo>
                  <a:lnTo>
                    <a:pt x="163" y="10"/>
                  </a:lnTo>
                  <a:lnTo>
                    <a:pt x="1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3" name="Freeform 260"/>
            <p:cNvSpPr/>
            <p:nvPr/>
          </p:nvSpPr>
          <p:spPr bwMode="auto">
            <a:xfrm>
              <a:off x="948305" y="3027848"/>
              <a:ext cx="99278" cy="62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7"/>
                </a:cxn>
                <a:cxn ang="0">
                  <a:pos x="53" y="14"/>
                </a:cxn>
                <a:cxn ang="0">
                  <a:pos x="82" y="23"/>
                </a:cxn>
                <a:cxn ang="0">
                  <a:pos x="114" y="38"/>
                </a:cxn>
                <a:cxn ang="0">
                  <a:pos x="141" y="52"/>
                </a:cxn>
                <a:cxn ang="0">
                  <a:pos x="153" y="61"/>
                </a:cxn>
                <a:cxn ang="0">
                  <a:pos x="165" y="71"/>
                </a:cxn>
                <a:cxn ang="0">
                  <a:pos x="172" y="80"/>
                </a:cxn>
                <a:cxn ang="0">
                  <a:pos x="180" y="90"/>
                </a:cxn>
                <a:cxn ang="0">
                  <a:pos x="177" y="92"/>
                </a:cxn>
                <a:cxn ang="0">
                  <a:pos x="170" y="99"/>
                </a:cxn>
                <a:cxn ang="0">
                  <a:pos x="160" y="104"/>
                </a:cxn>
                <a:cxn ang="0">
                  <a:pos x="141" y="111"/>
                </a:cxn>
                <a:cxn ang="0">
                  <a:pos x="124" y="114"/>
                </a:cxn>
                <a:cxn ang="0">
                  <a:pos x="111" y="114"/>
                </a:cxn>
                <a:cxn ang="0">
                  <a:pos x="99" y="114"/>
                </a:cxn>
                <a:cxn ang="0">
                  <a:pos x="85" y="111"/>
                </a:cxn>
                <a:cxn ang="0">
                  <a:pos x="70" y="107"/>
                </a:cxn>
                <a:cxn ang="0">
                  <a:pos x="53" y="97"/>
                </a:cxn>
                <a:cxn ang="0">
                  <a:pos x="36" y="85"/>
                </a:cxn>
                <a:cxn ang="0">
                  <a:pos x="29" y="76"/>
                </a:cxn>
                <a:cxn ang="0">
                  <a:pos x="22" y="64"/>
                </a:cxn>
                <a:cxn ang="0">
                  <a:pos x="14" y="52"/>
                </a:cxn>
                <a:cxn ang="0">
                  <a:pos x="9" y="35"/>
                </a:cxn>
                <a:cxn ang="0">
                  <a:pos x="5" y="19"/>
                </a:cxn>
                <a:cxn ang="0">
                  <a:pos x="0" y="0"/>
                </a:cxn>
              </a:cxnLst>
              <a:rect l="0" t="0" r="r" b="b"/>
              <a:pathLst>
                <a:path w="180" h="114">
                  <a:moveTo>
                    <a:pt x="0" y="0"/>
                  </a:moveTo>
                  <a:lnTo>
                    <a:pt x="29" y="7"/>
                  </a:lnTo>
                  <a:lnTo>
                    <a:pt x="53" y="14"/>
                  </a:lnTo>
                  <a:lnTo>
                    <a:pt x="82" y="23"/>
                  </a:lnTo>
                  <a:lnTo>
                    <a:pt x="114" y="38"/>
                  </a:lnTo>
                  <a:lnTo>
                    <a:pt x="141" y="52"/>
                  </a:lnTo>
                  <a:lnTo>
                    <a:pt x="153" y="61"/>
                  </a:lnTo>
                  <a:lnTo>
                    <a:pt x="165" y="71"/>
                  </a:lnTo>
                  <a:lnTo>
                    <a:pt x="172" y="80"/>
                  </a:lnTo>
                  <a:lnTo>
                    <a:pt x="180" y="90"/>
                  </a:lnTo>
                  <a:lnTo>
                    <a:pt x="177" y="92"/>
                  </a:lnTo>
                  <a:lnTo>
                    <a:pt x="170" y="99"/>
                  </a:lnTo>
                  <a:lnTo>
                    <a:pt x="160" y="104"/>
                  </a:lnTo>
                  <a:lnTo>
                    <a:pt x="141" y="111"/>
                  </a:lnTo>
                  <a:lnTo>
                    <a:pt x="124" y="114"/>
                  </a:lnTo>
                  <a:lnTo>
                    <a:pt x="111" y="114"/>
                  </a:lnTo>
                  <a:lnTo>
                    <a:pt x="99" y="114"/>
                  </a:lnTo>
                  <a:lnTo>
                    <a:pt x="85" y="111"/>
                  </a:lnTo>
                  <a:lnTo>
                    <a:pt x="70" y="107"/>
                  </a:lnTo>
                  <a:lnTo>
                    <a:pt x="53" y="97"/>
                  </a:lnTo>
                  <a:lnTo>
                    <a:pt x="36" y="85"/>
                  </a:lnTo>
                  <a:lnTo>
                    <a:pt x="29" y="76"/>
                  </a:lnTo>
                  <a:lnTo>
                    <a:pt x="22" y="64"/>
                  </a:lnTo>
                  <a:lnTo>
                    <a:pt x="14" y="52"/>
                  </a:lnTo>
                  <a:lnTo>
                    <a:pt x="9" y="35"/>
                  </a:lnTo>
                  <a:lnTo>
                    <a:pt x="5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4" name="Freeform 261"/>
            <p:cNvSpPr/>
            <p:nvPr/>
          </p:nvSpPr>
          <p:spPr bwMode="auto">
            <a:xfrm>
              <a:off x="665913" y="2460306"/>
              <a:ext cx="619939" cy="317140"/>
            </a:xfrm>
            <a:custGeom>
              <a:avLst/>
              <a:gdLst/>
              <a:ahLst/>
              <a:cxnLst>
                <a:cxn ang="0">
                  <a:pos x="835" y="47"/>
                </a:cxn>
                <a:cxn ang="0">
                  <a:pos x="692" y="14"/>
                </a:cxn>
                <a:cxn ang="0">
                  <a:pos x="614" y="5"/>
                </a:cxn>
                <a:cxn ang="0">
                  <a:pos x="534" y="0"/>
                </a:cxn>
                <a:cxn ang="0">
                  <a:pos x="453" y="5"/>
                </a:cxn>
                <a:cxn ang="0">
                  <a:pos x="376" y="14"/>
                </a:cxn>
                <a:cxn ang="0">
                  <a:pos x="303" y="33"/>
                </a:cxn>
                <a:cxn ang="0">
                  <a:pos x="232" y="59"/>
                </a:cxn>
                <a:cxn ang="0">
                  <a:pos x="169" y="97"/>
                </a:cxn>
                <a:cxn ang="0">
                  <a:pos x="114" y="145"/>
                </a:cxn>
                <a:cxn ang="0">
                  <a:pos x="67" y="204"/>
                </a:cxn>
                <a:cxn ang="0">
                  <a:pos x="31" y="276"/>
                </a:cxn>
                <a:cxn ang="0">
                  <a:pos x="9" y="361"/>
                </a:cxn>
                <a:cxn ang="0">
                  <a:pos x="0" y="458"/>
                </a:cxn>
                <a:cxn ang="0">
                  <a:pos x="7" y="573"/>
                </a:cxn>
                <a:cxn ang="0">
                  <a:pos x="77" y="553"/>
                </a:cxn>
                <a:cxn ang="0">
                  <a:pos x="264" y="520"/>
                </a:cxn>
                <a:cxn ang="0">
                  <a:pos x="262" y="439"/>
                </a:cxn>
                <a:cxn ang="0">
                  <a:pos x="267" y="373"/>
                </a:cxn>
                <a:cxn ang="0">
                  <a:pos x="284" y="311"/>
                </a:cxn>
                <a:cxn ang="0">
                  <a:pos x="298" y="287"/>
                </a:cxn>
                <a:cxn ang="0">
                  <a:pos x="288" y="368"/>
                </a:cxn>
                <a:cxn ang="0">
                  <a:pos x="288" y="442"/>
                </a:cxn>
                <a:cxn ang="0">
                  <a:pos x="298" y="497"/>
                </a:cxn>
                <a:cxn ang="0">
                  <a:pos x="369" y="508"/>
                </a:cxn>
                <a:cxn ang="0">
                  <a:pos x="361" y="439"/>
                </a:cxn>
                <a:cxn ang="0">
                  <a:pos x="361" y="385"/>
                </a:cxn>
                <a:cxn ang="0">
                  <a:pos x="374" y="333"/>
                </a:cxn>
                <a:cxn ang="0">
                  <a:pos x="388" y="382"/>
                </a:cxn>
                <a:cxn ang="0">
                  <a:pos x="400" y="477"/>
                </a:cxn>
                <a:cxn ang="0">
                  <a:pos x="487" y="499"/>
                </a:cxn>
                <a:cxn ang="0">
                  <a:pos x="667" y="499"/>
                </a:cxn>
                <a:cxn ang="0">
                  <a:pos x="769" y="480"/>
                </a:cxn>
                <a:cxn ang="0">
                  <a:pos x="784" y="387"/>
                </a:cxn>
                <a:cxn ang="0">
                  <a:pos x="801" y="340"/>
                </a:cxn>
                <a:cxn ang="0">
                  <a:pos x="808" y="390"/>
                </a:cxn>
                <a:cxn ang="0">
                  <a:pos x="808" y="442"/>
                </a:cxn>
                <a:cxn ang="0">
                  <a:pos x="798" y="511"/>
                </a:cxn>
                <a:cxn ang="0">
                  <a:pos x="873" y="485"/>
                </a:cxn>
                <a:cxn ang="0">
                  <a:pos x="881" y="411"/>
                </a:cxn>
                <a:cxn ang="0">
                  <a:pos x="878" y="321"/>
                </a:cxn>
                <a:cxn ang="0">
                  <a:pos x="883" y="309"/>
                </a:cxn>
                <a:cxn ang="0">
                  <a:pos x="898" y="349"/>
                </a:cxn>
                <a:cxn ang="0">
                  <a:pos x="905" y="411"/>
                </a:cxn>
                <a:cxn ang="0">
                  <a:pos x="905" y="475"/>
                </a:cxn>
                <a:cxn ang="0">
                  <a:pos x="951" y="534"/>
                </a:cxn>
                <a:cxn ang="0">
                  <a:pos x="1051" y="561"/>
                </a:cxn>
                <a:cxn ang="0">
                  <a:pos x="1107" y="558"/>
                </a:cxn>
                <a:cxn ang="0">
                  <a:pos x="1119" y="482"/>
                </a:cxn>
                <a:cxn ang="0">
                  <a:pos x="1124" y="409"/>
                </a:cxn>
                <a:cxn ang="0">
                  <a:pos x="1114" y="326"/>
                </a:cxn>
                <a:cxn ang="0">
                  <a:pos x="1097" y="264"/>
                </a:cxn>
                <a:cxn ang="0">
                  <a:pos x="1078" y="221"/>
                </a:cxn>
                <a:cxn ang="0">
                  <a:pos x="1053" y="181"/>
                </a:cxn>
                <a:cxn ang="0">
                  <a:pos x="1019" y="145"/>
                </a:cxn>
                <a:cxn ang="0">
                  <a:pos x="978" y="112"/>
                </a:cxn>
                <a:cxn ang="0">
                  <a:pos x="929" y="81"/>
                </a:cxn>
              </a:cxnLst>
              <a:rect l="0" t="0" r="r" b="b"/>
              <a:pathLst>
                <a:path w="1124" h="575">
                  <a:moveTo>
                    <a:pt x="900" y="69"/>
                  </a:moveTo>
                  <a:lnTo>
                    <a:pt x="835" y="47"/>
                  </a:lnTo>
                  <a:lnTo>
                    <a:pt x="764" y="29"/>
                  </a:lnTo>
                  <a:lnTo>
                    <a:pt x="692" y="14"/>
                  </a:lnTo>
                  <a:lnTo>
                    <a:pt x="653" y="10"/>
                  </a:lnTo>
                  <a:lnTo>
                    <a:pt x="614" y="5"/>
                  </a:lnTo>
                  <a:lnTo>
                    <a:pt x="573" y="3"/>
                  </a:lnTo>
                  <a:lnTo>
                    <a:pt x="534" y="0"/>
                  </a:lnTo>
                  <a:lnTo>
                    <a:pt x="495" y="3"/>
                  </a:lnTo>
                  <a:lnTo>
                    <a:pt x="453" y="5"/>
                  </a:lnTo>
                  <a:lnTo>
                    <a:pt x="415" y="7"/>
                  </a:lnTo>
                  <a:lnTo>
                    <a:pt x="376" y="14"/>
                  </a:lnTo>
                  <a:lnTo>
                    <a:pt x="339" y="21"/>
                  </a:lnTo>
                  <a:lnTo>
                    <a:pt x="303" y="33"/>
                  </a:lnTo>
                  <a:lnTo>
                    <a:pt x="267" y="45"/>
                  </a:lnTo>
                  <a:lnTo>
                    <a:pt x="232" y="59"/>
                  </a:lnTo>
                  <a:lnTo>
                    <a:pt x="198" y="78"/>
                  </a:lnTo>
                  <a:lnTo>
                    <a:pt x="169" y="97"/>
                  </a:lnTo>
                  <a:lnTo>
                    <a:pt x="140" y="119"/>
                  </a:lnTo>
                  <a:lnTo>
                    <a:pt x="114" y="145"/>
                  </a:lnTo>
                  <a:lnTo>
                    <a:pt x="89" y="174"/>
                  </a:lnTo>
                  <a:lnTo>
                    <a:pt x="67" y="204"/>
                  </a:lnTo>
                  <a:lnTo>
                    <a:pt x="48" y="240"/>
                  </a:lnTo>
                  <a:lnTo>
                    <a:pt x="31" y="276"/>
                  </a:lnTo>
                  <a:lnTo>
                    <a:pt x="19" y="316"/>
                  </a:lnTo>
                  <a:lnTo>
                    <a:pt x="9" y="361"/>
                  </a:lnTo>
                  <a:lnTo>
                    <a:pt x="2" y="409"/>
                  </a:lnTo>
                  <a:lnTo>
                    <a:pt x="0" y="458"/>
                  </a:lnTo>
                  <a:lnTo>
                    <a:pt x="2" y="513"/>
                  </a:lnTo>
                  <a:lnTo>
                    <a:pt x="7" y="573"/>
                  </a:lnTo>
                  <a:lnTo>
                    <a:pt x="26" y="568"/>
                  </a:lnTo>
                  <a:lnTo>
                    <a:pt x="77" y="553"/>
                  </a:lnTo>
                  <a:lnTo>
                    <a:pt x="157" y="537"/>
                  </a:lnTo>
                  <a:lnTo>
                    <a:pt x="264" y="520"/>
                  </a:lnTo>
                  <a:lnTo>
                    <a:pt x="262" y="470"/>
                  </a:lnTo>
                  <a:lnTo>
                    <a:pt x="262" y="439"/>
                  </a:lnTo>
                  <a:lnTo>
                    <a:pt x="264" y="406"/>
                  </a:lnTo>
                  <a:lnTo>
                    <a:pt x="267" y="373"/>
                  </a:lnTo>
                  <a:lnTo>
                    <a:pt x="274" y="340"/>
                  </a:lnTo>
                  <a:lnTo>
                    <a:pt x="284" y="311"/>
                  </a:lnTo>
                  <a:lnTo>
                    <a:pt x="291" y="299"/>
                  </a:lnTo>
                  <a:lnTo>
                    <a:pt x="298" y="287"/>
                  </a:lnTo>
                  <a:lnTo>
                    <a:pt x="296" y="311"/>
                  </a:lnTo>
                  <a:lnTo>
                    <a:pt x="288" y="368"/>
                  </a:lnTo>
                  <a:lnTo>
                    <a:pt x="288" y="404"/>
                  </a:lnTo>
                  <a:lnTo>
                    <a:pt x="288" y="442"/>
                  </a:lnTo>
                  <a:lnTo>
                    <a:pt x="293" y="480"/>
                  </a:lnTo>
                  <a:lnTo>
                    <a:pt x="298" y="497"/>
                  </a:lnTo>
                  <a:lnTo>
                    <a:pt x="303" y="516"/>
                  </a:lnTo>
                  <a:lnTo>
                    <a:pt x="369" y="508"/>
                  </a:lnTo>
                  <a:lnTo>
                    <a:pt x="364" y="466"/>
                  </a:lnTo>
                  <a:lnTo>
                    <a:pt x="361" y="439"/>
                  </a:lnTo>
                  <a:lnTo>
                    <a:pt x="359" y="413"/>
                  </a:lnTo>
                  <a:lnTo>
                    <a:pt x="361" y="385"/>
                  </a:lnTo>
                  <a:lnTo>
                    <a:pt x="366" y="356"/>
                  </a:lnTo>
                  <a:lnTo>
                    <a:pt x="374" y="333"/>
                  </a:lnTo>
                  <a:lnTo>
                    <a:pt x="383" y="311"/>
                  </a:lnTo>
                  <a:lnTo>
                    <a:pt x="388" y="382"/>
                  </a:lnTo>
                  <a:lnTo>
                    <a:pt x="395" y="447"/>
                  </a:lnTo>
                  <a:lnTo>
                    <a:pt x="400" y="477"/>
                  </a:lnTo>
                  <a:lnTo>
                    <a:pt x="405" y="504"/>
                  </a:lnTo>
                  <a:lnTo>
                    <a:pt x="487" y="499"/>
                  </a:lnTo>
                  <a:lnTo>
                    <a:pt x="575" y="497"/>
                  </a:lnTo>
                  <a:lnTo>
                    <a:pt x="667" y="499"/>
                  </a:lnTo>
                  <a:lnTo>
                    <a:pt x="762" y="506"/>
                  </a:lnTo>
                  <a:lnTo>
                    <a:pt x="769" y="480"/>
                  </a:lnTo>
                  <a:lnTo>
                    <a:pt x="774" y="449"/>
                  </a:lnTo>
                  <a:lnTo>
                    <a:pt x="784" y="387"/>
                  </a:lnTo>
                  <a:lnTo>
                    <a:pt x="791" y="318"/>
                  </a:lnTo>
                  <a:lnTo>
                    <a:pt x="801" y="340"/>
                  </a:lnTo>
                  <a:lnTo>
                    <a:pt x="805" y="363"/>
                  </a:lnTo>
                  <a:lnTo>
                    <a:pt x="808" y="390"/>
                  </a:lnTo>
                  <a:lnTo>
                    <a:pt x="808" y="416"/>
                  </a:lnTo>
                  <a:lnTo>
                    <a:pt x="808" y="442"/>
                  </a:lnTo>
                  <a:lnTo>
                    <a:pt x="805" y="468"/>
                  </a:lnTo>
                  <a:lnTo>
                    <a:pt x="798" y="511"/>
                  </a:lnTo>
                  <a:lnTo>
                    <a:pt x="864" y="520"/>
                  </a:lnTo>
                  <a:lnTo>
                    <a:pt x="873" y="485"/>
                  </a:lnTo>
                  <a:lnTo>
                    <a:pt x="878" y="447"/>
                  </a:lnTo>
                  <a:lnTo>
                    <a:pt x="881" y="411"/>
                  </a:lnTo>
                  <a:lnTo>
                    <a:pt x="881" y="375"/>
                  </a:lnTo>
                  <a:lnTo>
                    <a:pt x="878" y="321"/>
                  </a:lnTo>
                  <a:lnTo>
                    <a:pt x="876" y="297"/>
                  </a:lnTo>
                  <a:lnTo>
                    <a:pt x="883" y="309"/>
                  </a:lnTo>
                  <a:lnTo>
                    <a:pt x="888" y="321"/>
                  </a:lnTo>
                  <a:lnTo>
                    <a:pt x="898" y="349"/>
                  </a:lnTo>
                  <a:lnTo>
                    <a:pt x="903" y="380"/>
                  </a:lnTo>
                  <a:lnTo>
                    <a:pt x="905" y="411"/>
                  </a:lnTo>
                  <a:lnTo>
                    <a:pt x="907" y="444"/>
                  </a:lnTo>
                  <a:lnTo>
                    <a:pt x="905" y="475"/>
                  </a:lnTo>
                  <a:lnTo>
                    <a:pt x="903" y="525"/>
                  </a:lnTo>
                  <a:lnTo>
                    <a:pt x="951" y="534"/>
                  </a:lnTo>
                  <a:lnTo>
                    <a:pt x="1002" y="546"/>
                  </a:lnTo>
                  <a:lnTo>
                    <a:pt x="1051" y="561"/>
                  </a:lnTo>
                  <a:lnTo>
                    <a:pt x="1102" y="575"/>
                  </a:lnTo>
                  <a:lnTo>
                    <a:pt x="1107" y="558"/>
                  </a:lnTo>
                  <a:lnTo>
                    <a:pt x="1114" y="513"/>
                  </a:lnTo>
                  <a:lnTo>
                    <a:pt x="1119" y="482"/>
                  </a:lnTo>
                  <a:lnTo>
                    <a:pt x="1121" y="447"/>
                  </a:lnTo>
                  <a:lnTo>
                    <a:pt x="1124" y="409"/>
                  </a:lnTo>
                  <a:lnTo>
                    <a:pt x="1121" y="368"/>
                  </a:lnTo>
                  <a:lnTo>
                    <a:pt x="1114" y="326"/>
                  </a:lnTo>
                  <a:lnTo>
                    <a:pt x="1104" y="285"/>
                  </a:lnTo>
                  <a:lnTo>
                    <a:pt x="1097" y="264"/>
                  </a:lnTo>
                  <a:lnTo>
                    <a:pt x="1090" y="242"/>
                  </a:lnTo>
                  <a:lnTo>
                    <a:pt x="1078" y="221"/>
                  </a:lnTo>
                  <a:lnTo>
                    <a:pt x="1065" y="202"/>
                  </a:lnTo>
                  <a:lnTo>
                    <a:pt x="1053" y="181"/>
                  </a:lnTo>
                  <a:lnTo>
                    <a:pt x="1036" y="162"/>
                  </a:lnTo>
                  <a:lnTo>
                    <a:pt x="1019" y="145"/>
                  </a:lnTo>
                  <a:lnTo>
                    <a:pt x="1000" y="126"/>
                  </a:lnTo>
                  <a:lnTo>
                    <a:pt x="978" y="112"/>
                  </a:lnTo>
                  <a:lnTo>
                    <a:pt x="954" y="95"/>
                  </a:lnTo>
                  <a:lnTo>
                    <a:pt x="929" y="81"/>
                  </a:lnTo>
                  <a:lnTo>
                    <a:pt x="900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5" name="Freeform 262"/>
            <p:cNvSpPr/>
            <p:nvPr/>
          </p:nvSpPr>
          <p:spPr bwMode="auto">
            <a:xfrm>
              <a:off x="793872" y="2485126"/>
              <a:ext cx="376707" cy="7115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73" y="10"/>
                </a:cxn>
                <a:cxn ang="0">
                  <a:pos x="219" y="17"/>
                </a:cxn>
                <a:cxn ang="0">
                  <a:pos x="275" y="24"/>
                </a:cxn>
                <a:cxn ang="0">
                  <a:pos x="338" y="31"/>
                </a:cxn>
                <a:cxn ang="0">
                  <a:pos x="401" y="31"/>
                </a:cxn>
                <a:cxn ang="0">
                  <a:pos x="433" y="31"/>
                </a:cxn>
                <a:cxn ang="0">
                  <a:pos x="462" y="29"/>
                </a:cxn>
                <a:cxn ang="0">
                  <a:pos x="491" y="24"/>
                </a:cxn>
                <a:cxn ang="0">
                  <a:pos x="515" y="17"/>
                </a:cxn>
                <a:cxn ang="0">
                  <a:pos x="542" y="24"/>
                </a:cxn>
                <a:cxn ang="0">
                  <a:pos x="600" y="38"/>
                </a:cxn>
                <a:cxn ang="0">
                  <a:pos x="629" y="48"/>
                </a:cxn>
                <a:cxn ang="0">
                  <a:pos x="656" y="57"/>
                </a:cxn>
                <a:cxn ang="0">
                  <a:pos x="675" y="67"/>
                </a:cxn>
                <a:cxn ang="0">
                  <a:pos x="680" y="71"/>
                </a:cxn>
                <a:cxn ang="0">
                  <a:pos x="683" y="76"/>
                </a:cxn>
                <a:cxn ang="0">
                  <a:pos x="683" y="78"/>
                </a:cxn>
                <a:cxn ang="0">
                  <a:pos x="678" y="81"/>
                </a:cxn>
                <a:cxn ang="0">
                  <a:pos x="661" y="86"/>
                </a:cxn>
                <a:cxn ang="0">
                  <a:pos x="637" y="93"/>
                </a:cxn>
                <a:cxn ang="0">
                  <a:pos x="603" y="100"/>
                </a:cxn>
                <a:cxn ang="0">
                  <a:pos x="518" y="114"/>
                </a:cxn>
                <a:cxn ang="0">
                  <a:pos x="467" y="119"/>
                </a:cxn>
                <a:cxn ang="0">
                  <a:pos x="411" y="124"/>
                </a:cxn>
                <a:cxn ang="0">
                  <a:pos x="355" y="129"/>
                </a:cxn>
                <a:cxn ang="0">
                  <a:pos x="299" y="129"/>
                </a:cxn>
                <a:cxn ang="0">
                  <a:pos x="241" y="126"/>
                </a:cxn>
                <a:cxn ang="0">
                  <a:pos x="185" y="121"/>
                </a:cxn>
                <a:cxn ang="0">
                  <a:pos x="134" y="114"/>
                </a:cxn>
                <a:cxn ang="0">
                  <a:pos x="83" y="102"/>
                </a:cxn>
                <a:cxn ang="0">
                  <a:pos x="61" y="98"/>
                </a:cxn>
                <a:cxn ang="0">
                  <a:pos x="39" y="88"/>
                </a:cxn>
                <a:cxn ang="0">
                  <a:pos x="20" y="78"/>
                </a:cxn>
                <a:cxn ang="0">
                  <a:pos x="0" y="69"/>
                </a:cxn>
                <a:cxn ang="0">
                  <a:pos x="5" y="60"/>
                </a:cxn>
                <a:cxn ang="0">
                  <a:pos x="13" y="50"/>
                </a:cxn>
                <a:cxn ang="0">
                  <a:pos x="25" y="38"/>
                </a:cxn>
                <a:cxn ang="0">
                  <a:pos x="42" y="26"/>
                </a:cxn>
                <a:cxn ang="0">
                  <a:pos x="64" y="17"/>
                </a:cxn>
                <a:cxn ang="0">
                  <a:pos x="95" y="7"/>
                </a:cxn>
                <a:cxn ang="0">
                  <a:pos x="132" y="0"/>
                </a:cxn>
              </a:cxnLst>
              <a:rect l="0" t="0" r="r" b="b"/>
              <a:pathLst>
                <a:path w="683" h="129">
                  <a:moveTo>
                    <a:pt x="132" y="0"/>
                  </a:moveTo>
                  <a:lnTo>
                    <a:pt x="173" y="10"/>
                  </a:lnTo>
                  <a:lnTo>
                    <a:pt x="219" y="17"/>
                  </a:lnTo>
                  <a:lnTo>
                    <a:pt x="275" y="24"/>
                  </a:lnTo>
                  <a:lnTo>
                    <a:pt x="338" y="31"/>
                  </a:lnTo>
                  <a:lnTo>
                    <a:pt x="401" y="31"/>
                  </a:lnTo>
                  <a:lnTo>
                    <a:pt x="433" y="31"/>
                  </a:lnTo>
                  <a:lnTo>
                    <a:pt x="462" y="29"/>
                  </a:lnTo>
                  <a:lnTo>
                    <a:pt x="491" y="24"/>
                  </a:lnTo>
                  <a:lnTo>
                    <a:pt x="515" y="17"/>
                  </a:lnTo>
                  <a:lnTo>
                    <a:pt x="542" y="24"/>
                  </a:lnTo>
                  <a:lnTo>
                    <a:pt x="600" y="38"/>
                  </a:lnTo>
                  <a:lnTo>
                    <a:pt x="629" y="48"/>
                  </a:lnTo>
                  <a:lnTo>
                    <a:pt x="656" y="57"/>
                  </a:lnTo>
                  <a:lnTo>
                    <a:pt x="675" y="67"/>
                  </a:lnTo>
                  <a:lnTo>
                    <a:pt x="680" y="71"/>
                  </a:lnTo>
                  <a:lnTo>
                    <a:pt x="683" y="76"/>
                  </a:lnTo>
                  <a:lnTo>
                    <a:pt x="683" y="78"/>
                  </a:lnTo>
                  <a:lnTo>
                    <a:pt x="678" y="81"/>
                  </a:lnTo>
                  <a:lnTo>
                    <a:pt x="661" y="86"/>
                  </a:lnTo>
                  <a:lnTo>
                    <a:pt x="637" y="93"/>
                  </a:lnTo>
                  <a:lnTo>
                    <a:pt x="603" y="100"/>
                  </a:lnTo>
                  <a:lnTo>
                    <a:pt x="518" y="114"/>
                  </a:lnTo>
                  <a:lnTo>
                    <a:pt x="467" y="119"/>
                  </a:lnTo>
                  <a:lnTo>
                    <a:pt x="411" y="124"/>
                  </a:lnTo>
                  <a:lnTo>
                    <a:pt x="355" y="129"/>
                  </a:lnTo>
                  <a:lnTo>
                    <a:pt x="299" y="129"/>
                  </a:lnTo>
                  <a:lnTo>
                    <a:pt x="241" y="126"/>
                  </a:lnTo>
                  <a:lnTo>
                    <a:pt x="185" y="121"/>
                  </a:lnTo>
                  <a:lnTo>
                    <a:pt x="134" y="114"/>
                  </a:lnTo>
                  <a:lnTo>
                    <a:pt x="83" y="102"/>
                  </a:lnTo>
                  <a:lnTo>
                    <a:pt x="61" y="98"/>
                  </a:lnTo>
                  <a:lnTo>
                    <a:pt x="39" y="88"/>
                  </a:lnTo>
                  <a:lnTo>
                    <a:pt x="20" y="78"/>
                  </a:lnTo>
                  <a:lnTo>
                    <a:pt x="0" y="69"/>
                  </a:lnTo>
                  <a:lnTo>
                    <a:pt x="5" y="60"/>
                  </a:lnTo>
                  <a:lnTo>
                    <a:pt x="13" y="50"/>
                  </a:lnTo>
                  <a:lnTo>
                    <a:pt x="25" y="38"/>
                  </a:lnTo>
                  <a:lnTo>
                    <a:pt x="42" y="26"/>
                  </a:lnTo>
                  <a:lnTo>
                    <a:pt x="64" y="17"/>
                  </a:lnTo>
                  <a:lnTo>
                    <a:pt x="95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" name="Freeform 263"/>
            <p:cNvSpPr/>
            <p:nvPr/>
          </p:nvSpPr>
          <p:spPr bwMode="auto">
            <a:xfrm>
              <a:off x="760779" y="2485126"/>
              <a:ext cx="167119" cy="8769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50" y="12"/>
                </a:cxn>
                <a:cxn ang="0">
                  <a:pos x="102" y="38"/>
                </a:cxn>
                <a:cxn ang="0">
                  <a:pos x="75" y="55"/>
                </a:cxn>
                <a:cxn ang="0">
                  <a:pos x="51" y="76"/>
                </a:cxn>
                <a:cxn ang="0">
                  <a:pos x="26" y="98"/>
                </a:cxn>
                <a:cxn ang="0">
                  <a:pos x="19" y="109"/>
                </a:cxn>
                <a:cxn ang="0">
                  <a:pos x="12" y="119"/>
                </a:cxn>
                <a:cxn ang="0">
                  <a:pos x="2" y="138"/>
                </a:cxn>
                <a:cxn ang="0">
                  <a:pos x="0" y="147"/>
                </a:cxn>
                <a:cxn ang="0">
                  <a:pos x="0" y="150"/>
                </a:cxn>
                <a:cxn ang="0">
                  <a:pos x="2" y="152"/>
                </a:cxn>
                <a:cxn ang="0">
                  <a:pos x="7" y="150"/>
                </a:cxn>
                <a:cxn ang="0">
                  <a:pos x="26" y="136"/>
                </a:cxn>
                <a:cxn ang="0">
                  <a:pos x="51" y="121"/>
                </a:cxn>
                <a:cxn ang="0">
                  <a:pos x="63" y="117"/>
                </a:cxn>
                <a:cxn ang="0">
                  <a:pos x="70" y="117"/>
                </a:cxn>
                <a:cxn ang="0">
                  <a:pos x="78" y="119"/>
                </a:cxn>
                <a:cxn ang="0">
                  <a:pos x="82" y="124"/>
                </a:cxn>
                <a:cxn ang="0">
                  <a:pos x="87" y="131"/>
                </a:cxn>
                <a:cxn ang="0">
                  <a:pos x="90" y="140"/>
                </a:cxn>
                <a:cxn ang="0">
                  <a:pos x="92" y="157"/>
                </a:cxn>
                <a:cxn ang="0">
                  <a:pos x="92" y="159"/>
                </a:cxn>
                <a:cxn ang="0">
                  <a:pos x="99" y="150"/>
                </a:cxn>
                <a:cxn ang="0">
                  <a:pos x="109" y="136"/>
                </a:cxn>
                <a:cxn ang="0">
                  <a:pos x="126" y="117"/>
                </a:cxn>
                <a:cxn ang="0">
                  <a:pos x="150" y="98"/>
                </a:cxn>
                <a:cxn ang="0">
                  <a:pos x="163" y="88"/>
                </a:cxn>
                <a:cxn ang="0">
                  <a:pos x="180" y="78"/>
                </a:cxn>
                <a:cxn ang="0">
                  <a:pos x="197" y="71"/>
                </a:cxn>
                <a:cxn ang="0">
                  <a:pos x="216" y="64"/>
                </a:cxn>
                <a:cxn ang="0">
                  <a:pos x="238" y="62"/>
                </a:cxn>
                <a:cxn ang="0">
                  <a:pos x="262" y="60"/>
                </a:cxn>
                <a:cxn ang="0">
                  <a:pos x="284" y="57"/>
                </a:cxn>
                <a:cxn ang="0">
                  <a:pos x="296" y="57"/>
                </a:cxn>
                <a:cxn ang="0">
                  <a:pos x="303" y="52"/>
                </a:cxn>
                <a:cxn ang="0">
                  <a:pos x="303" y="50"/>
                </a:cxn>
                <a:cxn ang="0">
                  <a:pos x="301" y="45"/>
                </a:cxn>
                <a:cxn ang="0">
                  <a:pos x="291" y="41"/>
                </a:cxn>
                <a:cxn ang="0">
                  <a:pos x="267" y="29"/>
                </a:cxn>
                <a:cxn ang="0">
                  <a:pos x="204" y="10"/>
                </a:cxn>
                <a:cxn ang="0">
                  <a:pos x="170" y="0"/>
                </a:cxn>
              </a:cxnLst>
              <a:rect l="0" t="0" r="r" b="b"/>
              <a:pathLst>
                <a:path w="303" h="159">
                  <a:moveTo>
                    <a:pt x="170" y="0"/>
                  </a:moveTo>
                  <a:lnTo>
                    <a:pt x="150" y="12"/>
                  </a:lnTo>
                  <a:lnTo>
                    <a:pt x="102" y="38"/>
                  </a:lnTo>
                  <a:lnTo>
                    <a:pt x="75" y="55"/>
                  </a:lnTo>
                  <a:lnTo>
                    <a:pt x="51" y="76"/>
                  </a:lnTo>
                  <a:lnTo>
                    <a:pt x="26" y="98"/>
                  </a:lnTo>
                  <a:lnTo>
                    <a:pt x="19" y="109"/>
                  </a:lnTo>
                  <a:lnTo>
                    <a:pt x="12" y="119"/>
                  </a:lnTo>
                  <a:lnTo>
                    <a:pt x="2" y="138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2" y="152"/>
                  </a:lnTo>
                  <a:lnTo>
                    <a:pt x="7" y="150"/>
                  </a:lnTo>
                  <a:lnTo>
                    <a:pt x="26" y="136"/>
                  </a:lnTo>
                  <a:lnTo>
                    <a:pt x="51" y="121"/>
                  </a:lnTo>
                  <a:lnTo>
                    <a:pt x="63" y="117"/>
                  </a:lnTo>
                  <a:lnTo>
                    <a:pt x="70" y="117"/>
                  </a:lnTo>
                  <a:lnTo>
                    <a:pt x="78" y="119"/>
                  </a:lnTo>
                  <a:lnTo>
                    <a:pt x="82" y="124"/>
                  </a:lnTo>
                  <a:lnTo>
                    <a:pt x="87" y="131"/>
                  </a:lnTo>
                  <a:lnTo>
                    <a:pt x="90" y="140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9" y="150"/>
                  </a:lnTo>
                  <a:lnTo>
                    <a:pt x="109" y="136"/>
                  </a:lnTo>
                  <a:lnTo>
                    <a:pt x="126" y="117"/>
                  </a:lnTo>
                  <a:lnTo>
                    <a:pt x="150" y="98"/>
                  </a:lnTo>
                  <a:lnTo>
                    <a:pt x="163" y="88"/>
                  </a:lnTo>
                  <a:lnTo>
                    <a:pt x="180" y="78"/>
                  </a:lnTo>
                  <a:lnTo>
                    <a:pt x="197" y="71"/>
                  </a:lnTo>
                  <a:lnTo>
                    <a:pt x="216" y="64"/>
                  </a:lnTo>
                  <a:lnTo>
                    <a:pt x="238" y="62"/>
                  </a:lnTo>
                  <a:lnTo>
                    <a:pt x="262" y="60"/>
                  </a:lnTo>
                  <a:lnTo>
                    <a:pt x="284" y="57"/>
                  </a:lnTo>
                  <a:lnTo>
                    <a:pt x="296" y="57"/>
                  </a:lnTo>
                  <a:lnTo>
                    <a:pt x="303" y="52"/>
                  </a:lnTo>
                  <a:lnTo>
                    <a:pt x="303" y="50"/>
                  </a:lnTo>
                  <a:lnTo>
                    <a:pt x="301" y="45"/>
                  </a:lnTo>
                  <a:lnTo>
                    <a:pt x="291" y="41"/>
                  </a:lnTo>
                  <a:lnTo>
                    <a:pt x="267" y="29"/>
                  </a:lnTo>
                  <a:lnTo>
                    <a:pt x="204" y="1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7" name="Freeform 264"/>
            <p:cNvSpPr/>
            <p:nvPr/>
          </p:nvSpPr>
          <p:spPr bwMode="auto">
            <a:xfrm>
              <a:off x="776774" y="2883343"/>
              <a:ext cx="467160" cy="241026"/>
            </a:xfrm>
            <a:custGeom>
              <a:avLst/>
              <a:gdLst/>
              <a:ahLst/>
              <a:cxnLst>
                <a:cxn ang="0">
                  <a:pos x="835" y="57"/>
                </a:cxn>
                <a:cxn ang="0">
                  <a:pos x="828" y="22"/>
                </a:cxn>
                <a:cxn ang="0">
                  <a:pos x="825" y="7"/>
                </a:cxn>
                <a:cxn ang="0">
                  <a:pos x="828" y="45"/>
                </a:cxn>
                <a:cxn ang="0">
                  <a:pos x="828" y="117"/>
                </a:cxn>
                <a:cxn ang="0">
                  <a:pos x="816" y="176"/>
                </a:cxn>
                <a:cxn ang="0">
                  <a:pos x="789" y="226"/>
                </a:cxn>
                <a:cxn ang="0">
                  <a:pos x="758" y="264"/>
                </a:cxn>
                <a:cxn ang="0">
                  <a:pos x="724" y="295"/>
                </a:cxn>
                <a:cxn ang="0">
                  <a:pos x="672" y="326"/>
                </a:cxn>
                <a:cxn ang="0">
                  <a:pos x="641" y="342"/>
                </a:cxn>
                <a:cxn ang="0">
                  <a:pos x="590" y="364"/>
                </a:cxn>
                <a:cxn ang="0">
                  <a:pos x="507" y="385"/>
                </a:cxn>
                <a:cxn ang="0">
                  <a:pos x="398" y="397"/>
                </a:cxn>
                <a:cxn ang="0">
                  <a:pos x="289" y="395"/>
                </a:cxn>
                <a:cxn ang="0">
                  <a:pos x="187" y="385"/>
                </a:cxn>
                <a:cxn ang="0">
                  <a:pos x="68" y="364"/>
                </a:cxn>
                <a:cxn ang="0">
                  <a:pos x="0" y="345"/>
                </a:cxn>
                <a:cxn ang="0">
                  <a:pos x="78" y="385"/>
                </a:cxn>
                <a:cxn ang="0">
                  <a:pos x="170" y="416"/>
                </a:cxn>
                <a:cxn ang="0">
                  <a:pos x="277" y="433"/>
                </a:cxn>
                <a:cxn ang="0">
                  <a:pos x="401" y="437"/>
                </a:cxn>
                <a:cxn ang="0">
                  <a:pos x="481" y="430"/>
                </a:cxn>
                <a:cxn ang="0">
                  <a:pos x="549" y="418"/>
                </a:cxn>
                <a:cxn ang="0">
                  <a:pos x="609" y="404"/>
                </a:cxn>
                <a:cxn ang="0">
                  <a:pos x="663" y="383"/>
                </a:cxn>
                <a:cxn ang="0">
                  <a:pos x="706" y="359"/>
                </a:cxn>
                <a:cxn ang="0">
                  <a:pos x="743" y="333"/>
                </a:cxn>
                <a:cxn ang="0">
                  <a:pos x="796" y="273"/>
                </a:cxn>
                <a:cxn ang="0">
                  <a:pos x="828" y="212"/>
                </a:cxn>
                <a:cxn ang="0">
                  <a:pos x="845" y="155"/>
                </a:cxn>
                <a:cxn ang="0">
                  <a:pos x="847" y="109"/>
                </a:cxn>
                <a:cxn ang="0">
                  <a:pos x="843" y="79"/>
                </a:cxn>
              </a:cxnLst>
              <a:rect l="0" t="0" r="r" b="b"/>
              <a:pathLst>
                <a:path w="847" h="437">
                  <a:moveTo>
                    <a:pt x="843" y="79"/>
                  </a:moveTo>
                  <a:lnTo>
                    <a:pt x="835" y="57"/>
                  </a:lnTo>
                  <a:lnTo>
                    <a:pt x="830" y="41"/>
                  </a:lnTo>
                  <a:lnTo>
                    <a:pt x="828" y="22"/>
                  </a:lnTo>
                  <a:lnTo>
                    <a:pt x="828" y="0"/>
                  </a:lnTo>
                  <a:lnTo>
                    <a:pt x="825" y="7"/>
                  </a:lnTo>
                  <a:lnTo>
                    <a:pt x="825" y="19"/>
                  </a:lnTo>
                  <a:lnTo>
                    <a:pt x="828" y="45"/>
                  </a:lnTo>
                  <a:lnTo>
                    <a:pt x="830" y="83"/>
                  </a:lnTo>
                  <a:lnTo>
                    <a:pt x="828" y="117"/>
                  </a:lnTo>
                  <a:lnTo>
                    <a:pt x="823" y="148"/>
                  </a:lnTo>
                  <a:lnTo>
                    <a:pt x="816" y="176"/>
                  </a:lnTo>
                  <a:lnTo>
                    <a:pt x="804" y="202"/>
                  </a:lnTo>
                  <a:lnTo>
                    <a:pt x="789" y="226"/>
                  </a:lnTo>
                  <a:lnTo>
                    <a:pt x="775" y="247"/>
                  </a:lnTo>
                  <a:lnTo>
                    <a:pt x="758" y="264"/>
                  </a:lnTo>
                  <a:lnTo>
                    <a:pt x="740" y="281"/>
                  </a:lnTo>
                  <a:lnTo>
                    <a:pt x="724" y="295"/>
                  </a:lnTo>
                  <a:lnTo>
                    <a:pt x="694" y="314"/>
                  </a:lnTo>
                  <a:lnTo>
                    <a:pt x="672" y="326"/>
                  </a:lnTo>
                  <a:lnTo>
                    <a:pt x="665" y="331"/>
                  </a:lnTo>
                  <a:lnTo>
                    <a:pt x="641" y="342"/>
                  </a:lnTo>
                  <a:lnTo>
                    <a:pt x="614" y="354"/>
                  </a:lnTo>
                  <a:lnTo>
                    <a:pt x="590" y="364"/>
                  </a:lnTo>
                  <a:lnTo>
                    <a:pt x="563" y="371"/>
                  </a:lnTo>
                  <a:lnTo>
                    <a:pt x="507" y="385"/>
                  </a:lnTo>
                  <a:lnTo>
                    <a:pt x="454" y="392"/>
                  </a:lnTo>
                  <a:lnTo>
                    <a:pt x="398" y="397"/>
                  </a:lnTo>
                  <a:lnTo>
                    <a:pt x="342" y="397"/>
                  </a:lnTo>
                  <a:lnTo>
                    <a:pt x="289" y="395"/>
                  </a:lnTo>
                  <a:lnTo>
                    <a:pt x="236" y="392"/>
                  </a:lnTo>
                  <a:lnTo>
                    <a:pt x="187" y="385"/>
                  </a:lnTo>
                  <a:lnTo>
                    <a:pt x="143" y="378"/>
                  </a:lnTo>
                  <a:lnTo>
                    <a:pt x="68" y="364"/>
                  </a:lnTo>
                  <a:lnTo>
                    <a:pt x="17" y="349"/>
                  </a:lnTo>
                  <a:lnTo>
                    <a:pt x="0" y="345"/>
                  </a:lnTo>
                  <a:lnTo>
                    <a:pt x="36" y="366"/>
                  </a:lnTo>
                  <a:lnTo>
                    <a:pt x="78" y="385"/>
                  </a:lnTo>
                  <a:lnTo>
                    <a:pt x="121" y="402"/>
                  </a:lnTo>
                  <a:lnTo>
                    <a:pt x="170" y="416"/>
                  </a:lnTo>
                  <a:lnTo>
                    <a:pt x="221" y="426"/>
                  </a:lnTo>
                  <a:lnTo>
                    <a:pt x="277" y="433"/>
                  </a:lnTo>
                  <a:lnTo>
                    <a:pt x="338" y="437"/>
                  </a:lnTo>
                  <a:lnTo>
                    <a:pt x="401" y="437"/>
                  </a:lnTo>
                  <a:lnTo>
                    <a:pt x="442" y="435"/>
                  </a:lnTo>
                  <a:lnTo>
                    <a:pt x="481" y="430"/>
                  </a:lnTo>
                  <a:lnTo>
                    <a:pt x="517" y="426"/>
                  </a:lnTo>
                  <a:lnTo>
                    <a:pt x="549" y="418"/>
                  </a:lnTo>
                  <a:lnTo>
                    <a:pt x="580" y="411"/>
                  </a:lnTo>
                  <a:lnTo>
                    <a:pt x="609" y="404"/>
                  </a:lnTo>
                  <a:lnTo>
                    <a:pt x="636" y="395"/>
                  </a:lnTo>
                  <a:lnTo>
                    <a:pt x="663" y="383"/>
                  </a:lnTo>
                  <a:lnTo>
                    <a:pt x="685" y="371"/>
                  </a:lnTo>
                  <a:lnTo>
                    <a:pt x="706" y="359"/>
                  </a:lnTo>
                  <a:lnTo>
                    <a:pt x="726" y="345"/>
                  </a:lnTo>
                  <a:lnTo>
                    <a:pt x="743" y="333"/>
                  </a:lnTo>
                  <a:lnTo>
                    <a:pt x="772" y="302"/>
                  </a:lnTo>
                  <a:lnTo>
                    <a:pt x="796" y="273"/>
                  </a:lnTo>
                  <a:lnTo>
                    <a:pt x="816" y="243"/>
                  </a:lnTo>
                  <a:lnTo>
                    <a:pt x="828" y="212"/>
                  </a:lnTo>
                  <a:lnTo>
                    <a:pt x="838" y="183"/>
                  </a:lnTo>
                  <a:lnTo>
                    <a:pt x="845" y="155"/>
                  </a:lnTo>
                  <a:lnTo>
                    <a:pt x="847" y="131"/>
                  </a:lnTo>
                  <a:lnTo>
                    <a:pt x="847" y="109"/>
                  </a:lnTo>
                  <a:lnTo>
                    <a:pt x="845" y="91"/>
                  </a:lnTo>
                  <a:lnTo>
                    <a:pt x="84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Freeform 265"/>
            <p:cNvSpPr/>
            <p:nvPr/>
          </p:nvSpPr>
          <p:spPr bwMode="auto">
            <a:xfrm>
              <a:off x="672532" y="2749868"/>
              <a:ext cx="77768" cy="14009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" y="60"/>
                </a:cxn>
                <a:cxn ang="0">
                  <a:pos x="9" y="116"/>
                </a:cxn>
                <a:cxn ang="0">
                  <a:pos x="14" y="150"/>
                </a:cxn>
                <a:cxn ang="0">
                  <a:pos x="21" y="185"/>
                </a:cxn>
                <a:cxn ang="0">
                  <a:pos x="31" y="216"/>
                </a:cxn>
                <a:cxn ang="0">
                  <a:pos x="43" y="245"/>
                </a:cxn>
                <a:cxn ang="0">
                  <a:pos x="46" y="249"/>
                </a:cxn>
                <a:cxn ang="0">
                  <a:pos x="51" y="252"/>
                </a:cxn>
                <a:cxn ang="0">
                  <a:pos x="53" y="254"/>
                </a:cxn>
                <a:cxn ang="0">
                  <a:pos x="58" y="252"/>
                </a:cxn>
                <a:cxn ang="0">
                  <a:pos x="65" y="245"/>
                </a:cxn>
                <a:cxn ang="0">
                  <a:pos x="73" y="233"/>
                </a:cxn>
                <a:cxn ang="0">
                  <a:pos x="80" y="216"/>
                </a:cxn>
                <a:cxn ang="0">
                  <a:pos x="89" y="195"/>
                </a:cxn>
                <a:cxn ang="0">
                  <a:pos x="104" y="147"/>
                </a:cxn>
                <a:cxn ang="0">
                  <a:pos x="119" y="95"/>
                </a:cxn>
                <a:cxn ang="0">
                  <a:pos x="128" y="48"/>
                </a:cxn>
                <a:cxn ang="0">
                  <a:pos x="141" y="0"/>
                </a:cxn>
                <a:cxn ang="0">
                  <a:pos x="0" y="36"/>
                </a:cxn>
              </a:cxnLst>
              <a:rect l="0" t="0" r="r" b="b"/>
              <a:pathLst>
                <a:path w="141" h="254">
                  <a:moveTo>
                    <a:pt x="0" y="36"/>
                  </a:moveTo>
                  <a:lnTo>
                    <a:pt x="2" y="60"/>
                  </a:lnTo>
                  <a:lnTo>
                    <a:pt x="9" y="116"/>
                  </a:lnTo>
                  <a:lnTo>
                    <a:pt x="14" y="150"/>
                  </a:lnTo>
                  <a:lnTo>
                    <a:pt x="21" y="185"/>
                  </a:lnTo>
                  <a:lnTo>
                    <a:pt x="31" y="216"/>
                  </a:lnTo>
                  <a:lnTo>
                    <a:pt x="43" y="245"/>
                  </a:lnTo>
                  <a:lnTo>
                    <a:pt x="46" y="249"/>
                  </a:lnTo>
                  <a:lnTo>
                    <a:pt x="51" y="252"/>
                  </a:lnTo>
                  <a:lnTo>
                    <a:pt x="53" y="254"/>
                  </a:lnTo>
                  <a:lnTo>
                    <a:pt x="58" y="252"/>
                  </a:lnTo>
                  <a:lnTo>
                    <a:pt x="65" y="245"/>
                  </a:lnTo>
                  <a:lnTo>
                    <a:pt x="73" y="233"/>
                  </a:lnTo>
                  <a:lnTo>
                    <a:pt x="80" y="216"/>
                  </a:lnTo>
                  <a:lnTo>
                    <a:pt x="89" y="195"/>
                  </a:lnTo>
                  <a:lnTo>
                    <a:pt x="104" y="147"/>
                  </a:lnTo>
                  <a:lnTo>
                    <a:pt x="119" y="95"/>
                  </a:lnTo>
                  <a:lnTo>
                    <a:pt x="128" y="48"/>
                  </a:lnTo>
                  <a:lnTo>
                    <a:pt x="14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9" name="Freeform 266"/>
            <p:cNvSpPr/>
            <p:nvPr/>
          </p:nvSpPr>
          <p:spPr bwMode="auto">
            <a:xfrm>
              <a:off x="1217460" y="2961111"/>
              <a:ext cx="44124" cy="981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4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6" y="7"/>
                </a:cxn>
                <a:cxn ang="0">
                  <a:pos x="46" y="14"/>
                </a:cxn>
                <a:cxn ang="0">
                  <a:pos x="56" y="23"/>
                </a:cxn>
                <a:cxn ang="0">
                  <a:pos x="65" y="33"/>
                </a:cxn>
                <a:cxn ang="0">
                  <a:pos x="70" y="45"/>
                </a:cxn>
                <a:cxn ang="0">
                  <a:pos x="75" y="54"/>
                </a:cxn>
                <a:cxn ang="0">
                  <a:pos x="80" y="73"/>
                </a:cxn>
                <a:cxn ang="0">
                  <a:pos x="80" y="88"/>
                </a:cxn>
                <a:cxn ang="0">
                  <a:pos x="80" y="109"/>
                </a:cxn>
                <a:cxn ang="0">
                  <a:pos x="78" y="132"/>
                </a:cxn>
                <a:cxn ang="0">
                  <a:pos x="70" y="144"/>
                </a:cxn>
                <a:cxn ang="0">
                  <a:pos x="58" y="161"/>
                </a:cxn>
                <a:cxn ang="0">
                  <a:pos x="46" y="178"/>
                </a:cxn>
                <a:cxn ang="0">
                  <a:pos x="29" y="109"/>
                </a:cxn>
                <a:cxn ang="0">
                  <a:pos x="14" y="54"/>
                </a:cxn>
                <a:cxn ang="0">
                  <a:pos x="0" y="7"/>
                </a:cxn>
              </a:cxnLst>
              <a:rect l="0" t="0" r="r" b="b"/>
              <a:pathLst>
                <a:path w="80" h="178">
                  <a:moveTo>
                    <a:pt x="0" y="7"/>
                  </a:moveTo>
                  <a:lnTo>
                    <a:pt x="2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6" y="7"/>
                  </a:lnTo>
                  <a:lnTo>
                    <a:pt x="46" y="14"/>
                  </a:lnTo>
                  <a:lnTo>
                    <a:pt x="56" y="23"/>
                  </a:lnTo>
                  <a:lnTo>
                    <a:pt x="65" y="33"/>
                  </a:lnTo>
                  <a:lnTo>
                    <a:pt x="70" y="45"/>
                  </a:lnTo>
                  <a:lnTo>
                    <a:pt x="75" y="54"/>
                  </a:lnTo>
                  <a:lnTo>
                    <a:pt x="80" y="73"/>
                  </a:lnTo>
                  <a:lnTo>
                    <a:pt x="80" y="88"/>
                  </a:lnTo>
                  <a:lnTo>
                    <a:pt x="80" y="109"/>
                  </a:lnTo>
                  <a:lnTo>
                    <a:pt x="78" y="132"/>
                  </a:lnTo>
                  <a:lnTo>
                    <a:pt x="70" y="144"/>
                  </a:lnTo>
                  <a:lnTo>
                    <a:pt x="58" y="161"/>
                  </a:lnTo>
                  <a:lnTo>
                    <a:pt x="46" y="178"/>
                  </a:lnTo>
                  <a:lnTo>
                    <a:pt x="29" y="109"/>
                  </a:lnTo>
                  <a:lnTo>
                    <a:pt x="14" y="5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0" name="Freeform 267"/>
            <p:cNvSpPr/>
            <p:nvPr/>
          </p:nvSpPr>
          <p:spPr bwMode="auto">
            <a:xfrm>
              <a:off x="1217460" y="2962214"/>
              <a:ext cx="31990" cy="5736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9" y="7"/>
                </a:cxn>
                <a:cxn ang="0">
                  <a:pos x="34" y="21"/>
                </a:cxn>
                <a:cxn ang="0">
                  <a:pos x="51" y="38"/>
                </a:cxn>
                <a:cxn ang="0">
                  <a:pos x="56" y="47"/>
                </a:cxn>
                <a:cxn ang="0">
                  <a:pos x="58" y="57"/>
                </a:cxn>
                <a:cxn ang="0">
                  <a:pos x="58" y="74"/>
                </a:cxn>
                <a:cxn ang="0">
                  <a:pos x="56" y="90"/>
                </a:cxn>
                <a:cxn ang="0">
                  <a:pos x="51" y="102"/>
                </a:cxn>
                <a:cxn ang="0">
                  <a:pos x="46" y="104"/>
                </a:cxn>
                <a:cxn ang="0">
                  <a:pos x="44" y="104"/>
                </a:cxn>
                <a:cxn ang="0">
                  <a:pos x="22" y="54"/>
                </a:cxn>
                <a:cxn ang="0">
                  <a:pos x="0" y="5"/>
                </a:cxn>
              </a:cxnLst>
              <a:rect l="0" t="0" r="r" b="b"/>
              <a:pathLst>
                <a:path w="58" h="104">
                  <a:moveTo>
                    <a:pt x="0" y="5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9" y="7"/>
                  </a:lnTo>
                  <a:lnTo>
                    <a:pt x="34" y="21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8" y="57"/>
                  </a:lnTo>
                  <a:lnTo>
                    <a:pt x="58" y="74"/>
                  </a:lnTo>
                  <a:lnTo>
                    <a:pt x="56" y="90"/>
                  </a:lnTo>
                  <a:lnTo>
                    <a:pt x="51" y="102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22" y="54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Freeform 268"/>
            <p:cNvSpPr/>
            <p:nvPr/>
          </p:nvSpPr>
          <p:spPr bwMode="auto">
            <a:xfrm>
              <a:off x="1187677" y="2958353"/>
              <a:ext cx="60670" cy="14009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4" y="2"/>
                </a:cxn>
                <a:cxn ang="0">
                  <a:pos x="49" y="7"/>
                </a:cxn>
                <a:cxn ang="0">
                  <a:pos x="59" y="16"/>
                </a:cxn>
                <a:cxn ang="0">
                  <a:pos x="71" y="24"/>
                </a:cxn>
                <a:cxn ang="0">
                  <a:pos x="80" y="35"/>
                </a:cxn>
                <a:cxn ang="0">
                  <a:pos x="88" y="47"/>
                </a:cxn>
                <a:cxn ang="0">
                  <a:pos x="100" y="71"/>
                </a:cxn>
                <a:cxn ang="0">
                  <a:pos x="105" y="95"/>
                </a:cxn>
                <a:cxn ang="0">
                  <a:pos x="107" y="140"/>
                </a:cxn>
                <a:cxn ang="0">
                  <a:pos x="110" y="183"/>
                </a:cxn>
                <a:cxn ang="0">
                  <a:pos x="107" y="190"/>
                </a:cxn>
                <a:cxn ang="0">
                  <a:pos x="102" y="197"/>
                </a:cxn>
                <a:cxn ang="0">
                  <a:pos x="90" y="209"/>
                </a:cxn>
                <a:cxn ang="0">
                  <a:pos x="73" y="223"/>
                </a:cxn>
                <a:cxn ang="0">
                  <a:pos x="54" y="237"/>
                </a:cxn>
                <a:cxn ang="0">
                  <a:pos x="34" y="247"/>
                </a:cxn>
                <a:cxn ang="0">
                  <a:pos x="20" y="254"/>
                </a:cxn>
                <a:cxn ang="0">
                  <a:pos x="13" y="254"/>
                </a:cxn>
                <a:cxn ang="0">
                  <a:pos x="8" y="252"/>
                </a:cxn>
                <a:cxn ang="0">
                  <a:pos x="5" y="249"/>
                </a:cxn>
                <a:cxn ang="0">
                  <a:pos x="3" y="244"/>
                </a:cxn>
                <a:cxn ang="0">
                  <a:pos x="5" y="228"/>
                </a:cxn>
                <a:cxn ang="0">
                  <a:pos x="8" y="204"/>
                </a:cxn>
                <a:cxn ang="0">
                  <a:pos x="17" y="140"/>
                </a:cxn>
                <a:cxn ang="0">
                  <a:pos x="20" y="104"/>
                </a:cxn>
                <a:cxn ang="0">
                  <a:pos x="17" y="71"/>
                </a:cxn>
                <a:cxn ang="0">
                  <a:pos x="17" y="54"/>
                </a:cxn>
                <a:cxn ang="0">
                  <a:pos x="13" y="40"/>
                </a:cxn>
                <a:cxn ang="0">
                  <a:pos x="8" y="26"/>
                </a:cxn>
                <a:cxn ang="0">
                  <a:pos x="0" y="14"/>
                </a:cxn>
              </a:cxnLst>
              <a:rect l="0" t="0" r="r" b="b"/>
              <a:pathLst>
                <a:path w="110" h="254">
                  <a:moveTo>
                    <a:pt x="0" y="14"/>
                  </a:moveTo>
                  <a:lnTo>
                    <a:pt x="3" y="9"/>
                  </a:lnTo>
                  <a:lnTo>
                    <a:pt x="5" y="7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4" y="2"/>
                  </a:lnTo>
                  <a:lnTo>
                    <a:pt x="49" y="7"/>
                  </a:lnTo>
                  <a:lnTo>
                    <a:pt x="59" y="16"/>
                  </a:lnTo>
                  <a:lnTo>
                    <a:pt x="71" y="24"/>
                  </a:lnTo>
                  <a:lnTo>
                    <a:pt x="80" y="35"/>
                  </a:lnTo>
                  <a:lnTo>
                    <a:pt x="88" y="47"/>
                  </a:lnTo>
                  <a:lnTo>
                    <a:pt x="100" y="71"/>
                  </a:lnTo>
                  <a:lnTo>
                    <a:pt x="105" y="95"/>
                  </a:lnTo>
                  <a:lnTo>
                    <a:pt x="107" y="140"/>
                  </a:lnTo>
                  <a:lnTo>
                    <a:pt x="110" y="183"/>
                  </a:lnTo>
                  <a:lnTo>
                    <a:pt x="107" y="190"/>
                  </a:lnTo>
                  <a:lnTo>
                    <a:pt x="102" y="197"/>
                  </a:lnTo>
                  <a:lnTo>
                    <a:pt x="90" y="209"/>
                  </a:lnTo>
                  <a:lnTo>
                    <a:pt x="73" y="223"/>
                  </a:lnTo>
                  <a:lnTo>
                    <a:pt x="54" y="237"/>
                  </a:lnTo>
                  <a:lnTo>
                    <a:pt x="34" y="247"/>
                  </a:lnTo>
                  <a:lnTo>
                    <a:pt x="20" y="254"/>
                  </a:lnTo>
                  <a:lnTo>
                    <a:pt x="13" y="254"/>
                  </a:lnTo>
                  <a:lnTo>
                    <a:pt x="8" y="252"/>
                  </a:lnTo>
                  <a:lnTo>
                    <a:pt x="5" y="249"/>
                  </a:lnTo>
                  <a:lnTo>
                    <a:pt x="3" y="244"/>
                  </a:lnTo>
                  <a:lnTo>
                    <a:pt x="5" y="228"/>
                  </a:lnTo>
                  <a:lnTo>
                    <a:pt x="8" y="204"/>
                  </a:lnTo>
                  <a:lnTo>
                    <a:pt x="17" y="140"/>
                  </a:lnTo>
                  <a:lnTo>
                    <a:pt x="20" y="104"/>
                  </a:lnTo>
                  <a:lnTo>
                    <a:pt x="17" y="71"/>
                  </a:lnTo>
                  <a:lnTo>
                    <a:pt x="17" y="54"/>
                  </a:lnTo>
                  <a:lnTo>
                    <a:pt x="13" y="40"/>
                  </a:lnTo>
                  <a:lnTo>
                    <a:pt x="8" y="2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2" name="Freeform 269"/>
            <p:cNvSpPr/>
            <p:nvPr/>
          </p:nvSpPr>
          <p:spPr bwMode="auto">
            <a:xfrm>
              <a:off x="1187677" y="2958353"/>
              <a:ext cx="43021" cy="9155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27" y="21"/>
                </a:cxn>
                <a:cxn ang="0">
                  <a:pos x="32" y="28"/>
                </a:cxn>
                <a:cxn ang="0">
                  <a:pos x="44" y="45"/>
                </a:cxn>
                <a:cxn ang="0">
                  <a:pos x="61" y="73"/>
                </a:cxn>
                <a:cxn ang="0">
                  <a:pos x="73" y="104"/>
                </a:cxn>
                <a:cxn ang="0">
                  <a:pos x="76" y="116"/>
                </a:cxn>
                <a:cxn ang="0">
                  <a:pos x="78" y="126"/>
                </a:cxn>
                <a:cxn ang="0">
                  <a:pos x="73" y="137"/>
                </a:cxn>
                <a:cxn ang="0">
                  <a:pos x="66" y="159"/>
                </a:cxn>
                <a:cxn ang="0">
                  <a:pos x="61" y="164"/>
                </a:cxn>
                <a:cxn ang="0">
                  <a:pos x="59" y="166"/>
                </a:cxn>
                <a:cxn ang="0">
                  <a:pos x="49" y="166"/>
                </a:cxn>
                <a:cxn ang="0">
                  <a:pos x="44" y="166"/>
                </a:cxn>
                <a:cxn ang="0">
                  <a:pos x="37" y="166"/>
                </a:cxn>
                <a:cxn ang="0">
                  <a:pos x="37" y="149"/>
                </a:cxn>
                <a:cxn ang="0">
                  <a:pos x="32" y="111"/>
                </a:cxn>
                <a:cxn ang="0">
                  <a:pos x="30" y="85"/>
                </a:cxn>
                <a:cxn ang="0">
                  <a:pos x="22" y="61"/>
                </a:cxn>
                <a:cxn ang="0">
                  <a:pos x="13" y="35"/>
                </a:cxn>
                <a:cxn ang="0">
                  <a:pos x="0" y="14"/>
                </a:cxn>
              </a:cxnLst>
              <a:rect l="0" t="0" r="r" b="b"/>
              <a:pathLst>
                <a:path w="78" h="166">
                  <a:moveTo>
                    <a:pt x="0" y="14"/>
                  </a:moveTo>
                  <a:lnTo>
                    <a:pt x="3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27" y="21"/>
                  </a:lnTo>
                  <a:lnTo>
                    <a:pt x="32" y="28"/>
                  </a:lnTo>
                  <a:lnTo>
                    <a:pt x="44" y="45"/>
                  </a:lnTo>
                  <a:lnTo>
                    <a:pt x="61" y="73"/>
                  </a:lnTo>
                  <a:lnTo>
                    <a:pt x="73" y="104"/>
                  </a:lnTo>
                  <a:lnTo>
                    <a:pt x="76" y="116"/>
                  </a:lnTo>
                  <a:lnTo>
                    <a:pt x="78" y="126"/>
                  </a:lnTo>
                  <a:lnTo>
                    <a:pt x="73" y="137"/>
                  </a:lnTo>
                  <a:lnTo>
                    <a:pt x="66" y="159"/>
                  </a:lnTo>
                  <a:lnTo>
                    <a:pt x="61" y="164"/>
                  </a:lnTo>
                  <a:lnTo>
                    <a:pt x="59" y="166"/>
                  </a:lnTo>
                  <a:lnTo>
                    <a:pt x="49" y="166"/>
                  </a:lnTo>
                  <a:lnTo>
                    <a:pt x="44" y="166"/>
                  </a:lnTo>
                  <a:lnTo>
                    <a:pt x="37" y="166"/>
                  </a:lnTo>
                  <a:lnTo>
                    <a:pt x="37" y="149"/>
                  </a:lnTo>
                  <a:lnTo>
                    <a:pt x="32" y="111"/>
                  </a:lnTo>
                  <a:lnTo>
                    <a:pt x="30" y="85"/>
                  </a:lnTo>
                  <a:lnTo>
                    <a:pt x="22" y="61"/>
                  </a:lnTo>
                  <a:lnTo>
                    <a:pt x="13" y="35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3" name="Freeform 270"/>
            <p:cNvSpPr/>
            <p:nvPr/>
          </p:nvSpPr>
          <p:spPr bwMode="auto">
            <a:xfrm>
              <a:off x="1158445" y="2958353"/>
              <a:ext cx="59016" cy="158294"/>
            </a:xfrm>
            <a:custGeom>
              <a:avLst/>
              <a:gdLst/>
              <a:ahLst/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39" y="7"/>
                </a:cxn>
                <a:cxn ang="0">
                  <a:pos x="51" y="14"/>
                </a:cxn>
                <a:cxn ang="0">
                  <a:pos x="63" y="26"/>
                </a:cxn>
                <a:cxn ang="0">
                  <a:pos x="70" y="40"/>
                </a:cxn>
                <a:cxn ang="0">
                  <a:pos x="85" y="66"/>
                </a:cxn>
                <a:cxn ang="0">
                  <a:pos x="95" y="93"/>
                </a:cxn>
                <a:cxn ang="0">
                  <a:pos x="102" y="116"/>
                </a:cxn>
                <a:cxn ang="0">
                  <a:pos x="107" y="140"/>
                </a:cxn>
                <a:cxn ang="0">
                  <a:pos x="102" y="157"/>
                </a:cxn>
                <a:cxn ang="0">
                  <a:pos x="95" y="178"/>
                </a:cxn>
                <a:cxn ang="0">
                  <a:pos x="85" y="206"/>
                </a:cxn>
                <a:cxn ang="0">
                  <a:pos x="70" y="233"/>
                </a:cxn>
                <a:cxn ang="0">
                  <a:pos x="56" y="256"/>
                </a:cxn>
                <a:cxn ang="0">
                  <a:pos x="44" y="275"/>
                </a:cxn>
                <a:cxn ang="0">
                  <a:pos x="36" y="282"/>
                </a:cxn>
                <a:cxn ang="0">
                  <a:pos x="29" y="287"/>
                </a:cxn>
                <a:cxn ang="0">
                  <a:pos x="24" y="287"/>
                </a:cxn>
                <a:cxn ang="0">
                  <a:pos x="19" y="285"/>
                </a:cxn>
                <a:cxn ang="0">
                  <a:pos x="14" y="278"/>
                </a:cxn>
                <a:cxn ang="0">
                  <a:pos x="10" y="264"/>
                </a:cxn>
                <a:cxn ang="0">
                  <a:pos x="10" y="249"/>
                </a:cxn>
                <a:cxn ang="0">
                  <a:pos x="10" y="230"/>
                </a:cxn>
                <a:cxn ang="0">
                  <a:pos x="17" y="190"/>
                </a:cxn>
                <a:cxn ang="0">
                  <a:pos x="29" y="145"/>
                </a:cxn>
              </a:cxnLst>
              <a:rect l="0" t="0" r="r" b="b"/>
              <a:pathLst>
                <a:path w="107" h="287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39" y="7"/>
                  </a:lnTo>
                  <a:lnTo>
                    <a:pt x="51" y="14"/>
                  </a:lnTo>
                  <a:lnTo>
                    <a:pt x="63" y="26"/>
                  </a:lnTo>
                  <a:lnTo>
                    <a:pt x="70" y="40"/>
                  </a:lnTo>
                  <a:lnTo>
                    <a:pt x="85" y="66"/>
                  </a:lnTo>
                  <a:lnTo>
                    <a:pt x="95" y="93"/>
                  </a:lnTo>
                  <a:lnTo>
                    <a:pt x="102" y="116"/>
                  </a:lnTo>
                  <a:lnTo>
                    <a:pt x="107" y="140"/>
                  </a:lnTo>
                  <a:lnTo>
                    <a:pt x="102" y="157"/>
                  </a:lnTo>
                  <a:lnTo>
                    <a:pt x="95" y="178"/>
                  </a:lnTo>
                  <a:lnTo>
                    <a:pt x="85" y="206"/>
                  </a:lnTo>
                  <a:lnTo>
                    <a:pt x="70" y="233"/>
                  </a:lnTo>
                  <a:lnTo>
                    <a:pt x="56" y="256"/>
                  </a:lnTo>
                  <a:lnTo>
                    <a:pt x="44" y="275"/>
                  </a:lnTo>
                  <a:lnTo>
                    <a:pt x="36" y="282"/>
                  </a:lnTo>
                  <a:lnTo>
                    <a:pt x="29" y="287"/>
                  </a:lnTo>
                  <a:lnTo>
                    <a:pt x="24" y="287"/>
                  </a:lnTo>
                  <a:lnTo>
                    <a:pt x="19" y="285"/>
                  </a:lnTo>
                  <a:lnTo>
                    <a:pt x="14" y="278"/>
                  </a:lnTo>
                  <a:lnTo>
                    <a:pt x="10" y="264"/>
                  </a:lnTo>
                  <a:lnTo>
                    <a:pt x="10" y="249"/>
                  </a:lnTo>
                  <a:lnTo>
                    <a:pt x="10" y="230"/>
                  </a:lnTo>
                  <a:lnTo>
                    <a:pt x="17" y="190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4" name="Freeform 271"/>
            <p:cNvSpPr/>
            <p:nvPr/>
          </p:nvSpPr>
          <p:spPr bwMode="auto">
            <a:xfrm>
              <a:off x="1158445" y="2958353"/>
              <a:ext cx="33645" cy="103139"/>
            </a:xfrm>
            <a:custGeom>
              <a:avLst/>
              <a:gdLst/>
              <a:ahLst/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9" y="2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4" y="24"/>
                </a:cxn>
                <a:cxn ang="0">
                  <a:pos x="24" y="31"/>
                </a:cxn>
                <a:cxn ang="0">
                  <a:pos x="29" y="38"/>
                </a:cxn>
                <a:cxn ang="0">
                  <a:pos x="41" y="57"/>
                </a:cxn>
                <a:cxn ang="0">
                  <a:pos x="51" y="83"/>
                </a:cxn>
                <a:cxn ang="0">
                  <a:pos x="58" y="109"/>
                </a:cxn>
                <a:cxn ang="0">
                  <a:pos x="61" y="121"/>
                </a:cxn>
                <a:cxn ang="0">
                  <a:pos x="61" y="130"/>
                </a:cxn>
                <a:cxn ang="0">
                  <a:pos x="53" y="149"/>
                </a:cxn>
                <a:cxn ang="0">
                  <a:pos x="39" y="171"/>
                </a:cxn>
                <a:cxn ang="0">
                  <a:pos x="29" y="187"/>
                </a:cxn>
                <a:cxn ang="0">
                  <a:pos x="24" y="187"/>
                </a:cxn>
                <a:cxn ang="0">
                  <a:pos x="22" y="183"/>
                </a:cxn>
                <a:cxn ang="0">
                  <a:pos x="22" y="176"/>
                </a:cxn>
                <a:cxn ang="0">
                  <a:pos x="29" y="145"/>
                </a:cxn>
              </a:cxnLst>
              <a:rect l="0" t="0" r="r" b="b"/>
              <a:pathLst>
                <a:path w="61" h="187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9" y="2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9" y="38"/>
                  </a:lnTo>
                  <a:lnTo>
                    <a:pt x="41" y="57"/>
                  </a:lnTo>
                  <a:lnTo>
                    <a:pt x="51" y="83"/>
                  </a:lnTo>
                  <a:lnTo>
                    <a:pt x="58" y="109"/>
                  </a:lnTo>
                  <a:lnTo>
                    <a:pt x="61" y="121"/>
                  </a:lnTo>
                  <a:lnTo>
                    <a:pt x="61" y="130"/>
                  </a:lnTo>
                  <a:lnTo>
                    <a:pt x="53" y="149"/>
                  </a:lnTo>
                  <a:lnTo>
                    <a:pt x="39" y="171"/>
                  </a:lnTo>
                  <a:lnTo>
                    <a:pt x="29" y="187"/>
                  </a:lnTo>
                  <a:lnTo>
                    <a:pt x="24" y="187"/>
                  </a:lnTo>
                  <a:lnTo>
                    <a:pt x="22" y="183"/>
                  </a:lnTo>
                  <a:lnTo>
                    <a:pt x="22" y="176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5" name="Freeform 272"/>
            <p:cNvSpPr/>
            <p:nvPr/>
          </p:nvSpPr>
          <p:spPr bwMode="auto">
            <a:xfrm>
              <a:off x="1098326" y="2980415"/>
              <a:ext cx="77768" cy="162706"/>
            </a:xfrm>
            <a:custGeom>
              <a:avLst/>
              <a:gdLst/>
              <a:ahLst/>
              <a:cxnLst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6" y="5"/>
                </a:cxn>
                <a:cxn ang="0">
                  <a:pos x="133" y="12"/>
                </a:cxn>
                <a:cxn ang="0">
                  <a:pos x="136" y="21"/>
                </a:cxn>
                <a:cxn ang="0">
                  <a:pos x="138" y="45"/>
                </a:cxn>
                <a:cxn ang="0">
                  <a:pos x="138" y="71"/>
                </a:cxn>
                <a:cxn ang="0">
                  <a:pos x="141" y="128"/>
                </a:cxn>
                <a:cxn ang="0">
                  <a:pos x="141" y="171"/>
                </a:cxn>
                <a:cxn ang="0">
                  <a:pos x="141" y="193"/>
                </a:cxn>
                <a:cxn ang="0">
                  <a:pos x="138" y="214"/>
                </a:cxn>
                <a:cxn ang="0">
                  <a:pos x="133" y="235"/>
                </a:cxn>
                <a:cxn ang="0">
                  <a:pos x="126" y="254"/>
                </a:cxn>
                <a:cxn ang="0">
                  <a:pos x="116" y="268"/>
                </a:cxn>
                <a:cxn ang="0">
                  <a:pos x="107" y="283"/>
                </a:cxn>
                <a:cxn ang="0">
                  <a:pos x="92" y="290"/>
                </a:cxn>
                <a:cxn ang="0">
                  <a:pos x="82" y="292"/>
                </a:cxn>
                <a:cxn ang="0">
                  <a:pos x="73" y="295"/>
                </a:cxn>
                <a:cxn ang="0">
                  <a:pos x="53" y="292"/>
                </a:cxn>
                <a:cxn ang="0">
                  <a:pos x="26" y="285"/>
                </a:cxn>
              </a:cxnLst>
              <a:rect l="0" t="0" r="r" b="b"/>
              <a:pathLst>
                <a:path w="141" h="295">
                  <a:moveTo>
                    <a:pt x="26" y="285"/>
                  </a:move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6" y="5"/>
                  </a:lnTo>
                  <a:lnTo>
                    <a:pt x="133" y="12"/>
                  </a:lnTo>
                  <a:lnTo>
                    <a:pt x="136" y="21"/>
                  </a:lnTo>
                  <a:lnTo>
                    <a:pt x="138" y="45"/>
                  </a:lnTo>
                  <a:lnTo>
                    <a:pt x="138" y="71"/>
                  </a:lnTo>
                  <a:lnTo>
                    <a:pt x="141" y="128"/>
                  </a:lnTo>
                  <a:lnTo>
                    <a:pt x="141" y="171"/>
                  </a:lnTo>
                  <a:lnTo>
                    <a:pt x="141" y="193"/>
                  </a:lnTo>
                  <a:lnTo>
                    <a:pt x="138" y="214"/>
                  </a:lnTo>
                  <a:lnTo>
                    <a:pt x="133" y="235"/>
                  </a:lnTo>
                  <a:lnTo>
                    <a:pt x="126" y="254"/>
                  </a:lnTo>
                  <a:lnTo>
                    <a:pt x="116" y="268"/>
                  </a:lnTo>
                  <a:lnTo>
                    <a:pt x="107" y="283"/>
                  </a:lnTo>
                  <a:lnTo>
                    <a:pt x="92" y="290"/>
                  </a:lnTo>
                  <a:lnTo>
                    <a:pt x="82" y="292"/>
                  </a:lnTo>
                  <a:lnTo>
                    <a:pt x="73" y="295"/>
                  </a:lnTo>
                  <a:lnTo>
                    <a:pt x="53" y="292"/>
                  </a:lnTo>
                  <a:lnTo>
                    <a:pt x="26" y="2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" name="Freeform 273"/>
            <p:cNvSpPr/>
            <p:nvPr/>
          </p:nvSpPr>
          <p:spPr bwMode="auto">
            <a:xfrm>
              <a:off x="1098326" y="2980415"/>
              <a:ext cx="66737" cy="161052"/>
            </a:xfrm>
            <a:custGeom>
              <a:avLst/>
              <a:gdLst/>
              <a:ahLst/>
              <a:cxnLst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1" y="5"/>
                </a:cxn>
                <a:cxn ang="0">
                  <a:pos x="116" y="7"/>
                </a:cxn>
                <a:cxn ang="0">
                  <a:pos x="109" y="17"/>
                </a:cxn>
                <a:cxn ang="0">
                  <a:pos x="104" y="24"/>
                </a:cxn>
                <a:cxn ang="0">
                  <a:pos x="102" y="33"/>
                </a:cxn>
                <a:cxn ang="0">
                  <a:pos x="99" y="45"/>
                </a:cxn>
                <a:cxn ang="0">
                  <a:pos x="99" y="60"/>
                </a:cxn>
                <a:cxn ang="0">
                  <a:pos x="102" y="76"/>
                </a:cxn>
                <a:cxn ang="0">
                  <a:pos x="99" y="95"/>
                </a:cxn>
                <a:cxn ang="0">
                  <a:pos x="97" y="114"/>
                </a:cxn>
                <a:cxn ang="0">
                  <a:pos x="92" y="133"/>
                </a:cxn>
                <a:cxn ang="0">
                  <a:pos x="85" y="152"/>
                </a:cxn>
                <a:cxn ang="0">
                  <a:pos x="77" y="169"/>
                </a:cxn>
                <a:cxn ang="0">
                  <a:pos x="68" y="183"/>
                </a:cxn>
                <a:cxn ang="0">
                  <a:pos x="58" y="195"/>
                </a:cxn>
                <a:cxn ang="0">
                  <a:pos x="48" y="204"/>
                </a:cxn>
                <a:cxn ang="0">
                  <a:pos x="43" y="216"/>
                </a:cxn>
                <a:cxn ang="0">
                  <a:pos x="41" y="231"/>
                </a:cxn>
                <a:cxn ang="0">
                  <a:pos x="39" y="245"/>
                </a:cxn>
                <a:cxn ang="0">
                  <a:pos x="39" y="259"/>
                </a:cxn>
                <a:cxn ang="0">
                  <a:pos x="41" y="273"/>
                </a:cxn>
                <a:cxn ang="0">
                  <a:pos x="46" y="283"/>
                </a:cxn>
                <a:cxn ang="0">
                  <a:pos x="48" y="292"/>
                </a:cxn>
                <a:cxn ang="0">
                  <a:pos x="43" y="292"/>
                </a:cxn>
                <a:cxn ang="0">
                  <a:pos x="39" y="290"/>
                </a:cxn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</a:cxnLst>
              <a:rect l="0" t="0" r="r" b="b"/>
              <a:pathLst>
                <a:path w="121" h="292">
                  <a:moveTo>
                    <a:pt x="24" y="176"/>
                  </a:move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1" y="5"/>
                  </a:lnTo>
                  <a:lnTo>
                    <a:pt x="116" y="7"/>
                  </a:lnTo>
                  <a:lnTo>
                    <a:pt x="109" y="17"/>
                  </a:lnTo>
                  <a:lnTo>
                    <a:pt x="104" y="24"/>
                  </a:lnTo>
                  <a:lnTo>
                    <a:pt x="102" y="33"/>
                  </a:lnTo>
                  <a:lnTo>
                    <a:pt x="99" y="45"/>
                  </a:lnTo>
                  <a:lnTo>
                    <a:pt x="99" y="60"/>
                  </a:lnTo>
                  <a:lnTo>
                    <a:pt x="102" y="76"/>
                  </a:lnTo>
                  <a:lnTo>
                    <a:pt x="99" y="95"/>
                  </a:lnTo>
                  <a:lnTo>
                    <a:pt x="97" y="114"/>
                  </a:lnTo>
                  <a:lnTo>
                    <a:pt x="92" y="133"/>
                  </a:lnTo>
                  <a:lnTo>
                    <a:pt x="85" y="152"/>
                  </a:lnTo>
                  <a:lnTo>
                    <a:pt x="77" y="169"/>
                  </a:lnTo>
                  <a:lnTo>
                    <a:pt x="68" y="183"/>
                  </a:lnTo>
                  <a:lnTo>
                    <a:pt x="58" y="195"/>
                  </a:lnTo>
                  <a:lnTo>
                    <a:pt x="48" y="204"/>
                  </a:lnTo>
                  <a:lnTo>
                    <a:pt x="43" y="216"/>
                  </a:lnTo>
                  <a:lnTo>
                    <a:pt x="41" y="231"/>
                  </a:lnTo>
                  <a:lnTo>
                    <a:pt x="39" y="245"/>
                  </a:lnTo>
                  <a:lnTo>
                    <a:pt x="39" y="259"/>
                  </a:lnTo>
                  <a:lnTo>
                    <a:pt x="41" y="273"/>
                  </a:lnTo>
                  <a:lnTo>
                    <a:pt x="46" y="283"/>
                  </a:lnTo>
                  <a:lnTo>
                    <a:pt x="48" y="292"/>
                  </a:lnTo>
                  <a:lnTo>
                    <a:pt x="43" y="292"/>
                  </a:lnTo>
                  <a:lnTo>
                    <a:pt x="39" y="290"/>
                  </a:lnTo>
                  <a:lnTo>
                    <a:pt x="26" y="285"/>
                  </a:ln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7" name="Freeform 274"/>
            <p:cNvSpPr/>
            <p:nvPr/>
          </p:nvSpPr>
          <p:spPr bwMode="auto">
            <a:xfrm>
              <a:off x="1134177" y="3019575"/>
              <a:ext cx="126304" cy="121892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29" y="24"/>
                </a:cxn>
                <a:cxn ang="0">
                  <a:pos x="229" y="48"/>
                </a:cxn>
                <a:cxn ang="0">
                  <a:pos x="224" y="76"/>
                </a:cxn>
                <a:cxn ang="0">
                  <a:pos x="216" y="110"/>
                </a:cxn>
                <a:cxn ang="0">
                  <a:pos x="211" y="124"/>
                </a:cxn>
                <a:cxn ang="0">
                  <a:pos x="204" y="141"/>
                </a:cxn>
                <a:cxn ang="0">
                  <a:pos x="195" y="155"/>
                </a:cxn>
                <a:cxn ang="0">
                  <a:pos x="185" y="169"/>
                </a:cxn>
                <a:cxn ang="0">
                  <a:pos x="173" y="183"/>
                </a:cxn>
                <a:cxn ang="0">
                  <a:pos x="158" y="193"/>
                </a:cxn>
                <a:cxn ang="0">
                  <a:pos x="144" y="202"/>
                </a:cxn>
                <a:cxn ang="0">
                  <a:pos x="127" y="209"/>
                </a:cxn>
                <a:cxn ang="0">
                  <a:pos x="112" y="214"/>
                </a:cxn>
                <a:cxn ang="0">
                  <a:pos x="100" y="219"/>
                </a:cxn>
                <a:cxn ang="0">
                  <a:pos x="85" y="221"/>
                </a:cxn>
                <a:cxn ang="0">
                  <a:pos x="73" y="221"/>
                </a:cxn>
                <a:cxn ang="0">
                  <a:pos x="49" y="219"/>
                </a:cxn>
                <a:cxn ang="0">
                  <a:pos x="29" y="212"/>
                </a:cxn>
                <a:cxn ang="0">
                  <a:pos x="12" y="200"/>
                </a:cxn>
                <a:cxn ang="0">
                  <a:pos x="3" y="188"/>
                </a:cxn>
                <a:cxn ang="0">
                  <a:pos x="0" y="183"/>
                </a:cxn>
                <a:cxn ang="0">
                  <a:pos x="0" y="176"/>
                </a:cxn>
                <a:cxn ang="0">
                  <a:pos x="3" y="169"/>
                </a:cxn>
                <a:cxn ang="0">
                  <a:pos x="8" y="162"/>
                </a:cxn>
                <a:cxn ang="0">
                  <a:pos x="17" y="155"/>
                </a:cxn>
                <a:cxn ang="0">
                  <a:pos x="29" y="145"/>
                </a:cxn>
                <a:cxn ang="0">
                  <a:pos x="63" y="129"/>
                </a:cxn>
                <a:cxn ang="0">
                  <a:pos x="100" y="107"/>
                </a:cxn>
                <a:cxn ang="0">
                  <a:pos x="139" y="86"/>
                </a:cxn>
                <a:cxn ang="0">
                  <a:pos x="177" y="60"/>
                </a:cxn>
                <a:cxn ang="0">
                  <a:pos x="192" y="48"/>
                </a:cxn>
                <a:cxn ang="0">
                  <a:pos x="207" y="34"/>
                </a:cxn>
                <a:cxn ang="0">
                  <a:pos x="219" y="17"/>
                </a:cxn>
                <a:cxn ang="0">
                  <a:pos x="229" y="0"/>
                </a:cxn>
              </a:cxnLst>
              <a:rect l="0" t="0" r="r" b="b"/>
              <a:pathLst>
                <a:path w="229" h="221">
                  <a:moveTo>
                    <a:pt x="229" y="0"/>
                  </a:moveTo>
                  <a:lnTo>
                    <a:pt x="229" y="24"/>
                  </a:lnTo>
                  <a:lnTo>
                    <a:pt x="229" y="48"/>
                  </a:lnTo>
                  <a:lnTo>
                    <a:pt x="224" y="76"/>
                  </a:lnTo>
                  <a:lnTo>
                    <a:pt x="216" y="110"/>
                  </a:lnTo>
                  <a:lnTo>
                    <a:pt x="211" y="124"/>
                  </a:lnTo>
                  <a:lnTo>
                    <a:pt x="204" y="141"/>
                  </a:lnTo>
                  <a:lnTo>
                    <a:pt x="195" y="155"/>
                  </a:lnTo>
                  <a:lnTo>
                    <a:pt x="185" y="169"/>
                  </a:lnTo>
                  <a:lnTo>
                    <a:pt x="173" y="183"/>
                  </a:lnTo>
                  <a:lnTo>
                    <a:pt x="158" y="193"/>
                  </a:lnTo>
                  <a:lnTo>
                    <a:pt x="144" y="202"/>
                  </a:lnTo>
                  <a:lnTo>
                    <a:pt x="127" y="209"/>
                  </a:lnTo>
                  <a:lnTo>
                    <a:pt x="112" y="214"/>
                  </a:lnTo>
                  <a:lnTo>
                    <a:pt x="100" y="219"/>
                  </a:lnTo>
                  <a:lnTo>
                    <a:pt x="85" y="221"/>
                  </a:lnTo>
                  <a:lnTo>
                    <a:pt x="73" y="221"/>
                  </a:lnTo>
                  <a:lnTo>
                    <a:pt x="49" y="219"/>
                  </a:lnTo>
                  <a:lnTo>
                    <a:pt x="29" y="212"/>
                  </a:lnTo>
                  <a:lnTo>
                    <a:pt x="12" y="200"/>
                  </a:lnTo>
                  <a:lnTo>
                    <a:pt x="3" y="188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9"/>
                  </a:lnTo>
                  <a:lnTo>
                    <a:pt x="8" y="162"/>
                  </a:lnTo>
                  <a:lnTo>
                    <a:pt x="17" y="155"/>
                  </a:lnTo>
                  <a:lnTo>
                    <a:pt x="29" y="145"/>
                  </a:lnTo>
                  <a:lnTo>
                    <a:pt x="63" y="129"/>
                  </a:lnTo>
                  <a:lnTo>
                    <a:pt x="100" y="107"/>
                  </a:lnTo>
                  <a:lnTo>
                    <a:pt x="139" y="86"/>
                  </a:lnTo>
                  <a:lnTo>
                    <a:pt x="177" y="60"/>
                  </a:lnTo>
                  <a:lnTo>
                    <a:pt x="192" y="48"/>
                  </a:lnTo>
                  <a:lnTo>
                    <a:pt x="207" y="34"/>
                  </a:lnTo>
                  <a:lnTo>
                    <a:pt x="219" y="17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8" name="Freeform 275"/>
            <p:cNvSpPr/>
            <p:nvPr/>
          </p:nvSpPr>
          <p:spPr bwMode="auto">
            <a:xfrm>
              <a:off x="1011182" y="3086863"/>
              <a:ext cx="260882" cy="306109"/>
            </a:xfrm>
            <a:custGeom>
              <a:avLst/>
              <a:gdLst/>
              <a:ahLst/>
              <a:cxnLst>
                <a:cxn ang="0">
                  <a:pos x="184" y="28"/>
                </a:cxn>
                <a:cxn ang="0">
                  <a:pos x="189" y="49"/>
                </a:cxn>
                <a:cxn ang="0">
                  <a:pos x="206" y="71"/>
                </a:cxn>
                <a:cxn ang="0">
                  <a:pos x="250" y="83"/>
                </a:cxn>
                <a:cxn ang="0">
                  <a:pos x="306" y="78"/>
                </a:cxn>
                <a:cxn ang="0">
                  <a:pos x="359" y="61"/>
                </a:cxn>
                <a:cxn ang="0">
                  <a:pos x="403" y="38"/>
                </a:cxn>
                <a:cxn ang="0">
                  <a:pos x="430" y="9"/>
                </a:cxn>
                <a:cxn ang="0">
                  <a:pos x="439" y="0"/>
                </a:cxn>
                <a:cxn ang="0">
                  <a:pos x="449" y="0"/>
                </a:cxn>
                <a:cxn ang="0">
                  <a:pos x="466" y="19"/>
                </a:cxn>
                <a:cxn ang="0">
                  <a:pos x="473" y="54"/>
                </a:cxn>
                <a:cxn ang="0">
                  <a:pos x="468" y="90"/>
                </a:cxn>
                <a:cxn ang="0">
                  <a:pos x="449" y="116"/>
                </a:cxn>
                <a:cxn ang="0">
                  <a:pos x="418" y="154"/>
                </a:cxn>
                <a:cxn ang="0">
                  <a:pos x="403" y="183"/>
                </a:cxn>
                <a:cxn ang="0">
                  <a:pos x="400" y="228"/>
                </a:cxn>
                <a:cxn ang="0">
                  <a:pos x="388" y="325"/>
                </a:cxn>
                <a:cxn ang="0">
                  <a:pos x="374" y="382"/>
                </a:cxn>
                <a:cxn ang="0">
                  <a:pos x="350" y="439"/>
                </a:cxn>
                <a:cxn ang="0">
                  <a:pos x="318" y="489"/>
                </a:cxn>
                <a:cxn ang="0">
                  <a:pos x="274" y="527"/>
                </a:cxn>
                <a:cxn ang="0">
                  <a:pos x="235" y="546"/>
                </a:cxn>
                <a:cxn ang="0">
                  <a:pos x="192" y="553"/>
                </a:cxn>
                <a:cxn ang="0">
                  <a:pos x="138" y="555"/>
                </a:cxn>
                <a:cxn ang="0">
                  <a:pos x="95" y="546"/>
                </a:cxn>
                <a:cxn ang="0">
                  <a:pos x="61" y="529"/>
                </a:cxn>
                <a:cxn ang="0">
                  <a:pos x="34" y="506"/>
                </a:cxn>
                <a:cxn ang="0">
                  <a:pos x="14" y="477"/>
                </a:cxn>
                <a:cxn ang="0">
                  <a:pos x="5" y="444"/>
                </a:cxn>
                <a:cxn ang="0">
                  <a:pos x="0" y="408"/>
                </a:cxn>
                <a:cxn ang="0">
                  <a:pos x="7" y="356"/>
                </a:cxn>
                <a:cxn ang="0">
                  <a:pos x="32" y="294"/>
                </a:cxn>
                <a:cxn ang="0">
                  <a:pos x="73" y="220"/>
                </a:cxn>
                <a:cxn ang="0">
                  <a:pos x="95" y="178"/>
                </a:cxn>
                <a:cxn ang="0">
                  <a:pos x="119" y="102"/>
                </a:cxn>
                <a:cxn ang="0">
                  <a:pos x="143" y="49"/>
                </a:cxn>
                <a:cxn ang="0">
                  <a:pos x="163" y="23"/>
                </a:cxn>
                <a:cxn ang="0">
                  <a:pos x="177" y="19"/>
                </a:cxn>
              </a:cxnLst>
              <a:rect l="0" t="0" r="r" b="b"/>
              <a:pathLst>
                <a:path w="473" h="555">
                  <a:moveTo>
                    <a:pt x="184" y="19"/>
                  </a:moveTo>
                  <a:lnTo>
                    <a:pt x="184" y="28"/>
                  </a:lnTo>
                  <a:lnTo>
                    <a:pt x="184" y="38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206" y="71"/>
                  </a:lnTo>
                  <a:lnTo>
                    <a:pt x="223" y="78"/>
                  </a:lnTo>
                  <a:lnTo>
                    <a:pt x="250" y="83"/>
                  </a:lnTo>
                  <a:lnTo>
                    <a:pt x="277" y="83"/>
                  </a:lnTo>
                  <a:lnTo>
                    <a:pt x="306" y="78"/>
                  </a:lnTo>
                  <a:lnTo>
                    <a:pt x="333" y="71"/>
                  </a:lnTo>
                  <a:lnTo>
                    <a:pt x="359" y="61"/>
                  </a:lnTo>
                  <a:lnTo>
                    <a:pt x="384" y="49"/>
                  </a:lnTo>
                  <a:lnTo>
                    <a:pt x="403" y="38"/>
                  </a:lnTo>
                  <a:lnTo>
                    <a:pt x="420" y="23"/>
                  </a:lnTo>
                  <a:lnTo>
                    <a:pt x="430" y="9"/>
                  </a:lnTo>
                  <a:lnTo>
                    <a:pt x="434" y="2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9" y="7"/>
                  </a:lnTo>
                  <a:lnTo>
                    <a:pt x="466" y="19"/>
                  </a:lnTo>
                  <a:lnTo>
                    <a:pt x="471" y="35"/>
                  </a:lnTo>
                  <a:lnTo>
                    <a:pt x="473" y="54"/>
                  </a:lnTo>
                  <a:lnTo>
                    <a:pt x="473" y="73"/>
                  </a:lnTo>
                  <a:lnTo>
                    <a:pt x="468" y="90"/>
                  </a:lnTo>
                  <a:lnTo>
                    <a:pt x="461" y="102"/>
                  </a:lnTo>
                  <a:lnTo>
                    <a:pt x="449" y="116"/>
                  </a:lnTo>
                  <a:lnTo>
                    <a:pt x="427" y="140"/>
                  </a:lnTo>
                  <a:lnTo>
                    <a:pt x="418" y="154"/>
                  </a:lnTo>
                  <a:lnTo>
                    <a:pt x="410" y="168"/>
                  </a:lnTo>
                  <a:lnTo>
                    <a:pt x="403" y="183"/>
                  </a:lnTo>
                  <a:lnTo>
                    <a:pt x="403" y="199"/>
                  </a:lnTo>
                  <a:lnTo>
                    <a:pt x="400" y="228"/>
                  </a:lnTo>
                  <a:lnTo>
                    <a:pt x="398" y="273"/>
                  </a:lnTo>
                  <a:lnTo>
                    <a:pt x="388" y="325"/>
                  </a:lnTo>
                  <a:lnTo>
                    <a:pt x="381" y="354"/>
                  </a:lnTo>
                  <a:lnTo>
                    <a:pt x="374" y="382"/>
                  </a:lnTo>
                  <a:lnTo>
                    <a:pt x="362" y="410"/>
                  </a:lnTo>
                  <a:lnTo>
                    <a:pt x="350" y="439"/>
                  </a:lnTo>
                  <a:lnTo>
                    <a:pt x="335" y="465"/>
                  </a:lnTo>
                  <a:lnTo>
                    <a:pt x="318" y="489"/>
                  </a:lnTo>
                  <a:lnTo>
                    <a:pt x="299" y="510"/>
                  </a:lnTo>
                  <a:lnTo>
                    <a:pt x="274" y="527"/>
                  </a:lnTo>
                  <a:lnTo>
                    <a:pt x="250" y="541"/>
                  </a:lnTo>
                  <a:lnTo>
                    <a:pt x="235" y="546"/>
                  </a:lnTo>
                  <a:lnTo>
                    <a:pt x="221" y="548"/>
                  </a:lnTo>
                  <a:lnTo>
                    <a:pt x="192" y="553"/>
                  </a:lnTo>
                  <a:lnTo>
                    <a:pt x="165" y="555"/>
                  </a:lnTo>
                  <a:lnTo>
                    <a:pt x="138" y="555"/>
                  </a:lnTo>
                  <a:lnTo>
                    <a:pt x="116" y="551"/>
                  </a:lnTo>
                  <a:lnTo>
                    <a:pt x="95" y="546"/>
                  </a:lnTo>
                  <a:lnTo>
                    <a:pt x="78" y="539"/>
                  </a:lnTo>
                  <a:lnTo>
                    <a:pt x="61" y="529"/>
                  </a:lnTo>
                  <a:lnTo>
                    <a:pt x="46" y="518"/>
                  </a:lnTo>
                  <a:lnTo>
                    <a:pt x="34" y="506"/>
                  </a:lnTo>
                  <a:lnTo>
                    <a:pt x="24" y="491"/>
                  </a:lnTo>
                  <a:lnTo>
                    <a:pt x="14" y="477"/>
                  </a:lnTo>
                  <a:lnTo>
                    <a:pt x="10" y="460"/>
                  </a:lnTo>
                  <a:lnTo>
                    <a:pt x="5" y="444"/>
                  </a:lnTo>
                  <a:lnTo>
                    <a:pt x="2" y="427"/>
                  </a:lnTo>
                  <a:lnTo>
                    <a:pt x="0" y="408"/>
                  </a:lnTo>
                  <a:lnTo>
                    <a:pt x="2" y="391"/>
                  </a:lnTo>
                  <a:lnTo>
                    <a:pt x="7" y="356"/>
                  </a:lnTo>
                  <a:lnTo>
                    <a:pt x="19" y="323"/>
                  </a:lnTo>
                  <a:lnTo>
                    <a:pt x="32" y="294"/>
                  </a:lnTo>
                  <a:lnTo>
                    <a:pt x="46" y="268"/>
                  </a:lnTo>
                  <a:lnTo>
                    <a:pt x="73" y="220"/>
                  </a:lnTo>
                  <a:lnTo>
                    <a:pt x="85" y="199"/>
                  </a:lnTo>
                  <a:lnTo>
                    <a:pt x="95" y="178"/>
                  </a:lnTo>
                  <a:lnTo>
                    <a:pt x="109" y="128"/>
                  </a:lnTo>
                  <a:lnTo>
                    <a:pt x="119" y="102"/>
                  </a:lnTo>
                  <a:lnTo>
                    <a:pt x="131" y="73"/>
                  </a:lnTo>
                  <a:lnTo>
                    <a:pt x="143" y="49"/>
                  </a:lnTo>
                  <a:lnTo>
                    <a:pt x="155" y="31"/>
                  </a:lnTo>
                  <a:lnTo>
                    <a:pt x="163" y="23"/>
                  </a:lnTo>
                  <a:lnTo>
                    <a:pt x="170" y="19"/>
                  </a:lnTo>
                  <a:lnTo>
                    <a:pt x="177" y="19"/>
                  </a:lnTo>
                  <a:lnTo>
                    <a:pt x="184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Freeform 276"/>
            <p:cNvSpPr/>
            <p:nvPr/>
          </p:nvSpPr>
          <p:spPr bwMode="auto">
            <a:xfrm>
              <a:off x="1011182" y="3097343"/>
              <a:ext cx="195248" cy="297284"/>
            </a:xfrm>
            <a:custGeom>
              <a:avLst/>
              <a:gdLst/>
              <a:ahLst/>
              <a:cxnLst>
                <a:cxn ang="0">
                  <a:pos x="240" y="104"/>
                </a:cxn>
                <a:cxn ang="0">
                  <a:pos x="211" y="97"/>
                </a:cxn>
                <a:cxn ang="0">
                  <a:pos x="189" y="85"/>
                </a:cxn>
                <a:cxn ang="0">
                  <a:pos x="177" y="68"/>
                </a:cxn>
                <a:cxn ang="0">
                  <a:pos x="170" y="42"/>
                </a:cxn>
                <a:cxn ang="0">
                  <a:pos x="172" y="9"/>
                </a:cxn>
                <a:cxn ang="0">
                  <a:pos x="170" y="2"/>
                </a:cxn>
                <a:cxn ang="0">
                  <a:pos x="150" y="19"/>
                </a:cxn>
                <a:cxn ang="0">
                  <a:pos x="126" y="61"/>
                </a:cxn>
                <a:cxn ang="0">
                  <a:pos x="95" y="159"/>
                </a:cxn>
                <a:cxn ang="0">
                  <a:pos x="73" y="201"/>
                </a:cxn>
                <a:cxn ang="0">
                  <a:pos x="32" y="275"/>
                </a:cxn>
                <a:cxn ang="0">
                  <a:pos x="7" y="337"/>
                </a:cxn>
                <a:cxn ang="0">
                  <a:pos x="0" y="399"/>
                </a:cxn>
                <a:cxn ang="0">
                  <a:pos x="12" y="453"/>
                </a:cxn>
                <a:cxn ang="0">
                  <a:pos x="24" y="477"/>
                </a:cxn>
                <a:cxn ang="0">
                  <a:pos x="44" y="499"/>
                </a:cxn>
                <a:cxn ang="0">
                  <a:pos x="70" y="515"/>
                </a:cxn>
                <a:cxn ang="0">
                  <a:pos x="102" y="529"/>
                </a:cxn>
                <a:cxn ang="0">
                  <a:pos x="146" y="536"/>
                </a:cxn>
                <a:cxn ang="0">
                  <a:pos x="168" y="539"/>
                </a:cxn>
                <a:cxn ang="0">
                  <a:pos x="192" y="536"/>
                </a:cxn>
                <a:cxn ang="0">
                  <a:pos x="209" y="529"/>
                </a:cxn>
                <a:cxn ang="0">
                  <a:pos x="218" y="517"/>
                </a:cxn>
                <a:cxn ang="0">
                  <a:pos x="218" y="501"/>
                </a:cxn>
                <a:cxn ang="0">
                  <a:pos x="209" y="482"/>
                </a:cxn>
                <a:cxn ang="0">
                  <a:pos x="175" y="446"/>
                </a:cxn>
                <a:cxn ang="0">
                  <a:pos x="124" y="411"/>
                </a:cxn>
                <a:cxn ang="0">
                  <a:pos x="107" y="382"/>
                </a:cxn>
                <a:cxn ang="0">
                  <a:pos x="107" y="354"/>
                </a:cxn>
                <a:cxn ang="0">
                  <a:pos x="124" y="325"/>
                </a:cxn>
                <a:cxn ang="0">
                  <a:pos x="153" y="296"/>
                </a:cxn>
                <a:cxn ang="0">
                  <a:pos x="206" y="259"/>
                </a:cxn>
                <a:cxn ang="0">
                  <a:pos x="284" y="216"/>
                </a:cxn>
                <a:cxn ang="0">
                  <a:pos x="315" y="199"/>
                </a:cxn>
                <a:cxn ang="0">
                  <a:pos x="337" y="180"/>
                </a:cxn>
                <a:cxn ang="0">
                  <a:pos x="352" y="161"/>
                </a:cxn>
                <a:cxn ang="0">
                  <a:pos x="354" y="142"/>
                </a:cxn>
                <a:cxn ang="0">
                  <a:pos x="347" y="128"/>
                </a:cxn>
                <a:cxn ang="0">
                  <a:pos x="330" y="114"/>
                </a:cxn>
                <a:cxn ang="0">
                  <a:pos x="301" y="106"/>
                </a:cxn>
                <a:cxn ang="0">
                  <a:pos x="260" y="104"/>
                </a:cxn>
              </a:cxnLst>
              <a:rect l="0" t="0" r="r" b="b"/>
              <a:pathLst>
                <a:path w="354" h="539">
                  <a:moveTo>
                    <a:pt x="260" y="104"/>
                  </a:moveTo>
                  <a:lnTo>
                    <a:pt x="240" y="104"/>
                  </a:lnTo>
                  <a:lnTo>
                    <a:pt x="223" y="102"/>
                  </a:lnTo>
                  <a:lnTo>
                    <a:pt x="211" y="97"/>
                  </a:lnTo>
                  <a:lnTo>
                    <a:pt x="199" y="92"/>
                  </a:lnTo>
                  <a:lnTo>
                    <a:pt x="189" y="85"/>
                  </a:lnTo>
                  <a:lnTo>
                    <a:pt x="182" y="78"/>
                  </a:lnTo>
                  <a:lnTo>
                    <a:pt x="177" y="68"/>
                  </a:lnTo>
                  <a:lnTo>
                    <a:pt x="175" y="59"/>
                  </a:lnTo>
                  <a:lnTo>
                    <a:pt x="170" y="42"/>
                  </a:lnTo>
                  <a:lnTo>
                    <a:pt x="170" y="23"/>
                  </a:lnTo>
                  <a:lnTo>
                    <a:pt x="172" y="9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63" y="4"/>
                  </a:lnTo>
                  <a:lnTo>
                    <a:pt x="150" y="19"/>
                  </a:lnTo>
                  <a:lnTo>
                    <a:pt x="138" y="38"/>
                  </a:lnTo>
                  <a:lnTo>
                    <a:pt x="126" y="61"/>
                  </a:lnTo>
                  <a:lnTo>
                    <a:pt x="109" y="114"/>
                  </a:lnTo>
                  <a:lnTo>
                    <a:pt x="95" y="159"/>
                  </a:lnTo>
                  <a:lnTo>
                    <a:pt x="85" y="180"/>
                  </a:lnTo>
                  <a:lnTo>
                    <a:pt x="73" y="201"/>
                  </a:lnTo>
                  <a:lnTo>
                    <a:pt x="46" y="249"/>
                  </a:lnTo>
                  <a:lnTo>
                    <a:pt x="32" y="275"/>
                  </a:lnTo>
                  <a:lnTo>
                    <a:pt x="19" y="304"/>
                  </a:lnTo>
                  <a:lnTo>
                    <a:pt x="7" y="337"/>
                  </a:lnTo>
                  <a:lnTo>
                    <a:pt x="2" y="372"/>
                  </a:lnTo>
                  <a:lnTo>
                    <a:pt x="0" y="399"/>
                  </a:lnTo>
                  <a:lnTo>
                    <a:pt x="2" y="427"/>
                  </a:lnTo>
                  <a:lnTo>
                    <a:pt x="12" y="453"/>
                  </a:lnTo>
                  <a:lnTo>
                    <a:pt x="17" y="465"/>
                  </a:lnTo>
                  <a:lnTo>
                    <a:pt x="24" y="477"/>
                  </a:lnTo>
                  <a:lnTo>
                    <a:pt x="34" y="487"/>
                  </a:lnTo>
                  <a:lnTo>
                    <a:pt x="44" y="499"/>
                  </a:lnTo>
                  <a:lnTo>
                    <a:pt x="56" y="508"/>
                  </a:lnTo>
                  <a:lnTo>
                    <a:pt x="70" y="515"/>
                  </a:lnTo>
                  <a:lnTo>
                    <a:pt x="85" y="522"/>
                  </a:lnTo>
                  <a:lnTo>
                    <a:pt x="102" y="529"/>
                  </a:lnTo>
                  <a:lnTo>
                    <a:pt x="124" y="534"/>
                  </a:lnTo>
                  <a:lnTo>
                    <a:pt x="146" y="536"/>
                  </a:lnTo>
                  <a:lnTo>
                    <a:pt x="153" y="539"/>
                  </a:lnTo>
                  <a:lnTo>
                    <a:pt x="168" y="539"/>
                  </a:lnTo>
                  <a:lnTo>
                    <a:pt x="182" y="539"/>
                  </a:lnTo>
                  <a:lnTo>
                    <a:pt x="192" y="536"/>
                  </a:lnTo>
                  <a:lnTo>
                    <a:pt x="201" y="534"/>
                  </a:lnTo>
                  <a:lnTo>
                    <a:pt x="209" y="529"/>
                  </a:lnTo>
                  <a:lnTo>
                    <a:pt x="216" y="522"/>
                  </a:lnTo>
                  <a:lnTo>
                    <a:pt x="218" y="517"/>
                  </a:lnTo>
                  <a:lnTo>
                    <a:pt x="218" y="508"/>
                  </a:lnTo>
                  <a:lnTo>
                    <a:pt x="218" y="501"/>
                  </a:lnTo>
                  <a:lnTo>
                    <a:pt x="213" y="491"/>
                  </a:lnTo>
                  <a:lnTo>
                    <a:pt x="209" y="482"/>
                  </a:lnTo>
                  <a:lnTo>
                    <a:pt x="199" y="470"/>
                  </a:lnTo>
                  <a:lnTo>
                    <a:pt x="175" y="446"/>
                  </a:lnTo>
                  <a:lnTo>
                    <a:pt x="141" y="423"/>
                  </a:lnTo>
                  <a:lnTo>
                    <a:pt x="124" y="411"/>
                  </a:lnTo>
                  <a:lnTo>
                    <a:pt x="112" y="396"/>
                  </a:lnTo>
                  <a:lnTo>
                    <a:pt x="107" y="382"/>
                  </a:lnTo>
                  <a:lnTo>
                    <a:pt x="104" y="368"/>
                  </a:lnTo>
                  <a:lnTo>
                    <a:pt x="107" y="354"/>
                  </a:lnTo>
                  <a:lnTo>
                    <a:pt x="114" y="339"/>
                  </a:lnTo>
                  <a:lnTo>
                    <a:pt x="124" y="325"/>
                  </a:lnTo>
                  <a:lnTo>
                    <a:pt x="136" y="311"/>
                  </a:lnTo>
                  <a:lnTo>
                    <a:pt x="153" y="296"/>
                  </a:lnTo>
                  <a:lnTo>
                    <a:pt x="170" y="285"/>
                  </a:lnTo>
                  <a:lnTo>
                    <a:pt x="206" y="259"/>
                  </a:lnTo>
                  <a:lnTo>
                    <a:pt x="245" y="235"/>
                  </a:lnTo>
                  <a:lnTo>
                    <a:pt x="284" y="216"/>
                  </a:lnTo>
                  <a:lnTo>
                    <a:pt x="301" y="209"/>
                  </a:lnTo>
                  <a:lnTo>
                    <a:pt x="315" y="199"/>
                  </a:lnTo>
                  <a:lnTo>
                    <a:pt x="328" y="190"/>
                  </a:lnTo>
                  <a:lnTo>
                    <a:pt x="337" y="180"/>
                  </a:lnTo>
                  <a:lnTo>
                    <a:pt x="345" y="171"/>
                  </a:lnTo>
                  <a:lnTo>
                    <a:pt x="352" y="161"/>
                  </a:lnTo>
                  <a:lnTo>
                    <a:pt x="354" y="152"/>
                  </a:lnTo>
                  <a:lnTo>
                    <a:pt x="354" y="142"/>
                  </a:lnTo>
                  <a:lnTo>
                    <a:pt x="352" y="135"/>
                  </a:lnTo>
                  <a:lnTo>
                    <a:pt x="347" y="128"/>
                  </a:lnTo>
                  <a:lnTo>
                    <a:pt x="340" y="121"/>
                  </a:lnTo>
                  <a:lnTo>
                    <a:pt x="330" y="114"/>
                  </a:lnTo>
                  <a:lnTo>
                    <a:pt x="318" y="109"/>
                  </a:lnTo>
                  <a:lnTo>
                    <a:pt x="301" y="106"/>
                  </a:lnTo>
                  <a:lnTo>
                    <a:pt x="281" y="104"/>
                  </a:lnTo>
                  <a:lnTo>
                    <a:pt x="260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0" name="Freeform 277"/>
            <p:cNvSpPr/>
            <p:nvPr/>
          </p:nvSpPr>
          <p:spPr bwMode="auto">
            <a:xfrm>
              <a:off x="726032" y="2939600"/>
              <a:ext cx="30887" cy="8659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4" y="5"/>
                </a:cxn>
                <a:cxn ang="0">
                  <a:pos x="34" y="15"/>
                </a:cxn>
                <a:cxn ang="0">
                  <a:pos x="24" y="24"/>
                </a:cxn>
                <a:cxn ang="0">
                  <a:pos x="12" y="39"/>
                </a:cxn>
                <a:cxn ang="0">
                  <a:pos x="5" y="58"/>
                </a:cxn>
                <a:cxn ang="0">
                  <a:pos x="0" y="76"/>
                </a:cxn>
                <a:cxn ang="0">
                  <a:pos x="0" y="88"/>
                </a:cxn>
                <a:cxn ang="0">
                  <a:pos x="2" y="103"/>
                </a:cxn>
                <a:cxn ang="0">
                  <a:pos x="5" y="117"/>
                </a:cxn>
                <a:cxn ang="0">
                  <a:pos x="12" y="131"/>
                </a:cxn>
                <a:cxn ang="0">
                  <a:pos x="17" y="143"/>
                </a:cxn>
                <a:cxn ang="0">
                  <a:pos x="24" y="153"/>
                </a:cxn>
                <a:cxn ang="0">
                  <a:pos x="31" y="157"/>
                </a:cxn>
                <a:cxn ang="0">
                  <a:pos x="34" y="157"/>
                </a:cxn>
                <a:cxn ang="0">
                  <a:pos x="36" y="155"/>
                </a:cxn>
                <a:cxn ang="0">
                  <a:pos x="41" y="148"/>
                </a:cxn>
                <a:cxn ang="0">
                  <a:pos x="44" y="131"/>
                </a:cxn>
                <a:cxn ang="0">
                  <a:pos x="44" y="88"/>
                </a:cxn>
                <a:cxn ang="0">
                  <a:pos x="48" y="46"/>
                </a:cxn>
                <a:cxn ang="0">
                  <a:pos x="56" y="0"/>
                </a:cxn>
              </a:cxnLst>
              <a:rect l="0" t="0" r="r" b="b"/>
              <a:pathLst>
                <a:path w="56" h="157">
                  <a:moveTo>
                    <a:pt x="56" y="0"/>
                  </a:moveTo>
                  <a:lnTo>
                    <a:pt x="44" y="5"/>
                  </a:lnTo>
                  <a:lnTo>
                    <a:pt x="34" y="15"/>
                  </a:lnTo>
                  <a:lnTo>
                    <a:pt x="24" y="24"/>
                  </a:lnTo>
                  <a:lnTo>
                    <a:pt x="12" y="39"/>
                  </a:lnTo>
                  <a:lnTo>
                    <a:pt x="5" y="58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5" y="117"/>
                  </a:lnTo>
                  <a:lnTo>
                    <a:pt x="12" y="131"/>
                  </a:lnTo>
                  <a:lnTo>
                    <a:pt x="17" y="143"/>
                  </a:lnTo>
                  <a:lnTo>
                    <a:pt x="24" y="153"/>
                  </a:lnTo>
                  <a:lnTo>
                    <a:pt x="31" y="157"/>
                  </a:lnTo>
                  <a:lnTo>
                    <a:pt x="34" y="157"/>
                  </a:lnTo>
                  <a:lnTo>
                    <a:pt x="36" y="155"/>
                  </a:lnTo>
                  <a:lnTo>
                    <a:pt x="41" y="148"/>
                  </a:lnTo>
                  <a:lnTo>
                    <a:pt x="44" y="131"/>
                  </a:lnTo>
                  <a:lnTo>
                    <a:pt x="44" y="88"/>
                  </a:lnTo>
                  <a:lnTo>
                    <a:pt x="48" y="4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1" name="Freeform 278"/>
            <p:cNvSpPr/>
            <p:nvPr/>
          </p:nvSpPr>
          <p:spPr bwMode="auto">
            <a:xfrm>
              <a:off x="684115" y="3025090"/>
              <a:ext cx="243784" cy="362918"/>
            </a:xfrm>
            <a:custGeom>
              <a:avLst/>
              <a:gdLst/>
              <a:ahLst/>
              <a:cxnLst>
                <a:cxn ang="0">
                  <a:pos x="112" y="145"/>
                </a:cxn>
                <a:cxn ang="0">
                  <a:pos x="105" y="164"/>
                </a:cxn>
                <a:cxn ang="0">
                  <a:pos x="107" y="185"/>
                </a:cxn>
                <a:cxn ang="0">
                  <a:pos x="117" y="192"/>
                </a:cxn>
                <a:cxn ang="0">
                  <a:pos x="120" y="190"/>
                </a:cxn>
                <a:cxn ang="0">
                  <a:pos x="117" y="171"/>
                </a:cxn>
                <a:cxn ang="0">
                  <a:pos x="110" y="169"/>
                </a:cxn>
                <a:cxn ang="0">
                  <a:pos x="95" y="187"/>
                </a:cxn>
                <a:cxn ang="0">
                  <a:pos x="54" y="278"/>
                </a:cxn>
                <a:cxn ang="0">
                  <a:pos x="18" y="371"/>
                </a:cxn>
                <a:cxn ang="0">
                  <a:pos x="10" y="477"/>
                </a:cxn>
                <a:cxn ang="0">
                  <a:pos x="0" y="603"/>
                </a:cxn>
                <a:cxn ang="0">
                  <a:pos x="5" y="651"/>
                </a:cxn>
                <a:cxn ang="0">
                  <a:pos x="10" y="658"/>
                </a:cxn>
                <a:cxn ang="0">
                  <a:pos x="20" y="651"/>
                </a:cxn>
                <a:cxn ang="0">
                  <a:pos x="47" y="587"/>
                </a:cxn>
                <a:cxn ang="0">
                  <a:pos x="88" y="482"/>
                </a:cxn>
                <a:cxn ang="0">
                  <a:pos x="124" y="401"/>
                </a:cxn>
                <a:cxn ang="0">
                  <a:pos x="154" y="354"/>
                </a:cxn>
                <a:cxn ang="0">
                  <a:pos x="185" y="318"/>
                </a:cxn>
                <a:cxn ang="0">
                  <a:pos x="224" y="299"/>
                </a:cxn>
                <a:cxn ang="0">
                  <a:pos x="263" y="295"/>
                </a:cxn>
                <a:cxn ang="0">
                  <a:pos x="328" y="285"/>
                </a:cxn>
                <a:cxn ang="0">
                  <a:pos x="401" y="261"/>
                </a:cxn>
                <a:cxn ang="0">
                  <a:pos x="440" y="242"/>
                </a:cxn>
                <a:cxn ang="0">
                  <a:pos x="440" y="235"/>
                </a:cxn>
                <a:cxn ang="0">
                  <a:pos x="423" y="235"/>
                </a:cxn>
                <a:cxn ang="0">
                  <a:pos x="391" y="230"/>
                </a:cxn>
                <a:cxn ang="0">
                  <a:pos x="350" y="216"/>
                </a:cxn>
                <a:cxn ang="0">
                  <a:pos x="263" y="164"/>
                </a:cxn>
                <a:cxn ang="0">
                  <a:pos x="187" y="107"/>
                </a:cxn>
                <a:cxn ang="0">
                  <a:pos x="146" y="71"/>
                </a:cxn>
                <a:cxn ang="0">
                  <a:pos x="115" y="45"/>
                </a:cxn>
                <a:cxn ang="0">
                  <a:pos x="86" y="9"/>
                </a:cxn>
                <a:cxn ang="0">
                  <a:pos x="81" y="2"/>
                </a:cxn>
                <a:cxn ang="0">
                  <a:pos x="83" y="31"/>
                </a:cxn>
                <a:cxn ang="0">
                  <a:pos x="93" y="59"/>
                </a:cxn>
                <a:cxn ang="0">
                  <a:pos x="117" y="114"/>
                </a:cxn>
                <a:cxn ang="0">
                  <a:pos x="120" y="135"/>
                </a:cxn>
              </a:cxnLst>
              <a:rect l="0" t="0" r="r" b="b"/>
              <a:pathLst>
                <a:path w="442" h="658">
                  <a:moveTo>
                    <a:pt x="120" y="138"/>
                  </a:moveTo>
                  <a:lnTo>
                    <a:pt x="112" y="145"/>
                  </a:lnTo>
                  <a:lnTo>
                    <a:pt x="107" y="152"/>
                  </a:lnTo>
                  <a:lnTo>
                    <a:pt x="105" y="164"/>
                  </a:lnTo>
                  <a:lnTo>
                    <a:pt x="105" y="176"/>
                  </a:lnTo>
                  <a:lnTo>
                    <a:pt x="107" y="185"/>
                  </a:lnTo>
                  <a:lnTo>
                    <a:pt x="112" y="192"/>
                  </a:lnTo>
                  <a:lnTo>
                    <a:pt x="117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78"/>
                  </a:lnTo>
                  <a:lnTo>
                    <a:pt x="117" y="171"/>
                  </a:lnTo>
                  <a:lnTo>
                    <a:pt x="112" y="169"/>
                  </a:lnTo>
                  <a:lnTo>
                    <a:pt x="110" y="169"/>
                  </a:lnTo>
                  <a:lnTo>
                    <a:pt x="105" y="173"/>
                  </a:lnTo>
                  <a:lnTo>
                    <a:pt x="95" y="187"/>
                  </a:lnTo>
                  <a:lnTo>
                    <a:pt x="88" y="202"/>
                  </a:lnTo>
                  <a:lnTo>
                    <a:pt x="54" y="278"/>
                  </a:lnTo>
                  <a:lnTo>
                    <a:pt x="15" y="351"/>
                  </a:lnTo>
                  <a:lnTo>
                    <a:pt x="18" y="371"/>
                  </a:lnTo>
                  <a:lnTo>
                    <a:pt x="18" y="399"/>
                  </a:lnTo>
                  <a:lnTo>
                    <a:pt x="10" y="477"/>
                  </a:lnTo>
                  <a:lnTo>
                    <a:pt x="3" y="565"/>
                  </a:lnTo>
                  <a:lnTo>
                    <a:pt x="0" y="603"/>
                  </a:lnTo>
                  <a:lnTo>
                    <a:pt x="0" y="632"/>
                  </a:lnTo>
                  <a:lnTo>
                    <a:pt x="5" y="651"/>
                  </a:lnTo>
                  <a:lnTo>
                    <a:pt x="8" y="656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0" y="651"/>
                  </a:lnTo>
                  <a:lnTo>
                    <a:pt x="32" y="627"/>
                  </a:lnTo>
                  <a:lnTo>
                    <a:pt x="47" y="587"/>
                  </a:lnTo>
                  <a:lnTo>
                    <a:pt x="66" y="537"/>
                  </a:lnTo>
                  <a:lnTo>
                    <a:pt x="88" y="482"/>
                  </a:lnTo>
                  <a:lnTo>
                    <a:pt x="110" y="427"/>
                  </a:lnTo>
                  <a:lnTo>
                    <a:pt x="124" y="401"/>
                  </a:lnTo>
                  <a:lnTo>
                    <a:pt x="139" y="378"/>
                  </a:lnTo>
                  <a:lnTo>
                    <a:pt x="154" y="354"/>
                  </a:lnTo>
                  <a:lnTo>
                    <a:pt x="168" y="335"/>
                  </a:lnTo>
                  <a:lnTo>
                    <a:pt x="185" y="318"/>
                  </a:lnTo>
                  <a:lnTo>
                    <a:pt x="204" y="306"/>
                  </a:lnTo>
                  <a:lnTo>
                    <a:pt x="224" y="299"/>
                  </a:lnTo>
                  <a:lnTo>
                    <a:pt x="243" y="297"/>
                  </a:lnTo>
                  <a:lnTo>
                    <a:pt x="263" y="295"/>
                  </a:lnTo>
                  <a:lnTo>
                    <a:pt x="285" y="292"/>
                  </a:lnTo>
                  <a:lnTo>
                    <a:pt x="328" y="285"/>
                  </a:lnTo>
                  <a:lnTo>
                    <a:pt x="367" y="275"/>
                  </a:lnTo>
                  <a:lnTo>
                    <a:pt x="401" y="261"/>
                  </a:lnTo>
                  <a:lnTo>
                    <a:pt x="428" y="252"/>
                  </a:lnTo>
                  <a:lnTo>
                    <a:pt x="440" y="242"/>
                  </a:lnTo>
                  <a:lnTo>
                    <a:pt x="442" y="237"/>
                  </a:lnTo>
                  <a:lnTo>
                    <a:pt x="440" y="235"/>
                  </a:lnTo>
                  <a:lnTo>
                    <a:pt x="435" y="235"/>
                  </a:lnTo>
                  <a:lnTo>
                    <a:pt x="423" y="235"/>
                  </a:lnTo>
                  <a:lnTo>
                    <a:pt x="408" y="235"/>
                  </a:lnTo>
                  <a:lnTo>
                    <a:pt x="391" y="230"/>
                  </a:lnTo>
                  <a:lnTo>
                    <a:pt x="372" y="226"/>
                  </a:lnTo>
                  <a:lnTo>
                    <a:pt x="350" y="216"/>
                  </a:lnTo>
                  <a:lnTo>
                    <a:pt x="309" y="192"/>
                  </a:lnTo>
                  <a:lnTo>
                    <a:pt x="263" y="164"/>
                  </a:lnTo>
                  <a:lnTo>
                    <a:pt x="221" y="135"/>
                  </a:lnTo>
                  <a:lnTo>
                    <a:pt x="187" y="107"/>
                  </a:lnTo>
                  <a:lnTo>
                    <a:pt x="161" y="85"/>
                  </a:lnTo>
                  <a:lnTo>
                    <a:pt x="146" y="71"/>
                  </a:lnTo>
                  <a:lnTo>
                    <a:pt x="136" y="64"/>
                  </a:lnTo>
                  <a:lnTo>
                    <a:pt x="115" y="45"/>
                  </a:lnTo>
                  <a:lnTo>
                    <a:pt x="93" y="21"/>
                  </a:lnTo>
                  <a:lnTo>
                    <a:pt x="86" y="9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81" y="14"/>
                  </a:lnTo>
                  <a:lnTo>
                    <a:pt x="83" y="31"/>
                  </a:lnTo>
                  <a:lnTo>
                    <a:pt x="86" y="45"/>
                  </a:lnTo>
                  <a:lnTo>
                    <a:pt x="93" y="59"/>
                  </a:lnTo>
                  <a:lnTo>
                    <a:pt x="107" y="90"/>
                  </a:lnTo>
                  <a:lnTo>
                    <a:pt x="117" y="114"/>
                  </a:lnTo>
                  <a:lnTo>
                    <a:pt x="120" y="131"/>
                  </a:lnTo>
                  <a:lnTo>
                    <a:pt x="120" y="135"/>
                  </a:lnTo>
                  <a:lnTo>
                    <a:pt x="120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2" name="Freeform 279"/>
            <p:cNvSpPr/>
            <p:nvPr/>
          </p:nvSpPr>
          <p:spPr bwMode="auto">
            <a:xfrm>
              <a:off x="1253311" y="3014611"/>
              <a:ext cx="12134" cy="3916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3" y="31"/>
                </a:cxn>
                <a:cxn ang="0">
                  <a:pos x="8" y="52"/>
                </a:cxn>
                <a:cxn ang="0">
                  <a:pos x="3" y="69"/>
                </a:cxn>
                <a:cxn ang="0">
                  <a:pos x="0" y="71"/>
                </a:cxn>
                <a:cxn ang="0">
                  <a:pos x="3" y="71"/>
                </a:cxn>
                <a:cxn ang="0">
                  <a:pos x="8" y="66"/>
                </a:cxn>
                <a:cxn ang="0">
                  <a:pos x="15" y="52"/>
                </a:cxn>
                <a:cxn ang="0">
                  <a:pos x="20" y="33"/>
                </a:cxn>
                <a:cxn ang="0">
                  <a:pos x="22" y="17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7" y="5"/>
                </a:cxn>
              </a:cxnLst>
              <a:rect l="0" t="0" r="r" b="b"/>
              <a:pathLst>
                <a:path w="22" h="71">
                  <a:moveTo>
                    <a:pt x="17" y="5"/>
                  </a:moveTo>
                  <a:lnTo>
                    <a:pt x="13" y="31"/>
                  </a:lnTo>
                  <a:lnTo>
                    <a:pt x="8" y="52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8" y="66"/>
                  </a:lnTo>
                  <a:lnTo>
                    <a:pt x="15" y="52"/>
                  </a:lnTo>
                  <a:lnTo>
                    <a:pt x="20" y="33"/>
                  </a:lnTo>
                  <a:lnTo>
                    <a:pt x="22" y="17"/>
                  </a:lnTo>
                  <a:lnTo>
                    <a:pt x="22" y="5"/>
                  </a:lnTo>
                  <a:lnTo>
                    <a:pt x="2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3" name="Freeform 280"/>
            <p:cNvSpPr/>
            <p:nvPr/>
          </p:nvSpPr>
          <p:spPr bwMode="auto">
            <a:xfrm>
              <a:off x="707280" y="2976554"/>
              <a:ext cx="31990" cy="5129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9" y="0"/>
                </a:cxn>
                <a:cxn ang="0">
                  <a:pos x="17" y="2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2" y="43"/>
                </a:cxn>
                <a:cxn ang="0">
                  <a:pos x="7" y="55"/>
                </a:cxn>
                <a:cxn ang="0">
                  <a:pos x="12" y="64"/>
                </a:cxn>
                <a:cxn ang="0">
                  <a:pos x="19" y="74"/>
                </a:cxn>
                <a:cxn ang="0">
                  <a:pos x="31" y="88"/>
                </a:cxn>
                <a:cxn ang="0">
                  <a:pos x="39" y="93"/>
                </a:cxn>
                <a:cxn ang="0">
                  <a:pos x="44" y="83"/>
                </a:cxn>
                <a:cxn ang="0">
                  <a:pos x="51" y="71"/>
                </a:cxn>
                <a:cxn ang="0">
                  <a:pos x="56" y="60"/>
                </a:cxn>
                <a:cxn ang="0">
                  <a:pos x="58" y="45"/>
                </a:cxn>
                <a:cxn ang="0">
                  <a:pos x="58" y="28"/>
                </a:cxn>
                <a:cxn ang="0">
                  <a:pos x="56" y="21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</a:cxnLst>
              <a:rect l="0" t="0" r="r" b="b"/>
              <a:pathLst>
                <a:path w="58" h="93">
                  <a:moveTo>
                    <a:pt x="36" y="0"/>
                  </a:moveTo>
                  <a:lnTo>
                    <a:pt x="29" y="0"/>
                  </a:lnTo>
                  <a:lnTo>
                    <a:pt x="17" y="2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7" y="55"/>
                  </a:lnTo>
                  <a:lnTo>
                    <a:pt x="12" y="64"/>
                  </a:lnTo>
                  <a:lnTo>
                    <a:pt x="19" y="74"/>
                  </a:lnTo>
                  <a:lnTo>
                    <a:pt x="31" y="88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51" y="71"/>
                  </a:lnTo>
                  <a:lnTo>
                    <a:pt x="56" y="60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4" name="Freeform 281"/>
            <p:cNvSpPr/>
            <p:nvPr/>
          </p:nvSpPr>
          <p:spPr bwMode="auto">
            <a:xfrm>
              <a:off x="711140" y="2984276"/>
              <a:ext cx="144505" cy="141748"/>
            </a:xfrm>
            <a:custGeom>
              <a:avLst/>
              <a:gdLst/>
              <a:ahLst/>
              <a:cxnLst>
                <a:cxn ang="0">
                  <a:pos x="32" y="79"/>
                </a:cxn>
                <a:cxn ang="0">
                  <a:pos x="15" y="57"/>
                </a:cxn>
                <a:cxn ang="0">
                  <a:pos x="5" y="38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7" y="3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34" y="5"/>
                </a:cxn>
                <a:cxn ang="0">
                  <a:pos x="49" y="19"/>
                </a:cxn>
                <a:cxn ang="0">
                  <a:pos x="73" y="43"/>
                </a:cxn>
                <a:cxn ang="0">
                  <a:pos x="138" y="112"/>
                </a:cxn>
                <a:cxn ang="0">
                  <a:pos x="226" y="209"/>
                </a:cxn>
                <a:cxn ang="0">
                  <a:pos x="262" y="257"/>
                </a:cxn>
                <a:cxn ang="0">
                  <a:pos x="250" y="257"/>
                </a:cxn>
                <a:cxn ang="0">
                  <a:pos x="240" y="254"/>
                </a:cxn>
                <a:cxn ang="0">
                  <a:pos x="228" y="250"/>
                </a:cxn>
                <a:cxn ang="0">
                  <a:pos x="192" y="224"/>
                </a:cxn>
                <a:cxn ang="0">
                  <a:pos x="131" y="176"/>
                </a:cxn>
                <a:cxn ang="0">
                  <a:pos x="97" y="150"/>
                </a:cxn>
                <a:cxn ang="0">
                  <a:pos x="66" y="121"/>
                </a:cxn>
                <a:cxn ang="0">
                  <a:pos x="44" y="98"/>
                </a:cxn>
                <a:cxn ang="0">
                  <a:pos x="37" y="88"/>
                </a:cxn>
                <a:cxn ang="0">
                  <a:pos x="32" y="79"/>
                </a:cxn>
              </a:cxnLst>
              <a:rect l="0" t="0" r="r" b="b"/>
              <a:pathLst>
                <a:path w="262" h="257">
                  <a:moveTo>
                    <a:pt x="32" y="79"/>
                  </a:moveTo>
                  <a:lnTo>
                    <a:pt x="15" y="57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9" y="19"/>
                  </a:lnTo>
                  <a:lnTo>
                    <a:pt x="73" y="43"/>
                  </a:lnTo>
                  <a:lnTo>
                    <a:pt x="138" y="112"/>
                  </a:lnTo>
                  <a:lnTo>
                    <a:pt x="226" y="209"/>
                  </a:lnTo>
                  <a:lnTo>
                    <a:pt x="262" y="257"/>
                  </a:lnTo>
                  <a:lnTo>
                    <a:pt x="250" y="257"/>
                  </a:lnTo>
                  <a:lnTo>
                    <a:pt x="240" y="254"/>
                  </a:lnTo>
                  <a:lnTo>
                    <a:pt x="228" y="250"/>
                  </a:lnTo>
                  <a:lnTo>
                    <a:pt x="192" y="224"/>
                  </a:lnTo>
                  <a:lnTo>
                    <a:pt x="131" y="176"/>
                  </a:lnTo>
                  <a:lnTo>
                    <a:pt x="97" y="150"/>
                  </a:lnTo>
                  <a:lnTo>
                    <a:pt x="66" y="121"/>
                  </a:lnTo>
                  <a:lnTo>
                    <a:pt x="44" y="98"/>
                  </a:lnTo>
                  <a:lnTo>
                    <a:pt x="37" y="88"/>
                  </a:lnTo>
                  <a:lnTo>
                    <a:pt x="32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5" name="Freeform 282"/>
            <p:cNvSpPr/>
            <p:nvPr/>
          </p:nvSpPr>
          <p:spPr bwMode="auto">
            <a:xfrm>
              <a:off x="732651" y="2931879"/>
              <a:ext cx="47985" cy="89351"/>
            </a:xfrm>
            <a:custGeom>
              <a:avLst/>
              <a:gdLst/>
              <a:ahLst/>
              <a:cxnLst>
                <a:cxn ang="0">
                  <a:pos x="87" y="7"/>
                </a:cxn>
                <a:cxn ang="0">
                  <a:pos x="85" y="3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8" y="3"/>
                </a:cxn>
                <a:cxn ang="0">
                  <a:pos x="48" y="7"/>
                </a:cxn>
                <a:cxn ang="0">
                  <a:pos x="36" y="14"/>
                </a:cxn>
                <a:cxn ang="0">
                  <a:pos x="27" y="26"/>
                </a:cxn>
                <a:cxn ang="0">
                  <a:pos x="17" y="36"/>
                </a:cxn>
                <a:cxn ang="0">
                  <a:pos x="10" y="48"/>
                </a:cxn>
                <a:cxn ang="0">
                  <a:pos x="5" y="60"/>
                </a:cxn>
                <a:cxn ang="0">
                  <a:pos x="0" y="81"/>
                </a:cxn>
                <a:cxn ang="0">
                  <a:pos x="0" y="95"/>
                </a:cxn>
                <a:cxn ang="0">
                  <a:pos x="5" y="114"/>
                </a:cxn>
                <a:cxn ang="0">
                  <a:pos x="14" y="136"/>
                </a:cxn>
                <a:cxn ang="0">
                  <a:pos x="27" y="162"/>
                </a:cxn>
                <a:cxn ang="0">
                  <a:pos x="51" y="105"/>
                </a:cxn>
                <a:cxn ang="0">
                  <a:pos x="87" y="7"/>
                </a:cxn>
              </a:cxnLst>
              <a:rect l="0" t="0" r="r" b="b"/>
              <a:pathLst>
                <a:path w="87" h="162">
                  <a:moveTo>
                    <a:pt x="87" y="7"/>
                  </a:moveTo>
                  <a:lnTo>
                    <a:pt x="85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48" y="7"/>
                  </a:lnTo>
                  <a:lnTo>
                    <a:pt x="36" y="14"/>
                  </a:lnTo>
                  <a:lnTo>
                    <a:pt x="27" y="26"/>
                  </a:lnTo>
                  <a:lnTo>
                    <a:pt x="17" y="36"/>
                  </a:lnTo>
                  <a:lnTo>
                    <a:pt x="10" y="48"/>
                  </a:lnTo>
                  <a:lnTo>
                    <a:pt x="5" y="60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5" y="114"/>
                  </a:lnTo>
                  <a:lnTo>
                    <a:pt x="14" y="136"/>
                  </a:lnTo>
                  <a:lnTo>
                    <a:pt x="27" y="162"/>
                  </a:lnTo>
                  <a:lnTo>
                    <a:pt x="51" y="105"/>
                  </a:lnTo>
                  <a:lnTo>
                    <a:pt x="87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6" name="Freeform 283"/>
            <p:cNvSpPr/>
            <p:nvPr/>
          </p:nvSpPr>
          <p:spPr bwMode="auto">
            <a:xfrm>
              <a:off x="745888" y="2931879"/>
              <a:ext cx="34748" cy="64531"/>
            </a:xfrm>
            <a:custGeom>
              <a:avLst/>
              <a:gdLst/>
              <a:ahLst/>
              <a:cxnLst>
                <a:cxn ang="0">
                  <a:pos x="63" y="5"/>
                </a:cxn>
                <a:cxn ang="0">
                  <a:pos x="61" y="5"/>
                </a:cxn>
                <a:cxn ang="0">
                  <a:pos x="53" y="0"/>
                </a:cxn>
                <a:cxn ang="0">
                  <a:pos x="44" y="10"/>
                </a:cxn>
                <a:cxn ang="0">
                  <a:pos x="24" y="26"/>
                </a:cxn>
                <a:cxn ang="0">
                  <a:pos x="10" y="45"/>
                </a:cxn>
                <a:cxn ang="0">
                  <a:pos x="3" y="55"/>
                </a:cxn>
                <a:cxn ang="0">
                  <a:pos x="0" y="62"/>
                </a:cxn>
                <a:cxn ang="0">
                  <a:pos x="0" y="83"/>
                </a:cxn>
                <a:cxn ang="0">
                  <a:pos x="3" y="100"/>
                </a:cxn>
                <a:cxn ang="0">
                  <a:pos x="10" y="114"/>
                </a:cxn>
                <a:cxn ang="0">
                  <a:pos x="12" y="117"/>
                </a:cxn>
                <a:cxn ang="0">
                  <a:pos x="15" y="117"/>
                </a:cxn>
                <a:cxn ang="0">
                  <a:pos x="42" y="62"/>
                </a:cxn>
                <a:cxn ang="0">
                  <a:pos x="63" y="7"/>
                </a:cxn>
                <a:cxn ang="0">
                  <a:pos x="63" y="5"/>
                </a:cxn>
              </a:cxnLst>
              <a:rect l="0" t="0" r="r" b="b"/>
              <a:pathLst>
                <a:path w="63" h="117">
                  <a:moveTo>
                    <a:pt x="63" y="5"/>
                  </a:moveTo>
                  <a:lnTo>
                    <a:pt x="61" y="5"/>
                  </a:lnTo>
                  <a:lnTo>
                    <a:pt x="53" y="0"/>
                  </a:lnTo>
                  <a:lnTo>
                    <a:pt x="44" y="10"/>
                  </a:lnTo>
                  <a:lnTo>
                    <a:pt x="24" y="26"/>
                  </a:lnTo>
                  <a:lnTo>
                    <a:pt x="10" y="45"/>
                  </a:lnTo>
                  <a:lnTo>
                    <a:pt x="3" y="55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3" y="100"/>
                  </a:lnTo>
                  <a:lnTo>
                    <a:pt x="10" y="114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42" y="62"/>
                  </a:lnTo>
                  <a:lnTo>
                    <a:pt x="63" y="7"/>
                  </a:lnTo>
                  <a:lnTo>
                    <a:pt x="6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7" name="Freeform 284"/>
            <p:cNvSpPr/>
            <p:nvPr/>
          </p:nvSpPr>
          <p:spPr bwMode="auto">
            <a:xfrm>
              <a:off x="748645" y="2928018"/>
              <a:ext cx="64531" cy="152227"/>
            </a:xfrm>
            <a:custGeom>
              <a:avLst/>
              <a:gdLst/>
              <a:ahLst/>
              <a:cxnLst>
                <a:cxn ang="0">
                  <a:pos x="117" y="17"/>
                </a:cxn>
                <a:cxn ang="0">
                  <a:pos x="117" y="12"/>
                </a:cxn>
                <a:cxn ang="0">
                  <a:pos x="112" y="7"/>
                </a:cxn>
                <a:cxn ang="0">
                  <a:pos x="109" y="5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0" y="2"/>
                </a:cxn>
                <a:cxn ang="0">
                  <a:pos x="66" y="10"/>
                </a:cxn>
                <a:cxn ang="0">
                  <a:pos x="48" y="21"/>
                </a:cxn>
                <a:cxn ang="0">
                  <a:pos x="34" y="36"/>
                </a:cxn>
                <a:cxn ang="0">
                  <a:pos x="22" y="52"/>
                </a:cxn>
                <a:cxn ang="0">
                  <a:pos x="12" y="69"/>
                </a:cxn>
                <a:cxn ang="0">
                  <a:pos x="5" y="88"/>
                </a:cxn>
                <a:cxn ang="0">
                  <a:pos x="0" y="107"/>
                </a:cxn>
                <a:cxn ang="0">
                  <a:pos x="0" y="124"/>
                </a:cxn>
                <a:cxn ang="0">
                  <a:pos x="0" y="136"/>
                </a:cxn>
                <a:cxn ang="0">
                  <a:pos x="7" y="152"/>
                </a:cxn>
                <a:cxn ang="0">
                  <a:pos x="19" y="176"/>
                </a:cxn>
                <a:cxn ang="0">
                  <a:pos x="37" y="202"/>
                </a:cxn>
                <a:cxn ang="0">
                  <a:pos x="56" y="228"/>
                </a:cxn>
                <a:cxn ang="0">
                  <a:pos x="75" y="252"/>
                </a:cxn>
                <a:cxn ang="0">
                  <a:pos x="92" y="268"/>
                </a:cxn>
                <a:cxn ang="0">
                  <a:pos x="100" y="273"/>
                </a:cxn>
                <a:cxn ang="0">
                  <a:pos x="104" y="276"/>
                </a:cxn>
                <a:cxn ang="0">
                  <a:pos x="107" y="273"/>
                </a:cxn>
                <a:cxn ang="0">
                  <a:pos x="109" y="271"/>
                </a:cxn>
                <a:cxn ang="0">
                  <a:pos x="107" y="252"/>
                </a:cxn>
                <a:cxn ang="0">
                  <a:pos x="104" y="226"/>
                </a:cxn>
                <a:cxn ang="0">
                  <a:pos x="97" y="155"/>
                </a:cxn>
                <a:cxn ang="0">
                  <a:pos x="95" y="116"/>
                </a:cxn>
                <a:cxn ang="0">
                  <a:pos x="97" y="79"/>
                </a:cxn>
                <a:cxn ang="0">
                  <a:pos x="100" y="60"/>
                </a:cxn>
                <a:cxn ang="0">
                  <a:pos x="104" y="45"/>
                </a:cxn>
                <a:cxn ang="0">
                  <a:pos x="109" y="28"/>
                </a:cxn>
                <a:cxn ang="0">
                  <a:pos x="117" y="17"/>
                </a:cxn>
              </a:cxnLst>
              <a:rect l="0" t="0" r="r" b="b"/>
              <a:pathLst>
                <a:path w="117" h="276">
                  <a:moveTo>
                    <a:pt x="117" y="17"/>
                  </a:moveTo>
                  <a:lnTo>
                    <a:pt x="117" y="12"/>
                  </a:lnTo>
                  <a:lnTo>
                    <a:pt x="112" y="7"/>
                  </a:lnTo>
                  <a:lnTo>
                    <a:pt x="109" y="5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0" y="2"/>
                  </a:lnTo>
                  <a:lnTo>
                    <a:pt x="66" y="10"/>
                  </a:lnTo>
                  <a:lnTo>
                    <a:pt x="48" y="21"/>
                  </a:lnTo>
                  <a:lnTo>
                    <a:pt x="34" y="36"/>
                  </a:lnTo>
                  <a:lnTo>
                    <a:pt x="22" y="52"/>
                  </a:lnTo>
                  <a:lnTo>
                    <a:pt x="12" y="69"/>
                  </a:lnTo>
                  <a:lnTo>
                    <a:pt x="5" y="88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7" y="152"/>
                  </a:lnTo>
                  <a:lnTo>
                    <a:pt x="19" y="176"/>
                  </a:lnTo>
                  <a:lnTo>
                    <a:pt x="37" y="202"/>
                  </a:lnTo>
                  <a:lnTo>
                    <a:pt x="56" y="228"/>
                  </a:lnTo>
                  <a:lnTo>
                    <a:pt x="75" y="252"/>
                  </a:lnTo>
                  <a:lnTo>
                    <a:pt x="92" y="268"/>
                  </a:lnTo>
                  <a:lnTo>
                    <a:pt x="100" y="273"/>
                  </a:lnTo>
                  <a:lnTo>
                    <a:pt x="104" y="276"/>
                  </a:lnTo>
                  <a:lnTo>
                    <a:pt x="107" y="273"/>
                  </a:lnTo>
                  <a:lnTo>
                    <a:pt x="109" y="271"/>
                  </a:lnTo>
                  <a:lnTo>
                    <a:pt x="107" y="252"/>
                  </a:lnTo>
                  <a:lnTo>
                    <a:pt x="104" y="226"/>
                  </a:lnTo>
                  <a:lnTo>
                    <a:pt x="97" y="155"/>
                  </a:lnTo>
                  <a:lnTo>
                    <a:pt x="95" y="116"/>
                  </a:lnTo>
                  <a:lnTo>
                    <a:pt x="97" y="79"/>
                  </a:lnTo>
                  <a:lnTo>
                    <a:pt x="100" y="60"/>
                  </a:lnTo>
                  <a:lnTo>
                    <a:pt x="104" y="45"/>
                  </a:lnTo>
                  <a:lnTo>
                    <a:pt x="109" y="28"/>
                  </a:lnTo>
                  <a:lnTo>
                    <a:pt x="117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8" name="Freeform 285"/>
            <p:cNvSpPr/>
            <p:nvPr/>
          </p:nvSpPr>
          <p:spPr bwMode="auto">
            <a:xfrm>
              <a:off x="767398" y="2928018"/>
              <a:ext cx="45779" cy="129614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0" y="10"/>
                </a:cxn>
                <a:cxn ang="0">
                  <a:pos x="73" y="5"/>
                </a:cxn>
                <a:cxn ang="0">
                  <a:pos x="63" y="0"/>
                </a:cxn>
                <a:cxn ang="0">
                  <a:pos x="58" y="2"/>
                </a:cxn>
                <a:cxn ang="0">
                  <a:pos x="58" y="14"/>
                </a:cxn>
                <a:cxn ang="0">
                  <a:pos x="56" y="24"/>
                </a:cxn>
                <a:cxn ang="0">
                  <a:pos x="48" y="31"/>
                </a:cxn>
                <a:cxn ang="0">
                  <a:pos x="44" y="38"/>
                </a:cxn>
                <a:cxn ang="0">
                  <a:pos x="34" y="50"/>
                </a:cxn>
                <a:cxn ang="0">
                  <a:pos x="17" y="81"/>
                </a:cxn>
                <a:cxn ang="0">
                  <a:pos x="5" y="114"/>
                </a:cxn>
                <a:cxn ang="0">
                  <a:pos x="0" y="128"/>
                </a:cxn>
                <a:cxn ang="0">
                  <a:pos x="0" y="138"/>
                </a:cxn>
                <a:cxn ang="0">
                  <a:pos x="3" y="164"/>
                </a:cxn>
                <a:cxn ang="0">
                  <a:pos x="12" y="200"/>
                </a:cxn>
                <a:cxn ang="0">
                  <a:pos x="32" y="221"/>
                </a:cxn>
                <a:cxn ang="0">
                  <a:pos x="48" y="235"/>
                </a:cxn>
                <a:cxn ang="0">
                  <a:pos x="53" y="231"/>
                </a:cxn>
                <a:cxn ang="0">
                  <a:pos x="58" y="223"/>
                </a:cxn>
                <a:cxn ang="0">
                  <a:pos x="56" y="183"/>
                </a:cxn>
                <a:cxn ang="0">
                  <a:pos x="56" y="155"/>
                </a:cxn>
                <a:cxn ang="0">
                  <a:pos x="53" y="126"/>
                </a:cxn>
                <a:cxn ang="0">
                  <a:pos x="56" y="97"/>
                </a:cxn>
                <a:cxn ang="0">
                  <a:pos x="61" y="69"/>
                </a:cxn>
                <a:cxn ang="0">
                  <a:pos x="70" y="40"/>
                </a:cxn>
                <a:cxn ang="0">
                  <a:pos x="75" y="28"/>
                </a:cxn>
                <a:cxn ang="0">
                  <a:pos x="83" y="17"/>
                </a:cxn>
              </a:cxnLst>
              <a:rect l="0" t="0" r="r" b="b"/>
              <a:pathLst>
                <a:path w="83" h="235">
                  <a:moveTo>
                    <a:pt x="83" y="17"/>
                  </a:moveTo>
                  <a:lnTo>
                    <a:pt x="80" y="10"/>
                  </a:lnTo>
                  <a:lnTo>
                    <a:pt x="73" y="5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8" y="14"/>
                  </a:lnTo>
                  <a:lnTo>
                    <a:pt x="56" y="24"/>
                  </a:lnTo>
                  <a:lnTo>
                    <a:pt x="48" y="31"/>
                  </a:lnTo>
                  <a:lnTo>
                    <a:pt x="44" y="38"/>
                  </a:lnTo>
                  <a:lnTo>
                    <a:pt x="34" y="50"/>
                  </a:lnTo>
                  <a:lnTo>
                    <a:pt x="17" y="81"/>
                  </a:lnTo>
                  <a:lnTo>
                    <a:pt x="5" y="114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3" y="164"/>
                  </a:lnTo>
                  <a:lnTo>
                    <a:pt x="12" y="200"/>
                  </a:lnTo>
                  <a:lnTo>
                    <a:pt x="32" y="221"/>
                  </a:lnTo>
                  <a:lnTo>
                    <a:pt x="48" y="235"/>
                  </a:lnTo>
                  <a:lnTo>
                    <a:pt x="53" y="231"/>
                  </a:lnTo>
                  <a:lnTo>
                    <a:pt x="58" y="223"/>
                  </a:lnTo>
                  <a:lnTo>
                    <a:pt x="56" y="183"/>
                  </a:lnTo>
                  <a:lnTo>
                    <a:pt x="56" y="155"/>
                  </a:lnTo>
                  <a:lnTo>
                    <a:pt x="53" y="126"/>
                  </a:lnTo>
                  <a:lnTo>
                    <a:pt x="56" y="97"/>
                  </a:lnTo>
                  <a:lnTo>
                    <a:pt x="61" y="69"/>
                  </a:lnTo>
                  <a:lnTo>
                    <a:pt x="70" y="40"/>
                  </a:lnTo>
                  <a:lnTo>
                    <a:pt x="75" y="28"/>
                  </a:lnTo>
                  <a:lnTo>
                    <a:pt x="83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9" name="Freeform 286"/>
            <p:cNvSpPr/>
            <p:nvPr/>
          </p:nvSpPr>
          <p:spPr bwMode="auto">
            <a:xfrm>
              <a:off x="782290" y="2929121"/>
              <a:ext cx="62876" cy="173186"/>
            </a:xfrm>
            <a:custGeom>
              <a:avLst/>
              <a:gdLst/>
              <a:ahLst/>
              <a:cxnLst>
                <a:cxn ang="0">
                  <a:pos x="82" y="157"/>
                </a:cxn>
                <a:cxn ang="0">
                  <a:pos x="80" y="153"/>
                </a:cxn>
                <a:cxn ang="0">
                  <a:pos x="73" y="141"/>
                </a:cxn>
                <a:cxn ang="0">
                  <a:pos x="70" y="134"/>
                </a:cxn>
                <a:cxn ang="0">
                  <a:pos x="68" y="126"/>
                </a:cxn>
                <a:cxn ang="0">
                  <a:pos x="68" y="117"/>
                </a:cxn>
                <a:cxn ang="0">
                  <a:pos x="70" y="107"/>
                </a:cxn>
                <a:cxn ang="0">
                  <a:pos x="82" y="88"/>
                </a:cxn>
                <a:cxn ang="0">
                  <a:pos x="94" y="69"/>
                </a:cxn>
                <a:cxn ang="0">
                  <a:pos x="107" y="46"/>
                </a:cxn>
                <a:cxn ang="0">
                  <a:pos x="111" y="34"/>
                </a:cxn>
                <a:cxn ang="0">
                  <a:pos x="114" y="19"/>
                </a:cxn>
                <a:cxn ang="0">
                  <a:pos x="114" y="15"/>
                </a:cxn>
                <a:cxn ang="0">
                  <a:pos x="111" y="8"/>
                </a:cxn>
                <a:cxn ang="0">
                  <a:pos x="109" y="5"/>
                </a:cxn>
                <a:cxn ang="0">
                  <a:pos x="107" y="3"/>
                </a:cxn>
                <a:cxn ang="0">
                  <a:pos x="97" y="0"/>
                </a:cxn>
                <a:cxn ang="0">
                  <a:pos x="85" y="0"/>
                </a:cxn>
                <a:cxn ang="0">
                  <a:pos x="70" y="8"/>
                </a:cxn>
                <a:cxn ang="0">
                  <a:pos x="58" y="15"/>
                </a:cxn>
                <a:cxn ang="0">
                  <a:pos x="46" y="26"/>
                </a:cxn>
                <a:cxn ang="0">
                  <a:pos x="36" y="41"/>
                </a:cxn>
                <a:cxn ang="0">
                  <a:pos x="21" y="72"/>
                </a:cxn>
                <a:cxn ang="0">
                  <a:pos x="9" y="100"/>
                </a:cxn>
                <a:cxn ang="0">
                  <a:pos x="2" y="126"/>
                </a:cxn>
                <a:cxn ang="0">
                  <a:pos x="0" y="138"/>
                </a:cxn>
                <a:cxn ang="0">
                  <a:pos x="0" y="153"/>
                </a:cxn>
                <a:cxn ang="0">
                  <a:pos x="2" y="169"/>
                </a:cxn>
                <a:cxn ang="0">
                  <a:pos x="9" y="195"/>
                </a:cxn>
                <a:cxn ang="0">
                  <a:pos x="21" y="224"/>
                </a:cxn>
                <a:cxn ang="0">
                  <a:pos x="36" y="252"/>
                </a:cxn>
                <a:cxn ang="0">
                  <a:pos x="53" y="278"/>
                </a:cxn>
                <a:cxn ang="0">
                  <a:pos x="68" y="300"/>
                </a:cxn>
                <a:cxn ang="0">
                  <a:pos x="75" y="307"/>
                </a:cxn>
                <a:cxn ang="0">
                  <a:pos x="82" y="312"/>
                </a:cxn>
                <a:cxn ang="0">
                  <a:pos x="87" y="314"/>
                </a:cxn>
                <a:cxn ang="0">
                  <a:pos x="92" y="312"/>
                </a:cxn>
                <a:cxn ang="0">
                  <a:pos x="99" y="300"/>
                </a:cxn>
                <a:cxn ang="0">
                  <a:pos x="104" y="288"/>
                </a:cxn>
                <a:cxn ang="0">
                  <a:pos x="104" y="271"/>
                </a:cxn>
                <a:cxn ang="0">
                  <a:pos x="104" y="250"/>
                </a:cxn>
                <a:cxn ang="0">
                  <a:pos x="94" y="207"/>
                </a:cxn>
                <a:cxn ang="0">
                  <a:pos x="82" y="157"/>
                </a:cxn>
              </a:cxnLst>
              <a:rect l="0" t="0" r="r" b="b"/>
              <a:pathLst>
                <a:path w="114" h="314">
                  <a:moveTo>
                    <a:pt x="82" y="157"/>
                  </a:moveTo>
                  <a:lnTo>
                    <a:pt x="80" y="153"/>
                  </a:lnTo>
                  <a:lnTo>
                    <a:pt x="73" y="141"/>
                  </a:lnTo>
                  <a:lnTo>
                    <a:pt x="70" y="134"/>
                  </a:lnTo>
                  <a:lnTo>
                    <a:pt x="68" y="126"/>
                  </a:lnTo>
                  <a:lnTo>
                    <a:pt x="68" y="117"/>
                  </a:lnTo>
                  <a:lnTo>
                    <a:pt x="70" y="107"/>
                  </a:lnTo>
                  <a:lnTo>
                    <a:pt x="82" y="88"/>
                  </a:lnTo>
                  <a:lnTo>
                    <a:pt x="94" y="69"/>
                  </a:lnTo>
                  <a:lnTo>
                    <a:pt x="107" y="46"/>
                  </a:lnTo>
                  <a:lnTo>
                    <a:pt x="111" y="34"/>
                  </a:lnTo>
                  <a:lnTo>
                    <a:pt x="114" y="19"/>
                  </a:lnTo>
                  <a:lnTo>
                    <a:pt x="114" y="15"/>
                  </a:lnTo>
                  <a:lnTo>
                    <a:pt x="111" y="8"/>
                  </a:lnTo>
                  <a:lnTo>
                    <a:pt x="109" y="5"/>
                  </a:lnTo>
                  <a:lnTo>
                    <a:pt x="107" y="3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0" y="8"/>
                  </a:lnTo>
                  <a:lnTo>
                    <a:pt x="58" y="15"/>
                  </a:lnTo>
                  <a:lnTo>
                    <a:pt x="46" y="26"/>
                  </a:lnTo>
                  <a:lnTo>
                    <a:pt x="36" y="41"/>
                  </a:lnTo>
                  <a:lnTo>
                    <a:pt x="21" y="72"/>
                  </a:lnTo>
                  <a:lnTo>
                    <a:pt x="9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3"/>
                  </a:lnTo>
                  <a:lnTo>
                    <a:pt x="2" y="169"/>
                  </a:lnTo>
                  <a:lnTo>
                    <a:pt x="9" y="195"/>
                  </a:lnTo>
                  <a:lnTo>
                    <a:pt x="21" y="224"/>
                  </a:lnTo>
                  <a:lnTo>
                    <a:pt x="36" y="252"/>
                  </a:lnTo>
                  <a:lnTo>
                    <a:pt x="53" y="278"/>
                  </a:lnTo>
                  <a:lnTo>
                    <a:pt x="68" y="300"/>
                  </a:lnTo>
                  <a:lnTo>
                    <a:pt x="75" y="307"/>
                  </a:lnTo>
                  <a:lnTo>
                    <a:pt x="82" y="312"/>
                  </a:lnTo>
                  <a:lnTo>
                    <a:pt x="87" y="314"/>
                  </a:lnTo>
                  <a:lnTo>
                    <a:pt x="92" y="312"/>
                  </a:lnTo>
                  <a:lnTo>
                    <a:pt x="99" y="300"/>
                  </a:lnTo>
                  <a:lnTo>
                    <a:pt x="104" y="288"/>
                  </a:lnTo>
                  <a:lnTo>
                    <a:pt x="104" y="271"/>
                  </a:lnTo>
                  <a:lnTo>
                    <a:pt x="104" y="250"/>
                  </a:lnTo>
                  <a:lnTo>
                    <a:pt x="94" y="207"/>
                  </a:lnTo>
                  <a:lnTo>
                    <a:pt x="82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0" name="Freeform 287"/>
            <p:cNvSpPr/>
            <p:nvPr/>
          </p:nvSpPr>
          <p:spPr bwMode="auto">
            <a:xfrm>
              <a:off x="808764" y="2929121"/>
              <a:ext cx="36402" cy="113067"/>
            </a:xfrm>
            <a:custGeom>
              <a:avLst/>
              <a:gdLst/>
              <a:ahLst/>
              <a:cxnLst>
                <a:cxn ang="0">
                  <a:pos x="34" y="157"/>
                </a:cxn>
                <a:cxn ang="0">
                  <a:pos x="32" y="153"/>
                </a:cxn>
                <a:cxn ang="0">
                  <a:pos x="25" y="141"/>
                </a:cxn>
                <a:cxn ang="0">
                  <a:pos x="22" y="134"/>
                </a:cxn>
                <a:cxn ang="0">
                  <a:pos x="20" y="126"/>
                </a:cxn>
                <a:cxn ang="0">
                  <a:pos x="20" y="117"/>
                </a:cxn>
                <a:cxn ang="0">
                  <a:pos x="22" y="107"/>
                </a:cxn>
                <a:cxn ang="0">
                  <a:pos x="34" y="88"/>
                </a:cxn>
                <a:cxn ang="0">
                  <a:pos x="46" y="69"/>
                </a:cxn>
                <a:cxn ang="0">
                  <a:pos x="59" y="46"/>
                </a:cxn>
                <a:cxn ang="0">
                  <a:pos x="63" y="34"/>
                </a:cxn>
                <a:cxn ang="0">
                  <a:pos x="66" y="19"/>
                </a:cxn>
                <a:cxn ang="0">
                  <a:pos x="66" y="15"/>
                </a:cxn>
                <a:cxn ang="0">
                  <a:pos x="63" y="8"/>
                </a:cxn>
                <a:cxn ang="0">
                  <a:pos x="61" y="5"/>
                </a:cxn>
                <a:cxn ang="0">
                  <a:pos x="56" y="3"/>
                </a:cxn>
                <a:cxn ang="0">
                  <a:pos x="49" y="0"/>
                </a:cxn>
                <a:cxn ang="0">
                  <a:pos x="37" y="0"/>
                </a:cxn>
                <a:cxn ang="0">
                  <a:pos x="32" y="8"/>
                </a:cxn>
                <a:cxn ang="0">
                  <a:pos x="34" y="10"/>
                </a:cxn>
                <a:cxn ang="0">
                  <a:pos x="39" y="15"/>
                </a:cxn>
                <a:cxn ang="0">
                  <a:pos x="42" y="19"/>
                </a:cxn>
                <a:cxn ang="0">
                  <a:pos x="42" y="26"/>
                </a:cxn>
                <a:cxn ang="0">
                  <a:pos x="39" y="34"/>
                </a:cxn>
                <a:cxn ang="0">
                  <a:pos x="34" y="41"/>
                </a:cxn>
                <a:cxn ang="0">
                  <a:pos x="22" y="60"/>
                </a:cxn>
                <a:cxn ang="0">
                  <a:pos x="10" y="88"/>
                </a:cxn>
                <a:cxn ang="0">
                  <a:pos x="3" y="117"/>
                </a:cxn>
                <a:cxn ang="0">
                  <a:pos x="0" y="131"/>
                </a:cxn>
                <a:cxn ang="0">
                  <a:pos x="0" y="141"/>
                </a:cxn>
                <a:cxn ang="0">
                  <a:pos x="10" y="162"/>
                </a:cxn>
                <a:cxn ang="0">
                  <a:pos x="22" y="186"/>
                </a:cxn>
                <a:cxn ang="0">
                  <a:pos x="29" y="195"/>
                </a:cxn>
                <a:cxn ang="0">
                  <a:pos x="37" y="202"/>
                </a:cxn>
                <a:cxn ang="0">
                  <a:pos x="39" y="205"/>
                </a:cxn>
                <a:cxn ang="0">
                  <a:pos x="42" y="200"/>
                </a:cxn>
                <a:cxn ang="0">
                  <a:pos x="44" y="190"/>
                </a:cxn>
                <a:cxn ang="0">
                  <a:pos x="34" y="157"/>
                </a:cxn>
              </a:cxnLst>
              <a:rect l="0" t="0" r="r" b="b"/>
              <a:pathLst>
                <a:path w="66" h="205">
                  <a:moveTo>
                    <a:pt x="34" y="157"/>
                  </a:moveTo>
                  <a:lnTo>
                    <a:pt x="32" y="153"/>
                  </a:lnTo>
                  <a:lnTo>
                    <a:pt x="25" y="141"/>
                  </a:lnTo>
                  <a:lnTo>
                    <a:pt x="22" y="134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07"/>
                  </a:lnTo>
                  <a:lnTo>
                    <a:pt x="34" y="88"/>
                  </a:lnTo>
                  <a:lnTo>
                    <a:pt x="46" y="69"/>
                  </a:lnTo>
                  <a:lnTo>
                    <a:pt x="59" y="46"/>
                  </a:lnTo>
                  <a:lnTo>
                    <a:pt x="63" y="34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3" y="8"/>
                  </a:lnTo>
                  <a:lnTo>
                    <a:pt x="61" y="5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9" y="15"/>
                  </a:lnTo>
                  <a:lnTo>
                    <a:pt x="42" y="19"/>
                  </a:lnTo>
                  <a:lnTo>
                    <a:pt x="42" y="26"/>
                  </a:lnTo>
                  <a:lnTo>
                    <a:pt x="39" y="34"/>
                  </a:lnTo>
                  <a:lnTo>
                    <a:pt x="34" y="41"/>
                  </a:lnTo>
                  <a:lnTo>
                    <a:pt x="22" y="60"/>
                  </a:lnTo>
                  <a:lnTo>
                    <a:pt x="10" y="88"/>
                  </a:lnTo>
                  <a:lnTo>
                    <a:pt x="3" y="117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10" y="162"/>
                  </a:lnTo>
                  <a:lnTo>
                    <a:pt x="22" y="186"/>
                  </a:lnTo>
                  <a:lnTo>
                    <a:pt x="29" y="195"/>
                  </a:lnTo>
                  <a:lnTo>
                    <a:pt x="37" y="202"/>
                  </a:lnTo>
                  <a:lnTo>
                    <a:pt x="39" y="205"/>
                  </a:lnTo>
                  <a:lnTo>
                    <a:pt x="42" y="200"/>
                  </a:lnTo>
                  <a:lnTo>
                    <a:pt x="44" y="190"/>
                  </a:lnTo>
                  <a:lnTo>
                    <a:pt x="34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1" name="Freeform 288"/>
            <p:cNvSpPr/>
            <p:nvPr/>
          </p:nvSpPr>
          <p:spPr bwMode="auto">
            <a:xfrm>
              <a:off x="826414" y="2951734"/>
              <a:ext cx="84387" cy="178150"/>
            </a:xfrm>
            <a:custGeom>
              <a:avLst/>
              <a:gdLst/>
              <a:ahLst/>
              <a:cxnLst>
                <a:cxn ang="0">
                  <a:pos x="124" y="313"/>
                </a:cxn>
                <a:cxn ang="0">
                  <a:pos x="133" y="306"/>
                </a:cxn>
                <a:cxn ang="0">
                  <a:pos x="141" y="297"/>
                </a:cxn>
                <a:cxn ang="0">
                  <a:pos x="148" y="285"/>
                </a:cxn>
                <a:cxn ang="0">
                  <a:pos x="153" y="268"/>
                </a:cxn>
                <a:cxn ang="0">
                  <a:pos x="153" y="259"/>
                </a:cxn>
                <a:cxn ang="0">
                  <a:pos x="153" y="247"/>
                </a:cxn>
                <a:cxn ang="0">
                  <a:pos x="150" y="235"/>
                </a:cxn>
                <a:cxn ang="0">
                  <a:pos x="146" y="223"/>
                </a:cxn>
                <a:cxn ang="0">
                  <a:pos x="138" y="209"/>
                </a:cxn>
                <a:cxn ang="0">
                  <a:pos x="128" y="195"/>
                </a:cxn>
                <a:cxn ang="0">
                  <a:pos x="119" y="188"/>
                </a:cxn>
                <a:cxn ang="0">
                  <a:pos x="102" y="171"/>
                </a:cxn>
                <a:cxn ang="0">
                  <a:pos x="92" y="157"/>
                </a:cxn>
                <a:cxn ang="0">
                  <a:pos x="83" y="142"/>
                </a:cxn>
                <a:cxn ang="0">
                  <a:pos x="78" y="123"/>
                </a:cxn>
                <a:cxn ang="0">
                  <a:pos x="73" y="102"/>
                </a:cxn>
                <a:cxn ang="0">
                  <a:pos x="73" y="62"/>
                </a:cxn>
                <a:cxn ang="0">
                  <a:pos x="70" y="45"/>
                </a:cxn>
                <a:cxn ang="0">
                  <a:pos x="68" y="28"/>
                </a:cxn>
                <a:cxn ang="0">
                  <a:pos x="63" y="17"/>
                </a:cxn>
                <a:cxn ang="0">
                  <a:pos x="56" y="7"/>
                </a:cxn>
                <a:cxn ang="0">
                  <a:pos x="48" y="2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4" y="9"/>
                </a:cxn>
                <a:cxn ang="0">
                  <a:pos x="10" y="17"/>
                </a:cxn>
                <a:cxn ang="0">
                  <a:pos x="5" y="26"/>
                </a:cxn>
                <a:cxn ang="0">
                  <a:pos x="2" y="38"/>
                </a:cxn>
                <a:cxn ang="0">
                  <a:pos x="2" y="52"/>
                </a:cxn>
                <a:cxn ang="0">
                  <a:pos x="2" y="81"/>
                </a:cxn>
                <a:cxn ang="0">
                  <a:pos x="0" y="142"/>
                </a:cxn>
                <a:cxn ang="0">
                  <a:pos x="0" y="188"/>
                </a:cxn>
                <a:cxn ang="0">
                  <a:pos x="0" y="211"/>
                </a:cxn>
                <a:cxn ang="0">
                  <a:pos x="5" y="235"/>
                </a:cxn>
                <a:cxn ang="0">
                  <a:pos x="10" y="259"/>
                </a:cxn>
                <a:cxn ang="0">
                  <a:pos x="14" y="278"/>
                </a:cxn>
                <a:cxn ang="0">
                  <a:pos x="24" y="294"/>
                </a:cxn>
                <a:cxn ang="0">
                  <a:pos x="39" y="309"/>
                </a:cxn>
                <a:cxn ang="0">
                  <a:pos x="46" y="313"/>
                </a:cxn>
                <a:cxn ang="0">
                  <a:pos x="53" y="318"/>
                </a:cxn>
                <a:cxn ang="0">
                  <a:pos x="63" y="320"/>
                </a:cxn>
                <a:cxn ang="0">
                  <a:pos x="73" y="323"/>
                </a:cxn>
                <a:cxn ang="0">
                  <a:pos x="85" y="323"/>
                </a:cxn>
                <a:cxn ang="0">
                  <a:pos x="97" y="320"/>
                </a:cxn>
                <a:cxn ang="0">
                  <a:pos x="124" y="313"/>
                </a:cxn>
              </a:cxnLst>
              <a:rect l="0" t="0" r="r" b="b"/>
              <a:pathLst>
                <a:path w="153" h="323">
                  <a:moveTo>
                    <a:pt x="124" y="313"/>
                  </a:moveTo>
                  <a:lnTo>
                    <a:pt x="133" y="306"/>
                  </a:lnTo>
                  <a:lnTo>
                    <a:pt x="141" y="297"/>
                  </a:lnTo>
                  <a:lnTo>
                    <a:pt x="148" y="285"/>
                  </a:lnTo>
                  <a:lnTo>
                    <a:pt x="153" y="268"/>
                  </a:lnTo>
                  <a:lnTo>
                    <a:pt x="153" y="259"/>
                  </a:lnTo>
                  <a:lnTo>
                    <a:pt x="153" y="247"/>
                  </a:lnTo>
                  <a:lnTo>
                    <a:pt x="150" y="235"/>
                  </a:lnTo>
                  <a:lnTo>
                    <a:pt x="146" y="223"/>
                  </a:lnTo>
                  <a:lnTo>
                    <a:pt x="138" y="209"/>
                  </a:lnTo>
                  <a:lnTo>
                    <a:pt x="128" y="195"/>
                  </a:lnTo>
                  <a:lnTo>
                    <a:pt x="119" y="188"/>
                  </a:lnTo>
                  <a:lnTo>
                    <a:pt x="102" y="171"/>
                  </a:lnTo>
                  <a:lnTo>
                    <a:pt x="92" y="157"/>
                  </a:lnTo>
                  <a:lnTo>
                    <a:pt x="83" y="142"/>
                  </a:lnTo>
                  <a:lnTo>
                    <a:pt x="78" y="123"/>
                  </a:lnTo>
                  <a:lnTo>
                    <a:pt x="73" y="102"/>
                  </a:lnTo>
                  <a:lnTo>
                    <a:pt x="73" y="62"/>
                  </a:lnTo>
                  <a:lnTo>
                    <a:pt x="70" y="45"/>
                  </a:lnTo>
                  <a:lnTo>
                    <a:pt x="68" y="28"/>
                  </a:lnTo>
                  <a:lnTo>
                    <a:pt x="63" y="17"/>
                  </a:lnTo>
                  <a:lnTo>
                    <a:pt x="56" y="7"/>
                  </a:lnTo>
                  <a:lnTo>
                    <a:pt x="48" y="2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4" y="9"/>
                  </a:lnTo>
                  <a:lnTo>
                    <a:pt x="10" y="17"/>
                  </a:lnTo>
                  <a:lnTo>
                    <a:pt x="5" y="26"/>
                  </a:lnTo>
                  <a:lnTo>
                    <a:pt x="2" y="38"/>
                  </a:lnTo>
                  <a:lnTo>
                    <a:pt x="2" y="52"/>
                  </a:lnTo>
                  <a:lnTo>
                    <a:pt x="2" y="81"/>
                  </a:lnTo>
                  <a:lnTo>
                    <a:pt x="0" y="142"/>
                  </a:lnTo>
                  <a:lnTo>
                    <a:pt x="0" y="188"/>
                  </a:lnTo>
                  <a:lnTo>
                    <a:pt x="0" y="211"/>
                  </a:lnTo>
                  <a:lnTo>
                    <a:pt x="5" y="235"/>
                  </a:lnTo>
                  <a:lnTo>
                    <a:pt x="10" y="259"/>
                  </a:lnTo>
                  <a:lnTo>
                    <a:pt x="14" y="278"/>
                  </a:lnTo>
                  <a:lnTo>
                    <a:pt x="24" y="294"/>
                  </a:lnTo>
                  <a:lnTo>
                    <a:pt x="39" y="309"/>
                  </a:lnTo>
                  <a:lnTo>
                    <a:pt x="46" y="313"/>
                  </a:lnTo>
                  <a:lnTo>
                    <a:pt x="53" y="318"/>
                  </a:lnTo>
                  <a:lnTo>
                    <a:pt x="63" y="320"/>
                  </a:lnTo>
                  <a:lnTo>
                    <a:pt x="73" y="323"/>
                  </a:lnTo>
                  <a:lnTo>
                    <a:pt x="85" y="323"/>
                  </a:lnTo>
                  <a:lnTo>
                    <a:pt x="97" y="320"/>
                  </a:lnTo>
                  <a:lnTo>
                    <a:pt x="124" y="3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2" name="Freeform 289"/>
            <p:cNvSpPr/>
            <p:nvPr/>
          </p:nvSpPr>
          <p:spPr bwMode="auto">
            <a:xfrm>
              <a:off x="838548" y="2951734"/>
              <a:ext cx="72253" cy="176495"/>
            </a:xfrm>
            <a:custGeom>
              <a:avLst/>
              <a:gdLst/>
              <a:ahLst/>
              <a:cxnLst>
                <a:cxn ang="0">
                  <a:pos x="106" y="195"/>
                </a:cxn>
                <a:cxn ang="0">
                  <a:pos x="97" y="188"/>
                </a:cxn>
                <a:cxn ang="0">
                  <a:pos x="80" y="171"/>
                </a:cxn>
                <a:cxn ang="0">
                  <a:pos x="70" y="157"/>
                </a:cxn>
                <a:cxn ang="0">
                  <a:pos x="61" y="142"/>
                </a:cxn>
                <a:cxn ang="0">
                  <a:pos x="56" y="123"/>
                </a:cxn>
                <a:cxn ang="0">
                  <a:pos x="51" y="102"/>
                </a:cxn>
                <a:cxn ang="0">
                  <a:pos x="51" y="62"/>
                </a:cxn>
                <a:cxn ang="0">
                  <a:pos x="48" y="45"/>
                </a:cxn>
                <a:cxn ang="0">
                  <a:pos x="46" y="28"/>
                </a:cxn>
                <a:cxn ang="0">
                  <a:pos x="41" y="17"/>
                </a:cxn>
                <a:cxn ang="0">
                  <a:pos x="34" y="7"/>
                </a:cxn>
                <a:cxn ang="0">
                  <a:pos x="26" y="2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5" y="9"/>
                </a:cxn>
                <a:cxn ang="0">
                  <a:pos x="12" y="19"/>
                </a:cxn>
                <a:cxn ang="0">
                  <a:pos x="17" y="28"/>
                </a:cxn>
                <a:cxn ang="0">
                  <a:pos x="22" y="38"/>
                </a:cxn>
                <a:cxn ang="0">
                  <a:pos x="22" y="50"/>
                </a:cxn>
                <a:cxn ang="0">
                  <a:pos x="22" y="66"/>
                </a:cxn>
                <a:cxn ang="0">
                  <a:pos x="22" y="85"/>
                </a:cxn>
                <a:cxn ang="0">
                  <a:pos x="22" y="105"/>
                </a:cxn>
                <a:cxn ang="0">
                  <a:pos x="26" y="126"/>
                </a:cxn>
                <a:cxn ang="0">
                  <a:pos x="31" y="147"/>
                </a:cxn>
                <a:cxn ang="0">
                  <a:pos x="39" y="169"/>
                </a:cxn>
                <a:cxn ang="0">
                  <a:pos x="46" y="185"/>
                </a:cxn>
                <a:cxn ang="0">
                  <a:pos x="58" y="202"/>
                </a:cxn>
                <a:cxn ang="0">
                  <a:pos x="68" y="214"/>
                </a:cxn>
                <a:cxn ang="0">
                  <a:pos x="77" y="223"/>
                </a:cxn>
                <a:cxn ang="0">
                  <a:pos x="85" y="237"/>
                </a:cxn>
                <a:cxn ang="0">
                  <a:pos x="87" y="252"/>
                </a:cxn>
                <a:cxn ang="0">
                  <a:pos x="90" y="268"/>
                </a:cxn>
                <a:cxn ang="0">
                  <a:pos x="87" y="285"/>
                </a:cxn>
                <a:cxn ang="0">
                  <a:pos x="87" y="299"/>
                </a:cxn>
                <a:cxn ang="0">
                  <a:pos x="82" y="311"/>
                </a:cxn>
                <a:cxn ang="0">
                  <a:pos x="77" y="320"/>
                </a:cxn>
                <a:cxn ang="0">
                  <a:pos x="82" y="320"/>
                </a:cxn>
                <a:cxn ang="0">
                  <a:pos x="90" y="316"/>
                </a:cxn>
                <a:cxn ang="0">
                  <a:pos x="97" y="313"/>
                </a:cxn>
                <a:cxn ang="0">
                  <a:pos x="102" y="313"/>
                </a:cxn>
                <a:cxn ang="0">
                  <a:pos x="111" y="306"/>
                </a:cxn>
                <a:cxn ang="0">
                  <a:pos x="119" y="297"/>
                </a:cxn>
                <a:cxn ang="0">
                  <a:pos x="126" y="285"/>
                </a:cxn>
                <a:cxn ang="0">
                  <a:pos x="131" y="268"/>
                </a:cxn>
                <a:cxn ang="0">
                  <a:pos x="131" y="259"/>
                </a:cxn>
                <a:cxn ang="0">
                  <a:pos x="131" y="247"/>
                </a:cxn>
                <a:cxn ang="0">
                  <a:pos x="128" y="235"/>
                </a:cxn>
                <a:cxn ang="0">
                  <a:pos x="124" y="223"/>
                </a:cxn>
                <a:cxn ang="0">
                  <a:pos x="116" y="209"/>
                </a:cxn>
                <a:cxn ang="0">
                  <a:pos x="106" y="195"/>
                </a:cxn>
              </a:cxnLst>
              <a:rect l="0" t="0" r="r" b="b"/>
              <a:pathLst>
                <a:path w="131" h="320">
                  <a:moveTo>
                    <a:pt x="106" y="195"/>
                  </a:moveTo>
                  <a:lnTo>
                    <a:pt x="97" y="188"/>
                  </a:lnTo>
                  <a:lnTo>
                    <a:pt x="80" y="171"/>
                  </a:lnTo>
                  <a:lnTo>
                    <a:pt x="70" y="157"/>
                  </a:lnTo>
                  <a:lnTo>
                    <a:pt x="61" y="142"/>
                  </a:lnTo>
                  <a:lnTo>
                    <a:pt x="56" y="123"/>
                  </a:lnTo>
                  <a:lnTo>
                    <a:pt x="51" y="102"/>
                  </a:lnTo>
                  <a:lnTo>
                    <a:pt x="51" y="62"/>
                  </a:lnTo>
                  <a:lnTo>
                    <a:pt x="48" y="45"/>
                  </a:lnTo>
                  <a:lnTo>
                    <a:pt x="46" y="28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5" y="9"/>
                  </a:lnTo>
                  <a:lnTo>
                    <a:pt x="12" y="19"/>
                  </a:lnTo>
                  <a:lnTo>
                    <a:pt x="17" y="28"/>
                  </a:lnTo>
                  <a:lnTo>
                    <a:pt x="22" y="38"/>
                  </a:lnTo>
                  <a:lnTo>
                    <a:pt x="22" y="50"/>
                  </a:lnTo>
                  <a:lnTo>
                    <a:pt x="22" y="66"/>
                  </a:lnTo>
                  <a:lnTo>
                    <a:pt x="22" y="85"/>
                  </a:lnTo>
                  <a:lnTo>
                    <a:pt x="22" y="105"/>
                  </a:lnTo>
                  <a:lnTo>
                    <a:pt x="26" y="126"/>
                  </a:lnTo>
                  <a:lnTo>
                    <a:pt x="31" y="147"/>
                  </a:lnTo>
                  <a:lnTo>
                    <a:pt x="39" y="169"/>
                  </a:lnTo>
                  <a:lnTo>
                    <a:pt x="46" y="185"/>
                  </a:lnTo>
                  <a:lnTo>
                    <a:pt x="58" y="202"/>
                  </a:lnTo>
                  <a:lnTo>
                    <a:pt x="68" y="214"/>
                  </a:lnTo>
                  <a:lnTo>
                    <a:pt x="77" y="223"/>
                  </a:lnTo>
                  <a:lnTo>
                    <a:pt x="85" y="237"/>
                  </a:lnTo>
                  <a:lnTo>
                    <a:pt x="87" y="252"/>
                  </a:lnTo>
                  <a:lnTo>
                    <a:pt x="90" y="268"/>
                  </a:lnTo>
                  <a:lnTo>
                    <a:pt x="87" y="285"/>
                  </a:lnTo>
                  <a:lnTo>
                    <a:pt x="87" y="299"/>
                  </a:lnTo>
                  <a:lnTo>
                    <a:pt x="82" y="311"/>
                  </a:lnTo>
                  <a:lnTo>
                    <a:pt x="77" y="320"/>
                  </a:lnTo>
                  <a:lnTo>
                    <a:pt x="82" y="320"/>
                  </a:lnTo>
                  <a:lnTo>
                    <a:pt x="90" y="316"/>
                  </a:lnTo>
                  <a:lnTo>
                    <a:pt x="97" y="313"/>
                  </a:lnTo>
                  <a:lnTo>
                    <a:pt x="102" y="313"/>
                  </a:lnTo>
                  <a:lnTo>
                    <a:pt x="111" y="306"/>
                  </a:lnTo>
                  <a:lnTo>
                    <a:pt x="119" y="297"/>
                  </a:lnTo>
                  <a:lnTo>
                    <a:pt x="126" y="285"/>
                  </a:lnTo>
                  <a:lnTo>
                    <a:pt x="131" y="268"/>
                  </a:lnTo>
                  <a:lnTo>
                    <a:pt x="131" y="259"/>
                  </a:lnTo>
                  <a:lnTo>
                    <a:pt x="131" y="247"/>
                  </a:lnTo>
                  <a:lnTo>
                    <a:pt x="128" y="235"/>
                  </a:lnTo>
                  <a:lnTo>
                    <a:pt x="124" y="223"/>
                  </a:lnTo>
                  <a:lnTo>
                    <a:pt x="116" y="209"/>
                  </a:lnTo>
                  <a:lnTo>
                    <a:pt x="106" y="19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3" name="Freeform 290"/>
            <p:cNvSpPr/>
            <p:nvPr/>
          </p:nvSpPr>
          <p:spPr bwMode="auto">
            <a:xfrm>
              <a:off x="728790" y="2972693"/>
              <a:ext cx="9376" cy="3033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7" y="26"/>
                </a:cxn>
                <a:cxn ang="0">
                  <a:pos x="12" y="40"/>
                </a:cxn>
                <a:cxn ang="0">
                  <a:pos x="17" y="52"/>
                </a:cxn>
                <a:cxn ang="0">
                  <a:pos x="14" y="55"/>
                </a:cxn>
                <a:cxn ang="0">
                  <a:pos x="12" y="55"/>
                </a:cxn>
                <a:cxn ang="0">
                  <a:pos x="9" y="50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12"/>
                </a:cxn>
              </a:cxnLst>
              <a:rect l="0" t="0" r="r" b="b"/>
              <a:pathLst>
                <a:path w="17" h="55">
                  <a:moveTo>
                    <a:pt x="7" y="12"/>
                  </a:moveTo>
                  <a:lnTo>
                    <a:pt x="7" y="26"/>
                  </a:lnTo>
                  <a:lnTo>
                    <a:pt x="12" y="40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0" y="7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4" name="Freeform 291"/>
            <p:cNvSpPr/>
            <p:nvPr/>
          </p:nvSpPr>
          <p:spPr bwMode="auto">
            <a:xfrm>
              <a:off x="745888" y="2938497"/>
              <a:ext cx="24268" cy="8107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4" y="7"/>
                </a:cxn>
                <a:cxn ang="0">
                  <a:pos x="20" y="29"/>
                </a:cxn>
                <a:cxn ang="0">
                  <a:pos x="10" y="41"/>
                </a:cxn>
                <a:cxn ang="0">
                  <a:pos x="5" y="55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3" y="112"/>
                </a:cxn>
                <a:cxn ang="0">
                  <a:pos x="8" y="131"/>
                </a:cxn>
                <a:cxn ang="0">
                  <a:pos x="10" y="143"/>
                </a:cxn>
                <a:cxn ang="0">
                  <a:pos x="15" y="147"/>
                </a:cxn>
                <a:cxn ang="0">
                  <a:pos x="15" y="143"/>
                </a:cxn>
                <a:cxn ang="0">
                  <a:pos x="15" y="133"/>
                </a:cxn>
                <a:cxn ang="0">
                  <a:pos x="12" y="117"/>
                </a:cxn>
                <a:cxn ang="0">
                  <a:pos x="8" y="97"/>
                </a:cxn>
                <a:cxn ang="0">
                  <a:pos x="8" y="86"/>
                </a:cxn>
                <a:cxn ang="0">
                  <a:pos x="8" y="71"/>
                </a:cxn>
                <a:cxn ang="0">
                  <a:pos x="12" y="60"/>
                </a:cxn>
                <a:cxn ang="0">
                  <a:pos x="17" y="45"/>
                </a:cxn>
                <a:cxn ang="0">
                  <a:pos x="27" y="31"/>
                </a:cxn>
                <a:cxn ang="0">
                  <a:pos x="39" y="19"/>
                </a:cxn>
                <a:cxn ang="0">
                  <a:pos x="44" y="0"/>
                </a:cxn>
              </a:cxnLst>
              <a:rect l="0" t="0" r="r" b="b"/>
              <a:pathLst>
                <a:path w="44" h="147">
                  <a:moveTo>
                    <a:pt x="44" y="0"/>
                  </a:moveTo>
                  <a:lnTo>
                    <a:pt x="34" y="7"/>
                  </a:lnTo>
                  <a:lnTo>
                    <a:pt x="20" y="29"/>
                  </a:lnTo>
                  <a:lnTo>
                    <a:pt x="10" y="41"/>
                  </a:lnTo>
                  <a:lnTo>
                    <a:pt x="5" y="55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3" y="112"/>
                  </a:lnTo>
                  <a:lnTo>
                    <a:pt x="8" y="131"/>
                  </a:lnTo>
                  <a:lnTo>
                    <a:pt x="10" y="143"/>
                  </a:lnTo>
                  <a:lnTo>
                    <a:pt x="15" y="147"/>
                  </a:lnTo>
                  <a:lnTo>
                    <a:pt x="15" y="143"/>
                  </a:lnTo>
                  <a:lnTo>
                    <a:pt x="15" y="133"/>
                  </a:lnTo>
                  <a:lnTo>
                    <a:pt x="12" y="117"/>
                  </a:lnTo>
                  <a:lnTo>
                    <a:pt x="8" y="97"/>
                  </a:lnTo>
                  <a:lnTo>
                    <a:pt x="8" y="86"/>
                  </a:lnTo>
                  <a:lnTo>
                    <a:pt x="8" y="71"/>
                  </a:lnTo>
                  <a:lnTo>
                    <a:pt x="12" y="60"/>
                  </a:lnTo>
                  <a:lnTo>
                    <a:pt x="17" y="45"/>
                  </a:lnTo>
                  <a:lnTo>
                    <a:pt x="27" y="31"/>
                  </a:lnTo>
                  <a:lnTo>
                    <a:pt x="39" y="1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292"/>
            <p:cNvSpPr/>
            <p:nvPr/>
          </p:nvSpPr>
          <p:spPr bwMode="auto">
            <a:xfrm>
              <a:off x="835790" y="3119405"/>
              <a:ext cx="45227" cy="22062"/>
            </a:xfrm>
            <a:custGeom>
              <a:avLst/>
              <a:gdLst/>
              <a:ahLst/>
              <a:cxnLst>
                <a:cxn ang="0">
                  <a:pos x="82" y="16"/>
                </a:cxn>
                <a:cxn ang="0">
                  <a:pos x="68" y="40"/>
                </a:cxn>
                <a:cxn ang="0">
                  <a:pos x="39" y="26"/>
                </a:cxn>
                <a:cxn ang="0">
                  <a:pos x="17" y="14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39" y="5"/>
                </a:cxn>
                <a:cxn ang="0">
                  <a:pos x="82" y="16"/>
                </a:cxn>
              </a:cxnLst>
              <a:rect l="0" t="0" r="r" b="b"/>
              <a:pathLst>
                <a:path w="82" h="40">
                  <a:moveTo>
                    <a:pt x="82" y="16"/>
                  </a:moveTo>
                  <a:lnTo>
                    <a:pt x="68" y="40"/>
                  </a:lnTo>
                  <a:lnTo>
                    <a:pt x="39" y="26"/>
                  </a:lnTo>
                  <a:lnTo>
                    <a:pt x="17" y="14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39" y="5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6" name="组合 456"/>
          <p:cNvGrpSpPr/>
          <p:nvPr/>
        </p:nvGrpSpPr>
        <p:grpSpPr>
          <a:xfrm flipH="1">
            <a:off x="4238230" y="5218598"/>
            <a:ext cx="779911" cy="1280791"/>
            <a:chOff x="285346" y="2428868"/>
            <a:chExt cx="1000506" cy="16430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07" name="Freeform 8"/>
            <p:cNvSpPr/>
            <p:nvPr/>
          </p:nvSpPr>
          <p:spPr bwMode="auto">
            <a:xfrm>
              <a:off x="1250553" y="3009647"/>
              <a:ext cx="32541" cy="678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8" y="7"/>
                </a:cxn>
                <a:cxn ang="0">
                  <a:pos x="32" y="2"/>
                </a:cxn>
                <a:cxn ang="0">
                  <a:pos x="39" y="0"/>
                </a:cxn>
                <a:cxn ang="0">
                  <a:pos x="47" y="2"/>
                </a:cxn>
                <a:cxn ang="0">
                  <a:pos x="52" y="4"/>
                </a:cxn>
                <a:cxn ang="0">
                  <a:pos x="54" y="7"/>
                </a:cxn>
                <a:cxn ang="0">
                  <a:pos x="56" y="11"/>
                </a:cxn>
                <a:cxn ang="0">
                  <a:pos x="59" y="18"/>
                </a:cxn>
                <a:cxn ang="0">
                  <a:pos x="56" y="30"/>
                </a:cxn>
                <a:cxn ang="0">
                  <a:pos x="54" y="37"/>
                </a:cxn>
                <a:cxn ang="0">
                  <a:pos x="49" y="44"/>
                </a:cxn>
                <a:cxn ang="0">
                  <a:pos x="39" y="66"/>
                </a:cxn>
                <a:cxn ang="0">
                  <a:pos x="27" y="92"/>
                </a:cxn>
                <a:cxn ang="0">
                  <a:pos x="15" y="113"/>
                </a:cxn>
                <a:cxn ang="0">
                  <a:pos x="13" y="120"/>
                </a:cxn>
                <a:cxn ang="0">
                  <a:pos x="8" y="123"/>
                </a:cxn>
                <a:cxn ang="0">
                  <a:pos x="5" y="120"/>
                </a:cxn>
                <a:cxn ang="0">
                  <a:pos x="5" y="118"/>
                </a:cxn>
                <a:cxn ang="0">
                  <a:pos x="3" y="106"/>
                </a:cxn>
                <a:cxn ang="0">
                  <a:pos x="0" y="68"/>
                </a:cxn>
                <a:cxn ang="0">
                  <a:pos x="0" y="14"/>
                </a:cxn>
              </a:cxnLst>
              <a:rect l="0" t="0" r="r" b="b"/>
              <a:pathLst>
                <a:path w="59" h="123">
                  <a:moveTo>
                    <a:pt x="0" y="14"/>
                  </a:moveTo>
                  <a:lnTo>
                    <a:pt x="18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2" y="4"/>
                  </a:lnTo>
                  <a:lnTo>
                    <a:pt x="54" y="7"/>
                  </a:lnTo>
                  <a:lnTo>
                    <a:pt x="56" y="11"/>
                  </a:lnTo>
                  <a:lnTo>
                    <a:pt x="59" y="18"/>
                  </a:lnTo>
                  <a:lnTo>
                    <a:pt x="56" y="30"/>
                  </a:lnTo>
                  <a:lnTo>
                    <a:pt x="54" y="37"/>
                  </a:lnTo>
                  <a:lnTo>
                    <a:pt x="49" y="44"/>
                  </a:lnTo>
                  <a:lnTo>
                    <a:pt x="39" y="66"/>
                  </a:lnTo>
                  <a:lnTo>
                    <a:pt x="27" y="92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8" y="123"/>
                  </a:lnTo>
                  <a:lnTo>
                    <a:pt x="5" y="120"/>
                  </a:lnTo>
                  <a:lnTo>
                    <a:pt x="5" y="118"/>
                  </a:lnTo>
                  <a:lnTo>
                    <a:pt x="3" y="106"/>
                  </a:lnTo>
                  <a:lnTo>
                    <a:pt x="0" y="6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" name="Freeform 148"/>
            <p:cNvSpPr/>
            <p:nvPr/>
          </p:nvSpPr>
          <p:spPr bwMode="auto">
            <a:xfrm>
              <a:off x="697903" y="3030054"/>
              <a:ext cx="400423" cy="456129"/>
            </a:xfrm>
            <a:custGeom>
              <a:avLst/>
              <a:gdLst/>
              <a:ahLst/>
              <a:cxnLst>
                <a:cxn ang="0">
                  <a:pos x="454" y="112"/>
                </a:cxn>
                <a:cxn ang="0">
                  <a:pos x="631" y="93"/>
                </a:cxn>
                <a:cxn ang="0">
                  <a:pos x="677" y="83"/>
                </a:cxn>
                <a:cxn ang="0">
                  <a:pos x="692" y="88"/>
                </a:cxn>
                <a:cxn ang="0">
                  <a:pos x="706" y="105"/>
                </a:cxn>
                <a:cxn ang="0">
                  <a:pos x="718" y="150"/>
                </a:cxn>
                <a:cxn ang="0">
                  <a:pos x="726" y="212"/>
                </a:cxn>
                <a:cxn ang="0">
                  <a:pos x="723" y="286"/>
                </a:cxn>
                <a:cxn ang="0">
                  <a:pos x="714" y="364"/>
                </a:cxn>
                <a:cxn ang="0">
                  <a:pos x="699" y="447"/>
                </a:cxn>
                <a:cxn ang="0">
                  <a:pos x="677" y="523"/>
                </a:cxn>
                <a:cxn ang="0">
                  <a:pos x="650" y="592"/>
                </a:cxn>
                <a:cxn ang="0">
                  <a:pos x="626" y="675"/>
                </a:cxn>
                <a:cxn ang="0">
                  <a:pos x="612" y="753"/>
                </a:cxn>
                <a:cxn ang="0">
                  <a:pos x="602" y="792"/>
                </a:cxn>
                <a:cxn ang="0">
                  <a:pos x="592" y="810"/>
                </a:cxn>
                <a:cxn ang="0">
                  <a:pos x="573" y="822"/>
                </a:cxn>
                <a:cxn ang="0">
                  <a:pos x="546" y="827"/>
                </a:cxn>
                <a:cxn ang="0">
                  <a:pos x="507" y="825"/>
                </a:cxn>
                <a:cxn ang="0">
                  <a:pos x="432" y="808"/>
                </a:cxn>
                <a:cxn ang="0">
                  <a:pos x="308" y="777"/>
                </a:cxn>
                <a:cxn ang="0">
                  <a:pos x="240" y="765"/>
                </a:cxn>
                <a:cxn ang="0">
                  <a:pos x="172" y="761"/>
                </a:cxn>
                <a:cxn ang="0">
                  <a:pos x="107" y="768"/>
                </a:cxn>
                <a:cxn ang="0">
                  <a:pos x="77" y="763"/>
                </a:cxn>
                <a:cxn ang="0">
                  <a:pos x="53" y="744"/>
                </a:cxn>
                <a:cxn ang="0">
                  <a:pos x="34" y="708"/>
                </a:cxn>
                <a:cxn ang="0">
                  <a:pos x="19" y="661"/>
                </a:cxn>
                <a:cxn ang="0">
                  <a:pos x="2" y="540"/>
                </a:cxn>
                <a:cxn ang="0">
                  <a:pos x="0" y="397"/>
                </a:cxn>
                <a:cxn ang="0">
                  <a:pos x="5" y="252"/>
                </a:cxn>
                <a:cxn ang="0">
                  <a:pos x="22" y="34"/>
                </a:cxn>
                <a:cxn ang="0">
                  <a:pos x="61" y="10"/>
                </a:cxn>
                <a:cxn ang="0">
                  <a:pos x="138" y="36"/>
                </a:cxn>
                <a:cxn ang="0">
                  <a:pos x="230" y="74"/>
                </a:cxn>
                <a:cxn ang="0">
                  <a:pos x="269" y="98"/>
                </a:cxn>
                <a:cxn ang="0">
                  <a:pos x="296" y="124"/>
                </a:cxn>
              </a:cxnLst>
              <a:rect l="0" t="0" r="r" b="b"/>
              <a:pathLst>
                <a:path w="726" h="827">
                  <a:moveTo>
                    <a:pt x="296" y="124"/>
                  </a:moveTo>
                  <a:lnTo>
                    <a:pt x="454" y="112"/>
                  </a:lnTo>
                  <a:lnTo>
                    <a:pt x="578" y="100"/>
                  </a:lnTo>
                  <a:lnTo>
                    <a:pt x="631" y="93"/>
                  </a:lnTo>
                  <a:lnTo>
                    <a:pt x="670" y="83"/>
                  </a:lnTo>
                  <a:lnTo>
                    <a:pt x="677" y="83"/>
                  </a:lnTo>
                  <a:lnTo>
                    <a:pt x="684" y="86"/>
                  </a:lnTo>
                  <a:lnTo>
                    <a:pt x="692" y="88"/>
                  </a:lnTo>
                  <a:lnTo>
                    <a:pt x="697" y="93"/>
                  </a:lnTo>
                  <a:lnTo>
                    <a:pt x="706" y="105"/>
                  </a:lnTo>
                  <a:lnTo>
                    <a:pt x="714" y="124"/>
                  </a:lnTo>
                  <a:lnTo>
                    <a:pt x="718" y="150"/>
                  </a:lnTo>
                  <a:lnTo>
                    <a:pt x="723" y="178"/>
                  </a:lnTo>
                  <a:lnTo>
                    <a:pt x="726" y="212"/>
                  </a:lnTo>
                  <a:lnTo>
                    <a:pt x="726" y="247"/>
                  </a:lnTo>
                  <a:lnTo>
                    <a:pt x="723" y="286"/>
                  </a:lnTo>
                  <a:lnTo>
                    <a:pt x="718" y="323"/>
                  </a:lnTo>
                  <a:lnTo>
                    <a:pt x="714" y="364"/>
                  </a:lnTo>
                  <a:lnTo>
                    <a:pt x="706" y="407"/>
                  </a:lnTo>
                  <a:lnTo>
                    <a:pt x="699" y="447"/>
                  </a:lnTo>
                  <a:lnTo>
                    <a:pt x="687" y="485"/>
                  </a:lnTo>
                  <a:lnTo>
                    <a:pt x="677" y="523"/>
                  </a:lnTo>
                  <a:lnTo>
                    <a:pt x="663" y="559"/>
                  </a:lnTo>
                  <a:lnTo>
                    <a:pt x="650" y="592"/>
                  </a:lnTo>
                  <a:lnTo>
                    <a:pt x="641" y="623"/>
                  </a:lnTo>
                  <a:lnTo>
                    <a:pt x="626" y="675"/>
                  </a:lnTo>
                  <a:lnTo>
                    <a:pt x="619" y="718"/>
                  </a:lnTo>
                  <a:lnTo>
                    <a:pt x="612" y="753"/>
                  </a:lnTo>
                  <a:lnTo>
                    <a:pt x="607" y="782"/>
                  </a:lnTo>
                  <a:lnTo>
                    <a:pt x="602" y="792"/>
                  </a:lnTo>
                  <a:lnTo>
                    <a:pt x="597" y="801"/>
                  </a:lnTo>
                  <a:lnTo>
                    <a:pt x="592" y="810"/>
                  </a:lnTo>
                  <a:lnTo>
                    <a:pt x="582" y="815"/>
                  </a:lnTo>
                  <a:lnTo>
                    <a:pt x="573" y="822"/>
                  </a:lnTo>
                  <a:lnTo>
                    <a:pt x="561" y="825"/>
                  </a:lnTo>
                  <a:lnTo>
                    <a:pt x="546" y="827"/>
                  </a:lnTo>
                  <a:lnTo>
                    <a:pt x="527" y="827"/>
                  </a:lnTo>
                  <a:lnTo>
                    <a:pt x="507" y="825"/>
                  </a:lnTo>
                  <a:lnTo>
                    <a:pt x="483" y="820"/>
                  </a:lnTo>
                  <a:lnTo>
                    <a:pt x="432" y="808"/>
                  </a:lnTo>
                  <a:lnTo>
                    <a:pt x="371" y="792"/>
                  </a:lnTo>
                  <a:lnTo>
                    <a:pt x="308" y="777"/>
                  </a:lnTo>
                  <a:lnTo>
                    <a:pt x="274" y="770"/>
                  </a:lnTo>
                  <a:lnTo>
                    <a:pt x="240" y="765"/>
                  </a:lnTo>
                  <a:lnTo>
                    <a:pt x="206" y="763"/>
                  </a:lnTo>
                  <a:lnTo>
                    <a:pt x="172" y="761"/>
                  </a:lnTo>
                  <a:lnTo>
                    <a:pt x="140" y="763"/>
                  </a:lnTo>
                  <a:lnTo>
                    <a:pt x="107" y="768"/>
                  </a:lnTo>
                  <a:lnTo>
                    <a:pt x="90" y="768"/>
                  </a:lnTo>
                  <a:lnTo>
                    <a:pt x="77" y="763"/>
                  </a:lnTo>
                  <a:lnTo>
                    <a:pt x="63" y="756"/>
                  </a:lnTo>
                  <a:lnTo>
                    <a:pt x="53" y="744"/>
                  </a:lnTo>
                  <a:lnTo>
                    <a:pt x="41" y="727"/>
                  </a:lnTo>
                  <a:lnTo>
                    <a:pt x="34" y="708"/>
                  </a:lnTo>
                  <a:lnTo>
                    <a:pt x="27" y="687"/>
                  </a:lnTo>
                  <a:lnTo>
                    <a:pt x="19" y="661"/>
                  </a:lnTo>
                  <a:lnTo>
                    <a:pt x="9" y="604"/>
                  </a:lnTo>
                  <a:lnTo>
                    <a:pt x="2" y="540"/>
                  </a:lnTo>
                  <a:lnTo>
                    <a:pt x="0" y="468"/>
                  </a:lnTo>
                  <a:lnTo>
                    <a:pt x="0" y="397"/>
                  </a:lnTo>
                  <a:lnTo>
                    <a:pt x="2" y="323"/>
                  </a:lnTo>
                  <a:lnTo>
                    <a:pt x="5" y="252"/>
                  </a:lnTo>
                  <a:lnTo>
                    <a:pt x="14" y="124"/>
                  </a:lnTo>
                  <a:lnTo>
                    <a:pt x="22" y="34"/>
                  </a:lnTo>
                  <a:lnTo>
                    <a:pt x="27" y="0"/>
                  </a:lnTo>
                  <a:lnTo>
                    <a:pt x="61" y="10"/>
                  </a:lnTo>
                  <a:lnTo>
                    <a:pt x="97" y="19"/>
                  </a:lnTo>
                  <a:lnTo>
                    <a:pt x="138" y="36"/>
                  </a:lnTo>
                  <a:lnTo>
                    <a:pt x="184" y="53"/>
                  </a:lnTo>
                  <a:lnTo>
                    <a:pt x="230" y="74"/>
                  </a:lnTo>
                  <a:lnTo>
                    <a:pt x="250" y="86"/>
                  </a:lnTo>
                  <a:lnTo>
                    <a:pt x="269" y="98"/>
                  </a:lnTo>
                  <a:lnTo>
                    <a:pt x="284" y="110"/>
                  </a:lnTo>
                  <a:lnTo>
                    <a:pt x="296" y="1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" name="Freeform 149"/>
            <p:cNvSpPr/>
            <p:nvPr/>
          </p:nvSpPr>
          <p:spPr bwMode="auto">
            <a:xfrm>
              <a:off x="787254" y="3905359"/>
              <a:ext cx="352439" cy="75010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637" y="10"/>
                </a:cxn>
                <a:cxn ang="0">
                  <a:pos x="639" y="31"/>
                </a:cxn>
                <a:cxn ang="0">
                  <a:pos x="639" y="55"/>
                </a:cxn>
                <a:cxn ang="0">
                  <a:pos x="637" y="64"/>
                </a:cxn>
                <a:cxn ang="0">
                  <a:pos x="632" y="69"/>
                </a:cxn>
                <a:cxn ang="0">
                  <a:pos x="603" y="88"/>
                </a:cxn>
                <a:cxn ang="0">
                  <a:pos x="571" y="102"/>
                </a:cxn>
                <a:cxn ang="0">
                  <a:pos x="535" y="117"/>
                </a:cxn>
                <a:cxn ang="0">
                  <a:pos x="496" y="126"/>
                </a:cxn>
                <a:cxn ang="0">
                  <a:pos x="452" y="133"/>
                </a:cxn>
                <a:cxn ang="0">
                  <a:pos x="408" y="136"/>
                </a:cxn>
                <a:cxn ang="0">
                  <a:pos x="365" y="136"/>
                </a:cxn>
                <a:cxn ang="0">
                  <a:pos x="319" y="131"/>
                </a:cxn>
                <a:cxn ang="0">
                  <a:pos x="270" y="124"/>
                </a:cxn>
                <a:cxn ang="0">
                  <a:pos x="219" y="114"/>
                </a:cxn>
                <a:cxn ang="0">
                  <a:pos x="117" y="91"/>
                </a:cxn>
                <a:cxn ang="0">
                  <a:pos x="37" y="69"/>
                </a:cxn>
                <a:cxn ang="0">
                  <a:pos x="10" y="60"/>
                </a:cxn>
                <a:cxn ang="0">
                  <a:pos x="0" y="55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5" y="24"/>
                </a:cxn>
                <a:cxn ang="0">
                  <a:pos x="15" y="3"/>
                </a:cxn>
                <a:cxn ang="0">
                  <a:pos x="98" y="19"/>
                </a:cxn>
                <a:cxn ang="0">
                  <a:pos x="183" y="31"/>
                </a:cxn>
                <a:cxn ang="0">
                  <a:pos x="287" y="43"/>
                </a:cxn>
                <a:cxn ang="0">
                  <a:pos x="340" y="48"/>
                </a:cxn>
                <a:cxn ang="0">
                  <a:pos x="394" y="50"/>
                </a:cxn>
                <a:cxn ang="0">
                  <a:pos x="445" y="50"/>
                </a:cxn>
                <a:cxn ang="0">
                  <a:pos x="493" y="48"/>
                </a:cxn>
                <a:cxn ang="0">
                  <a:pos x="540" y="41"/>
                </a:cxn>
                <a:cxn ang="0">
                  <a:pos x="578" y="34"/>
                </a:cxn>
                <a:cxn ang="0">
                  <a:pos x="595" y="27"/>
                </a:cxn>
                <a:cxn ang="0">
                  <a:pos x="610" y="19"/>
                </a:cxn>
                <a:cxn ang="0">
                  <a:pos x="624" y="10"/>
                </a:cxn>
                <a:cxn ang="0">
                  <a:pos x="634" y="0"/>
                </a:cxn>
              </a:cxnLst>
              <a:rect l="0" t="0" r="r" b="b"/>
              <a:pathLst>
                <a:path w="639" h="136">
                  <a:moveTo>
                    <a:pt x="634" y="0"/>
                  </a:moveTo>
                  <a:lnTo>
                    <a:pt x="637" y="10"/>
                  </a:lnTo>
                  <a:lnTo>
                    <a:pt x="639" y="31"/>
                  </a:lnTo>
                  <a:lnTo>
                    <a:pt x="639" y="55"/>
                  </a:lnTo>
                  <a:lnTo>
                    <a:pt x="637" y="64"/>
                  </a:lnTo>
                  <a:lnTo>
                    <a:pt x="632" y="69"/>
                  </a:lnTo>
                  <a:lnTo>
                    <a:pt x="603" y="88"/>
                  </a:lnTo>
                  <a:lnTo>
                    <a:pt x="571" y="102"/>
                  </a:lnTo>
                  <a:lnTo>
                    <a:pt x="535" y="117"/>
                  </a:lnTo>
                  <a:lnTo>
                    <a:pt x="496" y="126"/>
                  </a:lnTo>
                  <a:lnTo>
                    <a:pt x="452" y="133"/>
                  </a:lnTo>
                  <a:lnTo>
                    <a:pt x="408" y="136"/>
                  </a:lnTo>
                  <a:lnTo>
                    <a:pt x="365" y="136"/>
                  </a:lnTo>
                  <a:lnTo>
                    <a:pt x="319" y="131"/>
                  </a:lnTo>
                  <a:lnTo>
                    <a:pt x="270" y="124"/>
                  </a:lnTo>
                  <a:lnTo>
                    <a:pt x="219" y="114"/>
                  </a:lnTo>
                  <a:lnTo>
                    <a:pt x="117" y="91"/>
                  </a:lnTo>
                  <a:lnTo>
                    <a:pt x="37" y="69"/>
                  </a:lnTo>
                  <a:lnTo>
                    <a:pt x="10" y="60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5" y="24"/>
                  </a:lnTo>
                  <a:lnTo>
                    <a:pt x="15" y="3"/>
                  </a:lnTo>
                  <a:lnTo>
                    <a:pt x="98" y="19"/>
                  </a:lnTo>
                  <a:lnTo>
                    <a:pt x="183" y="31"/>
                  </a:lnTo>
                  <a:lnTo>
                    <a:pt x="287" y="43"/>
                  </a:lnTo>
                  <a:lnTo>
                    <a:pt x="340" y="48"/>
                  </a:lnTo>
                  <a:lnTo>
                    <a:pt x="394" y="50"/>
                  </a:lnTo>
                  <a:lnTo>
                    <a:pt x="445" y="50"/>
                  </a:lnTo>
                  <a:lnTo>
                    <a:pt x="493" y="48"/>
                  </a:lnTo>
                  <a:lnTo>
                    <a:pt x="540" y="41"/>
                  </a:lnTo>
                  <a:lnTo>
                    <a:pt x="578" y="34"/>
                  </a:lnTo>
                  <a:lnTo>
                    <a:pt x="595" y="27"/>
                  </a:lnTo>
                  <a:lnTo>
                    <a:pt x="610" y="19"/>
                  </a:lnTo>
                  <a:lnTo>
                    <a:pt x="624" y="10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0" name="Freeform 150"/>
            <p:cNvSpPr/>
            <p:nvPr/>
          </p:nvSpPr>
          <p:spPr bwMode="auto">
            <a:xfrm>
              <a:off x="829171" y="3844137"/>
              <a:ext cx="307763" cy="100382"/>
            </a:xfrm>
            <a:custGeom>
              <a:avLst/>
              <a:gdLst/>
              <a:ahLst/>
              <a:cxnLst>
                <a:cxn ang="0">
                  <a:pos x="432" y="21"/>
                </a:cxn>
                <a:cxn ang="0">
                  <a:pos x="449" y="30"/>
                </a:cxn>
                <a:cxn ang="0">
                  <a:pos x="490" y="52"/>
                </a:cxn>
                <a:cxn ang="0">
                  <a:pos x="512" y="64"/>
                </a:cxn>
                <a:cxn ang="0">
                  <a:pos x="531" y="78"/>
                </a:cxn>
                <a:cxn ang="0">
                  <a:pos x="548" y="92"/>
                </a:cxn>
                <a:cxn ang="0">
                  <a:pos x="553" y="99"/>
                </a:cxn>
                <a:cxn ang="0">
                  <a:pos x="556" y="106"/>
                </a:cxn>
                <a:cxn ang="0">
                  <a:pos x="558" y="116"/>
                </a:cxn>
                <a:cxn ang="0">
                  <a:pos x="556" y="128"/>
                </a:cxn>
                <a:cxn ang="0">
                  <a:pos x="548" y="135"/>
                </a:cxn>
                <a:cxn ang="0">
                  <a:pos x="539" y="145"/>
                </a:cxn>
                <a:cxn ang="0">
                  <a:pos x="527" y="152"/>
                </a:cxn>
                <a:cxn ang="0">
                  <a:pos x="509" y="159"/>
                </a:cxn>
                <a:cxn ang="0">
                  <a:pos x="468" y="173"/>
                </a:cxn>
                <a:cxn ang="0">
                  <a:pos x="451" y="175"/>
                </a:cxn>
                <a:cxn ang="0">
                  <a:pos x="432" y="178"/>
                </a:cxn>
                <a:cxn ang="0">
                  <a:pos x="374" y="182"/>
                </a:cxn>
                <a:cxn ang="0">
                  <a:pos x="303" y="180"/>
                </a:cxn>
                <a:cxn ang="0">
                  <a:pos x="225" y="178"/>
                </a:cxn>
                <a:cxn ang="0">
                  <a:pos x="150" y="171"/>
                </a:cxn>
                <a:cxn ang="0">
                  <a:pos x="82" y="161"/>
                </a:cxn>
                <a:cxn ang="0">
                  <a:pos x="56" y="154"/>
                </a:cxn>
                <a:cxn ang="0">
                  <a:pos x="34" y="147"/>
                </a:cxn>
                <a:cxn ang="0">
                  <a:pos x="17" y="138"/>
                </a:cxn>
                <a:cxn ang="0">
                  <a:pos x="12" y="133"/>
                </a:cxn>
                <a:cxn ang="0">
                  <a:pos x="7" y="130"/>
                </a:cxn>
                <a:cxn ang="0">
                  <a:pos x="2" y="118"/>
                </a:cxn>
                <a:cxn ang="0">
                  <a:pos x="0" y="109"/>
                </a:cxn>
                <a:cxn ang="0">
                  <a:pos x="0" y="99"/>
                </a:cxn>
                <a:cxn ang="0">
                  <a:pos x="2" y="88"/>
                </a:cxn>
                <a:cxn ang="0">
                  <a:pos x="12" y="66"/>
                </a:cxn>
                <a:cxn ang="0">
                  <a:pos x="26" y="45"/>
                </a:cxn>
                <a:cxn ang="0">
                  <a:pos x="41" y="28"/>
                </a:cxn>
                <a:cxn ang="0">
                  <a:pos x="56" y="14"/>
                </a:cxn>
                <a:cxn ang="0">
                  <a:pos x="70" y="0"/>
                </a:cxn>
                <a:cxn ang="0">
                  <a:pos x="78" y="4"/>
                </a:cxn>
                <a:cxn ang="0">
                  <a:pos x="99" y="16"/>
                </a:cxn>
                <a:cxn ang="0">
                  <a:pos x="136" y="30"/>
                </a:cxn>
                <a:cxn ang="0">
                  <a:pos x="182" y="45"/>
                </a:cxn>
                <a:cxn ang="0">
                  <a:pos x="209" y="50"/>
                </a:cxn>
                <a:cxn ang="0">
                  <a:pos x="235" y="54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30" y="54"/>
                </a:cxn>
                <a:cxn ang="0">
                  <a:pos x="362" y="47"/>
                </a:cxn>
                <a:cxn ang="0">
                  <a:pos x="396" y="38"/>
                </a:cxn>
                <a:cxn ang="0">
                  <a:pos x="432" y="21"/>
                </a:cxn>
              </a:cxnLst>
              <a:rect l="0" t="0" r="r" b="b"/>
              <a:pathLst>
                <a:path w="558" h="182">
                  <a:moveTo>
                    <a:pt x="432" y="21"/>
                  </a:moveTo>
                  <a:lnTo>
                    <a:pt x="449" y="30"/>
                  </a:lnTo>
                  <a:lnTo>
                    <a:pt x="490" y="52"/>
                  </a:lnTo>
                  <a:lnTo>
                    <a:pt x="512" y="64"/>
                  </a:lnTo>
                  <a:lnTo>
                    <a:pt x="531" y="78"/>
                  </a:lnTo>
                  <a:lnTo>
                    <a:pt x="548" y="92"/>
                  </a:lnTo>
                  <a:lnTo>
                    <a:pt x="553" y="99"/>
                  </a:lnTo>
                  <a:lnTo>
                    <a:pt x="556" y="106"/>
                  </a:lnTo>
                  <a:lnTo>
                    <a:pt x="558" y="116"/>
                  </a:lnTo>
                  <a:lnTo>
                    <a:pt x="556" y="128"/>
                  </a:lnTo>
                  <a:lnTo>
                    <a:pt x="548" y="135"/>
                  </a:lnTo>
                  <a:lnTo>
                    <a:pt x="539" y="145"/>
                  </a:lnTo>
                  <a:lnTo>
                    <a:pt x="527" y="152"/>
                  </a:lnTo>
                  <a:lnTo>
                    <a:pt x="509" y="159"/>
                  </a:lnTo>
                  <a:lnTo>
                    <a:pt x="468" y="173"/>
                  </a:lnTo>
                  <a:lnTo>
                    <a:pt x="451" y="175"/>
                  </a:lnTo>
                  <a:lnTo>
                    <a:pt x="432" y="178"/>
                  </a:lnTo>
                  <a:lnTo>
                    <a:pt x="374" y="182"/>
                  </a:lnTo>
                  <a:lnTo>
                    <a:pt x="303" y="180"/>
                  </a:lnTo>
                  <a:lnTo>
                    <a:pt x="225" y="178"/>
                  </a:lnTo>
                  <a:lnTo>
                    <a:pt x="150" y="171"/>
                  </a:lnTo>
                  <a:lnTo>
                    <a:pt x="82" y="161"/>
                  </a:lnTo>
                  <a:lnTo>
                    <a:pt x="56" y="154"/>
                  </a:lnTo>
                  <a:lnTo>
                    <a:pt x="34" y="147"/>
                  </a:lnTo>
                  <a:lnTo>
                    <a:pt x="17" y="138"/>
                  </a:lnTo>
                  <a:lnTo>
                    <a:pt x="12" y="133"/>
                  </a:lnTo>
                  <a:lnTo>
                    <a:pt x="7" y="130"/>
                  </a:lnTo>
                  <a:lnTo>
                    <a:pt x="2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12" y="66"/>
                  </a:lnTo>
                  <a:lnTo>
                    <a:pt x="26" y="45"/>
                  </a:lnTo>
                  <a:lnTo>
                    <a:pt x="41" y="28"/>
                  </a:lnTo>
                  <a:lnTo>
                    <a:pt x="56" y="14"/>
                  </a:lnTo>
                  <a:lnTo>
                    <a:pt x="70" y="0"/>
                  </a:lnTo>
                  <a:lnTo>
                    <a:pt x="78" y="4"/>
                  </a:lnTo>
                  <a:lnTo>
                    <a:pt x="99" y="16"/>
                  </a:lnTo>
                  <a:lnTo>
                    <a:pt x="136" y="30"/>
                  </a:lnTo>
                  <a:lnTo>
                    <a:pt x="182" y="45"/>
                  </a:lnTo>
                  <a:lnTo>
                    <a:pt x="209" y="50"/>
                  </a:lnTo>
                  <a:lnTo>
                    <a:pt x="235" y="54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30" y="54"/>
                  </a:lnTo>
                  <a:lnTo>
                    <a:pt x="362" y="47"/>
                  </a:lnTo>
                  <a:lnTo>
                    <a:pt x="396" y="38"/>
                  </a:lnTo>
                  <a:lnTo>
                    <a:pt x="432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1" name="Freeform 151"/>
            <p:cNvSpPr/>
            <p:nvPr/>
          </p:nvSpPr>
          <p:spPr bwMode="auto">
            <a:xfrm>
              <a:off x="910800" y="3814905"/>
              <a:ext cx="162155" cy="7115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77" y="12"/>
                </a:cxn>
                <a:cxn ang="0">
                  <a:pos x="223" y="36"/>
                </a:cxn>
                <a:cxn ang="0">
                  <a:pos x="250" y="53"/>
                </a:cxn>
                <a:cxn ang="0">
                  <a:pos x="272" y="67"/>
                </a:cxn>
                <a:cxn ang="0">
                  <a:pos x="286" y="79"/>
                </a:cxn>
                <a:cxn ang="0">
                  <a:pos x="291" y="83"/>
                </a:cxn>
                <a:cxn ang="0">
                  <a:pos x="294" y="88"/>
                </a:cxn>
                <a:cxn ang="0">
                  <a:pos x="294" y="93"/>
                </a:cxn>
                <a:cxn ang="0">
                  <a:pos x="289" y="98"/>
                </a:cxn>
                <a:cxn ang="0">
                  <a:pos x="279" y="107"/>
                </a:cxn>
                <a:cxn ang="0">
                  <a:pos x="260" y="117"/>
                </a:cxn>
                <a:cxn ang="0">
                  <a:pos x="233" y="126"/>
                </a:cxn>
                <a:cxn ang="0">
                  <a:pos x="199" y="129"/>
                </a:cxn>
                <a:cxn ang="0">
                  <a:pos x="179" y="129"/>
                </a:cxn>
                <a:cxn ang="0">
                  <a:pos x="158" y="129"/>
                </a:cxn>
                <a:cxn ang="0">
                  <a:pos x="136" y="124"/>
                </a:cxn>
                <a:cxn ang="0">
                  <a:pos x="109" y="119"/>
                </a:cxn>
                <a:cxn ang="0">
                  <a:pos x="82" y="112"/>
                </a:cxn>
                <a:cxn ang="0">
                  <a:pos x="56" y="103"/>
                </a:cxn>
                <a:cxn ang="0">
                  <a:pos x="29" y="91"/>
                </a:cxn>
                <a:cxn ang="0">
                  <a:pos x="12" y="81"/>
                </a:cxn>
                <a:cxn ang="0">
                  <a:pos x="2" y="72"/>
                </a:cxn>
                <a:cxn ang="0">
                  <a:pos x="0" y="62"/>
                </a:cxn>
                <a:cxn ang="0">
                  <a:pos x="2" y="53"/>
                </a:cxn>
                <a:cxn ang="0">
                  <a:pos x="7" y="46"/>
                </a:cxn>
                <a:cxn ang="0">
                  <a:pos x="19" y="38"/>
                </a:cxn>
                <a:cxn ang="0">
                  <a:pos x="31" y="31"/>
                </a:cxn>
                <a:cxn ang="0">
                  <a:pos x="65" y="19"/>
                </a:cxn>
                <a:cxn ang="0">
                  <a:pos x="102" y="10"/>
                </a:cxn>
                <a:cxn ang="0">
                  <a:pos x="133" y="5"/>
                </a:cxn>
                <a:cxn ang="0">
                  <a:pos x="155" y="0"/>
                </a:cxn>
              </a:cxnLst>
              <a:rect l="0" t="0" r="r" b="b"/>
              <a:pathLst>
                <a:path w="294" h="129">
                  <a:moveTo>
                    <a:pt x="155" y="0"/>
                  </a:moveTo>
                  <a:lnTo>
                    <a:pt x="177" y="12"/>
                  </a:lnTo>
                  <a:lnTo>
                    <a:pt x="223" y="36"/>
                  </a:lnTo>
                  <a:lnTo>
                    <a:pt x="250" y="53"/>
                  </a:lnTo>
                  <a:lnTo>
                    <a:pt x="272" y="67"/>
                  </a:lnTo>
                  <a:lnTo>
                    <a:pt x="286" y="79"/>
                  </a:lnTo>
                  <a:lnTo>
                    <a:pt x="291" y="83"/>
                  </a:lnTo>
                  <a:lnTo>
                    <a:pt x="294" y="88"/>
                  </a:lnTo>
                  <a:lnTo>
                    <a:pt x="294" y="93"/>
                  </a:lnTo>
                  <a:lnTo>
                    <a:pt x="289" y="98"/>
                  </a:lnTo>
                  <a:lnTo>
                    <a:pt x="279" y="107"/>
                  </a:lnTo>
                  <a:lnTo>
                    <a:pt x="260" y="117"/>
                  </a:lnTo>
                  <a:lnTo>
                    <a:pt x="233" y="126"/>
                  </a:lnTo>
                  <a:lnTo>
                    <a:pt x="199" y="129"/>
                  </a:lnTo>
                  <a:lnTo>
                    <a:pt x="179" y="129"/>
                  </a:lnTo>
                  <a:lnTo>
                    <a:pt x="158" y="129"/>
                  </a:lnTo>
                  <a:lnTo>
                    <a:pt x="136" y="124"/>
                  </a:lnTo>
                  <a:lnTo>
                    <a:pt x="109" y="119"/>
                  </a:lnTo>
                  <a:lnTo>
                    <a:pt x="82" y="112"/>
                  </a:lnTo>
                  <a:lnTo>
                    <a:pt x="56" y="103"/>
                  </a:lnTo>
                  <a:lnTo>
                    <a:pt x="29" y="91"/>
                  </a:lnTo>
                  <a:lnTo>
                    <a:pt x="12" y="81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6"/>
                  </a:lnTo>
                  <a:lnTo>
                    <a:pt x="19" y="38"/>
                  </a:lnTo>
                  <a:lnTo>
                    <a:pt x="31" y="31"/>
                  </a:lnTo>
                  <a:lnTo>
                    <a:pt x="65" y="19"/>
                  </a:lnTo>
                  <a:lnTo>
                    <a:pt x="102" y="10"/>
                  </a:lnTo>
                  <a:lnTo>
                    <a:pt x="133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Freeform 152"/>
            <p:cNvSpPr/>
            <p:nvPr/>
          </p:nvSpPr>
          <p:spPr bwMode="auto">
            <a:xfrm>
              <a:off x="910800" y="3844137"/>
              <a:ext cx="162155" cy="41918"/>
            </a:xfrm>
            <a:custGeom>
              <a:avLst/>
              <a:gdLst/>
              <a:ahLst/>
              <a:cxnLst>
                <a:cxn ang="0">
                  <a:pos x="211" y="40"/>
                </a:cxn>
                <a:cxn ang="0">
                  <a:pos x="223" y="35"/>
                </a:cxn>
                <a:cxn ang="0">
                  <a:pos x="230" y="30"/>
                </a:cxn>
                <a:cxn ang="0">
                  <a:pos x="238" y="23"/>
                </a:cxn>
                <a:cxn ang="0">
                  <a:pos x="243" y="16"/>
                </a:cxn>
                <a:cxn ang="0">
                  <a:pos x="245" y="4"/>
                </a:cxn>
                <a:cxn ang="0">
                  <a:pos x="248" y="0"/>
                </a:cxn>
                <a:cxn ang="0">
                  <a:pos x="274" y="16"/>
                </a:cxn>
                <a:cxn ang="0">
                  <a:pos x="284" y="23"/>
                </a:cxn>
                <a:cxn ang="0">
                  <a:pos x="291" y="33"/>
                </a:cxn>
                <a:cxn ang="0">
                  <a:pos x="294" y="35"/>
                </a:cxn>
                <a:cxn ang="0">
                  <a:pos x="294" y="40"/>
                </a:cxn>
                <a:cxn ang="0">
                  <a:pos x="289" y="45"/>
                </a:cxn>
                <a:cxn ang="0">
                  <a:pos x="279" y="54"/>
                </a:cxn>
                <a:cxn ang="0">
                  <a:pos x="260" y="64"/>
                </a:cxn>
                <a:cxn ang="0">
                  <a:pos x="233" y="73"/>
                </a:cxn>
                <a:cxn ang="0">
                  <a:pos x="199" y="76"/>
                </a:cxn>
                <a:cxn ang="0">
                  <a:pos x="179" y="76"/>
                </a:cxn>
                <a:cxn ang="0">
                  <a:pos x="158" y="76"/>
                </a:cxn>
                <a:cxn ang="0">
                  <a:pos x="136" y="71"/>
                </a:cxn>
                <a:cxn ang="0">
                  <a:pos x="109" y="66"/>
                </a:cxn>
                <a:cxn ang="0">
                  <a:pos x="82" y="59"/>
                </a:cxn>
                <a:cxn ang="0">
                  <a:pos x="56" y="50"/>
                </a:cxn>
                <a:cxn ang="0">
                  <a:pos x="34" y="40"/>
                </a:cxn>
                <a:cxn ang="0">
                  <a:pos x="17" y="30"/>
                </a:cxn>
                <a:cxn ang="0">
                  <a:pos x="7" y="23"/>
                </a:cxn>
                <a:cxn ang="0">
                  <a:pos x="0" y="14"/>
                </a:cxn>
                <a:cxn ang="0">
                  <a:pos x="48" y="23"/>
                </a:cxn>
                <a:cxn ang="0">
                  <a:pos x="111" y="33"/>
                </a:cxn>
                <a:cxn ang="0">
                  <a:pos x="172" y="40"/>
                </a:cxn>
                <a:cxn ang="0">
                  <a:pos x="196" y="40"/>
                </a:cxn>
                <a:cxn ang="0">
                  <a:pos x="211" y="40"/>
                </a:cxn>
              </a:cxnLst>
              <a:rect l="0" t="0" r="r" b="b"/>
              <a:pathLst>
                <a:path w="294" h="76">
                  <a:moveTo>
                    <a:pt x="211" y="40"/>
                  </a:moveTo>
                  <a:lnTo>
                    <a:pt x="223" y="35"/>
                  </a:lnTo>
                  <a:lnTo>
                    <a:pt x="230" y="30"/>
                  </a:lnTo>
                  <a:lnTo>
                    <a:pt x="238" y="23"/>
                  </a:lnTo>
                  <a:lnTo>
                    <a:pt x="243" y="16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74" y="16"/>
                  </a:lnTo>
                  <a:lnTo>
                    <a:pt x="284" y="23"/>
                  </a:lnTo>
                  <a:lnTo>
                    <a:pt x="291" y="33"/>
                  </a:lnTo>
                  <a:lnTo>
                    <a:pt x="294" y="35"/>
                  </a:lnTo>
                  <a:lnTo>
                    <a:pt x="294" y="40"/>
                  </a:lnTo>
                  <a:lnTo>
                    <a:pt x="289" y="45"/>
                  </a:lnTo>
                  <a:lnTo>
                    <a:pt x="279" y="54"/>
                  </a:lnTo>
                  <a:lnTo>
                    <a:pt x="260" y="64"/>
                  </a:lnTo>
                  <a:lnTo>
                    <a:pt x="233" y="73"/>
                  </a:lnTo>
                  <a:lnTo>
                    <a:pt x="199" y="76"/>
                  </a:lnTo>
                  <a:lnTo>
                    <a:pt x="179" y="76"/>
                  </a:lnTo>
                  <a:lnTo>
                    <a:pt x="158" y="76"/>
                  </a:lnTo>
                  <a:lnTo>
                    <a:pt x="136" y="71"/>
                  </a:lnTo>
                  <a:lnTo>
                    <a:pt x="109" y="66"/>
                  </a:lnTo>
                  <a:lnTo>
                    <a:pt x="82" y="59"/>
                  </a:lnTo>
                  <a:lnTo>
                    <a:pt x="56" y="50"/>
                  </a:lnTo>
                  <a:lnTo>
                    <a:pt x="34" y="40"/>
                  </a:lnTo>
                  <a:lnTo>
                    <a:pt x="17" y="30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48" y="23"/>
                  </a:lnTo>
                  <a:lnTo>
                    <a:pt x="111" y="33"/>
                  </a:lnTo>
                  <a:lnTo>
                    <a:pt x="172" y="40"/>
                  </a:lnTo>
                  <a:lnTo>
                    <a:pt x="196" y="40"/>
                  </a:lnTo>
                  <a:lnTo>
                    <a:pt x="211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3" name="Freeform 153"/>
            <p:cNvSpPr/>
            <p:nvPr/>
          </p:nvSpPr>
          <p:spPr bwMode="auto">
            <a:xfrm>
              <a:off x="692388" y="3353812"/>
              <a:ext cx="448408" cy="579124"/>
            </a:xfrm>
            <a:custGeom>
              <a:avLst/>
              <a:gdLst/>
              <a:ahLst/>
              <a:cxnLst>
                <a:cxn ang="0">
                  <a:pos x="44" y="694"/>
                </a:cxn>
                <a:cxn ang="0">
                  <a:pos x="85" y="680"/>
                </a:cxn>
                <a:cxn ang="0">
                  <a:pos x="124" y="658"/>
                </a:cxn>
                <a:cxn ang="0">
                  <a:pos x="148" y="634"/>
                </a:cxn>
                <a:cxn ang="0">
                  <a:pos x="170" y="606"/>
                </a:cxn>
                <a:cxn ang="0">
                  <a:pos x="189" y="556"/>
                </a:cxn>
                <a:cxn ang="0">
                  <a:pos x="172" y="618"/>
                </a:cxn>
                <a:cxn ang="0">
                  <a:pos x="168" y="668"/>
                </a:cxn>
                <a:cxn ang="0">
                  <a:pos x="170" y="701"/>
                </a:cxn>
                <a:cxn ang="0">
                  <a:pos x="177" y="729"/>
                </a:cxn>
                <a:cxn ang="0">
                  <a:pos x="177" y="756"/>
                </a:cxn>
                <a:cxn ang="0">
                  <a:pos x="165" y="796"/>
                </a:cxn>
                <a:cxn ang="0">
                  <a:pos x="141" y="853"/>
                </a:cxn>
                <a:cxn ang="0">
                  <a:pos x="126" y="898"/>
                </a:cxn>
                <a:cxn ang="0">
                  <a:pos x="129" y="931"/>
                </a:cxn>
                <a:cxn ang="0">
                  <a:pos x="148" y="1005"/>
                </a:cxn>
                <a:cxn ang="0">
                  <a:pos x="160" y="1036"/>
                </a:cxn>
                <a:cxn ang="0">
                  <a:pos x="177" y="1048"/>
                </a:cxn>
                <a:cxn ang="0">
                  <a:pos x="204" y="1048"/>
                </a:cxn>
                <a:cxn ang="0">
                  <a:pos x="277" y="1017"/>
                </a:cxn>
                <a:cxn ang="0">
                  <a:pos x="473" y="939"/>
                </a:cxn>
                <a:cxn ang="0">
                  <a:pos x="571" y="910"/>
                </a:cxn>
                <a:cxn ang="0">
                  <a:pos x="622" y="903"/>
                </a:cxn>
                <a:cxn ang="0">
                  <a:pos x="673" y="908"/>
                </a:cxn>
                <a:cxn ang="0">
                  <a:pos x="690" y="903"/>
                </a:cxn>
                <a:cxn ang="0">
                  <a:pos x="697" y="896"/>
                </a:cxn>
                <a:cxn ang="0">
                  <a:pos x="697" y="851"/>
                </a:cxn>
                <a:cxn ang="0">
                  <a:pos x="699" y="824"/>
                </a:cxn>
                <a:cxn ang="0">
                  <a:pos x="712" y="801"/>
                </a:cxn>
                <a:cxn ang="0">
                  <a:pos x="719" y="737"/>
                </a:cxn>
                <a:cxn ang="0">
                  <a:pos x="726" y="672"/>
                </a:cxn>
                <a:cxn ang="0">
                  <a:pos x="755" y="582"/>
                </a:cxn>
                <a:cxn ang="0">
                  <a:pos x="779" y="520"/>
                </a:cxn>
                <a:cxn ang="0">
                  <a:pos x="796" y="447"/>
                </a:cxn>
                <a:cxn ang="0">
                  <a:pos x="809" y="364"/>
                </a:cxn>
                <a:cxn ang="0">
                  <a:pos x="813" y="276"/>
                </a:cxn>
                <a:cxn ang="0">
                  <a:pos x="809" y="195"/>
                </a:cxn>
                <a:cxn ang="0">
                  <a:pos x="794" y="121"/>
                </a:cxn>
                <a:cxn ang="0">
                  <a:pos x="772" y="74"/>
                </a:cxn>
                <a:cxn ang="0">
                  <a:pos x="753" y="48"/>
                </a:cxn>
                <a:cxn ang="0">
                  <a:pos x="728" y="29"/>
                </a:cxn>
                <a:cxn ang="0">
                  <a:pos x="687" y="10"/>
                </a:cxn>
                <a:cxn ang="0">
                  <a:pos x="624" y="0"/>
                </a:cxn>
                <a:cxn ang="0">
                  <a:pos x="554" y="5"/>
                </a:cxn>
                <a:cxn ang="0">
                  <a:pos x="478" y="22"/>
                </a:cxn>
                <a:cxn ang="0">
                  <a:pos x="403" y="52"/>
                </a:cxn>
                <a:cxn ang="0">
                  <a:pos x="333" y="90"/>
                </a:cxn>
                <a:cxn ang="0">
                  <a:pos x="267" y="138"/>
                </a:cxn>
                <a:cxn ang="0">
                  <a:pos x="214" y="190"/>
                </a:cxn>
                <a:cxn ang="0">
                  <a:pos x="170" y="249"/>
                </a:cxn>
                <a:cxn ang="0">
                  <a:pos x="107" y="359"/>
                </a:cxn>
                <a:cxn ang="0">
                  <a:pos x="37" y="516"/>
                </a:cxn>
                <a:cxn ang="0">
                  <a:pos x="12" y="587"/>
                </a:cxn>
                <a:cxn ang="0">
                  <a:pos x="0" y="644"/>
                </a:cxn>
                <a:cxn ang="0">
                  <a:pos x="3" y="684"/>
                </a:cxn>
                <a:cxn ang="0">
                  <a:pos x="12" y="694"/>
                </a:cxn>
                <a:cxn ang="0">
                  <a:pos x="24" y="696"/>
                </a:cxn>
              </a:cxnLst>
              <a:rect l="0" t="0" r="r" b="b"/>
              <a:pathLst>
                <a:path w="813" h="1050">
                  <a:moveTo>
                    <a:pt x="24" y="696"/>
                  </a:moveTo>
                  <a:lnTo>
                    <a:pt x="44" y="694"/>
                  </a:lnTo>
                  <a:lnTo>
                    <a:pt x="63" y="689"/>
                  </a:lnTo>
                  <a:lnTo>
                    <a:pt x="85" y="680"/>
                  </a:lnTo>
                  <a:lnTo>
                    <a:pt x="112" y="665"/>
                  </a:lnTo>
                  <a:lnTo>
                    <a:pt x="124" y="658"/>
                  </a:lnTo>
                  <a:lnTo>
                    <a:pt x="136" y="646"/>
                  </a:lnTo>
                  <a:lnTo>
                    <a:pt x="148" y="634"/>
                  </a:lnTo>
                  <a:lnTo>
                    <a:pt x="160" y="623"/>
                  </a:lnTo>
                  <a:lnTo>
                    <a:pt x="170" y="606"/>
                  </a:lnTo>
                  <a:lnTo>
                    <a:pt x="177" y="589"/>
                  </a:lnTo>
                  <a:lnTo>
                    <a:pt x="189" y="556"/>
                  </a:lnTo>
                  <a:lnTo>
                    <a:pt x="180" y="587"/>
                  </a:lnTo>
                  <a:lnTo>
                    <a:pt x="172" y="618"/>
                  </a:lnTo>
                  <a:lnTo>
                    <a:pt x="168" y="651"/>
                  </a:lnTo>
                  <a:lnTo>
                    <a:pt x="168" y="668"/>
                  </a:lnTo>
                  <a:lnTo>
                    <a:pt x="168" y="684"/>
                  </a:lnTo>
                  <a:lnTo>
                    <a:pt x="170" y="701"/>
                  </a:lnTo>
                  <a:lnTo>
                    <a:pt x="175" y="715"/>
                  </a:lnTo>
                  <a:lnTo>
                    <a:pt x="177" y="729"/>
                  </a:lnTo>
                  <a:lnTo>
                    <a:pt x="180" y="744"/>
                  </a:lnTo>
                  <a:lnTo>
                    <a:pt x="177" y="756"/>
                  </a:lnTo>
                  <a:lnTo>
                    <a:pt x="175" y="770"/>
                  </a:lnTo>
                  <a:lnTo>
                    <a:pt x="165" y="796"/>
                  </a:lnTo>
                  <a:lnTo>
                    <a:pt x="153" y="824"/>
                  </a:lnTo>
                  <a:lnTo>
                    <a:pt x="141" y="853"/>
                  </a:lnTo>
                  <a:lnTo>
                    <a:pt x="131" y="884"/>
                  </a:lnTo>
                  <a:lnTo>
                    <a:pt x="126" y="898"/>
                  </a:lnTo>
                  <a:lnTo>
                    <a:pt x="126" y="915"/>
                  </a:lnTo>
                  <a:lnTo>
                    <a:pt x="129" y="931"/>
                  </a:lnTo>
                  <a:lnTo>
                    <a:pt x="131" y="948"/>
                  </a:lnTo>
                  <a:lnTo>
                    <a:pt x="148" y="1005"/>
                  </a:lnTo>
                  <a:lnTo>
                    <a:pt x="155" y="1022"/>
                  </a:lnTo>
                  <a:lnTo>
                    <a:pt x="160" y="1036"/>
                  </a:lnTo>
                  <a:lnTo>
                    <a:pt x="168" y="1043"/>
                  </a:lnTo>
                  <a:lnTo>
                    <a:pt x="177" y="1048"/>
                  </a:lnTo>
                  <a:lnTo>
                    <a:pt x="189" y="1050"/>
                  </a:lnTo>
                  <a:lnTo>
                    <a:pt x="204" y="1048"/>
                  </a:lnTo>
                  <a:lnTo>
                    <a:pt x="231" y="1038"/>
                  </a:lnTo>
                  <a:lnTo>
                    <a:pt x="277" y="1017"/>
                  </a:lnTo>
                  <a:lnTo>
                    <a:pt x="403" y="965"/>
                  </a:lnTo>
                  <a:lnTo>
                    <a:pt x="473" y="939"/>
                  </a:lnTo>
                  <a:lnTo>
                    <a:pt x="539" y="917"/>
                  </a:lnTo>
                  <a:lnTo>
                    <a:pt x="571" y="910"/>
                  </a:lnTo>
                  <a:lnTo>
                    <a:pt x="597" y="903"/>
                  </a:lnTo>
                  <a:lnTo>
                    <a:pt x="622" y="903"/>
                  </a:lnTo>
                  <a:lnTo>
                    <a:pt x="644" y="903"/>
                  </a:lnTo>
                  <a:lnTo>
                    <a:pt x="673" y="908"/>
                  </a:lnTo>
                  <a:lnTo>
                    <a:pt x="682" y="905"/>
                  </a:lnTo>
                  <a:lnTo>
                    <a:pt x="690" y="903"/>
                  </a:lnTo>
                  <a:lnTo>
                    <a:pt x="694" y="900"/>
                  </a:lnTo>
                  <a:lnTo>
                    <a:pt x="697" y="896"/>
                  </a:lnTo>
                  <a:lnTo>
                    <a:pt x="699" y="884"/>
                  </a:lnTo>
                  <a:lnTo>
                    <a:pt x="697" y="851"/>
                  </a:lnTo>
                  <a:lnTo>
                    <a:pt x="697" y="834"/>
                  </a:lnTo>
                  <a:lnTo>
                    <a:pt x="699" y="824"/>
                  </a:lnTo>
                  <a:lnTo>
                    <a:pt x="704" y="817"/>
                  </a:lnTo>
                  <a:lnTo>
                    <a:pt x="712" y="801"/>
                  </a:lnTo>
                  <a:lnTo>
                    <a:pt x="716" y="784"/>
                  </a:lnTo>
                  <a:lnTo>
                    <a:pt x="719" y="737"/>
                  </a:lnTo>
                  <a:lnTo>
                    <a:pt x="721" y="708"/>
                  </a:lnTo>
                  <a:lnTo>
                    <a:pt x="726" y="672"/>
                  </a:lnTo>
                  <a:lnTo>
                    <a:pt x="738" y="630"/>
                  </a:lnTo>
                  <a:lnTo>
                    <a:pt x="755" y="582"/>
                  </a:lnTo>
                  <a:lnTo>
                    <a:pt x="767" y="554"/>
                  </a:lnTo>
                  <a:lnTo>
                    <a:pt x="779" y="520"/>
                  </a:lnTo>
                  <a:lnTo>
                    <a:pt x="789" y="485"/>
                  </a:lnTo>
                  <a:lnTo>
                    <a:pt x="796" y="447"/>
                  </a:lnTo>
                  <a:lnTo>
                    <a:pt x="804" y="404"/>
                  </a:lnTo>
                  <a:lnTo>
                    <a:pt x="809" y="364"/>
                  </a:lnTo>
                  <a:lnTo>
                    <a:pt x="813" y="321"/>
                  </a:lnTo>
                  <a:lnTo>
                    <a:pt x="813" y="276"/>
                  </a:lnTo>
                  <a:lnTo>
                    <a:pt x="813" y="235"/>
                  </a:lnTo>
                  <a:lnTo>
                    <a:pt x="809" y="195"/>
                  </a:lnTo>
                  <a:lnTo>
                    <a:pt x="804" y="157"/>
                  </a:lnTo>
                  <a:lnTo>
                    <a:pt x="794" y="121"/>
                  </a:lnTo>
                  <a:lnTo>
                    <a:pt x="779" y="88"/>
                  </a:lnTo>
                  <a:lnTo>
                    <a:pt x="772" y="74"/>
                  </a:lnTo>
                  <a:lnTo>
                    <a:pt x="762" y="60"/>
                  </a:lnTo>
                  <a:lnTo>
                    <a:pt x="753" y="48"/>
                  </a:lnTo>
                  <a:lnTo>
                    <a:pt x="741" y="38"/>
                  </a:lnTo>
                  <a:lnTo>
                    <a:pt x="728" y="29"/>
                  </a:lnTo>
                  <a:lnTo>
                    <a:pt x="716" y="22"/>
                  </a:lnTo>
                  <a:lnTo>
                    <a:pt x="687" y="10"/>
                  </a:lnTo>
                  <a:lnTo>
                    <a:pt x="658" y="2"/>
                  </a:lnTo>
                  <a:lnTo>
                    <a:pt x="624" y="0"/>
                  </a:lnTo>
                  <a:lnTo>
                    <a:pt x="590" y="0"/>
                  </a:lnTo>
                  <a:lnTo>
                    <a:pt x="554" y="5"/>
                  </a:lnTo>
                  <a:lnTo>
                    <a:pt x="517" y="12"/>
                  </a:lnTo>
                  <a:lnTo>
                    <a:pt x="478" y="22"/>
                  </a:lnTo>
                  <a:lnTo>
                    <a:pt x="442" y="36"/>
                  </a:lnTo>
                  <a:lnTo>
                    <a:pt x="403" y="52"/>
                  </a:lnTo>
                  <a:lnTo>
                    <a:pt x="367" y="71"/>
                  </a:lnTo>
                  <a:lnTo>
                    <a:pt x="333" y="90"/>
                  </a:lnTo>
                  <a:lnTo>
                    <a:pt x="299" y="114"/>
                  </a:lnTo>
                  <a:lnTo>
                    <a:pt x="267" y="138"/>
                  </a:lnTo>
                  <a:lnTo>
                    <a:pt x="238" y="164"/>
                  </a:lnTo>
                  <a:lnTo>
                    <a:pt x="214" y="190"/>
                  </a:lnTo>
                  <a:lnTo>
                    <a:pt x="189" y="219"/>
                  </a:lnTo>
                  <a:lnTo>
                    <a:pt x="170" y="249"/>
                  </a:lnTo>
                  <a:lnTo>
                    <a:pt x="148" y="283"/>
                  </a:lnTo>
                  <a:lnTo>
                    <a:pt x="107" y="359"/>
                  </a:lnTo>
                  <a:lnTo>
                    <a:pt x="68" y="437"/>
                  </a:lnTo>
                  <a:lnTo>
                    <a:pt x="37" y="516"/>
                  </a:lnTo>
                  <a:lnTo>
                    <a:pt x="22" y="554"/>
                  </a:lnTo>
                  <a:lnTo>
                    <a:pt x="12" y="587"/>
                  </a:lnTo>
                  <a:lnTo>
                    <a:pt x="5" y="618"/>
                  </a:lnTo>
                  <a:lnTo>
                    <a:pt x="0" y="644"/>
                  </a:lnTo>
                  <a:lnTo>
                    <a:pt x="0" y="668"/>
                  </a:lnTo>
                  <a:lnTo>
                    <a:pt x="3" y="684"/>
                  </a:lnTo>
                  <a:lnTo>
                    <a:pt x="7" y="689"/>
                  </a:lnTo>
                  <a:lnTo>
                    <a:pt x="12" y="694"/>
                  </a:lnTo>
                  <a:lnTo>
                    <a:pt x="17" y="696"/>
                  </a:lnTo>
                  <a:lnTo>
                    <a:pt x="24" y="6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154"/>
            <p:cNvSpPr/>
            <p:nvPr/>
          </p:nvSpPr>
          <p:spPr bwMode="auto">
            <a:xfrm>
              <a:off x="770156" y="3352709"/>
              <a:ext cx="326516" cy="534449"/>
            </a:xfrm>
            <a:custGeom>
              <a:avLst/>
              <a:gdLst/>
              <a:ahLst/>
              <a:cxnLst>
                <a:cxn ang="0">
                  <a:pos x="131" y="142"/>
                </a:cxn>
                <a:cxn ang="0">
                  <a:pos x="264" y="76"/>
                </a:cxn>
                <a:cxn ang="0">
                  <a:pos x="345" y="40"/>
                </a:cxn>
                <a:cxn ang="0">
                  <a:pos x="422" y="14"/>
                </a:cxn>
                <a:cxn ang="0">
                  <a:pos x="493" y="0"/>
                </a:cxn>
                <a:cxn ang="0">
                  <a:pos x="537" y="2"/>
                </a:cxn>
                <a:cxn ang="0">
                  <a:pos x="558" y="9"/>
                </a:cxn>
                <a:cxn ang="0">
                  <a:pos x="575" y="24"/>
                </a:cxn>
                <a:cxn ang="0">
                  <a:pos x="587" y="38"/>
                </a:cxn>
                <a:cxn ang="0">
                  <a:pos x="592" y="69"/>
                </a:cxn>
                <a:cxn ang="0">
                  <a:pos x="585" y="116"/>
                </a:cxn>
                <a:cxn ang="0">
                  <a:pos x="566" y="171"/>
                </a:cxn>
                <a:cxn ang="0">
                  <a:pos x="534" y="228"/>
                </a:cxn>
                <a:cxn ang="0">
                  <a:pos x="495" y="280"/>
                </a:cxn>
                <a:cxn ang="0">
                  <a:pos x="439" y="347"/>
                </a:cxn>
                <a:cxn ang="0">
                  <a:pos x="381" y="392"/>
                </a:cxn>
                <a:cxn ang="0">
                  <a:pos x="294" y="454"/>
                </a:cxn>
                <a:cxn ang="0">
                  <a:pos x="238" y="499"/>
                </a:cxn>
                <a:cxn ang="0">
                  <a:pos x="216" y="527"/>
                </a:cxn>
                <a:cxn ang="0">
                  <a:pos x="211" y="553"/>
                </a:cxn>
                <a:cxn ang="0">
                  <a:pos x="219" y="565"/>
                </a:cxn>
                <a:cxn ang="0">
                  <a:pos x="250" y="584"/>
                </a:cxn>
                <a:cxn ang="0">
                  <a:pos x="328" y="615"/>
                </a:cxn>
                <a:cxn ang="0">
                  <a:pos x="362" y="639"/>
                </a:cxn>
                <a:cxn ang="0">
                  <a:pos x="374" y="655"/>
                </a:cxn>
                <a:cxn ang="0">
                  <a:pos x="374" y="674"/>
                </a:cxn>
                <a:cxn ang="0">
                  <a:pos x="366" y="696"/>
                </a:cxn>
                <a:cxn ang="0">
                  <a:pos x="332" y="736"/>
                </a:cxn>
                <a:cxn ang="0">
                  <a:pos x="296" y="767"/>
                </a:cxn>
                <a:cxn ang="0">
                  <a:pos x="206" y="826"/>
                </a:cxn>
                <a:cxn ang="0">
                  <a:pos x="129" y="874"/>
                </a:cxn>
                <a:cxn ang="0">
                  <a:pos x="109" y="888"/>
                </a:cxn>
                <a:cxn ang="0">
                  <a:pos x="107" y="895"/>
                </a:cxn>
                <a:cxn ang="0">
                  <a:pos x="119" y="898"/>
                </a:cxn>
                <a:cxn ang="0">
                  <a:pos x="155" y="898"/>
                </a:cxn>
                <a:cxn ang="0">
                  <a:pos x="167" y="902"/>
                </a:cxn>
                <a:cxn ang="0">
                  <a:pos x="165" y="914"/>
                </a:cxn>
                <a:cxn ang="0">
                  <a:pos x="146" y="933"/>
                </a:cxn>
                <a:cxn ang="0">
                  <a:pos x="112" y="953"/>
                </a:cxn>
                <a:cxn ang="0">
                  <a:pos x="75" y="967"/>
                </a:cxn>
                <a:cxn ang="0">
                  <a:pos x="39" y="969"/>
                </a:cxn>
                <a:cxn ang="0">
                  <a:pos x="17" y="960"/>
                </a:cxn>
                <a:cxn ang="0">
                  <a:pos x="7" y="945"/>
                </a:cxn>
                <a:cxn ang="0">
                  <a:pos x="2" y="926"/>
                </a:cxn>
                <a:cxn ang="0">
                  <a:pos x="5" y="843"/>
                </a:cxn>
                <a:cxn ang="0">
                  <a:pos x="39" y="494"/>
                </a:cxn>
                <a:cxn ang="0">
                  <a:pos x="75" y="176"/>
                </a:cxn>
              </a:cxnLst>
              <a:rect l="0" t="0" r="r" b="b"/>
              <a:pathLst>
                <a:path w="592" h="969">
                  <a:moveTo>
                    <a:pt x="75" y="176"/>
                  </a:moveTo>
                  <a:lnTo>
                    <a:pt x="131" y="142"/>
                  </a:lnTo>
                  <a:lnTo>
                    <a:pt x="192" y="111"/>
                  </a:lnTo>
                  <a:lnTo>
                    <a:pt x="264" y="76"/>
                  </a:lnTo>
                  <a:lnTo>
                    <a:pt x="303" y="57"/>
                  </a:lnTo>
                  <a:lnTo>
                    <a:pt x="345" y="40"/>
                  </a:lnTo>
                  <a:lnTo>
                    <a:pt x="384" y="26"/>
                  </a:lnTo>
                  <a:lnTo>
                    <a:pt x="422" y="14"/>
                  </a:lnTo>
                  <a:lnTo>
                    <a:pt x="459" y="4"/>
                  </a:lnTo>
                  <a:lnTo>
                    <a:pt x="493" y="0"/>
                  </a:lnTo>
                  <a:lnTo>
                    <a:pt x="522" y="0"/>
                  </a:lnTo>
                  <a:lnTo>
                    <a:pt x="537" y="2"/>
                  </a:lnTo>
                  <a:lnTo>
                    <a:pt x="549" y="7"/>
                  </a:lnTo>
                  <a:lnTo>
                    <a:pt x="558" y="9"/>
                  </a:lnTo>
                  <a:lnTo>
                    <a:pt x="568" y="16"/>
                  </a:lnTo>
                  <a:lnTo>
                    <a:pt x="575" y="24"/>
                  </a:lnTo>
                  <a:lnTo>
                    <a:pt x="583" y="31"/>
                  </a:lnTo>
                  <a:lnTo>
                    <a:pt x="587" y="38"/>
                  </a:lnTo>
                  <a:lnTo>
                    <a:pt x="590" y="47"/>
                  </a:lnTo>
                  <a:lnTo>
                    <a:pt x="592" y="69"/>
                  </a:lnTo>
                  <a:lnTo>
                    <a:pt x="592" y="92"/>
                  </a:lnTo>
                  <a:lnTo>
                    <a:pt x="585" y="116"/>
                  </a:lnTo>
                  <a:lnTo>
                    <a:pt x="578" y="145"/>
                  </a:lnTo>
                  <a:lnTo>
                    <a:pt x="566" y="171"/>
                  </a:lnTo>
                  <a:lnTo>
                    <a:pt x="551" y="199"/>
                  </a:lnTo>
                  <a:lnTo>
                    <a:pt x="534" y="228"/>
                  </a:lnTo>
                  <a:lnTo>
                    <a:pt x="515" y="254"/>
                  </a:lnTo>
                  <a:lnTo>
                    <a:pt x="495" y="280"/>
                  </a:lnTo>
                  <a:lnTo>
                    <a:pt x="456" y="325"/>
                  </a:lnTo>
                  <a:lnTo>
                    <a:pt x="439" y="347"/>
                  </a:lnTo>
                  <a:lnTo>
                    <a:pt x="420" y="361"/>
                  </a:lnTo>
                  <a:lnTo>
                    <a:pt x="381" y="392"/>
                  </a:lnTo>
                  <a:lnTo>
                    <a:pt x="337" y="423"/>
                  </a:lnTo>
                  <a:lnTo>
                    <a:pt x="294" y="454"/>
                  </a:lnTo>
                  <a:lnTo>
                    <a:pt x="255" y="484"/>
                  </a:lnTo>
                  <a:lnTo>
                    <a:pt x="238" y="499"/>
                  </a:lnTo>
                  <a:lnTo>
                    <a:pt x="226" y="513"/>
                  </a:lnTo>
                  <a:lnTo>
                    <a:pt x="216" y="527"/>
                  </a:lnTo>
                  <a:lnTo>
                    <a:pt x="211" y="542"/>
                  </a:lnTo>
                  <a:lnTo>
                    <a:pt x="211" y="553"/>
                  </a:lnTo>
                  <a:lnTo>
                    <a:pt x="214" y="558"/>
                  </a:lnTo>
                  <a:lnTo>
                    <a:pt x="219" y="565"/>
                  </a:lnTo>
                  <a:lnTo>
                    <a:pt x="230" y="575"/>
                  </a:lnTo>
                  <a:lnTo>
                    <a:pt x="250" y="584"/>
                  </a:lnTo>
                  <a:lnTo>
                    <a:pt x="291" y="601"/>
                  </a:lnTo>
                  <a:lnTo>
                    <a:pt x="328" y="615"/>
                  </a:lnTo>
                  <a:lnTo>
                    <a:pt x="352" y="629"/>
                  </a:lnTo>
                  <a:lnTo>
                    <a:pt x="362" y="639"/>
                  </a:lnTo>
                  <a:lnTo>
                    <a:pt x="369" y="646"/>
                  </a:lnTo>
                  <a:lnTo>
                    <a:pt x="374" y="655"/>
                  </a:lnTo>
                  <a:lnTo>
                    <a:pt x="376" y="662"/>
                  </a:lnTo>
                  <a:lnTo>
                    <a:pt x="374" y="674"/>
                  </a:lnTo>
                  <a:lnTo>
                    <a:pt x="371" y="684"/>
                  </a:lnTo>
                  <a:lnTo>
                    <a:pt x="366" y="696"/>
                  </a:lnTo>
                  <a:lnTo>
                    <a:pt x="359" y="708"/>
                  </a:lnTo>
                  <a:lnTo>
                    <a:pt x="332" y="736"/>
                  </a:lnTo>
                  <a:lnTo>
                    <a:pt x="318" y="750"/>
                  </a:lnTo>
                  <a:lnTo>
                    <a:pt x="296" y="767"/>
                  </a:lnTo>
                  <a:lnTo>
                    <a:pt x="252" y="798"/>
                  </a:lnTo>
                  <a:lnTo>
                    <a:pt x="206" y="826"/>
                  </a:lnTo>
                  <a:lnTo>
                    <a:pt x="163" y="853"/>
                  </a:lnTo>
                  <a:lnTo>
                    <a:pt x="129" y="874"/>
                  </a:lnTo>
                  <a:lnTo>
                    <a:pt x="116" y="881"/>
                  </a:lnTo>
                  <a:lnTo>
                    <a:pt x="109" y="888"/>
                  </a:lnTo>
                  <a:lnTo>
                    <a:pt x="107" y="893"/>
                  </a:lnTo>
                  <a:lnTo>
                    <a:pt x="107" y="895"/>
                  </a:lnTo>
                  <a:lnTo>
                    <a:pt x="109" y="898"/>
                  </a:lnTo>
                  <a:lnTo>
                    <a:pt x="119" y="898"/>
                  </a:lnTo>
                  <a:lnTo>
                    <a:pt x="138" y="898"/>
                  </a:lnTo>
                  <a:lnTo>
                    <a:pt x="155" y="898"/>
                  </a:lnTo>
                  <a:lnTo>
                    <a:pt x="165" y="900"/>
                  </a:lnTo>
                  <a:lnTo>
                    <a:pt x="167" y="902"/>
                  </a:lnTo>
                  <a:lnTo>
                    <a:pt x="167" y="905"/>
                  </a:lnTo>
                  <a:lnTo>
                    <a:pt x="165" y="914"/>
                  </a:lnTo>
                  <a:lnTo>
                    <a:pt x="158" y="924"/>
                  </a:lnTo>
                  <a:lnTo>
                    <a:pt x="146" y="933"/>
                  </a:lnTo>
                  <a:lnTo>
                    <a:pt x="129" y="943"/>
                  </a:lnTo>
                  <a:lnTo>
                    <a:pt x="112" y="953"/>
                  </a:lnTo>
                  <a:lnTo>
                    <a:pt x="95" y="962"/>
                  </a:lnTo>
                  <a:lnTo>
                    <a:pt x="75" y="967"/>
                  </a:lnTo>
                  <a:lnTo>
                    <a:pt x="56" y="969"/>
                  </a:lnTo>
                  <a:lnTo>
                    <a:pt x="39" y="969"/>
                  </a:lnTo>
                  <a:lnTo>
                    <a:pt x="24" y="964"/>
                  </a:lnTo>
                  <a:lnTo>
                    <a:pt x="17" y="960"/>
                  </a:lnTo>
                  <a:lnTo>
                    <a:pt x="12" y="953"/>
                  </a:lnTo>
                  <a:lnTo>
                    <a:pt x="7" y="945"/>
                  </a:lnTo>
                  <a:lnTo>
                    <a:pt x="5" y="938"/>
                  </a:lnTo>
                  <a:lnTo>
                    <a:pt x="2" y="926"/>
                  </a:lnTo>
                  <a:lnTo>
                    <a:pt x="0" y="914"/>
                  </a:lnTo>
                  <a:lnTo>
                    <a:pt x="5" y="843"/>
                  </a:lnTo>
                  <a:lnTo>
                    <a:pt x="12" y="741"/>
                  </a:lnTo>
                  <a:lnTo>
                    <a:pt x="39" y="494"/>
                  </a:lnTo>
                  <a:lnTo>
                    <a:pt x="63" y="273"/>
                  </a:lnTo>
                  <a:lnTo>
                    <a:pt x="75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5" name="Freeform 155"/>
            <p:cNvSpPr/>
            <p:nvPr/>
          </p:nvSpPr>
          <p:spPr bwMode="auto">
            <a:xfrm>
              <a:off x="285346" y="3007992"/>
              <a:ext cx="456681" cy="827872"/>
            </a:xfrm>
            <a:custGeom>
              <a:avLst/>
              <a:gdLst/>
              <a:ahLst/>
              <a:cxnLst>
                <a:cxn ang="0">
                  <a:pos x="476" y="81"/>
                </a:cxn>
                <a:cxn ang="0">
                  <a:pos x="274" y="375"/>
                </a:cxn>
                <a:cxn ang="0">
                  <a:pos x="153" y="565"/>
                </a:cxn>
                <a:cxn ang="0">
                  <a:pos x="119" y="629"/>
                </a:cxn>
                <a:cxn ang="0">
                  <a:pos x="44" y="817"/>
                </a:cxn>
                <a:cxn ang="0">
                  <a:pos x="22" y="891"/>
                </a:cxn>
                <a:cxn ang="0">
                  <a:pos x="5" y="967"/>
                </a:cxn>
                <a:cxn ang="0">
                  <a:pos x="0" y="1038"/>
                </a:cxn>
                <a:cxn ang="0">
                  <a:pos x="10" y="1102"/>
                </a:cxn>
                <a:cxn ang="0">
                  <a:pos x="29" y="1147"/>
                </a:cxn>
                <a:cxn ang="0">
                  <a:pos x="53" y="1185"/>
                </a:cxn>
                <a:cxn ang="0">
                  <a:pos x="73" y="1223"/>
                </a:cxn>
                <a:cxn ang="0">
                  <a:pos x="83" y="1252"/>
                </a:cxn>
                <a:cxn ang="0">
                  <a:pos x="83" y="1283"/>
                </a:cxn>
                <a:cxn ang="0">
                  <a:pos x="80" y="1314"/>
                </a:cxn>
                <a:cxn ang="0">
                  <a:pos x="87" y="1330"/>
                </a:cxn>
                <a:cxn ang="0">
                  <a:pos x="105" y="1352"/>
                </a:cxn>
                <a:cxn ang="0">
                  <a:pos x="146" y="1406"/>
                </a:cxn>
                <a:cxn ang="0">
                  <a:pos x="194" y="1482"/>
                </a:cxn>
                <a:cxn ang="0">
                  <a:pos x="211" y="1497"/>
                </a:cxn>
                <a:cxn ang="0">
                  <a:pos x="228" y="1501"/>
                </a:cxn>
                <a:cxn ang="0">
                  <a:pos x="250" y="1494"/>
                </a:cxn>
                <a:cxn ang="0">
                  <a:pos x="262" y="1482"/>
                </a:cxn>
                <a:cxn ang="0">
                  <a:pos x="277" y="1432"/>
                </a:cxn>
                <a:cxn ang="0">
                  <a:pos x="301" y="1307"/>
                </a:cxn>
                <a:cxn ang="0">
                  <a:pos x="328" y="1202"/>
                </a:cxn>
                <a:cxn ang="0">
                  <a:pos x="362" y="1121"/>
                </a:cxn>
                <a:cxn ang="0">
                  <a:pos x="391" y="1067"/>
                </a:cxn>
                <a:cxn ang="0">
                  <a:pos x="427" y="1014"/>
                </a:cxn>
                <a:cxn ang="0">
                  <a:pos x="471" y="964"/>
                </a:cxn>
                <a:cxn ang="0">
                  <a:pos x="524" y="919"/>
                </a:cxn>
                <a:cxn ang="0">
                  <a:pos x="588" y="879"/>
                </a:cxn>
                <a:cxn ang="0">
                  <a:pos x="663" y="846"/>
                </a:cxn>
                <a:cxn ang="0">
                  <a:pos x="721" y="832"/>
                </a:cxn>
                <a:cxn ang="0">
                  <a:pos x="755" y="829"/>
                </a:cxn>
                <a:cxn ang="0">
                  <a:pos x="787" y="815"/>
                </a:cxn>
                <a:cxn ang="0">
                  <a:pos x="806" y="801"/>
                </a:cxn>
                <a:cxn ang="0">
                  <a:pos x="821" y="779"/>
                </a:cxn>
                <a:cxn ang="0">
                  <a:pos x="828" y="756"/>
                </a:cxn>
                <a:cxn ang="0">
                  <a:pos x="823" y="708"/>
                </a:cxn>
                <a:cxn ang="0">
                  <a:pos x="794" y="611"/>
                </a:cxn>
                <a:cxn ang="0">
                  <a:pos x="748" y="487"/>
                </a:cxn>
                <a:cxn ang="0">
                  <a:pos x="634" y="221"/>
                </a:cxn>
                <a:cxn ang="0">
                  <a:pos x="534" y="0"/>
                </a:cxn>
              </a:cxnLst>
              <a:rect l="0" t="0" r="r" b="b"/>
              <a:pathLst>
                <a:path w="828" h="1501">
                  <a:moveTo>
                    <a:pt x="534" y="0"/>
                  </a:moveTo>
                  <a:lnTo>
                    <a:pt x="476" y="81"/>
                  </a:lnTo>
                  <a:lnTo>
                    <a:pt x="347" y="266"/>
                  </a:lnTo>
                  <a:lnTo>
                    <a:pt x="274" y="375"/>
                  </a:lnTo>
                  <a:lnTo>
                    <a:pt x="206" y="477"/>
                  </a:lnTo>
                  <a:lnTo>
                    <a:pt x="153" y="565"/>
                  </a:lnTo>
                  <a:lnTo>
                    <a:pt x="134" y="601"/>
                  </a:lnTo>
                  <a:lnTo>
                    <a:pt x="119" y="629"/>
                  </a:lnTo>
                  <a:lnTo>
                    <a:pt x="71" y="748"/>
                  </a:lnTo>
                  <a:lnTo>
                    <a:pt x="44" y="817"/>
                  </a:lnTo>
                  <a:lnTo>
                    <a:pt x="32" y="855"/>
                  </a:lnTo>
                  <a:lnTo>
                    <a:pt x="22" y="891"/>
                  </a:lnTo>
                  <a:lnTo>
                    <a:pt x="12" y="929"/>
                  </a:lnTo>
                  <a:lnTo>
                    <a:pt x="5" y="967"/>
                  </a:lnTo>
                  <a:lnTo>
                    <a:pt x="2" y="1003"/>
                  </a:lnTo>
                  <a:lnTo>
                    <a:pt x="0" y="1038"/>
                  </a:lnTo>
                  <a:lnTo>
                    <a:pt x="2" y="1071"/>
                  </a:lnTo>
                  <a:lnTo>
                    <a:pt x="10" y="1102"/>
                  </a:lnTo>
                  <a:lnTo>
                    <a:pt x="22" y="1133"/>
                  </a:lnTo>
                  <a:lnTo>
                    <a:pt x="29" y="1147"/>
                  </a:lnTo>
                  <a:lnTo>
                    <a:pt x="36" y="1159"/>
                  </a:lnTo>
                  <a:lnTo>
                    <a:pt x="53" y="1185"/>
                  </a:lnTo>
                  <a:lnTo>
                    <a:pt x="66" y="1207"/>
                  </a:lnTo>
                  <a:lnTo>
                    <a:pt x="73" y="1223"/>
                  </a:lnTo>
                  <a:lnTo>
                    <a:pt x="80" y="1240"/>
                  </a:lnTo>
                  <a:lnTo>
                    <a:pt x="83" y="1252"/>
                  </a:lnTo>
                  <a:lnTo>
                    <a:pt x="85" y="1264"/>
                  </a:lnTo>
                  <a:lnTo>
                    <a:pt x="83" y="1283"/>
                  </a:lnTo>
                  <a:lnTo>
                    <a:pt x="80" y="1297"/>
                  </a:lnTo>
                  <a:lnTo>
                    <a:pt x="80" y="1314"/>
                  </a:lnTo>
                  <a:lnTo>
                    <a:pt x="83" y="1321"/>
                  </a:lnTo>
                  <a:lnTo>
                    <a:pt x="87" y="1330"/>
                  </a:lnTo>
                  <a:lnTo>
                    <a:pt x="95" y="1340"/>
                  </a:lnTo>
                  <a:lnTo>
                    <a:pt x="105" y="1352"/>
                  </a:lnTo>
                  <a:lnTo>
                    <a:pt x="126" y="1378"/>
                  </a:lnTo>
                  <a:lnTo>
                    <a:pt x="146" y="1406"/>
                  </a:lnTo>
                  <a:lnTo>
                    <a:pt x="177" y="1461"/>
                  </a:lnTo>
                  <a:lnTo>
                    <a:pt x="194" y="1482"/>
                  </a:lnTo>
                  <a:lnTo>
                    <a:pt x="202" y="1490"/>
                  </a:lnTo>
                  <a:lnTo>
                    <a:pt x="211" y="1497"/>
                  </a:lnTo>
                  <a:lnTo>
                    <a:pt x="218" y="1499"/>
                  </a:lnTo>
                  <a:lnTo>
                    <a:pt x="228" y="1501"/>
                  </a:lnTo>
                  <a:lnTo>
                    <a:pt x="240" y="1499"/>
                  </a:lnTo>
                  <a:lnTo>
                    <a:pt x="250" y="1494"/>
                  </a:lnTo>
                  <a:lnTo>
                    <a:pt x="257" y="1490"/>
                  </a:lnTo>
                  <a:lnTo>
                    <a:pt x="262" y="1482"/>
                  </a:lnTo>
                  <a:lnTo>
                    <a:pt x="270" y="1461"/>
                  </a:lnTo>
                  <a:lnTo>
                    <a:pt x="277" y="1432"/>
                  </a:lnTo>
                  <a:lnTo>
                    <a:pt x="284" y="1397"/>
                  </a:lnTo>
                  <a:lnTo>
                    <a:pt x="301" y="1307"/>
                  </a:lnTo>
                  <a:lnTo>
                    <a:pt x="313" y="1257"/>
                  </a:lnTo>
                  <a:lnTo>
                    <a:pt x="328" y="1202"/>
                  </a:lnTo>
                  <a:lnTo>
                    <a:pt x="347" y="1147"/>
                  </a:lnTo>
                  <a:lnTo>
                    <a:pt x="362" y="1121"/>
                  </a:lnTo>
                  <a:lnTo>
                    <a:pt x="374" y="1093"/>
                  </a:lnTo>
                  <a:lnTo>
                    <a:pt x="391" y="1067"/>
                  </a:lnTo>
                  <a:lnTo>
                    <a:pt x="408" y="1040"/>
                  </a:lnTo>
                  <a:lnTo>
                    <a:pt x="427" y="1014"/>
                  </a:lnTo>
                  <a:lnTo>
                    <a:pt x="447" y="988"/>
                  </a:lnTo>
                  <a:lnTo>
                    <a:pt x="471" y="964"/>
                  </a:lnTo>
                  <a:lnTo>
                    <a:pt x="495" y="941"/>
                  </a:lnTo>
                  <a:lnTo>
                    <a:pt x="524" y="919"/>
                  </a:lnTo>
                  <a:lnTo>
                    <a:pt x="556" y="898"/>
                  </a:lnTo>
                  <a:lnTo>
                    <a:pt x="588" y="879"/>
                  </a:lnTo>
                  <a:lnTo>
                    <a:pt x="624" y="860"/>
                  </a:lnTo>
                  <a:lnTo>
                    <a:pt x="663" y="846"/>
                  </a:lnTo>
                  <a:lnTo>
                    <a:pt x="704" y="832"/>
                  </a:lnTo>
                  <a:lnTo>
                    <a:pt x="721" y="832"/>
                  </a:lnTo>
                  <a:lnTo>
                    <a:pt x="736" y="832"/>
                  </a:lnTo>
                  <a:lnTo>
                    <a:pt x="755" y="829"/>
                  </a:lnTo>
                  <a:lnTo>
                    <a:pt x="775" y="822"/>
                  </a:lnTo>
                  <a:lnTo>
                    <a:pt x="787" y="815"/>
                  </a:lnTo>
                  <a:lnTo>
                    <a:pt x="796" y="808"/>
                  </a:lnTo>
                  <a:lnTo>
                    <a:pt x="806" y="801"/>
                  </a:lnTo>
                  <a:lnTo>
                    <a:pt x="813" y="791"/>
                  </a:lnTo>
                  <a:lnTo>
                    <a:pt x="821" y="779"/>
                  </a:lnTo>
                  <a:lnTo>
                    <a:pt x="828" y="765"/>
                  </a:lnTo>
                  <a:lnTo>
                    <a:pt x="828" y="756"/>
                  </a:lnTo>
                  <a:lnTo>
                    <a:pt x="828" y="741"/>
                  </a:lnTo>
                  <a:lnTo>
                    <a:pt x="823" y="708"/>
                  </a:lnTo>
                  <a:lnTo>
                    <a:pt x="811" y="663"/>
                  </a:lnTo>
                  <a:lnTo>
                    <a:pt x="794" y="611"/>
                  </a:lnTo>
                  <a:lnTo>
                    <a:pt x="772" y="551"/>
                  </a:lnTo>
                  <a:lnTo>
                    <a:pt x="748" y="487"/>
                  </a:lnTo>
                  <a:lnTo>
                    <a:pt x="692" y="352"/>
                  </a:lnTo>
                  <a:lnTo>
                    <a:pt x="634" y="221"/>
                  </a:lnTo>
                  <a:lnTo>
                    <a:pt x="585" y="109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6" name="Freeform 156"/>
            <p:cNvSpPr/>
            <p:nvPr/>
          </p:nvSpPr>
          <p:spPr bwMode="auto">
            <a:xfrm>
              <a:off x="398965" y="3503281"/>
              <a:ext cx="187526" cy="334237"/>
            </a:xfrm>
            <a:custGeom>
              <a:avLst/>
              <a:gdLst/>
              <a:ahLst/>
              <a:cxnLst>
                <a:cxn ang="0">
                  <a:pos x="37" y="606"/>
                </a:cxn>
                <a:cxn ang="0">
                  <a:pos x="61" y="606"/>
                </a:cxn>
                <a:cxn ang="0">
                  <a:pos x="85" y="603"/>
                </a:cxn>
                <a:cxn ang="0">
                  <a:pos x="114" y="601"/>
                </a:cxn>
                <a:cxn ang="0">
                  <a:pos x="146" y="594"/>
                </a:cxn>
                <a:cxn ang="0">
                  <a:pos x="178" y="584"/>
                </a:cxn>
                <a:cxn ang="0">
                  <a:pos x="192" y="577"/>
                </a:cxn>
                <a:cxn ang="0">
                  <a:pos x="204" y="570"/>
                </a:cxn>
                <a:cxn ang="0">
                  <a:pos x="217" y="561"/>
                </a:cxn>
                <a:cxn ang="0">
                  <a:pos x="226" y="551"/>
                </a:cxn>
                <a:cxn ang="0">
                  <a:pos x="233" y="534"/>
                </a:cxn>
                <a:cxn ang="0">
                  <a:pos x="243" y="508"/>
                </a:cxn>
                <a:cxn ang="0">
                  <a:pos x="253" y="477"/>
                </a:cxn>
                <a:cxn ang="0">
                  <a:pos x="263" y="440"/>
                </a:cxn>
                <a:cxn ang="0">
                  <a:pos x="282" y="349"/>
                </a:cxn>
                <a:cxn ang="0">
                  <a:pos x="299" y="252"/>
                </a:cxn>
                <a:cxn ang="0">
                  <a:pos x="328" y="78"/>
                </a:cxn>
                <a:cxn ang="0">
                  <a:pos x="340" y="0"/>
                </a:cxn>
                <a:cxn ang="0">
                  <a:pos x="321" y="12"/>
                </a:cxn>
                <a:cxn ang="0">
                  <a:pos x="267" y="47"/>
                </a:cxn>
                <a:cxn ang="0">
                  <a:pos x="236" y="74"/>
                </a:cxn>
                <a:cxn ang="0">
                  <a:pos x="199" y="102"/>
                </a:cxn>
                <a:cxn ang="0">
                  <a:pos x="163" y="138"/>
                </a:cxn>
                <a:cxn ang="0">
                  <a:pos x="124" y="176"/>
                </a:cxn>
                <a:cxn ang="0">
                  <a:pos x="90" y="221"/>
                </a:cxn>
                <a:cxn ang="0">
                  <a:pos x="73" y="242"/>
                </a:cxn>
                <a:cxn ang="0">
                  <a:pos x="59" y="266"/>
                </a:cxn>
                <a:cxn ang="0">
                  <a:pos x="44" y="290"/>
                </a:cxn>
                <a:cxn ang="0">
                  <a:pos x="32" y="316"/>
                </a:cxn>
                <a:cxn ang="0">
                  <a:pos x="22" y="342"/>
                </a:cxn>
                <a:cxn ang="0">
                  <a:pos x="12" y="368"/>
                </a:cxn>
                <a:cxn ang="0">
                  <a:pos x="5" y="397"/>
                </a:cxn>
                <a:cxn ang="0">
                  <a:pos x="3" y="425"/>
                </a:cxn>
                <a:cxn ang="0">
                  <a:pos x="0" y="454"/>
                </a:cxn>
                <a:cxn ang="0">
                  <a:pos x="0" y="482"/>
                </a:cxn>
                <a:cxn ang="0">
                  <a:pos x="5" y="513"/>
                </a:cxn>
                <a:cxn ang="0">
                  <a:pos x="12" y="542"/>
                </a:cxn>
                <a:cxn ang="0">
                  <a:pos x="22" y="573"/>
                </a:cxn>
                <a:cxn ang="0">
                  <a:pos x="37" y="606"/>
                </a:cxn>
              </a:cxnLst>
              <a:rect l="0" t="0" r="r" b="b"/>
              <a:pathLst>
                <a:path w="340" h="606">
                  <a:moveTo>
                    <a:pt x="37" y="606"/>
                  </a:moveTo>
                  <a:lnTo>
                    <a:pt x="61" y="606"/>
                  </a:lnTo>
                  <a:lnTo>
                    <a:pt x="85" y="603"/>
                  </a:lnTo>
                  <a:lnTo>
                    <a:pt x="114" y="601"/>
                  </a:lnTo>
                  <a:lnTo>
                    <a:pt x="146" y="594"/>
                  </a:lnTo>
                  <a:lnTo>
                    <a:pt x="178" y="584"/>
                  </a:lnTo>
                  <a:lnTo>
                    <a:pt x="192" y="577"/>
                  </a:lnTo>
                  <a:lnTo>
                    <a:pt x="204" y="570"/>
                  </a:lnTo>
                  <a:lnTo>
                    <a:pt x="217" y="561"/>
                  </a:lnTo>
                  <a:lnTo>
                    <a:pt x="226" y="551"/>
                  </a:lnTo>
                  <a:lnTo>
                    <a:pt x="233" y="534"/>
                  </a:lnTo>
                  <a:lnTo>
                    <a:pt x="243" y="508"/>
                  </a:lnTo>
                  <a:lnTo>
                    <a:pt x="253" y="477"/>
                  </a:lnTo>
                  <a:lnTo>
                    <a:pt x="263" y="440"/>
                  </a:lnTo>
                  <a:lnTo>
                    <a:pt x="282" y="349"/>
                  </a:lnTo>
                  <a:lnTo>
                    <a:pt x="299" y="252"/>
                  </a:lnTo>
                  <a:lnTo>
                    <a:pt x="328" y="78"/>
                  </a:lnTo>
                  <a:lnTo>
                    <a:pt x="340" y="0"/>
                  </a:lnTo>
                  <a:lnTo>
                    <a:pt x="321" y="12"/>
                  </a:lnTo>
                  <a:lnTo>
                    <a:pt x="267" y="47"/>
                  </a:lnTo>
                  <a:lnTo>
                    <a:pt x="236" y="74"/>
                  </a:lnTo>
                  <a:lnTo>
                    <a:pt x="199" y="102"/>
                  </a:lnTo>
                  <a:lnTo>
                    <a:pt x="163" y="138"/>
                  </a:lnTo>
                  <a:lnTo>
                    <a:pt x="124" y="176"/>
                  </a:lnTo>
                  <a:lnTo>
                    <a:pt x="90" y="221"/>
                  </a:lnTo>
                  <a:lnTo>
                    <a:pt x="73" y="242"/>
                  </a:lnTo>
                  <a:lnTo>
                    <a:pt x="59" y="266"/>
                  </a:lnTo>
                  <a:lnTo>
                    <a:pt x="44" y="290"/>
                  </a:lnTo>
                  <a:lnTo>
                    <a:pt x="32" y="316"/>
                  </a:lnTo>
                  <a:lnTo>
                    <a:pt x="22" y="342"/>
                  </a:lnTo>
                  <a:lnTo>
                    <a:pt x="12" y="368"/>
                  </a:lnTo>
                  <a:lnTo>
                    <a:pt x="5" y="397"/>
                  </a:lnTo>
                  <a:lnTo>
                    <a:pt x="3" y="425"/>
                  </a:lnTo>
                  <a:lnTo>
                    <a:pt x="0" y="454"/>
                  </a:lnTo>
                  <a:lnTo>
                    <a:pt x="0" y="482"/>
                  </a:lnTo>
                  <a:lnTo>
                    <a:pt x="5" y="513"/>
                  </a:lnTo>
                  <a:lnTo>
                    <a:pt x="12" y="542"/>
                  </a:lnTo>
                  <a:lnTo>
                    <a:pt x="22" y="573"/>
                  </a:lnTo>
                  <a:lnTo>
                    <a:pt x="37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157"/>
            <p:cNvSpPr/>
            <p:nvPr/>
          </p:nvSpPr>
          <p:spPr bwMode="auto">
            <a:xfrm>
              <a:off x="513135" y="3997467"/>
              <a:ext cx="351887" cy="74459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636" y="9"/>
                </a:cxn>
                <a:cxn ang="0">
                  <a:pos x="638" y="31"/>
                </a:cxn>
                <a:cxn ang="0">
                  <a:pos x="638" y="54"/>
                </a:cxn>
                <a:cxn ang="0">
                  <a:pos x="636" y="64"/>
                </a:cxn>
                <a:cxn ang="0">
                  <a:pos x="633" y="68"/>
                </a:cxn>
                <a:cxn ang="0">
                  <a:pos x="604" y="87"/>
                </a:cxn>
                <a:cxn ang="0">
                  <a:pos x="570" y="102"/>
                </a:cxn>
                <a:cxn ang="0">
                  <a:pos x="534" y="116"/>
                </a:cxn>
                <a:cxn ang="0">
                  <a:pos x="495" y="126"/>
                </a:cxn>
                <a:cxn ang="0">
                  <a:pos x="454" y="133"/>
                </a:cxn>
                <a:cxn ang="0">
                  <a:pos x="410" y="135"/>
                </a:cxn>
                <a:cxn ang="0">
                  <a:pos x="364" y="135"/>
                </a:cxn>
                <a:cxn ang="0">
                  <a:pos x="318" y="130"/>
                </a:cxn>
                <a:cxn ang="0">
                  <a:pos x="269" y="123"/>
                </a:cxn>
                <a:cxn ang="0">
                  <a:pos x="218" y="114"/>
                </a:cxn>
                <a:cxn ang="0">
                  <a:pos x="116" y="90"/>
                </a:cxn>
                <a:cxn ang="0">
                  <a:pos x="36" y="68"/>
                </a:cxn>
                <a:cxn ang="0">
                  <a:pos x="12" y="59"/>
                </a:cxn>
                <a:cxn ang="0">
                  <a:pos x="2" y="54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23"/>
                </a:cxn>
                <a:cxn ang="0">
                  <a:pos x="14" y="2"/>
                </a:cxn>
                <a:cxn ang="0">
                  <a:pos x="97" y="19"/>
                </a:cxn>
                <a:cxn ang="0">
                  <a:pos x="184" y="31"/>
                </a:cxn>
                <a:cxn ang="0">
                  <a:pos x="286" y="42"/>
                </a:cxn>
                <a:cxn ang="0">
                  <a:pos x="340" y="47"/>
                </a:cxn>
                <a:cxn ang="0">
                  <a:pos x="393" y="49"/>
                </a:cxn>
                <a:cxn ang="0">
                  <a:pos x="446" y="49"/>
                </a:cxn>
                <a:cxn ang="0">
                  <a:pos x="495" y="47"/>
                </a:cxn>
                <a:cxn ang="0">
                  <a:pos x="539" y="40"/>
                </a:cxn>
                <a:cxn ang="0">
                  <a:pos x="578" y="31"/>
                </a:cxn>
                <a:cxn ang="0">
                  <a:pos x="595" y="26"/>
                </a:cxn>
                <a:cxn ang="0">
                  <a:pos x="612" y="19"/>
                </a:cxn>
                <a:cxn ang="0">
                  <a:pos x="624" y="9"/>
                </a:cxn>
                <a:cxn ang="0">
                  <a:pos x="636" y="0"/>
                </a:cxn>
              </a:cxnLst>
              <a:rect l="0" t="0" r="r" b="b"/>
              <a:pathLst>
                <a:path w="638" h="135">
                  <a:moveTo>
                    <a:pt x="636" y="0"/>
                  </a:moveTo>
                  <a:lnTo>
                    <a:pt x="636" y="9"/>
                  </a:lnTo>
                  <a:lnTo>
                    <a:pt x="638" y="31"/>
                  </a:lnTo>
                  <a:lnTo>
                    <a:pt x="638" y="54"/>
                  </a:lnTo>
                  <a:lnTo>
                    <a:pt x="636" y="64"/>
                  </a:lnTo>
                  <a:lnTo>
                    <a:pt x="633" y="68"/>
                  </a:lnTo>
                  <a:lnTo>
                    <a:pt x="604" y="87"/>
                  </a:lnTo>
                  <a:lnTo>
                    <a:pt x="570" y="102"/>
                  </a:lnTo>
                  <a:lnTo>
                    <a:pt x="534" y="116"/>
                  </a:lnTo>
                  <a:lnTo>
                    <a:pt x="495" y="126"/>
                  </a:lnTo>
                  <a:lnTo>
                    <a:pt x="454" y="133"/>
                  </a:lnTo>
                  <a:lnTo>
                    <a:pt x="410" y="135"/>
                  </a:lnTo>
                  <a:lnTo>
                    <a:pt x="364" y="135"/>
                  </a:lnTo>
                  <a:lnTo>
                    <a:pt x="318" y="130"/>
                  </a:lnTo>
                  <a:lnTo>
                    <a:pt x="269" y="123"/>
                  </a:lnTo>
                  <a:lnTo>
                    <a:pt x="218" y="114"/>
                  </a:lnTo>
                  <a:lnTo>
                    <a:pt x="116" y="90"/>
                  </a:lnTo>
                  <a:lnTo>
                    <a:pt x="36" y="68"/>
                  </a:lnTo>
                  <a:lnTo>
                    <a:pt x="12" y="59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23"/>
                  </a:lnTo>
                  <a:lnTo>
                    <a:pt x="14" y="2"/>
                  </a:lnTo>
                  <a:lnTo>
                    <a:pt x="97" y="19"/>
                  </a:lnTo>
                  <a:lnTo>
                    <a:pt x="184" y="31"/>
                  </a:lnTo>
                  <a:lnTo>
                    <a:pt x="286" y="42"/>
                  </a:lnTo>
                  <a:lnTo>
                    <a:pt x="340" y="47"/>
                  </a:lnTo>
                  <a:lnTo>
                    <a:pt x="393" y="49"/>
                  </a:lnTo>
                  <a:lnTo>
                    <a:pt x="446" y="49"/>
                  </a:lnTo>
                  <a:lnTo>
                    <a:pt x="495" y="47"/>
                  </a:lnTo>
                  <a:lnTo>
                    <a:pt x="539" y="40"/>
                  </a:lnTo>
                  <a:lnTo>
                    <a:pt x="578" y="31"/>
                  </a:lnTo>
                  <a:lnTo>
                    <a:pt x="595" y="26"/>
                  </a:lnTo>
                  <a:lnTo>
                    <a:pt x="612" y="19"/>
                  </a:lnTo>
                  <a:lnTo>
                    <a:pt x="624" y="9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8" name="Freeform 158"/>
            <p:cNvSpPr/>
            <p:nvPr/>
          </p:nvSpPr>
          <p:spPr bwMode="auto">
            <a:xfrm>
              <a:off x="556156" y="3935694"/>
              <a:ext cx="306109" cy="100933"/>
            </a:xfrm>
            <a:custGeom>
              <a:avLst/>
              <a:gdLst/>
              <a:ahLst/>
              <a:cxnLst>
                <a:cxn ang="0">
                  <a:pos x="429" y="21"/>
                </a:cxn>
                <a:cxn ang="0">
                  <a:pos x="446" y="31"/>
                </a:cxn>
                <a:cxn ang="0">
                  <a:pos x="487" y="52"/>
                </a:cxn>
                <a:cxn ang="0">
                  <a:pos x="509" y="64"/>
                </a:cxn>
                <a:cxn ang="0">
                  <a:pos x="531" y="78"/>
                </a:cxn>
                <a:cxn ang="0">
                  <a:pos x="546" y="93"/>
                </a:cxn>
                <a:cxn ang="0">
                  <a:pos x="551" y="100"/>
                </a:cxn>
                <a:cxn ang="0">
                  <a:pos x="555" y="104"/>
                </a:cxn>
                <a:cxn ang="0">
                  <a:pos x="555" y="116"/>
                </a:cxn>
                <a:cxn ang="0">
                  <a:pos x="553" y="128"/>
                </a:cxn>
                <a:cxn ang="0">
                  <a:pos x="548" y="135"/>
                </a:cxn>
                <a:cxn ang="0">
                  <a:pos x="538" y="145"/>
                </a:cxn>
                <a:cxn ang="0">
                  <a:pos x="524" y="152"/>
                </a:cxn>
                <a:cxn ang="0">
                  <a:pos x="507" y="159"/>
                </a:cxn>
                <a:cxn ang="0">
                  <a:pos x="466" y="173"/>
                </a:cxn>
                <a:cxn ang="0">
                  <a:pos x="451" y="176"/>
                </a:cxn>
                <a:cxn ang="0">
                  <a:pos x="429" y="178"/>
                </a:cxn>
                <a:cxn ang="0">
                  <a:pos x="373" y="183"/>
                </a:cxn>
                <a:cxn ang="0">
                  <a:pos x="300" y="180"/>
                </a:cxn>
                <a:cxn ang="0">
                  <a:pos x="225" y="178"/>
                </a:cxn>
                <a:cxn ang="0">
                  <a:pos x="147" y="171"/>
                </a:cxn>
                <a:cxn ang="0">
                  <a:pos x="82" y="161"/>
                </a:cxn>
                <a:cxn ang="0">
                  <a:pos x="55" y="154"/>
                </a:cxn>
                <a:cxn ang="0">
                  <a:pos x="31" y="147"/>
                </a:cxn>
                <a:cxn ang="0">
                  <a:pos x="14" y="138"/>
                </a:cxn>
                <a:cxn ang="0">
                  <a:pos x="9" y="133"/>
                </a:cxn>
                <a:cxn ang="0">
                  <a:pos x="4" y="128"/>
                </a:cxn>
                <a:cxn ang="0">
                  <a:pos x="2" y="119"/>
                </a:cxn>
                <a:cxn ang="0">
                  <a:pos x="0" y="109"/>
                </a:cxn>
                <a:cxn ang="0">
                  <a:pos x="0" y="100"/>
                </a:cxn>
                <a:cxn ang="0">
                  <a:pos x="2" y="88"/>
                </a:cxn>
                <a:cxn ang="0">
                  <a:pos x="11" y="67"/>
                </a:cxn>
                <a:cxn ang="0">
                  <a:pos x="24" y="45"/>
                </a:cxn>
                <a:cxn ang="0">
                  <a:pos x="38" y="28"/>
                </a:cxn>
                <a:cxn ang="0">
                  <a:pos x="53" y="12"/>
                </a:cxn>
                <a:cxn ang="0">
                  <a:pos x="67" y="0"/>
                </a:cxn>
                <a:cxn ang="0">
                  <a:pos x="75" y="5"/>
                </a:cxn>
                <a:cxn ang="0">
                  <a:pos x="99" y="16"/>
                </a:cxn>
                <a:cxn ang="0">
                  <a:pos x="133" y="31"/>
                </a:cxn>
                <a:cxn ang="0">
                  <a:pos x="179" y="45"/>
                </a:cxn>
                <a:cxn ang="0">
                  <a:pos x="206" y="50"/>
                </a:cxn>
                <a:cxn ang="0">
                  <a:pos x="235" y="55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27" y="55"/>
                </a:cxn>
                <a:cxn ang="0">
                  <a:pos x="361" y="47"/>
                </a:cxn>
                <a:cxn ang="0">
                  <a:pos x="395" y="36"/>
                </a:cxn>
                <a:cxn ang="0">
                  <a:pos x="429" y="21"/>
                </a:cxn>
              </a:cxnLst>
              <a:rect l="0" t="0" r="r" b="b"/>
              <a:pathLst>
                <a:path w="555" h="183">
                  <a:moveTo>
                    <a:pt x="429" y="21"/>
                  </a:moveTo>
                  <a:lnTo>
                    <a:pt x="446" y="31"/>
                  </a:lnTo>
                  <a:lnTo>
                    <a:pt x="487" y="52"/>
                  </a:lnTo>
                  <a:lnTo>
                    <a:pt x="509" y="64"/>
                  </a:lnTo>
                  <a:lnTo>
                    <a:pt x="531" y="78"/>
                  </a:lnTo>
                  <a:lnTo>
                    <a:pt x="546" y="93"/>
                  </a:lnTo>
                  <a:lnTo>
                    <a:pt x="551" y="100"/>
                  </a:lnTo>
                  <a:lnTo>
                    <a:pt x="555" y="104"/>
                  </a:lnTo>
                  <a:lnTo>
                    <a:pt x="555" y="116"/>
                  </a:lnTo>
                  <a:lnTo>
                    <a:pt x="553" y="128"/>
                  </a:lnTo>
                  <a:lnTo>
                    <a:pt x="548" y="135"/>
                  </a:lnTo>
                  <a:lnTo>
                    <a:pt x="538" y="145"/>
                  </a:lnTo>
                  <a:lnTo>
                    <a:pt x="524" y="152"/>
                  </a:lnTo>
                  <a:lnTo>
                    <a:pt x="507" y="159"/>
                  </a:lnTo>
                  <a:lnTo>
                    <a:pt x="466" y="173"/>
                  </a:lnTo>
                  <a:lnTo>
                    <a:pt x="451" y="176"/>
                  </a:lnTo>
                  <a:lnTo>
                    <a:pt x="429" y="178"/>
                  </a:lnTo>
                  <a:lnTo>
                    <a:pt x="373" y="183"/>
                  </a:lnTo>
                  <a:lnTo>
                    <a:pt x="300" y="180"/>
                  </a:lnTo>
                  <a:lnTo>
                    <a:pt x="225" y="178"/>
                  </a:lnTo>
                  <a:lnTo>
                    <a:pt x="147" y="171"/>
                  </a:lnTo>
                  <a:lnTo>
                    <a:pt x="82" y="161"/>
                  </a:lnTo>
                  <a:lnTo>
                    <a:pt x="55" y="154"/>
                  </a:lnTo>
                  <a:lnTo>
                    <a:pt x="31" y="147"/>
                  </a:lnTo>
                  <a:lnTo>
                    <a:pt x="14" y="138"/>
                  </a:lnTo>
                  <a:lnTo>
                    <a:pt x="9" y="133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11" y="67"/>
                  </a:lnTo>
                  <a:lnTo>
                    <a:pt x="24" y="45"/>
                  </a:lnTo>
                  <a:lnTo>
                    <a:pt x="38" y="28"/>
                  </a:lnTo>
                  <a:lnTo>
                    <a:pt x="53" y="12"/>
                  </a:lnTo>
                  <a:lnTo>
                    <a:pt x="67" y="0"/>
                  </a:lnTo>
                  <a:lnTo>
                    <a:pt x="75" y="5"/>
                  </a:lnTo>
                  <a:lnTo>
                    <a:pt x="99" y="16"/>
                  </a:lnTo>
                  <a:lnTo>
                    <a:pt x="133" y="31"/>
                  </a:lnTo>
                  <a:lnTo>
                    <a:pt x="179" y="45"/>
                  </a:lnTo>
                  <a:lnTo>
                    <a:pt x="206" y="50"/>
                  </a:lnTo>
                  <a:lnTo>
                    <a:pt x="235" y="55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27" y="55"/>
                  </a:lnTo>
                  <a:lnTo>
                    <a:pt x="361" y="47"/>
                  </a:lnTo>
                  <a:lnTo>
                    <a:pt x="395" y="36"/>
                  </a:lnTo>
                  <a:lnTo>
                    <a:pt x="42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9" name="Freeform 159"/>
            <p:cNvSpPr/>
            <p:nvPr/>
          </p:nvSpPr>
          <p:spPr bwMode="auto">
            <a:xfrm>
              <a:off x="636130" y="3907013"/>
              <a:ext cx="162155" cy="7059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77" y="12"/>
                </a:cxn>
                <a:cxn ang="0">
                  <a:pos x="226" y="35"/>
                </a:cxn>
                <a:cxn ang="0">
                  <a:pos x="250" y="50"/>
                </a:cxn>
                <a:cxn ang="0">
                  <a:pos x="272" y="64"/>
                </a:cxn>
                <a:cxn ang="0">
                  <a:pos x="289" y="78"/>
                </a:cxn>
                <a:cxn ang="0">
                  <a:pos x="294" y="83"/>
                </a:cxn>
                <a:cxn ang="0">
                  <a:pos x="294" y="88"/>
                </a:cxn>
                <a:cxn ang="0">
                  <a:pos x="294" y="92"/>
                </a:cxn>
                <a:cxn ang="0">
                  <a:pos x="291" y="97"/>
                </a:cxn>
                <a:cxn ang="0">
                  <a:pos x="279" y="107"/>
                </a:cxn>
                <a:cxn ang="0">
                  <a:pos x="262" y="116"/>
                </a:cxn>
                <a:cxn ang="0">
                  <a:pos x="236" y="126"/>
                </a:cxn>
                <a:cxn ang="0">
                  <a:pos x="202" y="128"/>
                </a:cxn>
                <a:cxn ang="0">
                  <a:pos x="182" y="128"/>
                </a:cxn>
                <a:cxn ang="0">
                  <a:pos x="160" y="128"/>
                </a:cxn>
                <a:cxn ang="0">
                  <a:pos x="136" y="123"/>
                </a:cxn>
                <a:cxn ang="0">
                  <a:pos x="112" y="119"/>
                </a:cxn>
                <a:cxn ang="0">
                  <a:pos x="85" y="111"/>
                </a:cxn>
                <a:cxn ang="0">
                  <a:pos x="56" y="102"/>
                </a:cxn>
                <a:cxn ang="0">
                  <a:pos x="32" y="90"/>
                </a:cxn>
                <a:cxn ang="0">
                  <a:pos x="15" y="80"/>
                </a:cxn>
                <a:cxn ang="0">
                  <a:pos x="5" y="71"/>
                </a:cxn>
                <a:cxn ang="0">
                  <a:pos x="0" y="61"/>
                </a:cxn>
                <a:cxn ang="0">
                  <a:pos x="2" y="52"/>
                </a:cxn>
                <a:cxn ang="0">
                  <a:pos x="10" y="45"/>
                </a:cxn>
                <a:cxn ang="0">
                  <a:pos x="20" y="35"/>
                </a:cxn>
                <a:cxn ang="0">
                  <a:pos x="34" y="31"/>
                </a:cxn>
                <a:cxn ang="0">
                  <a:pos x="68" y="19"/>
                </a:cxn>
                <a:cxn ang="0">
                  <a:pos x="105" y="9"/>
                </a:cxn>
                <a:cxn ang="0">
                  <a:pos x="136" y="2"/>
                </a:cxn>
                <a:cxn ang="0">
                  <a:pos x="158" y="0"/>
                </a:cxn>
              </a:cxnLst>
              <a:rect l="0" t="0" r="r" b="b"/>
              <a:pathLst>
                <a:path w="294" h="128">
                  <a:moveTo>
                    <a:pt x="158" y="0"/>
                  </a:moveTo>
                  <a:lnTo>
                    <a:pt x="177" y="12"/>
                  </a:lnTo>
                  <a:lnTo>
                    <a:pt x="226" y="35"/>
                  </a:lnTo>
                  <a:lnTo>
                    <a:pt x="250" y="50"/>
                  </a:lnTo>
                  <a:lnTo>
                    <a:pt x="272" y="64"/>
                  </a:lnTo>
                  <a:lnTo>
                    <a:pt x="289" y="78"/>
                  </a:lnTo>
                  <a:lnTo>
                    <a:pt x="294" y="83"/>
                  </a:lnTo>
                  <a:lnTo>
                    <a:pt x="294" y="88"/>
                  </a:lnTo>
                  <a:lnTo>
                    <a:pt x="294" y="92"/>
                  </a:lnTo>
                  <a:lnTo>
                    <a:pt x="291" y="97"/>
                  </a:lnTo>
                  <a:lnTo>
                    <a:pt x="279" y="107"/>
                  </a:lnTo>
                  <a:lnTo>
                    <a:pt x="262" y="116"/>
                  </a:lnTo>
                  <a:lnTo>
                    <a:pt x="236" y="126"/>
                  </a:lnTo>
                  <a:lnTo>
                    <a:pt x="202" y="128"/>
                  </a:lnTo>
                  <a:lnTo>
                    <a:pt x="182" y="128"/>
                  </a:lnTo>
                  <a:lnTo>
                    <a:pt x="160" y="128"/>
                  </a:lnTo>
                  <a:lnTo>
                    <a:pt x="136" y="123"/>
                  </a:lnTo>
                  <a:lnTo>
                    <a:pt x="112" y="119"/>
                  </a:lnTo>
                  <a:lnTo>
                    <a:pt x="85" y="111"/>
                  </a:lnTo>
                  <a:lnTo>
                    <a:pt x="56" y="102"/>
                  </a:lnTo>
                  <a:lnTo>
                    <a:pt x="32" y="90"/>
                  </a:lnTo>
                  <a:lnTo>
                    <a:pt x="15" y="80"/>
                  </a:lnTo>
                  <a:lnTo>
                    <a:pt x="5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10" y="45"/>
                  </a:lnTo>
                  <a:lnTo>
                    <a:pt x="20" y="35"/>
                  </a:lnTo>
                  <a:lnTo>
                    <a:pt x="34" y="31"/>
                  </a:lnTo>
                  <a:lnTo>
                    <a:pt x="68" y="19"/>
                  </a:lnTo>
                  <a:lnTo>
                    <a:pt x="105" y="9"/>
                  </a:lnTo>
                  <a:lnTo>
                    <a:pt x="136" y="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0" name="Freeform 160"/>
            <p:cNvSpPr/>
            <p:nvPr/>
          </p:nvSpPr>
          <p:spPr bwMode="auto">
            <a:xfrm>
              <a:off x="637233" y="3935694"/>
              <a:ext cx="161052" cy="41918"/>
            </a:xfrm>
            <a:custGeom>
              <a:avLst/>
              <a:gdLst/>
              <a:ahLst/>
              <a:cxnLst>
                <a:cxn ang="0">
                  <a:pos x="212" y="40"/>
                </a:cxn>
                <a:cxn ang="0">
                  <a:pos x="221" y="36"/>
                </a:cxn>
                <a:cxn ang="0">
                  <a:pos x="231" y="31"/>
                </a:cxn>
                <a:cxn ang="0">
                  <a:pos x="239" y="24"/>
                </a:cxn>
                <a:cxn ang="0">
                  <a:pos x="241" y="16"/>
                </a:cxn>
                <a:cxn ang="0">
                  <a:pos x="246" y="5"/>
                </a:cxn>
                <a:cxn ang="0">
                  <a:pos x="246" y="0"/>
                </a:cxn>
                <a:cxn ang="0">
                  <a:pos x="275" y="16"/>
                </a:cxn>
                <a:cxn ang="0">
                  <a:pos x="284" y="24"/>
                </a:cxn>
                <a:cxn ang="0">
                  <a:pos x="292" y="33"/>
                </a:cxn>
                <a:cxn ang="0">
                  <a:pos x="292" y="36"/>
                </a:cxn>
                <a:cxn ang="0">
                  <a:pos x="292" y="40"/>
                </a:cxn>
                <a:cxn ang="0">
                  <a:pos x="289" y="45"/>
                </a:cxn>
                <a:cxn ang="0">
                  <a:pos x="277" y="55"/>
                </a:cxn>
                <a:cxn ang="0">
                  <a:pos x="260" y="64"/>
                </a:cxn>
                <a:cxn ang="0">
                  <a:pos x="234" y="74"/>
                </a:cxn>
                <a:cxn ang="0">
                  <a:pos x="200" y="76"/>
                </a:cxn>
                <a:cxn ang="0">
                  <a:pos x="180" y="76"/>
                </a:cxn>
                <a:cxn ang="0">
                  <a:pos x="158" y="76"/>
                </a:cxn>
                <a:cxn ang="0">
                  <a:pos x="134" y="71"/>
                </a:cxn>
                <a:cxn ang="0">
                  <a:pos x="110" y="67"/>
                </a:cxn>
                <a:cxn ang="0">
                  <a:pos x="83" y="59"/>
                </a:cxn>
                <a:cxn ang="0">
                  <a:pos x="54" y="50"/>
                </a:cxn>
                <a:cxn ang="0">
                  <a:pos x="32" y="40"/>
                </a:cxn>
                <a:cxn ang="0">
                  <a:pos x="18" y="31"/>
                </a:cxn>
                <a:cxn ang="0">
                  <a:pos x="5" y="24"/>
                </a:cxn>
                <a:cxn ang="0">
                  <a:pos x="0" y="14"/>
                </a:cxn>
                <a:cxn ang="0">
                  <a:pos x="47" y="24"/>
                </a:cxn>
                <a:cxn ang="0">
                  <a:pos x="110" y="33"/>
                </a:cxn>
                <a:cxn ang="0">
                  <a:pos x="173" y="40"/>
                </a:cxn>
                <a:cxn ang="0">
                  <a:pos x="195" y="40"/>
                </a:cxn>
                <a:cxn ang="0">
                  <a:pos x="212" y="40"/>
                </a:cxn>
              </a:cxnLst>
              <a:rect l="0" t="0" r="r" b="b"/>
              <a:pathLst>
                <a:path w="292" h="76">
                  <a:moveTo>
                    <a:pt x="212" y="40"/>
                  </a:moveTo>
                  <a:lnTo>
                    <a:pt x="221" y="36"/>
                  </a:lnTo>
                  <a:lnTo>
                    <a:pt x="231" y="31"/>
                  </a:lnTo>
                  <a:lnTo>
                    <a:pt x="239" y="24"/>
                  </a:lnTo>
                  <a:lnTo>
                    <a:pt x="241" y="16"/>
                  </a:lnTo>
                  <a:lnTo>
                    <a:pt x="246" y="5"/>
                  </a:lnTo>
                  <a:lnTo>
                    <a:pt x="246" y="0"/>
                  </a:lnTo>
                  <a:lnTo>
                    <a:pt x="275" y="16"/>
                  </a:lnTo>
                  <a:lnTo>
                    <a:pt x="284" y="24"/>
                  </a:lnTo>
                  <a:lnTo>
                    <a:pt x="292" y="33"/>
                  </a:lnTo>
                  <a:lnTo>
                    <a:pt x="292" y="36"/>
                  </a:lnTo>
                  <a:lnTo>
                    <a:pt x="292" y="40"/>
                  </a:lnTo>
                  <a:lnTo>
                    <a:pt x="289" y="45"/>
                  </a:lnTo>
                  <a:lnTo>
                    <a:pt x="277" y="55"/>
                  </a:lnTo>
                  <a:lnTo>
                    <a:pt x="260" y="64"/>
                  </a:lnTo>
                  <a:lnTo>
                    <a:pt x="234" y="74"/>
                  </a:lnTo>
                  <a:lnTo>
                    <a:pt x="200" y="76"/>
                  </a:lnTo>
                  <a:lnTo>
                    <a:pt x="180" y="76"/>
                  </a:lnTo>
                  <a:lnTo>
                    <a:pt x="158" y="76"/>
                  </a:lnTo>
                  <a:lnTo>
                    <a:pt x="134" y="71"/>
                  </a:lnTo>
                  <a:lnTo>
                    <a:pt x="110" y="67"/>
                  </a:lnTo>
                  <a:lnTo>
                    <a:pt x="83" y="59"/>
                  </a:lnTo>
                  <a:lnTo>
                    <a:pt x="54" y="50"/>
                  </a:lnTo>
                  <a:lnTo>
                    <a:pt x="32" y="40"/>
                  </a:lnTo>
                  <a:lnTo>
                    <a:pt x="18" y="31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47" y="24"/>
                  </a:lnTo>
                  <a:lnTo>
                    <a:pt x="110" y="33"/>
                  </a:lnTo>
                  <a:lnTo>
                    <a:pt x="173" y="40"/>
                  </a:lnTo>
                  <a:lnTo>
                    <a:pt x="195" y="40"/>
                  </a:lnTo>
                  <a:lnTo>
                    <a:pt x="212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1" name="Freeform 161"/>
            <p:cNvSpPr/>
            <p:nvPr/>
          </p:nvSpPr>
          <p:spPr bwMode="auto">
            <a:xfrm>
              <a:off x="417717" y="3444266"/>
              <a:ext cx="452820" cy="579124"/>
            </a:xfrm>
            <a:custGeom>
              <a:avLst/>
              <a:gdLst/>
              <a:ahLst/>
              <a:cxnLst>
                <a:cxn ang="0">
                  <a:pos x="44" y="696"/>
                </a:cxn>
                <a:cxn ang="0">
                  <a:pos x="88" y="682"/>
                </a:cxn>
                <a:cxn ang="0">
                  <a:pos x="127" y="660"/>
                </a:cxn>
                <a:cxn ang="0">
                  <a:pos x="151" y="637"/>
                </a:cxn>
                <a:cxn ang="0">
                  <a:pos x="170" y="608"/>
                </a:cxn>
                <a:cxn ang="0">
                  <a:pos x="190" y="558"/>
                </a:cxn>
                <a:cxn ang="0">
                  <a:pos x="173" y="620"/>
                </a:cxn>
                <a:cxn ang="0">
                  <a:pos x="168" y="670"/>
                </a:cxn>
                <a:cxn ang="0">
                  <a:pos x="170" y="703"/>
                </a:cxn>
                <a:cxn ang="0">
                  <a:pos x="180" y="732"/>
                </a:cxn>
                <a:cxn ang="0">
                  <a:pos x="180" y="758"/>
                </a:cxn>
                <a:cxn ang="0">
                  <a:pos x="168" y="798"/>
                </a:cxn>
                <a:cxn ang="0">
                  <a:pos x="141" y="855"/>
                </a:cxn>
                <a:cxn ang="0">
                  <a:pos x="129" y="900"/>
                </a:cxn>
                <a:cxn ang="0">
                  <a:pos x="129" y="934"/>
                </a:cxn>
                <a:cxn ang="0">
                  <a:pos x="151" y="1005"/>
                </a:cxn>
                <a:cxn ang="0">
                  <a:pos x="163" y="1038"/>
                </a:cxn>
                <a:cxn ang="0">
                  <a:pos x="178" y="1050"/>
                </a:cxn>
                <a:cxn ang="0">
                  <a:pos x="204" y="1050"/>
                </a:cxn>
                <a:cxn ang="0">
                  <a:pos x="280" y="1019"/>
                </a:cxn>
                <a:cxn ang="0">
                  <a:pos x="474" y="941"/>
                </a:cxn>
                <a:cxn ang="0">
                  <a:pos x="571" y="910"/>
                </a:cxn>
                <a:cxn ang="0">
                  <a:pos x="624" y="905"/>
                </a:cxn>
                <a:cxn ang="0">
                  <a:pos x="673" y="910"/>
                </a:cxn>
                <a:cxn ang="0">
                  <a:pos x="690" y="905"/>
                </a:cxn>
                <a:cxn ang="0">
                  <a:pos x="700" y="898"/>
                </a:cxn>
                <a:cxn ang="0">
                  <a:pos x="697" y="853"/>
                </a:cxn>
                <a:cxn ang="0">
                  <a:pos x="702" y="827"/>
                </a:cxn>
                <a:cxn ang="0">
                  <a:pos x="714" y="803"/>
                </a:cxn>
                <a:cxn ang="0">
                  <a:pos x="719" y="739"/>
                </a:cxn>
                <a:cxn ang="0">
                  <a:pos x="729" y="675"/>
                </a:cxn>
                <a:cxn ang="0">
                  <a:pos x="758" y="584"/>
                </a:cxn>
                <a:cxn ang="0">
                  <a:pos x="780" y="520"/>
                </a:cxn>
                <a:cxn ang="0">
                  <a:pos x="799" y="442"/>
                </a:cxn>
                <a:cxn ang="0">
                  <a:pos x="814" y="352"/>
                </a:cxn>
                <a:cxn ang="0">
                  <a:pos x="821" y="259"/>
                </a:cxn>
                <a:cxn ang="0">
                  <a:pos x="816" y="171"/>
                </a:cxn>
                <a:cxn ang="0">
                  <a:pos x="802" y="95"/>
                </a:cxn>
                <a:cxn ang="0">
                  <a:pos x="780" y="50"/>
                </a:cxn>
                <a:cxn ang="0">
                  <a:pos x="760" y="29"/>
                </a:cxn>
                <a:cxn ang="0">
                  <a:pos x="736" y="12"/>
                </a:cxn>
                <a:cxn ang="0">
                  <a:pos x="692" y="2"/>
                </a:cxn>
                <a:cxn ang="0">
                  <a:pos x="627" y="0"/>
                </a:cxn>
                <a:cxn ang="0">
                  <a:pos x="554" y="10"/>
                </a:cxn>
                <a:cxn ang="0">
                  <a:pos x="479" y="29"/>
                </a:cxn>
                <a:cxn ang="0">
                  <a:pos x="403" y="57"/>
                </a:cxn>
                <a:cxn ang="0">
                  <a:pos x="333" y="95"/>
                </a:cxn>
                <a:cxn ang="0">
                  <a:pos x="267" y="143"/>
                </a:cxn>
                <a:cxn ang="0">
                  <a:pos x="214" y="193"/>
                </a:cxn>
                <a:cxn ang="0">
                  <a:pos x="170" y="252"/>
                </a:cxn>
                <a:cxn ang="0">
                  <a:pos x="107" y="361"/>
                </a:cxn>
                <a:cxn ang="0">
                  <a:pos x="37" y="518"/>
                </a:cxn>
                <a:cxn ang="0">
                  <a:pos x="12" y="589"/>
                </a:cxn>
                <a:cxn ang="0">
                  <a:pos x="3" y="646"/>
                </a:cxn>
                <a:cxn ang="0">
                  <a:pos x="5" y="687"/>
                </a:cxn>
                <a:cxn ang="0">
                  <a:pos x="12" y="696"/>
                </a:cxn>
                <a:cxn ang="0">
                  <a:pos x="25" y="699"/>
                </a:cxn>
              </a:cxnLst>
              <a:rect l="0" t="0" r="r" b="b"/>
              <a:pathLst>
                <a:path w="821" h="1050">
                  <a:moveTo>
                    <a:pt x="25" y="699"/>
                  </a:moveTo>
                  <a:lnTo>
                    <a:pt x="44" y="696"/>
                  </a:lnTo>
                  <a:lnTo>
                    <a:pt x="63" y="691"/>
                  </a:lnTo>
                  <a:lnTo>
                    <a:pt x="88" y="682"/>
                  </a:lnTo>
                  <a:lnTo>
                    <a:pt x="112" y="668"/>
                  </a:lnTo>
                  <a:lnTo>
                    <a:pt x="127" y="660"/>
                  </a:lnTo>
                  <a:lnTo>
                    <a:pt x="139" y="649"/>
                  </a:lnTo>
                  <a:lnTo>
                    <a:pt x="151" y="637"/>
                  </a:lnTo>
                  <a:lnTo>
                    <a:pt x="161" y="623"/>
                  </a:lnTo>
                  <a:lnTo>
                    <a:pt x="170" y="608"/>
                  </a:lnTo>
                  <a:lnTo>
                    <a:pt x="178" y="592"/>
                  </a:lnTo>
                  <a:lnTo>
                    <a:pt x="190" y="558"/>
                  </a:lnTo>
                  <a:lnTo>
                    <a:pt x="180" y="589"/>
                  </a:lnTo>
                  <a:lnTo>
                    <a:pt x="173" y="620"/>
                  </a:lnTo>
                  <a:lnTo>
                    <a:pt x="170" y="653"/>
                  </a:lnTo>
                  <a:lnTo>
                    <a:pt x="168" y="670"/>
                  </a:lnTo>
                  <a:lnTo>
                    <a:pt x="168" y="687"/>
                  </a:lnTo>
                  <a:lnTo>
                    <a:pt x="170" y="703"/>
                  </a:lnTo>
                  <a:lnTo>
                    <a:pt x="175" y="718"/>
                  </a:lnTo>
                  <a:lnTo>
                    <a:pt x="180" y="732"/>
                  </a:lnTo>
                  <a:lnTo>
                    <a:pt x="180" y="746"/>
                  </a:lnTo>
                  <a:lnTo>
                    <a:pt x="180" y="758"/>
                  </a:lnTo>
                  <a:lnTo>
                    <a:pt x="178" y="772"/>
                  </a:lnTo>
                  <a:lnTo>
                    <a:pt x="168" y="798"/>
                  </a:lnTo>
                  <a:lnTo>
                    <a:pt x="153" y="827"/>
                  </a:lnTo>
                  <a:lnTo>
                    <a:pt x="141" y="855"/>
                  </a:lnTo>
                  <a:lnTo>
                    <a:pt x="131" y="886"/>
                  </a:lnTo>
                  <a:lnTo>
                    <a:pt x="129" y="900"/>
                  </a:lnTo>
                  <a:lnTo>
                    <a:pt x="127" y="917"/>
                  </a:lnTo>
                  <a:lnTo>
                    <a:pt x="129" y="934"/>
                  </a:lnTo>
                  <a:lnTo>
                    <a:pt x="134" y="950"/>
                  </a:lnTo>
                  <a:lnTo>
                    <a:pt x="151" y="1005"/>
                  </a:lnTo>
                  <a:lnTo>
                    <a:pt x="156" y="1024"/>
                  </a:lnTo>
                  <a:lnTo>
                    <a:pt x="163" y="1038"/>
                  </a:lnTo>
                  <a:lnTo>
                    <a:pt x="170" y="1045"/>
                  </a:lnTo>
                  <a:lnTo>
                    <a:pt x="178" y="1050"/>
                  </a:lnTo>
                  <a:lnTo>
                    <a:pt x="190" y="1050"/>
                  </a:lnTo>
                  <a:lnTo>
                    <a:pt x="204" y="1050"/>
                  </a:lnTo>
                  <a:lnTo>
                    <a:pt x="233" y="1038"/>
                  </a:lnTo>
                  <a:lnTo>
                    <a:pt x="280" y="1019"/>
                  </a:lnTo>
                  <a:lnTo>
                    <a:pt x="406" y="967"/>
                  </a:lnTo>
                  <a:lnTo>
                    <a:pt x="474" y="941"/>
                  </a:lnTo>
                  <a:lnTo>
                    <a:pt x="539" y="919"/>
                  </a:lnTo>
                  <a:lnTo>
                    <a:pt x="571" y="910"/>
                  </a:lnTo>
                  <a:lnTo>
                    <a:pt x="600" y="905"/>
                  </a:lnTo>
                  <a:lnTo>
                    <a:pt x="624" y="905"/>
                  </a:lnTo>
                  <a:lnTo>
                    <a:pt x="644" y="905"/>
                  </a:lnTo>
                  <a:lnTo>
                    <a:pt x="673" y="910"/>
                  </a:lnTo>
                  <a:lnTo>
                    <a:pt x="682" y="907"/>
                  </a:lnTo>
                  <a:lnTo>
                    <a:pt x="690" y="905"/>
                  </a:lnTo>
                  <a:lnTo>
                    <a:pt x="695" y="903"/>
                  </a:lnTo>
                  <a:lnTo>
                    <a:pt x="700" y="898"/>
                  </a:lnTo>
                  <a:lnTo>
                    <a:pt x="700" y="886"/>
                  </a:lnTo>
                  <a:lnTo>
                    <a:pt x="697" y="853"/>
                  </a:lnTo>
                  <a:lnTo>
                    <a:pt x="700" y="836"/>
                  </a:lnTo>
                  <a:lnTo>
                    <a:pt x="702" y="827"/>
                  </a:lnTo>
                  <a:lnTo>
                    <a:pt x="707" y="820"/>
                  </a:lnTo>
                  <a:lnTo>
                    <a:pt x="714" y="803"/>
                  </a:lnTo>
                  <a:lnTo>
                    <a:pt x="717" y="787"/>
                  </a:lnTo>
                  <a:lnTo>
                    <a:pt x="719" y="739"/>
                  </a:lnTo>
                  <a:lnTo>
                    <a:pt x="721" y="710"/>
                  </a:lnTo>
                  <a:lnTo>
                    <a:pt x="729" y="675"/>
                  </a:lnTo>
                  <a:lnTo>
                    <a:pt x="738" y="632"/>
                  </a:lnTo>
                  <a:lnTo>
                    <a:pt x="758" y="584"/>
                  </a:lnTo>
                  <a:lnTo>
                    <a:pt x="770" y="556"/>
                  </a:lnTo>
                  <a:lnTo>
                    <a:pt x="780" y="520"/>
                  </a:lnTo>
                  <a:lnTo>
                    <a:pt x="789" y="482"/>
                  </a:lnTo>
                  <a:lnTo>
                    <a:pt x="799" y="442"/>
                  </a:lnTo>
                  <a:lnTo>
                    <a:pt x="809" y="397"/>
                  </a:lnTo>
                  <a:lnTo>
                    <a:pt x="814" y="352"/>
                  </a:lnTo>
                  <a:lnTo>
                    <a:pt x="819" y="304"/>
                  </a:lnTo>
                  <a:lnTo>
                    <a:pt x="821" y="259"/>
                  </a:lnTo>
                  <a:lnTo>
                    <a:pt x="821" y="214"/>
                  </a:lnTo>
                  <a:lnTo>
                    <a:pt x="816" y="171"/>
                  </a:lnTo>
                  <a:lnTo>
                    <a:pt x="811" y="131"/>
                  </a:lnTo>
                  <a:lnTo>
                    <a:pt x="802" y="95"/>
                  </a:lnTo>
                  <a:lnTo>
                    <a:pt x="787" y="64"/>
                  </a:lnTo>
                  <a:lnTo>
                    <a:pt x="780" y="50"/>
                  </a:lnTo>
                  <a:lnTo>
                    <a:pt x="770" y="38"/>
                  </a:lnTo>
                  <a:lnTo>
                    <a:pt x="760" y="29"/>
                  </a:lnTo>
                  <a:lnTo>
                    <a:pt x="748" y="19"/>
                  </a:lnTo>
                  <a:lnTo>
                    <a:pt x="736" y="12"/>
                  </a:lnTo>
                  <a:lnTo>
                    <a:pt x="721" y="7"/>
                  </a:lnTo>
                  <a:lnTo>
                    <a:pt x="692" y="2"/>
                  </a:lnTo>
                  <a:lnTo>
                    <a:pt x="661" y="0"/>
                  </a:lnTo>
                  <a:lnTo>
                    <a:pt x="627" y="0"/>
                  </a:lnTo>
                  <a:lnTo>
                    <a:pt x="590" y="2"/>
                  </a:lnTo>
                  <a:lnTo>
                    <a:pt x="554" y="10"/>
                  </a:lnTo>
                  <a:lnTo>
                    <a:pt x="515" y="17"/>
                  </a:lnTo>
                  <a:lnTo>
                    <a:pt x="479" y="29"/>
                  </a:lnTo>
                  <a:lnTo>
                    <a:pt x="440" y="43"/>
                  </a:lnTo>
                  <a:lnTo>
                    <a:pt x="403" y="57"/>
                  </a:lnTo>
                  <a:lnTo>
                    <a:pt x="367" y="76"/>
                  </a:lnTo>
                  <a:lnTo>
                    <a:pt x="333" y="95"/>
                  </a:lnTo>
                  <a:lnTo>
                    <a:pt x="299" y="119"/>
                  </a:lnTo>
                  <a:lnTo>
                    <a:pt x="267" y="143"/>
                  </a:lnTo>
                  <a:lnTo>
                    <a:pt x="241" y="166"/>
                  </a:lnTo>
                  <a:lnTo>
                    <a:pt x="214" y="193"/>
                  </a:lnTo>
                  <a:lnTo>
                    <a:pt x="192" y="221"/>
                  </a:lnTo>
                  <a:lnTo>
                    <a:pt x="170" y="252"/>
                  </a:lnTo>
                  <a:lnTo>
                    <a:pt x="149" y="285"/>
                  </a:lnTo>
                  <a:lnTo>
                    <a:pt x="107" y="361"/>
                  </a:lnTo>
                  <a:lnTo>
                    <a:pt x="68" y="440"/>
                  </a:lnTo>
                  <a:lnTo>
                    <a:pt x="37" y="518"/>
                  </a:lnTo>
                  <a:lnTo>
                    <a:pt x="25" y="556"/>
                  </a:lnTo>
                  <a:lnTo>
                    <a:pt x="12" y="589"/>
                  </a:lnTo>
                  <a:lnTo>
                    <a:pt x="5" y="620"/>
                  </a:lnTo>
                  <a:lnTo>
                    <a:pt x="3" y="646"/>
                  </a:lnTo>
                  <a:lnTo>
                    <a:pt x="0" y="670"/>
                  </a:lnTo>
                  <a:lnTo>
                    <a:pt x="5" y="687"/>
                  </a:lnTo>
                  <a:lnTo>
                    <a:pt x="8" y="691"/>
                  </a:lnTo>
                  <a:lnTo>
                    <a:pt x="12" y="696"/>
                  </a:lnTo>
                  <a:lnTo>
                    <a:pt x="20" y="699"/>
                  </a:lnTo>
                  <a:lnTo>
                    <a:pt x="25" y="6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2" name="Freeform 162"/>
            <p:cNvSpPr/>
            <p:nvPr/>
          </p:nvSpPr>
          <p:spPr bwMode="auto">
            <a:xfrm>
              <a:off x="452465" y="3550714"/>
              <a:ext cx="357954" cy="472676"/>
            </a:xfrm>
            <a:custGeom>
              <a:avLst/>
              <a:gdLst/>
              <a:ahLst/>
              <a:cxnLst>
                <a:cxn ang="0">
                  <a:pos x="603" y="615"/>
                </a:cxn>
                <a:cxn ang="0">
                  <a:pos x="479" y="622"/>
                </a:cxn>
                <a:cxn ang="0">
                  <a:pos x="287" y="641"/>
                </a:cxn>
                <a:cxn ang="0">
                  <a:pos x="199" y="648"/>
                </a:cxn>
                <a:cxn ang="0">
                  <a:pos x="195" y="643"/>
                </a:cxn>
                <a:cxn ang="0">
                  <a:pos x="202" y="627"/>
                </a:cxn>
                <a:cxn ang="0">
                  <a:pos x="226" y="598"/>
                </a:cxn>
                <a:cxn ang="0">
                  <a:pos x="316" y="527"/>
                </a:cxn>
                <a:cxn ang="0">
                  <a:pos x="472" y="418"/>
                </a:cxn>
                <a:cxn ang="0">
                  <a:pos x="496" y="391"/>
                </a:cxn>
                <a:cxn ang="0">
                  <a:pos x="498" y="384"/>
                </a:cxn>
                <a:cxn ang="0">
                  <a:pos x="491" y="380"/>
                </a:cxn>
                <a:cxn ang="0">
                  <a:pos x="462" y="377"/>
                </a:cxn>
                <a:cxn ang="0">
                  <a:pos x="294" y="391"/>
                </a:cxn>
                <a:cxn ang="0">
                  <a:pos x="209" y="391"/>
                </a:cxn>
                <a:cxn ang="0">
                  <a:pos x="178" y="384"/>
                </a:cxn>
                <a:cxn ang="0">
                  <a:pos x="168" y="377"/>
                </a:cxn>
                <a:cxn ang="0">
                  <a:pos x="166" y="365"/>
                </a:cxn>
                <a:cxn ang="0">
                  <a:pos x="175" y="342"/>
                </a:cxn>
                <a:cxn ang="0">
                  <a:pos x="207" y="301"/>
                </a:cxn>
                <a:cxn ang="0">
                  <a:pos x="314" y="197"/>
                </a:cxn>
                <a:cxn ang="0">
                  <a:pos x="391" y="111"/>
                </a:cxn>
                <a:cxn ang="0">
                  <a:pos x="430" y="52"/>
                </a:cxn>
                <a:cxn ang="0">
                  <a:pos x="445" y="14"/>
                </a:cxn>
                <a:cxn ang="0">
                  <a:pos x="442" y="2"/>
                </a:cxn>
                <a:cxn ang="0">
                  <a:pos x="433" y="2"/>
                </a:cxn>
                <a:cxn ang="0">
                  <a:pos x="404" y="23"/>
                </a:cxn>
                <a:cxn ang="0">
                  <a:pos x="350" y="80"/>
                </a:cxn>
                <a:cxn ang="0">
                  <a:pos x="214" y="244"/>
                </a:cxn>
                <a:cxn ang="0">
                  <a:pos x="93" y="401"/>
                </a:cxn>
                <a:cxn ang="0">
                  <a:pos x="32" y="456"/>
                </a:cxn>
                <a:cxn ang="0">
                  <a:pos x="0" y="498"/>
                </a:cxn>
                <a:cxn ang="0">
                  <a:pos x="47" y="477"/>
                </a:cxn>
                <a:cxn ang="0">
                  <a:pos x="78" y="453"/>
                </a:cxn>
                <a:cxn ang="0">
                  <a:pos x="105" y="420"/>
                </a:cxn>
                <a:cxn ang="0">
                  <a:pos x="122" y="380"/>
                </a:cxn>
                <a:cxn ang="0">
                  <a:pos x="107" y="446"/>
                </a:cxn>
                <a:cxn ang="0">
                  <a:pos x="105" y="489"/>
                </a:cxn>
                <a:cxn ang="0">
                  <a:pos x="112" y="525"/>
                </a:cxn>
                <a:cxn ang="0">
                  <a:pos x="117" y="553"/>
                </a:cxn>
                <a:cxn ang="0">
                  <a:pos x="115" y="579"/>
                </a:cxn>
                <a:cxn ang="0">
                  <a:pos x="90" y="634"/>
                </a:cxn>
                <a:cxn ang="0">
                  <a:pos x="68" y="693"/>
                </a:cxn>
                <a:cxn ang="0">
                  <a:pos x="64" y="724"/>
                </a:cxn>
                <a:cxn ang="0">
                  <a:pos x="71" y="757"/>
                </a:cxn>
                <a:cxn ang="0">
                  <a:pos x="98" y="841"/>
                </a:cxn>
                <a:cxn ang="0">
                  <a:pos x="110" y="855"/>
                </a:cxn>
                <a:cxn ang="0">
                  <a:pos x="129" y="857"/>
                </a:cxn>
                <a:cxn ang="0">
                  <a:pos x="188" y="819"/>
                </a:cxn>
                <a:cxn ang="0">
                  <a:pos x="251" y="788"/>
                </a:cxn>
                <a:cxn ang="0">
                  <a:pos x="319" y="765"/>
                </a:cxn>
                <a:cxn ang="0">
                  <a:pos x="522" y="710"/>
                </a:cxn>
                <a:cxn ang="0">
                  <a:pos x="610" y="684"/>
                </a:cxn>
                <a:cxn ang="0">
                  <a:pos x="634" y="662"/>
                </a:cxn>
                <a:cxn ang="0">
                  <a:pos x="637" y="638"/>
                </a:cxn>
                <a:cxn ang="0">
                  <a:pos x="649" y="617"/>
                </a:cxn>
              </a:cxnLst>
              <a:rect l="0" t="0" r="r" b="b"/>
              <a:pathLst>
                <a:path w="649" h="857">
                  <a:moveTo>
                    <a:pt x="649" y="617"/>
                  </a:moveTo>
                  <a:lnTo>
                    <a:pt x="603" y="615"/>
                  </a:lnTo>
                  <a:lnTo>
                    <a:pt x="544" y="617"/>
                  </a:lnTo>
                  <a:lnTo>
                    <a:pt x="479" y="622"/>
                  </a:lnTo>
                  <a:lnTo>
                    <a:pt x="411" y="629"/>
                  </a:lnTo>
                  <a:lnTo>
                    <a:pt x="287" y="641"/>
                  </a:lnTo>
                  <a:lnTo>
                    <a:pt x="209" y="648"/>
                  </a:lnTo>
                  <a:lnTo>
                    <a:pt x="199" y="648"/>
                  </a:lnTo>
                  <a:lnTo>
                    <a:pt x="195" y="646"/>
                  </a:lnTo>
                  <a:lnTo>
                    <a:pt x="195" y="643"/>
                  </a:lnTo>
                  <a:lnTo>
                    <a:pt x="195" y="636"/>
                  </a:lnTo>
                  <a:lnTo>
                    <a:pt x="202" y="627"/>
                  </a:lnTo>
                  <a:lnTo>
                    <a:pt x="212" y="612"/>
                  </a:lnTo>
                  <a:lnTo>
                    <a:pt x="226" y="598"/>
                  </a:lnTo>
                  <a:lnTo>
                    <a:pt x="267" y="565"/>
                  </a:lnTo>
                  <a:lnTo>
                    <a:pt x="316" y="527"/>
                  </a:lnTo>
                  <a:lnTo>
                    <a:pt x="370" y="489"/>
                  </a:lnTo>
                  <a:lnTo>
                    <a:pt x="472" y="418"/>
                  </a:lnTo>
                  <a:lnTo>
                    <a:pt x="488" y="403"/>
                  </a:lnTo>
                  <a:lnTo>
                    <a:pt x="496" y="391"/>
                  </a:lnTo>
                  <a:lnTo>
                    <a:pt x="498" y="389"/>
                  </a:lnTo>
                  <a:lnTo>
                    <a:pt x="498" y="384"/>
                  </a:lnTo>
                  <a:lnTo>
                    <a:pt x="496" y="382"/>
                  </a:lnTo>
                  <a:lnTo>
                    <a:pt x="491" y="380"/>
                  </a:lnTo>
                  <a:lnTo>
                    <a:pt x="479" y="377"/>
                  </a:lnTo>
                  <a:lnTo>
                    <a:pt x="462" y="377"/>
                  </a:lnTo>
                  <a:lnTo>
                    <a:pt x="413" y="380"/>
                  </a:lnTo>
                  <a:lnTo>
                    <a:pt x="294" y="391"/>
                  </a:lnTo>
                  <a:lnTo>
                    <a:pt x="236" y="391"/>
                  </a:lnTo>
                  <a:lnTo>
                    <a:pt x="209" y="391"/>
                  </a:lnTo>
                  <a:lnTo>
                    <a:pt x="188" y="389"/>
                  </a:lnTo>
                  <a:lnTo>
                    <a:pt x="178" y="384"/>
                  </a:lnTo>
                  <a:lnTo>
                    <a:pt x="170" y="382"/>
                  </a:lnTo>
                  <a:lnTo>
                    <a:pt x="168" y="377"/>
                  </a:lnTo>
                  <a:lnTo>
                    <a:pt x="166" y="372"/>
                  </a:lnTo>
                  <a:lnTo>
                    <a:pt x="166" y="365"/>
                  </a:lnTo>
                  <a:lnTo>
                    <a:pt x="166" y="358"/>
                  </a:lnTo>
                  <a:lnTo>
                    <a:pt x="175" y="342"/>
                  </a:lnTo>
                  <a:lnTo>
                    <a:pt x="188" y="323"/>
                  </a:lnTo>
                  <a:lnTo>
                    <a:pt x="207" y="301"/>
                  </a:lnTo>
                  <a:lnTo>
                    <a:pt x="258" y="251"/>
                  </a:lnTo>
                  <a:lnTo>
                    <a:pt x="314" y="197"/>
                  </a:lnTo>
                  <a:lnTo>
                    <a:pt x="367" y="140"/>
                  </a:lnTo>
                  <a:lnTo>
                    <a:pt x="391" y="111"/>
                  </a:lnTo>
                  <a:lnTo>
                    <a:pt x="413" y="80"/>
                  </a:lnTo>
                  <a:lnTo>
                    <a:pt x="430" y="52"/>
                  </a:lnTo>
                  <a:lnTo>
                    <a:pt x="440" y="26"/>
                  </a:lnTo>
                  <a:lnTo>
                    <a:pt x="445" y="14"/>
                  </a:lnTo>
                  <a:lnTo>
                    <a:pt x="445" y="7"/>
                  </a:lnTo>
                  <a:lnTo>
                    <a:pt x="442" y="2"/>
                  </a:lnTo>
                  <a:lnTo>
                    <a:pt x="438" y="0"/>
                  </a:lnTo>
                  <a:lnTo>
                    <a:pt x="433" y="2"/>
                  </a:lnTo>
                  <a:lnTo>
                    <a:pt x="425" y="7"/>
                  </a:lnTo>
                  <a:lnTo>
                    <a:pt x="404" y="23"/>
                  </a:lnTo>
                  <a:lnTo>
                    <a:pt x="379" y="49"/>
                  </a:lnTo>
                  <a:lnTo>
                    <a:pt x="350" y="80"/>
                  </a:lnTo>
                  <a:lnTo>
                    <a:pt x="282" y="159"/>
                  </a:lnTo>
                  <a:lnTo>
                    <a:pt x="214" y="244"/>
                  </a:lnTo>
                  <a:lnTo>
                    <a:pt x="154" y="323"/>
                  </a:lnTo>
                  <a:lnTo>
                    <a:pt x="93" y="401"/>
                  </a:lnTo>
                  <a:lnTo>
                    <a:pt x="59" y="430"/>
                  </a:lnTo>
                  <a:lnTo>
                    <a:pt x="32" y="456"/>
                  </a:lnTo>
                  <a:lnTo>
                    <a:pt x="13" y="477"/>
                  </a:lnTo>
                  <a:lnTo>
                    <a:pt x="0" y="498"/>
                  </a:lnTo>
                  <a:lnTo>
                    <a:pt x="32" y="487"/>
                  </a:lnTo>
                  <a:lnTo>
                    <a:pt x="47" y="477"/>
                  </a:lnTo>
                  <a:lnTo>
                    <a:pt x="64" y="467"/>
                  </a:lnTo>
                  <a:lnTo>
                    <a:pt x="78" y="453"/>
                  </a:lnTo>
                  <a:lnTo>
                    <a:pt x="93" y="437"/>
                  </a:lnTo>
                  <a:lnTo>
                    <a:pt x="105" y="420"/>
                  </a:lnTo>
                  <a:lnTo>
                    <a:pt x="115" y="399"/>
                  </a:lnTo>
                  <a:lnTo>
                    <a:pt x="122" y="380"/>
                  </a:lnTo>
                  <a:lnTo>
                    <a:pt x="115" y="408"/>
                  </a:lnTo>
                  <a:lnTo>
                    <a:pt x="107" y="446"/>
                  </a:lnTo>
                  <a:lnTo>
                    <a:pt x="105" y="467"/>
                  </a:lnTo>
                  <a:lnTo>
                    <a:pt x="105" y="489"/>
                  </a:lnTo>
                  <a:lnTo>
                    <a:pt x="107" y="508"/>
                  </a:lnTo>
                  <a:lnTo>
                    <a:pt x="112" y="525"/>
                  </a:lnTo>
                  <a:lnTo>
                    <a:pt x="117" y="539"/>
                  </a:lnTo>
                  <a:lnTo>
                    <a:pt x="117" y="553"/>
                  </a:lnTo>
                  <a:lnTo>
                    <a:pt x="117" y="565"/>
                  </a:lnTo>
                  <a:lnTo>
                    <a:pt x="115" y="579"/>
                  </a:lnTo>
                  <a:lnTo>
                    <a:pt x="105" y="605"/>
                  </a:lnTo>
                  <a:lnTo>
                    <a:pt x="90" y="634"/>
                  </a:lnTo>
                  <a:lnTo>
                    <a:pt x="78" y="662"/>
                  </a:lnTo>
                  <a:lnTo>
                    <a:pt x="68" y="693"/>
                  </a:lnTo>
                  <a:lnTo>
                    <a:pt x="66" y="707"/>
                  </a:lnTo>
                  <a:lnTo>
                    <a:pt x="64" y="724"/>
                  </a:lnTo>
                  <a:lnTo>
                    <a:pt x="66" y="741"/>
                  </a:lnTo>
                  <a:lnTo>
                    <a:pt x="71" y="757"/>
                  </a:lnTo>
                  <a:lnTo>
                    <a:pt x="86" y="807"/>
                  </a:lnTo>
                  <a:lnTo>
                    <a:pt x="98" y="841"/>
                  </a:lnTo>
                  <a:lnTo>
                    <a:pt x="102" y="850"/>
                  </a:lnTo>
                  <a:lnTo>
                    <a:pt x="110" y="855"/>
                  </a:lnTo>
                  <a:lnTo>
                    <a:pt x="117" y="857"/>
                  </a:lnTo>
                  <a:lnTo>
                    <a:pt x="129" y="857"/>
                  </a:lnTo>
                  <a:lnTo>
                    <a:pt x="156" y="838"/>
                  </a:lnTo>
                  <a:lnTo>
                    <a:pt x="188" y="819"/>
                  </a:lnTo>
                  <a:lnTo>
                    <a:pt x="217" y="802"/>
                  </a:lnTo>
                  <a:lnTo>
                    <a:pt x="251" y="788"/>
                  </a:lnTo>
                  <a:lnTo>
                    <a:pt x="285" y="776"/>
                  </a:lnTo>
                  <a:lnTo>
                    <a:pt x="319" y="765"/>
                  </a:lnTo>
                  <a:lnTo>
                    <a:pt x="389" y="745"/>
                  </a:lnTo>
                  <a:lnTo>
                    <a:pt x="522" y="710"/>
                  </a:lnTo>
                  <a:lnTo>
                    <a:pt x="583" y="693"/>
                  </a:lnTo>
                  <a:lnTo>
                    <a:pt x="610" y="684"/>
                  </a:lnTo>
                  <a:lnTo>
                    <a:pt x="637" y="672"/>
                  </a:lnTo>
                  <a:lnTo>
                    <a:pt x="634" y="662"/>
                  </a:lnTo>
                  <a:lnTo>
                    <a:pt x="634" y="650"/>
                  </a:lnTo>
                  <a:lnTo>
                    <a:pt x="637" y="638"/>
                  </a:lnTo>
                  <a:lnTo>
                    <a:pt x="644" y="627"/>
                  </a:lnTo>
                  <a:lnTo>
                    <a:pt x="649" y="6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3" name="Freeform 163"/>
            <p:cNvSpPr/>
            <p:nvPr/>
          </p:nvSpPr>
          <p:spPr bwMode="auto">
            <a:xfrm>
              <a:off x="815383" y="3132642"/>
              <a:ext cx="292320" cy="315485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5" y="14"/>
                </a:cxn>
                <a:cxn ang="0">
                  <a:pos x="530" y="54"/>
                </a:cxn>
                <a:cxn ang="0">
                  <a:pos x="530" y="114"/>
                </a:cxn>
                <a:cxn ang="0">
                  <a:pos x="530" y="147"/>
                </a:cxn>
                <a:cxn ang="0">
                  <a:pos x="525" y="185"/>
                </a:cxn>
                <a:cxn ang="0">
                  <a:pos x="520" y="223"/>
                </a:cxn>
                <a:cxn ang="0">
                  <a:pos x="513" y="261"/>
                </a:cxn>
                <a:cxn ang="0">
                  <a:pos x="501" y="297"/>
                </a:cxn>
                <a:cxn ang="0">
                  <a:pos x="484" y="335"/>
                </a:cxn>
                <a:cxn ang="0">
                  <a:pos x="464" y="368"/>
                </a:cxn>
                <a:cxn ang="0">
                  <a:pos x="455" y="385"/>
                </a:cxn>
                <a:cxn ang="0">
                  <a:pos x="440" y="401"/>
                </a:cxn>
                <a:cxn ang="0">
                  <a:pos x="425" y="415"/>
                </a:cxn>
                <a:cxn ang="0">
                  <a:pos x="411" y="427"/>
                </a:cxn>
                <a:cxn ang="0">
                  <a:pos x="394" y="439"/>
                </a:cxn>
                <a:cxn ang="0">
                  <a:pos x="377" y="451"/>
                </a:cxn>
                <a:cxn ang="0">
                  <a:pos x="338" y="470"/>
                </a:cxn>
                <a:cxn ang="0">
                  <a:pos x="302" y="487"/>
                </a:cxn>
                <a:cxn ang="0">
                  <a:pos x="231" y="518"/>
                </a:cxn>
                <a:cxn ang="0">
                  <a:pos x="168" y="539"/>
                </a:cxn>
                <a:cxn ang="0">
                  <a:pos x="112" y="553"/>
                </a:cxn>
                <a:cxn ang="0">
                  <a:pos x="66" y="563"/>
                </a:cxn>
                <a:cxn ang="0">
                  <a:pos x="32" y="570"/>
                </a:cxn>
                <a:cxn ang="0">
                  <a:pos x="0" y="572"/>
                </a:cxn>
                <a:cxn ang="0">
                  <a:pos x="22" y="551"/>
                </a:cxn>
                <a:cxn ang="0">
                  <a:pos x="76" y="494"/>
                </a:cxn>
                <a:cxn ang="0">
                  <a:pos x="112" y="458"/>
                </a:cxn>
                <a:cxn ang="0">
                  <a:pos x="151" y="420"/>
                </a:cxn>
                <a:cxn ang="0">
                  <a:pos x="197" y="385"/>
                </a:cxn>
                <a:cxn ang="0">
                  <a:pos x="243" y="349"/>
                </a:cxn>
                <a:cxn ang="0">
                  <a:pos x="268" y="330"/>
                </a:cxn>
                <a:cxn ang="0">
                  <a:pos x="292" y="308"/>
                </a:cxn>
                <a:cxn ang="0">
                  <a:pos x="316" y="282"/>
                </a:cxn>
                <a:cxn ang="0">
                  <a:pos x="340" y="256"/>
                </a:cxn>
                <a:cxn ang="0">
                  <a:pos x="387" y="199"/>
                </a:cxn>
                <a:cxn ang="0">
                  <a:pos x="430" y="140"/>
                </a:cxn>
                <a:cxn ang="0">
                  <a:pos x="467" y="85"/>
                </a:cxn>
                <a:cxn ang="0">
                  <a:pos x="496" y="42"/>
                </a:cxn>
                <a:cxn ang="0">
                  <a:pos x="523" y="0"/>
                </a:cxn>
              </a:cxnLst>
              <a:rect l="0" t="0" r="r" b="b"/>
              <a:pathLst>
                <a:path w="530" h="572">
                  <a:moveTo>
                    <a:pt x="523" y="0"/>
                  </a:moveTo>
                  <a:lnTo>
                    <a:pt x="525" y="14"/>
                  </a:lnTo>
                  <a:lnTo>
                    <a:pt x="530" y="54"/>
                  </a:lnTo>
                  <a:lnTo>
                    <a:pt x="530" y="114"/>
                  </a:lnTo>
                  <a:lnTo>
                    <a:pt x="530" y="147"/>
                  </a:lnTo>
                  <a:lnTo>
                    <a:pt x="525" y="185"/>
                  </a:lnTo>
                  <a:lnTo>
                    <a:pt x="520" y="223"/>
                  </a:lnTo>
                  <a:lnTo>
                    <a:pt x="513" y="261"/>
                  </a:lnTo>
                  <a:lnTo>
                    <a:pt x="501" y="297"/>
                  </a:lnTo>
                  <a:lnTo>
                    <a:pt x="484" y="335"/>
                  </a:lnTo>
                  <a:lnTo>
                    <a:pt x="464" y="368"/>
                  </a:lnTo>
                  <a:lnTo>
                    <a:pt x="455" y="385"/>
                  </a:lnTo>
                  <a:lnTo>
                    <a:pt x="440" y="401"/>
                  </a:lnTo>
                  <a:lnTo>
                    <a:pt x="425" y="415"/>
                  </a:lnTo>
                  <a:lnTo>
                    <a:pt x="411" y="427"/>
                  </a:lnTo>
                  <a:lnTo>
                    <a:pt x="394" y="439"/>
                  </a:lnTo>
                  <a:lnTo>
                    <a:pt x="377" y="451"/>
                  </a:lnTo>
                  <a:lnTo>
                    <a:pt x="338" y="470"/>
                  </a:lnTo>
                  <a:lnTo>
                    <a:pt x="302" y="487"/>
                  </a:lnTo>
                  <a:lnTo>
                    <a:pt x="231" y="518"/>
                  </a:lnTo>
                  <a:lnTo>
                    <a:pt x="168" y="539"/>
                  </a:lnTo>
                  <a:lnTo>
                    <a:pt x="112" y="553"/>
                  </a:lnTo>
                  <a:lnTo>
                    <a:pt x="66" y="563"/>
                  </a:lnTo>
                  <a:lnTo>
                    <a:pt x="32" y="570"/>
                  </a:lnTo>
                  <a:lnTo>
                    <a:pt x="0" y="572"/>
                  </a:lnTo>
                  <a:lnTo>
                    <a:pt x="22" y="551"/>
                  </a:lnTo>
                  <a:lnTo>
                    <a:pt x="76" y="494"/>
                  </a:lnTo>
                  <a:lnTo>
                    <a:pt x="112" y="458"/>
                  </a:lnTo>
                  <a:lnTo>
                    <a:pt x="151" y="420"/>
                  </a:lnTo>
                  <a:lnTo>
                    <a:pt x="197" y="385"/>
                  </a:lnTo>
                  <a:lnTo>
                    <a:pt x="243" y="349"/>
                  </a:lnTo>
                  <a:lnTo>
                    <a:pt x="268" y="330"/>
                  </a:lnTo>
                  <a:lnTo>
                    <a:pt x="292" y="308"/>
                  </a:lnTo>
                  <a:lnTo>
                    <a:pt x="316" y="282"/>
                  </a:lnTo>
                  <a:lnTo>
                    <a:pt x="340" y="256"/>
                  </a:lnTo>
                  <a:lnTo>
                    <a:pt x="387" y="199"/>
                  </a:lnTo>
                  <a:lnTo>
                    <a:pt x="430" y="140"/>
                  </a:lnTo>
                  <a:lnTo>
                    <a:pt x="467" y="85"/>
                  </a:lnTo>
                  <a:lnTo>
                    <a:pt x="496" y="42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4" name="Freeform 164"/>
            <p:cNvSpPr/>
            <p:nvPr/>
          </p:nvSpPr>
          <p:spPr bwMode="auto">
            <a:xfrm>
              <a:off x="491625" y="2968832"/>
              <a:ext cx="278531" cy="489774"/>
            </a:xfrm>
            <a:custGeom>
              <a:avLst/>
              <a:gdLst/>
              <a:ahLst/>
              <a:cxnLst>
                <a:cxn ang="0">
                  <a:pos x="442" y="74"/>
                </a:cxn>
                <a:cxn ang="0">
                  <a:pos x="427" y="57"/>
                </a:cxn>
                <a:cxn ang="0">
                  <a:pos x="413" y="42"/>
                </a:cxn>
                <a:cxn ang="0">
                  <a:pos x="398" y="31"/>
                </a:cxn>
                <a:cxn ang="0">
                  <a:pos x="383" y="19"/>
                </a:cxn>
                <a:cxn ang="0">
                  <a:pos x="369" y="12"/>
                </a:cxn>
                <a:cxn ang="0">
                  <a:pos x="354" y="7"/>
                </a:cxn>
                <a:cxn ang="0">
                  <a:pos x="340" y="2"/>
                </a:cxn>
                <a:cxn ang="0">
                  <a:pos x="325" y="0"/>
                </a:cxn>
                <a:cxn ang="0">
                  <a:pos x="313" y="0"/>
                </a:cxn>
                <a:cxn ang="0">
                  <a:pos x="299" y="2"/>
                </a:cxn>
                <a:cxn ang="0">
                  <a:pos x="267" y="7"/>
                </a:cxn>
                <a:cxn ang="0">
                  <a:pos x="235" y="19"/>
                </a:cxn>
                <a:cxn ang="0">
                  <a:pos x="201" y="31"/>
                </a:cxn>
                <a:cxn ang="0">
                  <a:pos x="182" y="40"/>
                </a:cxn>
                <a:cxn ang="0">
                  <a:pos x="165" y="52"/>
                </a:cxn>
                <a:cxn ang="0">
                  <a:pos x="148" y="69"/>
                </a:cxn>
                <a:cxn ang="0">
                  <a:pos x="131" y="85"/>
                </a:cxn>
                <a:cxn ang="0">
                  <a:pos x="99" y="126"/>
                </a:cxn>
                <a:cxn ang="0">
                  <a:pos x="73" y="168"/>
                </a:cxn>
                <a:cxn ang="0">
                  <a:pos x="51" y="209"/>
                </a:cxn>
                <a:cxn ang="0">
                  <a:pos x="31" y="245"/>
                </a:cxn>
                <a:cxn ang="0">
                  <a:pos x="17" y="275"/>
                </a:cxn>
                <a:cxn ang="0">
                  <a:pos x="10" y="318"/>
                </a:cxn>
                <a:cxn ang="0">
                  <a:pos x="2" y="361"/>
                </a:cxn>
                <a:cxn ang="0">
                  <a:pos x="0" y="406"/>
                </a:cxn>
                <a:cxn ang="0">
                  <a:pos x="2" y="453"/>
                </a:cxn>
                <a:cxn ang="0">
                  <a:pos x="7" y="501"/>
                </a:cxn>
                <a:cxn ang="0">
                  <a:pos x="15" y="548"/>
                </a:cxn>
                <a:cxn ang="0">
                  <a:pos x="27" y="596"/>
                </a:cxn>
                <a:cxn ang="0">
                  <a:pos x="41" y="641"/>
                </a:cxn>
                <a:cxn ang="0">
                  <a:pos x="61" y="686"/>
                </a:cxn>
                <a:cxn ang="0">
                  <a:pos x="85" y="727"/>
                </a:cxn>
                <a:cxn ang="0">
                  <a:pos x="112" y="767"/>
                </a:cxn>
                <a:cxn ang="0">
                  <a:pos x="126" y="784"/>
                </a:cxn>
                <a:cxn ang="0">
                  <a:pos x="143" y="800"/>
                </a:cxn>
                <a:cxn ang="0">
                  <a:pos x="160" y="817"/>
                </a:cxn>
                <a:cxn ang="0">
                  <a:pos x="177" y="831"/>
                </a:cxn>
                <a:cxn ang="0">
                  <a:pos x="196" y="845"/>
                </a:cxn>
                <a:cxn ang="0">
                  <a:pos x="218" y="857"/>
                </a:cxn>
                <a:cxn ang="0">
                  <a:pos x="240" y="867"/>
                </a:cxn>
                <a:cxn ang="0">
                  <a:pos x="262" y="876"/>
                </a:cxn>
                <a:cxn ang="0">
                  <a:pos x="284" y="883"/>
                </a:cxn>
                <a:cxn ang="0">
                  <a:pos x="311" y="888"/>
                </a:cxn>
                <a:cxn ang="0">
                  <a:pos x="342" y="800"/>
                </a:cxn>
                <a:cxn ang="0">
                  <a:pos x="371" y="710"/>
                </a:cxn>
                <a:cxn ang="0">
                  <a:pos x="398" y="620"/>
                </a:cxn>
                <a:cxn ang="0">
                  <a:pos x="422" y="529"/>
                </a:cxn>
                <a:cxn ang="0">
                  <a:pos x="444" y="437"/>
                </a:cxn>
                <a:cxn ang="0">
                  <a:pos x="466" y="344"/>
                </a:cxn>
                <a:cxn ang="0">
                  <a:pos x="485" y="252"/>
                </a:cxn>
                <a:cxn ang="0">
                  <a:pos x="505" y="159"/>
                </a:cxn>
                <a:cxn ang="0">
                  <a:pos x="459" y="100"/>
                </a:cxn>
                <a:cxn ang="0">
                  <a:pos x="442" y="74"/>
                </a:cxn>
              </a:cxnLst>
              <a:rect l="0" t="0" r="r" b="b"/>
              <a:pathLst>
                <a:path w="505" h="888">
                  <a:moveTo>
                    <a:pt x="442" y="74"/>
                  </a:moveTo>
                  <a:lnTo>
                    <a:pt x="427" y="57"/>
                  </a:lnTo>
                  <a:lnTo>
                    <a:pt x="413" y="42"/>
                  </a:lnTo>
                  <a:lnTo>
                    <a:pt x="398" y="31"/>
                  </a:lnTo>
                  <a:lnTo>
                    <a:pt x="383" y="19"/>
                  </a:lnTo>
                  <a:lnTo>
                    <a:pt x="369" y="12"/>
                  </a:lnTo>
                  <a:lnTo>
                    <a:pt x="354" y="7"/>
                  </a:lnTo>
                  <a:lnTo>
                    <a:pt x="340" y="2"/>
                  </a:lnTo>
                  <a:lnTo>
                    <a:pt x="325" y="0"/>
                  </a:lnTo>
                  <a:lnTo>
                    <a:pt x="313" y="0"/>
                  </a:lnTo>
                  <a:lnTo>
                    <a:pt x="299" y="2"/>
                  </a:lnTo>
                  <a:lnTo>
                    <a:pt x="267" y="7"/>
                  </a:lnTo>
                  <a:lnTo>
                    <a:pt x="235" y="19"/>
                  </a:lnTo>
                  <a:lnTo>
                    <a:pt x="201" y="31"/>
                  </a:lnTo>
                  <a:lnTo>
                    <a:pt x="182" y="40"/>
                  </a:lnTo>
                  <a:lnTo>
                    <a:pt x="165" y="52"/>
                  </a:lnTo>
                  <a:lnTo>
                    <a:pt x="148" y="69"/>
                  </a:lnTo>
                  <a:lnTo>
                    <a:pt x="131" y="85"/>
                  </a:lnTo>
                  <a:lnTo>
                    <a:pt x="99" y="126"/>
                  </a:lnTo>
                  <a:lnTo>
                    <a:pt x="73" y="168"/>
                  </a:lnTo>
                  <a:lnTo>
                    <a:pt x="51" y="209"/>
                  </a:lnTo>
                  <a:lnTo>
                    <a:pt x="31" y="245"/>
                  </a:lnTo>
                  <a:lnTo>
                    <a:pt x="17" y="275"/>
                  </a:lnTo>
                  <a:lnTo>
                    <a:pt x="10" y="318"/>
                  </a:lnTo>
                  <a:lnTo>
                    <a:pt x="2" y="361"/>
                  </a:lnTo>
                  <a:lnTo>
                    <a:pt x="0" y="406"/>
                  </a:lnTo>
                  <a:lnTo>
                    <a:pt x="2" y="453"/>
                  </a:lnTo>
                  <a:lnTo>
                    <a:pt x="7" y="501"/>
                  </a:lnTo>
                  <a:lnTo>
                    <a:pt x="15" y="548"/>
                  </a:lnTo>
                  <a:lnTo>
                    <a:pt x="27" y="596"/>
                  </a:lnTo>
                  <a:lnTo>
                    <a:pt x="41" y="641"/>
                  </a:lnTo>
                  <a:lnTo>
                    <a:pt x="61" y="686"/>
                  </a:lnTo>
                  <a:lnTo>
                    <a:pt x="85" y="727"/>
                  </a:lnTo>
                  <a:lnTo>
                    <a:pt x="112" y="767"/>
                  </a:lnTo>
                  <a:lnTo>
                    <a:pt x="126" y="784"/>
                  </a:lnTo>
                  <a:lnTo>
                    <a:pt x="143" y="800"/>
                  </a:lnTo>
                  <a:lnTo>
                    <a:pt x="160" y="817"/>
                  </a:lnTo>
                  <a:lnTo>
                    <a:pt x="177" y="831"/>
                  </a:lnTo>
                  <a:lnTo>
                    <a:pt x="196" y="845"/>
                  </a:lnTo>
                  <a:lnTo>
                    <a:pt x="218" y="857"/>
                  </a:lnTo>
                  <a:lnTo>
                    <a:pt x="240" y="867"/>
                  </a:lnTo>
                  <a:lnTo>
                    <a:pt x="262" y="876"/>
                  </a:lnTo>
                  <a:lnTo>
                    <a:pt x="284" y="883"/>
                  </a:lnTo>
                  <a:lnTo>
                    <a:pt x="311" y="888"/>
                  </a:lnTo>
                  <a:lnTo>
                    <a:pt x="342" y="800"/>
                  </a:lnTo>
                  <a:lnTo>
                    <a:pt x="371" y="710"/>
                  </a:lnTo>
                  <a:lnTo>
                    <a:pt x="398" y="620"/>
                  </a:lnTo>
                  <a:lnTo>
                    <a:pt x="422" y="529"/>
                  </a:lnTo>
                  <a:lnTo>
                    <a:pt x="444" y="437"/>
                  </a:lnTo>
                  <a:lnTo>
                    <a:pt x="466" y="344"/>
                  </a:lnTo>
                  <a:lnTo>
                    <a:pt x="485" y="252"/>
                  </a:lnTo>
                  <a:lnTo>
                    <a:pt x="505" y="159"/>
                  </a:lnTo>
                  <a:lnTo>
                    <a:pt x="459" y="100"/>
                  </a:lnTo>
                  <a:lnTo>
                    <a:pt x="442" y="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5" name="Freeform 165"/>
            <p:cNvSpPr/>
            <p:nvPr/>
          </p:nvSpPr>
          <p:spPr bwMode="auto">
            <a:xfrm>
              <a:off x="589248" y="2966075"/>
              <a:ext cx="143402" cy="276325"/>
            </a:xfrm>
            <a:custGeom>
              <a:avLst/>
              <a:gdLst/>
              <a:ahLst/>
              <a:cxnLst>
                <a:cxn ang="0">
                  <a:pos x="240" y="259"/>
                </a:cxn>
                <a:cxn ang="0">
                  <a:pos x="248" y="190"/>
                </a:cxn>
                <a:cxn ang="0">
                  <a:pos x="245" y="114"/>
                </a:cxn>
                <a:cxn ang="0">
                  <a:pos x="238" y="62"/>
                </a:cxn>
                <a:cxn ang="0">
                  <a:pos x="226" y="36"/>
                </a:cxn>
                <a:cxn ang="0">
                  <a:pos x="202" y="17"/>
                </a:cxn>
                <a:cxn ang="0">
                  <a:pos x="168" y="2"/>
                </a:cxn>
                <a:cxn ang="0">
                  <a:pos x="134" y="0"/>
                </a:cxn>
                <a:cxn ang="0">
                  <a:pos x="85" y="7"/>
                </a:cxn>
                <a:cxn ang="0">
                  <a:pos x="37" y="28"/>
                </a:cxn>
                <a:cxn ang="0">
                  <a:pos x="3" y="64"/>
                </a:cxn>
                <a:cxn ang="0">
                  <a:pos x="3" y="79"/>
                </a:cxn>
                <a:cxn ang="0">
                  <a:pos x="12" y="83"/>
                </a:cxn>
                <a:cxn ang="0">
                  <a:pos x="58" y="86"/>
                </a:cxn>
                <a:cxn ang="0">
                  <a:pos x="107" y="95"/>
                </a:cxn>
                <a:cxn ang="0">
                  <a:pos x="146" y="112"/>
                </a:cxn>
                <a:cxn ang="0">
                  <a:pos x="180" y="140"/>
                </a:cxn>
                <a:cxn ang="0">
                  <a:pos x="197" y="176"/>
                </a:cxn>
                <a:cxn ang="0">
                  <a:pos x="197" y="216"/>
                </a:cxn>
                <a:cxn ang="0">
                  <a:pos x="182" y="257"/>
                </a:cxn>
                <a:cxn ang="0">
                  <a:pos x="143" y="323"/>
                </a:cxn>
                <a:cxn ang="0">
                  <a:pos x="58" y="430"/>
                </a:cxn>
                <a:cxn ang="0">
                  <a:pos x="29" y="475"/>
                </a:cxn>
                <a:cxn ang="0">
                  <a:pos x="24" y="489"/>
                </a:cxn>
                <a:cxn ang="0">
                  <a:pos x="29" y="499"/>
                </a:cxn>
                <a:cxn ang="0">
                  <a:pos x="41" y="501"/>
                </a:cxn>
                <a:cxn ang="0">
                  <a:pos x="85" y="487"/>
                </a:cxn>
                <a:cxn ang="0">
                  <a:pos x="146" y="451"/>
                </a:cxn>
                <a:cxn ang="0">
                  <a:pos x="168" y="444"/>
                </a:cxn>
                <a:cxn ang="0">
                  <a:pos x="180" y="447"/>
                </a:cxn>
                <a:cxn ang="0">
                  <a:pos x="187" y="458"/>
                </a:cxn>
                <a:cxn ang="0">
                  <a:pos x="260" y="309"/>
                </a:cxn>
                <a:cxn ang="0">
                  <a:pos x="253" y="314"/>
                </a:cxn>
                <a:cxn ang="0">
                  <a:pos x="243" y="309"/>
                </a:cxn>
                <a:cxn ang="0">
                  <a:pos x="236" y="287"/>
                </a:cxn>
              </a:cxnLst>
              <a:rect l="0" t="0" r="r" b="b"/>
              <a:pathLst>
                <a:path w="260" h="501">
                  <a:moveTo>
                    <a:pt x="236" y="280"/>
                  </a:moveTo>
                  <a:lnTo>
                    <a:pt x="240" y="259"/>
                  </a:lnTo>
                  <a:lnTo>
                    <a:pt x="245" y="228"/>
                  </a:lnTo>
                  <a:lnTo>
                    <a:pt x="248" y="190"/>
                  </a:lnTo>
                  <a:lnTo>
                    <a:pt x="248" y="152"/>
                  </a:lnTo>
                  <a:lnTo>
                    <a:pt x="245" y="114"/>
                  </a:lnTo>
                  <a:lnTo>
                    <a:pt x="240" y="79"/>
                  </a:lnTo>
                  <a:lnTo>
                    <a:pt x="238" y="62"/>
                  </a:lnTo>
                  <a:lnTo>
                    <a:pt x="231" y="47"/>
                  </a:lnTo>
                  <a:lnTo>
                    <a:pt x="226" y="36"/>
                  </a:lnTo>
                  <a:lnTo>
                    <a:pt x="219" y="28"/>
                  </a:lnTo>
                  <a:lnTo>
                    <a:pt x="202" y="17"/>
                  </a:lnTo>
                  <a:lnTo>
                    <a:pt x="185" y="10"/>
                  </a:lnTo>
                  <a:lnTo>
                    <a:pt x="168" y="2"/>
                  </a:lnTo>
                  <a:lnTo>
                    <a:pt x="151" y="0"/>
                  </a:lnTo>
                  <a:lnTo>
                    <a:pt x="134" y="0"/>
                  </a:lnTo>
                  <a:lnTo>
                    <a:pt x="117" y="0"/>
                  </a:lnTo>
                  <a:lnTo>
                    <a:pt x="85" y="7"/>
                  </a:lnTo>
                  <a:lnTo>
                    <a:pt x="58" y="17"/>
                  </a:lnTo>
                  <a:lnTo>
                    <a:pt x="37" y="28"/>
                  </a:lnTo>
                  <a:lnTo>
                    <a:pt x="15" y="40"/>
                  </a:lnTo>
                  <a:lnTo>
                    <a:pt x="3" y="64"/>
                  </a:lnTo>
                  <a:lnTo>
                    <a:pt x="0" y="71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12" y="83"/>
                  </a:lnTo>
                  <a:lnTo>
                    <a:pt x="32" y="86"/>
                  </a:lnTo>
                  <a:lnTo>
                    <a:pt x="58" y="86"/>
                  </a:lnTo>
                  <a:lnTo>
                    <a:pt x="90" y="90"/>
                  </a:lnTo>
                  <a:lnTo>
                    <a:pt x="107" y="95"/>
                  </a:lnTo>
                  <a:lnTo>
                    <a:pt x="126" y="102"/>
                  </a:lnTo>
                  <a:lnTo>
                    <a:pt x="146" y="112"/>
                  </a:lnTo>
                  <a:lnTo>
                    <a:pt x="165" y="123"/>
                  </a:lnTo>
                  <a:lnTo>
                    <a:pt x="180" y="140"/>
                  </a:lnTo>
                  <a:lnTo>
                    <a:pt x="192" y="157"/>
                  </a:lnTo>
                  <a:lnTo>
                    <a:pt x="197" y="176"/>
                  </a:lnTo>
                  <a:lnTo>
                    <a:pt x="199" y="195"/>
                  </a:lnTo>
                  <a:lnTo>
                    <a:pt x="197" y="216"/>
                  </a:lnTo>
                  <a:lnTo>
                    <a:pt x="190" y="235"/>
                  </a:lnTo>
                  <a:lnTo>
                    <a:pt x="182" y="257"/>
                  </a:lnTo>
                  <a:lnTo>
                    <a:pt x="170" y="280"/>
                  </a:lnTo>
                  <a:lnTo>
                    <a:pt x="143" y="323"/>
                  </a:lnTo>
                  <a:lnTo>
                    <a:pt x="114" y="363"/>
                  </a:lnTo>
                  <a:lnTo>
                    <a:pt x="58" y="430"/>
                  </a:lnTo>
                  <a:lnTo>
                    <a:pt x="39" y="456"/>
                  </a:lnTo>
                  <a:lnTo>
                    <a:pt x="29" y="475"/>
                  </a:lnTo>
                  <a:lnTo>
                    <a:pt x="27" y="482"/>
                  </a:lnTo>
                  <a:lnTo>
                    <a:pt x="24" y="489"/>
                  </a:lnTo>
                  <a:lnTo>
                    <a:pt x="27" y="494"/>
                  </a:lnTo>
                  <a:lnTo>
                    <a:pt x="29" y="499"/>
                  </a:lnTo>
                  <a:lnTo>
                    <a:pt x="34" y="501"/>
                  </a:lnTo>
                  <a:lnTo>
                    <a:pt x="41" y="501"/>
                  </a:lnTo>
                  <a:lnTo>
                    <a:pt x="58" y="499"/>
                  </a:lnTo>
                  <a:lnTo>
                    <a:pt x="85" y="487"/>
                  </a:lnTo>
                  <a:lnTo>
                    <a:pt x="117" y="468"/>
                  </a:lnTo>
                  <a:lnTo>
                    <a:pt x="146" y="451"/>
                  </a:lnTo>
                  <a:lnTo>
                    <a:pt x="158" y="447"/>
                  </a:lnTo>
                  <a:lnTo>
                    <a:pt x="168" y="444"/>
                  </a:lnTo>
                  <a:lnTo>
                    <a:pt x="175" y="444"/>
                  </a:lnTo>
                  <a:lnTo>
                    <a:pt x="180" y="447"/>
                  </a:lnTo>
                  <a:lnTo>
                    <a:pt x="185" y="451"/>
                  </a:lnTo>
                  <a:lnTo>
                    <a:pt x="187" y="458"/>
                  </a:lnTo>
                  <a:lnTo>
                    <a:pt x="226" y="385"/>
                  </a:lnTo>
                  <a:lnTo>
                    <a:pt x="260" y="309"/>
                  </a:lnTo>
                  <a:lnTo>
                    <a:pt x="255" y="314"/>
                  </a:lnTo>
                  <a:lnTo>
                    <a:pt x="253" y="314"/>
                  </a:lnTo>
                  <a:lnTo>
                    <a:pt x="248" y="311"/>
                  </a:lnTo>
                  <a:lnTo>
                    <a:pt x="243" y="309"/>
                  </a:lnTo>
                  <a:lnTo>
                    <a:pt x="238" y="294"/>
                  </a:lnTo>
                  <a:lnTo>
                    <a:pt x="236" y="287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6" name="Freeform 166"/>
            <p:cNvSpPr/>
            <p:nvPr/>
          </p:nvSpPr>
          <p:spPr bwMode="auto">
            <a:xfrm>
              <a:off x="889290" y="3132642"/>
              <a:ext cx="40263" cy="2592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31"/>
                </a:cxn>
                <a:cxn ang="0">
                  <a:pos x="29" y="40"/>
                </a:cxn>
                <a:cxn ang="0">
                  <a:pos x="41" y="45"/>
                </a:cxn>
                <a:cxn ang="0">
                  <a:pos x="53" y="47"/>
                </a:cxn>
                <a:cxn ang="0">
                  <a:pos x="63" y="47"/>
                </a:cxn>
                <a:cxn ang="0">
                  <a:pos x="68" y="45"/>
                </a:cxn>
                <a:cxn ang="0">
                  <a:pos x="70" y="42"/>
                </a:cxn>
                <a:cxn ang="0">
                  <a:pos x="73" y="38"/>
                </a:cxn>
                <a:cxn ang="0">
                  <a:pos x="73" y="35"/>
                </a:cxn>
                <a:cxn ang="0">
                  <a:pos x="68" y="26"/>
                </a:cxn>
                <a:cxn ang="0">
                  <a:pos x="61" y="19"/>
                </a:cxn>
                <a:cxn ang="0">
                  <a:pos x="48" y="14"/>
                </a:cxn>
                <a:cxn ang="0">
                  <a:pos x="29" y="4"/>
                </a:cxn>
                <a:cxn ang="0">
                  <a:pos x="19" y="0"/>
                </a:cxn>
                <a:cxn ang="0">
                  <a:pos x="0" y="24"/>
                </a:cxn>
              </a:cxnLst>
              <a:rect l="0" t="0" r="r" b="b"/>
              <a:pathLst>
                <a:path w="73" h="47">
                  <a:moveTo>
                    <a:pt x="0" y="24"/>
                  </a:moveTo>
                  <a:lnTo>
                    <a:pt x="10" y="31"/>
                  </a:lnTo>
                  <a:lnTo>
                    <a:pt x="29" y="40"/>
                  </a:lnTo>
                  <a:lnTo>
                    <a:pt x="41" y="45"/>
                  </a:lnTo>
                  <a:lnTo>
                    <a:pt x="53" y="47"/>
                  </a:lnTo>
                  <a:lnTo>
                    <a:pt x="63" y="47"/>
                  </a:lnTo>
                  <a:lnTo>
                    <a:pt x="68" y="45"/>
                  </a:lnTo>
                  <a:lnTo>
                    <a:pt x="70" y="42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68" y="26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" name="Freeform 167"/>
            <p:cNvSpPr/>
            <p:nvPr/>
          </p:nvSpPr>
          <p:spPr bwMode="auto">
            <a:xfrm>
              <a:off x="822553" y="3119405"/>
              <a:ext cx="182010" cy="327619"/>
            </a:xfrm>
            <a:custGeom>
              <a:avLst/>
              <a:gdLst/>
              <a:ahLst/>
              <a:cxnLst>
                <a:cxn ang="0">
                  <a:pos x="271" y="7"/>
                </a:cxn>
                <a:cxn ang="0">
                  <a:pos x="269" y="24"/>
                </a:cxn>
                <a:cxn ang="0">
                  <a:pos x="262" y="74"/>
                </a:cxn>
                <a:cxn ang="0">
                  <a:pos x="250" y="145"/>
                </a:cxn>
                <a:cxn ang="0">
                  <a:pos x="240" y="185"/>
                </a:cxn>
                <a:cxn ang="0">
                  <a:pos x="225" y="230"/>
                </a:cxn>
                <a:cxn ang="0">
                  <a:pos x="211" y="278"/>
                </a:cxn>
                <a:cxn ang="0">
                  <a:pos x="191" y="325"/>
                </a:cxn>
                <a:cxn ang="0">
                  <a:pos x="169" y="375"/>
                </a:cxn>
                <a:cxn ang="0">
                  <a:pos x="145" y="423"/>
                </a:cxn>
                <a:cxn ang="0">
                  <a:pos x="116" y="470"/>
                </a:cxn>
                <a:cxn ang="0">
                  <a:pos x="82" y="515"/>
                </a:cxn>
                <a:cxn ang="0">
                  <a:pos x="63" y="537"/>
                </a:cxn>
                <a:cxn ang="0">
                  <a:pos x="43" y="556"/>
                </a:cxn>
                <a:cxn ang="0">
                  <a:pos x="21" y="575"/>
                </a:cxn>
                <a:cxn ang="0">
                  <a:pos x="0" y="594"/>
                </a:cxn>
                <a:cxn ang="0">
                  <a:pos x="14" y="594"/>
                </a:cxn>
                <a:cxn ang="0">
                  <a:pos x="31" y="591"/>
                </a:cxn>
                <a:cxn ang="0">
                  <a:pos x="53" y="589"/>
                </a:cxn>
                <a:cxn ang="0">
                  <a:pos x="60" y="587"/>
                </a:cxn>
                <a:cxn ang="0">
                  <a:pos x="70" y="580"/>
                </a:cxn>
                <a:cxn ang="0">
                  <a:pos x="82" y="572"/>
                </a:cxn>
                <a:cxn ang="0">
                  <a:pos x="94" y="561"/>
                </a:cxn>
                <a:cxn ang="0">
                  <a:pos x="111" y="546"/>
                </a:cxn>
                <a:cxn ang="0">
                  <a:pos x="128" y="527"/>
                </a:cxn>
                <a:cxn ang="0">
                  <a:pos x="145" y="503"/>
                </a:cxn>
                <a:cxn ang="0">
                  <a:pos x="165" y="473"/>
                </a:cxn>
                <a:cxn ang="0">
                  <a:pos x="184" y="439"/>
                </a:cxn>
                <a:cxn ang="0">
                  <a:pos x="206" y="399"/>
                </a:cxn>
                <a:cxn ang="0">
                  <a:pos x="225" y="354"/>
                </a:cxn>
                <a:cxn ang="0">
                  <a:pos x="247" y="299"/>
                </a:cxn>
                <a:cxn ang="0">
                  <a:pos x="267" y="240"/>
                </a:cxn>
                <a:cxn ang="0">
                  <a:pos x="289" y="171"/>
                </a:cxn>
                <a:cxn ang="0">
                  <a:pos x="308" y="97"/>
                </a:cxn>
                <a:cxn ang="0">
                  <a:pos x="327" y="12"/>
                </a:cxn>
                <a:cxn ang="0">
                  <a:pos x="330" y="0"/>
                </a:cxn>
                <a:cxn ang="0">
                  <a:pos x="271" y="7"/>
                </a:cxn>
              </a:cxnLst>
              <a:rect l="0" t="0" r="r" b="b"/>
              <a:pathLst>
                <a:path w="330" h="594">
                  <a:moveTo>
                    <a:pt x="271" y="7"/>
                  </a:moveTo>
                  <a:lnTo>
                    <a:pt x="269" y="24"/>
                  </a:lnTo>
                  <a:lnTo>
                    <a:pt x="262" y="74"/>
                  </a:lnTo>
                  <a:lnTo>
                    <a:pt x="250" y="145"/>
                  </a:lnTo>
                  <a:lnTo>
                    <a:pt x="240" y="185"/>
                  </a:lnTo>
                  <a:lnTo>
                    <a:pt x="225" y="230"/>
                  </a:lnTo>
                  <a:lnTo>
                    <a:pt x="211" y="278"/>
                  </a:lnTo>
                  <a:lnTo>
                    <a:pt x="191" y="325"/>
                  </a:lnTo>
                  <a:lnTo>
                    <a:pt x="169" y="375"/>
                  </a:lnTo>
                  <a:lnTo>
                    <a:pt x="145" y="423"/>
                  </a:lnTo>
                  <a:lnTo>
                    <a:pt x="116" y="470"/>
                  </a:lnTo>
                  <a:lnTo>
                    <a:pt x="82" y="515"/>
                  </a:lnTo>
                  <a:lnTo>
                    <a:pt x="63" y="537"/>
                  </a:lnTo>
                  <a:lnTo>
                    <a:pt x="43" y="556"/>
                  </a:lnTo>
                  <a:lnTo>
                    <a:pt x="21" y="575"/>
                  </a:lnTo>
                  <a:lnTo>
                    <a:pt x="0" y="594"/>
                  </a:lnTo>
                  <a:lnTo>
                    <a:pt x="14" y="594"/>
                  </a:lnTo>
                  <a:lnTo>
                    <a:pt x="31" y="591"/>
                  </a:lnTo>
                  <a:lnTo>
                    <a:pt x="53" y="589"/>
                  </a:lnTo>
                  <a:lnTo>
                    <a:pt x="60" y="587"/>
                  </a:lnTo>
                  <a:lnTo>
                    <a:pt x="70" y="580"/>
                  </a:lnTo>
                  <a:lnTo>
                    <a:pt x="82" y="572"/>
                  </a:lnTo>
                  <a:lnTo>
                    <a:pt x="94" y="561"/>
                  </a:lnTo>
                  <a:lnTo>
                    <a:pt x="111" y="546"/>
                  </a:lnTo>
                  <a:lnTo>
                    <a:pt x="128" y="527"/>
                  </a:lnTo>
                  <a:lnTo>
                    <a:pt x="145" y="503"/>
                  </a:lnTo>
                  <a:lnTo>
                    <a:pt x="165" y="473"/>
                  </a:lnTo>
                  <a:lnTo>
                    <a:pt x="184" y="439"/>
                  </a:lnTo>
                  <a:lnTo>
                    <a:pt x="206" y="399"/>
                  </a:lnTo>
                  <a:lnTo>
                    <a:pt x="225" y="354"/>
                  </a:lnTo>
                  <a:lnTo>
                    <a:pt x="247" y="299"/>
                  </a:lnTo>
                  <a:lnTo>
                    <a:pt x="267" y="240"/>
                  </a:lnTo>
                  <a:lnTo>
                    <a:pt x="289" y="171"/>
                  </a:lnTo>
                  <a:lnTo>
                    <a:pt x="308" y="97"/>
                  </a:lnTo>
                  <a:lnTo>
                    <a:pt x="327" y="12"/>
                  </a:lnTo>
                  <a:lnTo>
                    <a:pt x="330" y="0"/>
                  </a:lnTo>
                  <a:lnTo>
                    <a:pt x="27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8" name="Freeform 168"/>
            <p:cNvSpPr/>
            <p:nvPr/>
          </p:nvSpPr>
          <p:spPr bwMode="auto">
            <a:xfrm>
              <a:off x="1028831" y="3162425"/>
              <a:ext cx="44124" cy="40814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16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5"/>
                </a:cxn>
                <a:cxn ang="0">
                  <a:pos x="26" y="72"/>
                </a:cxn>
                <a:cxn ang="0">
                  <a:pos x="43" y="74"/>
                </a:cxn>
                <a:cxn ang="0">
                  <a:pos x="50" y="72"/>
                </a:cxn>
                <a:cxn ang="0">
                  <a:pos x="58" y="69"/>
                </a:cxn>
                <a:cxn ang="0">
                  <a:pos x="65" y="65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1"/>
                </a:cxn>
                <a:cxn ang="0">
                  <a:pos x="80" y="34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2" y="14"/>
                </a:cxn>
                <a:cxn ang="0">
                  <a:pos x="65" y="10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4" y="5"/>
                </a:cxn>
              </a:cxnLst>
              <a:rect l="0" t="0" r="r" b="b"/>
              <a:pathLst>
                <a:path w="80" h="74">
                  <a:moveTo>
                    <a:pt x="24" y="5"/>
                  </a:moveTo>
                  <a:lnTo>
                    <a:pt x="16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5"/>
                  </a:lnTo>
                  <a:lnTo>
                    <a:pt x="26" y="72"/>
                  </a:lnTo>
                  <a:lnTo>
                    <a:pt x="43" y="74"/>
                  </a:lnTo>
                  <a:lnTo>
                    <a:pt x="50" y="72"/>
                  </a:lnTo>
                  <a:lnTo>
                    <a:pt x="58" y="69"/>
                  </a:lnTo>
                  <a:lnTo>
                    <a:pt x="65" y="65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1"/>
                  </a:lnTo>
                  <a:lnTo>
                    <a:pt x="80" y="34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2" y="14"/>
                  </a:lnTo>
                  <a:lnTo>
                    <a:pt x="65" y="10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9" name="Freeform 169"/>
            <p:cNvSpPr/>
            <p:nvPr/>
          </p:nvSpPr>
          <p:spPr bwMode="auto">
            <a:xfrm>
              <a:off x="1035450" y="3169044"/>
              <a:ext cx="30887" cy="2757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1"/>
                </a:cxn>
                <a:cxn ang="0">
                  <a:pos x="53" y="34"/>
                </a:cxn>
                <a:cxn ang="0">
                  <a:pos x="56" y="24"/>
                </a:cxn>
                <a:cxn ang="0">
                  <a:pos x="53" y="14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l="0" t="0" r="r" b="b"/>
              <a:pathLst>
                <a:path w="56" h="50">
                  <a:moveTo>
                    <a:pt x="17" y="2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4"/>
                  </a:lnTo>
                  <a:lnTo>
                    <a:pt x="53" y="14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0" name="Freeform 170"/>
            <p:cNvSpPr/>
            <p:nvPr/>
          </p:nvSpPr>
          <p:spPr bwMode="auto">
            <a:xfrm>
              <a:off x="1039311" y="3172905"/>
              <a:ext cx="22614" cy="2095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" y="7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7"/>
                </a:cxn>
                <a:cxn ang="0">
                  <a:pos x="7" y="34"/>
                </a:cxn>
                <a:cxn ang="0">
                  <a:pos x="15" y="36"/>
                </a:cxn>
                <a:cxn ang="0">
                  <a:pos x="22" y="38"/>
                </a:cxn>
                <a:cxn ang="0">
                  <a:pos x="29" y="36"/>
                </a:cxn>
                <a:cxn ang="0">
                  <a:pos x="36" y="31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9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l="0" t="0" r="r" b="b"/>
              <a:pathLst>
                <a:path w="41" h="38">
                  <a:moveTo>
                    <a:pt x="12" y="3"/>
                  </a:moveTo>
                  <a:lnTo>
                    <a:pt x="5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7" y="34"/>
                  </a:lnTo>
                  <a:lnTo>
                    <a:pt x="15" y="36"/>
                  </a:lnTo>
                  <a:lnTo>
                    <a:pt x="22" y="38"/>
                  </a:lnTo>
                  <a:lnTo>
                    <a:pt x="29" y="36"/>
                  </a:lnTo>
                  <a:lnTo>
                    <a:pt x="36" y="31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1" name="Freeform 171"/>
            <p:cNvSpPr/>
            <p:nvPr/>
          </p:nvSpPr>
          <p:spPr bwMode="auto">
            <a:xfrm>
              <a:off x="1043171" y="3175662"/>
              <a:ext cx="14892" cy="1434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7" y="17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8" y="2"/>
                </a:cxn>
              </a:cxnLst>
              <a:rect l="0" t="0" r="r" b="b"/>
              <a:pathLst>
                <a:path w="27" h="26">
                  <a:moveTo>
                    <a:pt x="8" y="2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7" y="17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2" name="Freeform 172"/>
            <p:cNvSpPr/>
            <p:nvPr/>
          </p:nvSpPr>
          <p:spPr bwMode="auto">
            <a:xfrm>
              <a:off x="1047584" y="3179523"/>
              <a:ext cx="6619" cy="66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3" name="Freeform 173"/>
            <p:cNvSpPr/>
            <p:nvPr/>
          </p:nvSpPr>
          <p:spPr bwMode="auto">
            <a:xfrm>
              <a:off x="995187" y="3188899"/>
              <a:ext cx="42469" cy="39160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2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6" y="69"/>
                </a:cxn>
                <a:cxn ang="0">
                  <a:pos x="41" y="71"/>
                </a:cxn>
                <a:cxn ang="0">
                  <a:pos x="48" y="69"/>
                </a:cxn>
                <a:cxn ang="0">
                  <a:pos x="56" y="66"/>
                </a:cxn>
                <a:cxn ang="0">
                  <a:pos x="63" y="62"/>
                </a:cxn>
                <a:cxn ang="0">
                  <a:pos x="68" y="57"/>
                </a:cxn>
                <a:cxn ang="0">
                  <a:pos x="75" y="45"/>
                </a:cxn>
                <a:cxn ang="0">
                  <a:pos x="77" y="38"/>
                </a:cxn>
                <a:cxn ang="0">
                  <a:pos x="77" y="31"/>
                </a:cxn>
                <a:cxn ang="0">
                  <a:pos x="77" y="24"/>
                </a:cxn>
                <a:cxn ang="0">
                  <a:pos x="75" y="19"/>
                </a:cxn>
                <a:cxn ang="0">
                  <a:pos x="70" y="12"/>
                </a:cxn>
                <a:cxn ang="0">
                  <a:pos x="65" y="7"/>
                </a:cxn>
                <a:cxn ang="0">
                  <a:pos x="51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</a:cxnLst>
              <a:rect l="0" t="0" r="r" b="b"/>
              <a:pathLst>
                <a:path w="77" h="71">
                  <a:moveTo>
                    <a:pt x="22" y="2"/>
                  </a:moveTo>
                  <a:lnTo>
                    <a:pt x="14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6" y="69"/>
                  </a:lnTo>
                  <a:lnTo>
                    <a:pt x="41" y="71"/>
                  </a:lnTo>
                  <a:lnTo>
                    <a:pt x="48" y="69"/>
                  </a:lnTo>
                  <a:lnTo>
                    <a:pt x="56" y="66"/>
                  </a:lnTo>
                  <a:lnTo>
                    <a:pt x="63" y="62"/>
                  </a:lnTo>
                  <a:lnTo>
                    <a:pt x="68" y="57"/>
                  </a:lnTo>
                  <a:lnTo>
                    <a:pt x="75" y="45"/>
                  </a:lnTo>
                  <a:lnTo>
                    <a:pt x="77" y="38"/>
                  </a:lnTo>
                  <a:lnTo>
                    <a:pt x="77" y="31"/>
                  </a:lnTo>
                  <a:lnTo>
                    <a:pt x="77" y="24"/>
                  </a:lnTo>
                  <a:lnTo>
                    <a:pt x="75" y="19"/>
                  </a:lnTo>
                  <a:lnTo>
                    <a:pt x="70" y="12"/>
                  </a:lnTo>
                  <a:lnTo>
                    <a:pt x="65" y="7"/>
                  </a:lnTo>
                  <a:lnTo>
                    <a:pt x="5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4" name="Freeform 174"/>
            <p:cNvSpPr/>
            <p:nvPr/>
          </p:nvSpPr>
          <p:spPr bwMode="auto">
            <a:xfrm>
              <a:off x="1001806" y="3193864"/>
              <a:ext cx="29232" cy="2757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5" y="10"/>
                </a:cxn>
                <a:cxn ang="0">
                  <a:pos x="0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5"/>
                </a:cxn>
                <a:cxn ang="0">
                  <a:pos x="17" y="50"/>
                </a:cxn>
                <a:cxn ang="0">
                  <a:pos x="29" y="50"/>
                </a:cxn>
                <a:cxn ang="0">
                  <a:pos x="39" y="48"/>
                </a:cxn>
                <a:cxn ang="0">
                  <a:pos x="49" y="43"/>
                </a:cxn>
                <a:cxn ang="0">
                  <a:pos x="53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6" y="5"/>
                </a:cxn>
                <a:cxn ang="0">
                  <a:pos x="36" y="3"/>
                </a:cxn>
                <a:cxn ang="0">
                  <a:pos x="24" y="0"/>
                </a:cxn>
                <a:cxn ang="0">
                  <a:pos x="14" y="3"/>
                </a:cxn>
              </a:cxnLst>
              <a:rect l="0" t="0" r="r" b="b"/>
              <a:pathLst>
                <a:path w="53" h="50">
                  <a:moveTo>
                    <a:pt x="14" y="3"/>
                  </a:moveTo>
                  <a:lnTo>
                    <a:pt x="5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5"/>
                  </a:lnTo>
                  <a:lnTo>
                    <a:pt x="17" y="50"/>
                  </a:lnTo>
                  <a:lnTo>
                    <a:pt x="29" y="50"/>
                  </a:lnTo>
                  <a:lnTo>
                    <a:pt x="39" y="48"/>
                  </a:lnTo>
                  <a:lnTo>
                    <a:pt x="49" y="43"/>
                  </a:lnTo>
                  <a:lnTo>
                    <a:pt x="53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6" y="5"/>
                  </a:lnTo>
                  <a:lnTo>
                    <a:pt x="36" y="3"/>
                  </a:lnTo>
                  <a:lnTo>
                    <a:pt x="24" y="0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5" name="Freeform 175"/>
            <p:cNvSpPr/>
            <p:nvPr/>
          </p:nvSpPr>
          <p:spPr bwMode="auto">
            <a:xfrm>
              <a:off x="1004563" y="3198276"/>
              <a:ext cx="24268" cy="2040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3"/>
                </a:cxn>
                <a:cxn ang="0">
                  <a:pos x="14" y="37"/>
                </a:cxn>
                <a:cxn ang="0">
                  <a:pos x="22" y="37"/>
                </a:cxn>
                <a:cxn ang="0">
                  <a:pos x="31" y="35"/>
                </a:cxn>
                <a:cxn ang="0">
                  <a:pos x="39" y="30"/>
                </a:cxn>
                <a:cxn ang="0">
                  <a:pos x="41" y="23"/>
                </a:cxn>
                <a:cxn ang="0">
                  <a:pos x="44" y="16"/>
                </a:cxn>
                <a:cxn ang="0">
                  <a:pos x="41" y="9"/>
                </a:cxn>
                <a:cxn ang="0">
                  <a:pos x="36" y="4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2" y="2"/>
                </a:cxn>
              </a:cxnLst>
              <a:rect l="0" t="0" r="r" b="b"/>
              <a:pathLst>
                <a:path w="44" h="37">
                  <a:moveTo>
                    <a:pt x="12" y="2"/>
                  </a:move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4" y="37"/>
                  </a:lnTo>
                  <a:lnTo>
                    <a:pt x="22" y="37"/>
                  </a:lnTo>
                  <a:lnTo>
                    <a:pt x="31" y="35"/>
                  </a:lnTo>
                  <a:lnTo>
                    <a:pt x="39" y="30"/>
                  </a:lnTo>
                  <a:lnTo>
                    <a:pt x="41" y="23"/>
                  </a:lnTo>
                  <a:lnTo>
                    <a:pt x="44" y="16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6" name="Freeform 176"/>
            <p:cNvSpPr/>
            <p:nvPr/>
          </p:nvSpPr>
          <p:spPr bwMode="auto">
            <a:xfrm>
              <a:off x="1008424" y="3202137"/>
              <a:ext cx="15995" cy="1268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5" y="21"/>
                </a:cxn>
                <a:cxn ang="0">
                  <a:pos x="10" y="23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4" y="19"/>
                </a:cxn>
                <a:cxn ang="0">
                  <a:pos x="27" y="14"/>
                </a:cxn>
                <a:cxn ang="0">
                  <a:pos x="29" y="9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0"/>
                </a:cxn>
              </a:cxnLst>
              <a:rect l="0" t="0" r="r" b="b"/>
              <a:pathLst>
                <a:path w="29" h="23">
                  <a:moveTo>
                    <a:pt x="10" y="0"/>
                  </a:moveTo>
                  <a:lnTo>
                    <a:pt x="5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5" y="21"/>
                  </a:lnTo>
                  <a:lnTo>
                    <a:pt x="10" y="23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14"/>
                  </a:lnTo>
                  <a:lnTo>
                    <a:pt x="29" y="9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7" name="Freeform 177"/>
            <p:cNvSpPr/>
            <p:nvPr/>
          </p:nvSpPr>
          <p:spPr bwMode="auto">
            <a:xfrm>
              <a:off x="1012285" y="3204343"/>
              <a:ext cx="8273" cy="66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5" h="12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" name="Freeform 178"/>
            <p:cNvSpPr/>
            <p:nvPr/>
          </p:nvSpPr>
          <p:spPr bwMode="auto">
            <a:xfrm>
              <a:off x="988568" y="3148085"/>
              <a:ext cx="44124" cy="40814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17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4"/>
                </a:cxn>
                <a:cxn ang="0">
                  <a:pos x="26" y="72"/>
                </a:cxn>
                <a:cxn ang="0">
                  <a:pos x="41" y="74"/>
                </a:cxn>
                <a:cxn ang="0">
                  <a:pos x="51" y="72"/>
                </a:cxn>
                <a:cxn ang="0">
                  <a:pos x="58" y="69"/>
                </a:cxn>
                <a:cxn ang="0">
                  <a:pos x="63" y="64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0"/>
                </a:cxn>
                <a:cxn ang="0">
                  <a:pos x="80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3" y="14"/>
                </a:cxn>
                <a:cxn ang="0">
                  <a:pos x="65" y="7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1" y="5"/>
                </a:cxn>
              </a:cxnLst>
              <a:rect l="0" t="0" r="r" b="b"/>
              <a:pathLst>
                <a:path w="80" h="74">
                  <a:moveTo>
                    <a:pt x="21" y="5"/>
                  </a:moveTo>
                  <a:lnTo>
                    <a:pt x="17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4"/>
                  </a:lnTo>
                  <a:lnTo>
                    <a:pt x="26" y="72"/>
                  </a:lnTo>
                  <a:lnTo>
                    <a:pt x="41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3" y="64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0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3" y="14"/>
                  </a:lnTo>
                  <a:lnTo>
                    <a:pt x="65" y="7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9" name="Freeform 179"/>
            <p:cNvSpPr/>
            <p:nvPr/>
          </p:nvSpPr>
          <p:spPr bwMode="auto">
            <a:xfrm>
              <a:off x="995187" y="3154704"/>
              <a:ext cx="30887" cy="2757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7"/>
                </a:cxn>
                <a:cxn ang="0">
                  <a:pos x="0" y="26"/>
                </a:cxn>
                <a:cxn ang="0">
                  <a:pos x="2" y="36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0"/>
                </a:cxn>
                <a:cxn ang="0">
                  <a:pos x="53" y="31"/>
                </a:cxn>
                <a:cxn ang="0">
                  <a:pos x="56" y="21"/>
                </a:cxn>
                <a:cxn ang="0">
                  <a:pos x="53" y="12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l="0" t="0" r="r" b="b"/>
              <a:pathLst>
                <a:path w="56" h="50">
                  <a:moveTo>
                    <a:pt x="17" y="2"/>
                  </a:moveTo>
                  <a:lnTo>
                    <a:pt x="7" y="10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0"/>
                  </a:lnTo>
                  <a:lnTo>
                    <a:pt x="53" y="31"/>
                  </a:lnTo>
                  <a:lnTo>
                    <a:pt x="56" y="21"/>
                  </a:lnTo>
                  <a:lnTo>
                    <a:pt x="53" y="12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0" name="Freeform 180"/>
            <p:cNvSpPr/>
            <p:nvPr/>
          </p:nvSpPr>
          <p:spPr bwMode="auto">
            <a:xfrm>
              <a:off x="999048" y="3157461"/>
              <a:ext cx="22614" cy="20959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" y="7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5"/>
                </a:cxn>
                <a:cxn ang="0">
                  <a:pos x="15" y="38"/>
                </a:cxn>
                <a:cxn ang="0">
                  <a:pos x="22" y="38"/>
                </a:cxn>
                <a:cxn ang="0">
                  <a:pos x="29" y="35"/>
                </a:cxn>
                <a:cxn ang="0">
                  <a:pos x="36" y="31"/>
                </a:cxn>
                <a:cxn ang="0">
                  <a:pos x="41" y="26"/>
                </a:cxn>
                <a:cxn ang="0">
                  <a:pos x="41" y="19"/>
                </a:cxn>
                <a:cxn ang="0">
                  <a:pos x="39" y="9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19" y="0"/>
                </a:cxn>
                <a:cxn ang="0">
                  <a:pos x="12" y="2"/>
                </a:cxn>
              </a:cxnLst>
              <a:rect l="0" t="0" r="r" b="b"/>
              <a:pathLst>
                <a:path w="41" h="38">
                  <a:moveTo>
                    <a:pt x="12" y="2"/>
                  </a:moveTo>
                  <a:lnTo>
                    <a:pt x="5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5"/>
                  </a:lnTo>
                  <a:lnTo>
                    <a:pt x="15" y="38"/>
                  </a:lnTo>
                  <a:lnTo>
                    <a:pt x="22" y="38"/>
                  </a:lnTo>
                  <a:lnTo>
                    <a:pt x="29" y="35"/>
                  </a:lnTo>
                  <a:lnTo>
                    <a:pt x="36" y="31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39" y="9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1" name="Freeform 181"/>
            <p:cNvSpPr/>
            <p:nvPr/>
          </p:nvSpPr>
          <p:spPr bwMode="auto">
            <a:xfrm>
              <a:off x="1002909" y="3161322"/>
              <a:ext cx="14892" cy="1434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10" y="24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5" y="21"/>
                </a:cxn>
                <a:cxn ang="0">
                  <a:pos x="27" y="16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2"/>
                </a:cxn>
              </a:cxnLst>
              <a:rect l="0" t="0" r="r" b="b"/>
              <a:pathLst>
                <a:path w="27" h="26">
                  <a:moveTo>
                    <a:pt x="8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5" y="21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2" name="Freeform 182"/>
            <p:cNvSpPr/>
            <p:nvPr/>
          </p:nvSpPr>
          <p:spPr bwMode="auto">
            <a:xfrm>
              <a:off x="1007321" y="3165183"/>
              <a:ext cx="6619" cy="66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3" name="Freeform 183"/>
            <p:cNvSpPr/>
            <p:nvPr/>
          </p:nvSpPr>
          <p:spPr bwMode="auto">
            <a:xfrm>
              <a:off x="925692" y="3193864"/>
              <a:ext cx="42469" cy="4081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8"/>
                </a:cxn>
                <a:cxn ang="0">
                  <a:pos x="68" y="12"/>
                </a:cxn>
                <a:cxn ang="0">
                  <a:pos x="72" y="17"/>
                </a:cxn>
                <a:cxn ang="0">
                  <a:pos x="75" y="24"/>
                </a:cxn>
                <a:cxn ang="0">
                  <a:pos x="77" y="31"/>
                </a:cxn>
                <a:cxn ang="0">
                  <a:pos x="77" y="38"/>
                </a:cxn>
                <a:cxn ang="0">
                  <a:pos x="77" y="45"/>
                </a:cxn>
                <a:cxn ang="0">
                  <a:pos x="70" y="57"/>
                </a:cxn>
                <a:cxn ang="0">
                  <a:pos x="58" y="67"/>
                </a:cxn>
                <a:cxn ang="0">
                  <a:pos x="50" y="69"/>
                </a:cxn>
                <a:cxn ang="0">
                  <a:pos x="43" y="72"/>
                </a:cxn>
                <a:cxn ang="0">
                  <a:pos x="36" y="74"/>
                </a:cxn>
                <a:cxn ang="0">
                  <a:pos x="29" y="72"/>
                </a:cxn>
                <a:cxn ang="0">
                  <a:pos x="14" y="67"/>
                </a:cxn>
                <a:cxn ang="0">
                  <a:pos x="9" y="62"/>
                </a:cxn>
                <a:cxn ang="0">
                  <a:pos x="4" y="57"/>
                </a:cxn>
                <a:cxn ang="0">
                  <a:pos x="0" y="50"/>
                </a:cxn>
                <a:cxn ang="0">
                  <a:pos x="0" y="43"/>
                </a:cxn>
              </a:cxnLst>
              <a:rect l="0" t="0" r="r" b="b"/>
              <a:pathLst>
                <a:path w="77" h="74">
                  <a:moveTo>
                    <a:pt x="0" y="43"/>
                  </a:moveTo>
                  <a:lnTo>
                    <a:pt x="0" y="36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7" y="38"/>
                  </a:lnTo>
                  <a:lnTo>
                    <a:pt x="77" y="45"/>
                  </a:lnTo>
                  <a:lnTo>
                    <a:pt x="70" y="57"/>
                  </a:lnTo>
                  <a:lnTo>
                    <a:pt x="58" y="67"/>
                  </a:lnTo>
                  <a:lnTo>
                    <a:pt x="50" y="69"/>
                  </a:lnTo>
                  <a:lnTo>
                    <a:pt x="43" y="72"/>
                  </a:lnTo>
                  <a:lnTo>
                    <a:pt x="36" y="74"/>
                  </a:lnTo>
                  <a:lnTo>
                    <a:pt x="29" y="72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Freeform 184"/>
            <p:cNvSpPr/>
            <p:nvPr/>
          </p:nvSpPr>
          <p:spPr bwMode="auto">
            <a:xfrm>
              <a:off x="930656" y="3200482"/>
              <a:ext cx="30887" cy="2757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19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54" y="10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9"/>
                </a:cxn>
              </a:cxnLst>
              <a:rect l="0" t="0" r="r" b="b"/>
              <a:pathLst>
                <a:path w="56" h="50">
                  <a:moveTo>
                    <a:pt x="0" y="29"/>
                  </a:moveTo>
                  <a:lnTo>
                    <a:pt x="3" y="19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54" y="10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5" name="Freeform 185"/>
            <p:cNvSpPr/>
            <p:nvPr/>
          </p:nvSpPr>
          <p:spPr bwMode="auto">
            <a:xfrm>
              <a:off x="934517" y="3203240"/>
              <a:ext cx="23165" cy="20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4" y="5"/>
                </a:cxn>
                <a:cxn ang="0">
                  <a:pos x="39" y="9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l="0" t="0" r="r" b="b"/>
              <a:pathLst>
                <a:path w="42" h="38">
                  <a:moveTo>
                    <a:pt x="0" y="24"/>
                  </a:moveTo>
                  <a:lnTo>
                    <a:pt x="3" y="17"/>
                  </a:lnTo>
                  <a:lnTo>
                    <a:pt x="5" y="9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6" name="Freeform 186"/>
            <p:cNvSpPr/>
            <p:nvPr/>
          </p:nvSpPr>
          <p:spPr bwMode="auto">
            <a:xfrm>
              <a:off x="938929" y="3207101"/>
              <a:ext cx="14340" cy="143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4"/>
                </a:cxn>
                <a:cxn ang="0">
                  <a:pos x="17" y="26"/>
                </a:cxn>
                <a:cxn ang="0">
                  <a:pos x="10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l="0" t="0" r="r" b="b"/>
              <a:pathLst>
                <a:path w="26" h="26">
                  <a:moveTo>
                    <a:pt x="0" y="14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7" y="26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Freeform 187"/>
            <p:cNvSpPr/>
            <p:nvPr/>
          </p:nvSpPr>
          <p:spPr bwMode="auto">
            <a:xfrm>
              <a:off x="942790" y="3210961"/>
              <a:ext cx="8273" cy="66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15" h="12">
                  <a:moveTo>
                    <a:pt x="0" y="7"/>
                  </a:moveTo>
                  <a:lnTo>
                    <a:pt x="3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Freeform 188"/>
            <p:cNvSpPr/>
            <p:nvPr/>
          </p:nvSpPr>
          <p:spPr bwMode="auto">
            <a:xfrm>
              <a:off x="926795" y="3154704"/>
              <a:ext cx="44124" cy="4081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7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3" y="7"/>
                </a:cxn>
                <a:cxn ang="0">
                  <a:pos x="70" y="12"/>
                </a:cxn>
                <a:cxn ang="0">
                  <a:pos x="75" y="17"/>
                </a:cxn>
                <a:cxn ang="0">
                  <a:pos x="78" y="24"/>
                </a:cxn>
                <a:cxn ang="0">
                  <a:pos x="80" y="28"/>
                </a:cxn>
                <a:cxn ang="0">
                  <a:pos x="80" y="38"/>
                </a:cxn>
                <a:cxn ang="0">
                  <a:pos x="78" y="45"/>
                </a:cxn>
                <a:cxn ang="0">
                  <a:pos x="73" y="57"/>
                </a:cxn>
                <a:cxn ang="0">
                  <a:pos x="61" y="67"/>
                </a:cxn>
                <a:cxn ang="0">
                  <a:pos x="53" y="69"/>
                </a:cxn>
                <a:cxn ang="0">
                  <a:pos x="46" y="71"/>
                </a:cxn>
                <a:cxn ang="0">
                  <a:pos x="39" y="74"/>
                </a:cxn>
                <a:cxn ang="0">
                  <a:pos x="29" y="71"/>
                </a:cxn>
                <a:cxn ang="0">
                  <a:pos x="17" y="67"/>
                </a:cxn>
                <a:cxn ang="0">
                  <a:pos x="12" y="62"/>
                </a:cxn>
                <a:cxn ang="0">
                  <a:pos x="7" y="57"/>
                </a:cxn>
                <a:cxn ang="0">
                  <a:pos x="2" y="50"/>
                </a:cxn>
                <a:cxn ang="0">
                  <a:pos x="0" y="43"/>
                </a:cxn>
              </a:cxnLst>
              <a:rect l="0" t="0" r="r" b="b"/>
              <a:pathLst>
                <a:path w="80" h="74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3" y="7"/>
                  </a:lnTo>
                  <a:lnTo>
                    <a:pt x="70" y="12"/>
                  </a:lnTo>
                  <a:lnTo>
                    <a:pt x="75" y="17"/>
                  </a:lnTo>
                  <a:lnTo>
                    <a:pt x="78" y="24"/>
                  </a:lnTo>
                  <a:lnTo>
                    <a:pt x="80" y="28"/>
                  </a:lnTo>
                  <a:lnTo>
                    <a:pt x="80" y="38"/>
                  </a:lnTo>
                  <a:lnTo>
                    <a:pt x="78" y="45"/>
                  </a:lnTo>
                  <a:lnTo>
                    <a:pt x="73" y="57"/>
                  </a:lnTo>
                  <a:lnTo>
                    <a:pt x="61" y="67"/>
                  </a:lnTo>
                  <a:lnTo>
                    <a:pt x="53" y="69"/>
                  </a:lnTo>
                  <a:lnTo>
                    <a:pt x="46" y="71"/>
                  </a:lnTo>
                  <a:lnTo>
                    <a:pt x="39" y="74"/>
                  </a:lnTo>
                  <a:lnTo>
                    <a:pt x="29" y="71"/>
                  </a:lnTo>
                  <a:lnTo>
                    <a:pt x="17" y="67"/>
                  </a:lnTo>
                  <a:lnTo>
                    <a:pt x="12" y="62"/>
                  </a:lnTo>
                  <a:lnTo>
                    <a:pt x="7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Freeform 189"/>
            <p:cNvSpPr/>
            <p:nvPr/>
          </p:nvSpPr>
          <p:spPr bwMode="auto">
            <a:xfrm>
              <a:off x="933414" y="3161322"/>
              <a:ext cx="30887" cy="275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1" y="9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8"/>
                </a:cxn>
              </a:cxnLst>
              <a:rect l="0" t="0" r="r" b="b"/>
              <a:pathLst>
                <a:path w="56" h="50">
                  <a:moveTo>
                    <a:pt x="0" y="28"/>
                  </a:moveTo>
                  <a:lnTo>
                    <a:pt x="2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1" y="9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0" name="Freeform 190"/>
            <p:cNvSpPr/>
            <p:nvPr/>
          </p:nvSpPr>
          <p:spPr bwMode="auto">
            <a:xfrm>
              <a:off x="937274" y="3164080"/>
              <a:ext cx="23165" cy="2095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6"/>
                </a:cxn>
                <a:cxn ang="0">
                  <a:pos x="5" y="9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4" y="4"/>
                </a:cxn>
                <a:cxn ang="0">
                  <a:pos x="39" y="9"/>
                </a:cxn>
                <a:cxn ang="0">
                  <a:pos x="42" y="16"/>
                </a:cxn>
                <a:cxn ang="0">
                  <a:pos x="42" y="23"/>
                </a:cxn>
                <a:cxn ang="0">
                  <a:pos x="37" y="31"/>
                </a:cxn>
                <a:cxn ang="0">
                  <a:pos x="32" y="35"/>
                </a:cxn>
                <a:cxn ang="0">
                  <a:pos x="25" y="38"/>
                </a:cxn>
                <a:cxn ang="0">
                  <a:pos x="15" y="38"/>
                </a:cxn>
                <a:cxn ang="0">
                  <a:pos x="8" y="35"/>
                </a:cxn>
                <a:cxn ang="0">
                  <a:pos x="3" y="31"/>
                </a:cxn>
                <a:cxn ang="0">
                  <a:pos x="0" y="23"/>
                </a:cxn>
              </a:cxnLst>
              <a:rect l="0" t="0" r="r" b="b"/>
              <a:pathLst>
                <a:path w="42" h="38">
                  <a:moveTo>
                    <a:pt x="0" y="23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37" y="31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5" y="38"/>
                  </a:lnTo>
                  <a:lnTo>
                    <a:pt x="8" y="35"/>
                  </a:lnTo>
                  <a:lnTo>
                    <a:pt x="3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1" name="Freeform 191"/>
            <p:cNvSpPr/>
            <p:nvPr/>
          </p:nvSpPr>
          <p:spPr bwMode="auto">
            <a:xfrm>
              <a:off x="941687" y="3167941"/>
              <a:ext cx="14340" cy="1323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4" y="24"/>
                </a:cxn>
                <a:cxn ang="0">
                  <a:pos x="9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l="0" t="0" r="r" b="b"/>
              <a:pathLst>
                <a:path w="26" h="24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Freeform 192"/>
            <p:cNvSpPr/>
            <p:nvPr/>
          </p:nvSpPr>
          <p:spPr bwMode="auto">
            <a:xfrm>
              <a:off x="945548" y="3171802"/>
              <a:ext cx="7722" cy="66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</a:cxnLst>
              <a:rect l="0" t="0" r="r" b="b"/>
              <a:pathLst>
                <a:path w="14" h="12">
                  <a:moveTo>
                    <a:pt x="0" y="7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Freeform 193"/>
            <p:cNvSpPr/>
            <p:nvPr/>
          </p:nvSpPr>
          <p:spPr bwMode="auto">
            <a:xfrm>
              <a:off x="888187" y="3174559"/>
              <a:ext cx="42469" cy="3916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7" y="1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7"/>
                </a:cxn>
                <a:cxn ang="0">
                  <a:pos x="68" y="12"/>
                </a:cxn>
                <a:cxn ang="0">
                  <a:pos x="72" y="16"/>
                </a:cxn>
                <a:cxn ang="0">
                  <a:pos x="75" y="21"/>
                </a:cxn>
                <a:cxn ang="0">
                  <a:pos x="77" y="28"/>
                </a:cxn>
                <a:cxn ang="0">
                  <a:pos x="77" y="38"/>
                </a:cxn>
                <a:cxn ang="0">
                  <a:pos x="77" y="43"/>
                </a:cxn>
                <a:cxn ang="0">
                  <a:pos x="70" y="57"/>
                </a:cxn>
                <a:cxn ang="0">
                  <a:pos x="58" y="66"/>
                </a:cxn>
                <a:cxn ang="0">
                  <a:pos x="50" y="69"/>
                </a:cxn>
                <a:cxn ang="0">
                  <a:pos x="43" y="71"/>
                </a:cxn>
                <a:cxn ang="0">
                  <a:pos x="36" y="71"/>
                </a:cxn>
                <a:cxn ang="0">
                  <a:pos x="29" y="71"/>
                </a:cxn>
                <a:cxn ang="0">
                  <a:pos x="14" y="66"/>
                </a:cxn>
                <a:cxn ang="0">
                  <a:pos x="9" y="61"/>
                </a:cxn>
                <a:cxn ang="0">
                  <a:pos x="5" y="57"/>
                </a:cxn>
                <a:cxn ang="0">
                  <a:pos x="0" y="50"/>
                </a:cxn>
                <a:cxn ang="0">
                  <a:pos x="0" y="43"/>
                </a:cxn>
              </a:cxnLst>
              <a:rect l="0" t="0" r="r" b="b"/>
              <a:pathLst>
                <a:path w="77" h="71">
                  <a:moveTo>
                    <a:pt x="0" y="43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7" y="1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7"/>
                  </a:lnTo>
                  <a:lnTo>
                    <a:pt x="68" y="12"/>
                  </a:lnTo>
                  <a:lnTo>
                    <a:pt x="72" y="16"/>
                  </a:lnTo>
                  <a:lnTo>
                    <a:pt x="75" y="21"/>
                  </a:lnTo>
                  <a:lnTo>
                    <a:pt x="77" y="28"/>
                  </a:lnTo>
                  <a:lnTo>
                    <a:pt x="77" y="38"/>
                  </a:lnTo>
                  <a:lnTo>
                    <a:pt x="77" y="43"/>
                  </a:lnTo>
                  <a:lnTo>
                    <a:pt x="70" y="57"/>
                  </a:lnTo>
                  <a:lnTo>
                    <a:pt x="58" y="66"/>
                  </a:lnTo>
                  <a:lnTo>
                    <a:pt x="50" y="69"/>
                  </a:lnTo>
                  <a:lnTo>
                    <a:pt x="43" y="71"/>
                  </a:lnTo>
                  <a:lnTo>
                    <a:pt x="36" y="71"/>
                  </a:lnTo>
                  <a:lnTo>
                    <a:pt x="29" y="71"/>
                  </a:lnTo>
                  <a:lnTo>
                    <a:pt x="14" y="66"/>
                  </a:lnTo>
                  <a:lnTo>
                    <a:pt x="9" y="61"/>
                  </a:lnTo>
                  <a:lnTo>
                    <a:pt x="5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Freeform 194"/>
            <p:cNvSpPr/>
            <p:nvPr/>
          </p:nvSpPr>
          <p:spPr bwMode="auto">
            <a:xfrm>
              <a:off x="894805" y="3181178"/>
              <a:ext cx="29232" cy="2702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2" y="2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3" y="2"/>
                </a:cxn>
                <a:cxn ang="0">
                  <a:pos x="51" y="9"/>
                </a:cxn>
                <a:cxn ang="0">
                  <a:pos x="53" y="19"/>
                </a:cxn>
                <a:cxn ang="0">
                  <a:pos x="53" y="28"/>
                </a:cxn>
                <a:cxn ang="0">
                  <a:pos x="48" y="38"/>
                </a:cxn>
                <a:cxn ang="0">
                  <a:pos x="41" y="45"/>
                </a:cxn>
                <a:cxn ang="0">
                  <a:pos x="29" y="49"/>
                </a:cxn>
                <a:cxn ang="0">
                  <a:pos x="19" y="49"/>
                </a:cxn>
                <a:cxn ang="0">
                  <a:pos x="9" y="45"/>
                </a:cxn>
                <a:cxn ang="0">
                  <a:pos x="2" y="38"/>
                </a:cxn>
                <a:cxn ang="0">
                  <a:pos x="0" y="28"/>
                </a:cxn>
              </a:cxnLst>
              <a:rect l="0" t="0" r="r" b="b"/>
              <a:pathLst>
                <a:path w="53" h="49">
                  <a:moveTo>
                    <a:pt x="0" y="28"/>
                  </a:moveTo>
                  <a:lnTo>
                    <a:pt x="0" y="19"/>
                  </a:lnTo>
                  <a:lnTo>
                    <a:pt x="4" y="9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3" y="2"/>
                  </a:lnTo>
                  <a:lnTo>
                    <a:pt x="51" y="9"/>
                  </a:lnTo>
                  <a:lnTo>
                    <a:pt x="53" y="19"/>
                  </a:lnTo>
                  <a:lnTo>
                    <a:pt x="53" y="28"/>
                  </a:lnTo>
                  <a:lnTo>
                    <a:pt x="48" y="38"/>
                  </a:lnTo>
                  <a:lnTo>
                    <a:pt x="41" y="45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9" y="45"/>
                  </a:lnTo>
                  <a:lnTo>
                    <a:pt x="2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5" name="Freeform 195"/>
            <p:cNvSpPr/>
            <p:nvPr/>
          </p:nvSpPr>
          <p:spPr bwMode="auto">
            <a:xfrm>
              <a:off x="897012" y="3183384"/>
              <a:ext cx="23165" cy="20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10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4" y="5"/>
                </a:cxn>
                <a:cxn ang="0">
                  <a:pos x="39" y="10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l="0" t="0" r="r" b="b"/>
              <a:pathLst>
                <a:path w="42" h="38">
                  <a:moveTo>
                    <a:pt x="0" y="24"/>
                  </a:moveTo>
                  <a:lnTo>
                    <a:pt x="3" y="17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6" name="Freeform 196"/>
            <p:cNvSpPr/>
            <p:nvPr/>
          </p:nvSpPr>
          <p:spPr bwMode="auto">
            <a:xfrm>
              <a:off x="901424" y="3187796"/>
              <a:ext cx="14340" cy="1268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3"/>
                </a:cxn>
                <a:cxn ang="0">
                  <a:pos x="17" y="23"/>
                </a:cxn>
                <a:cxn ang="0">
                  <a:pos x="10" y="23"/>
                </a:cxn>
                <a:cxn ang="0">
                  <a:pos x="5" y="23"/>
                </a:cxn>
                <a:cxn ang="0">
                  <a:pos x="2" y="19"/>
                </a:cxn>
                <a:cxn ang="0">
                  <a:pos x="0" y="14"/>
                </a:cxn>
              </a:cxnLst>
              <a:rect l="0" t="0" r="r" b="b"/>
              <a:pathLst>
                <a:path w="26" h="23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Freeform 197"/>
            <p:cNvSpPr/>
            <p:nvPr/>
          </p:nvSpPr>
          <p:spPr bwMode="auto">
            <a:xfrm>
              <a:off x="905285" y="3191657"/>
              <a:ext cx="8273" cy="66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9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7"/>
                </a:cxn>
              </a:cxnLst>
              <a:rect l="0" t="0" r="r" b="b"/>
              <a:pathLst>
                <a:path w="15" h="12">
                  <a:moveTo>
                    <a:pt x="0" y="7"/>
                  </a:moveTo>
                  <a:lnTo>
                    <a:pt x="3" y="9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Freeform 198"/>
            <p:cNvSpPr/>
            <p:nvPr/>
          </p:nvSpPr>
          <p:spPr bwMode="auto">
            <a:xfrm>
              <a:off x="963197" y="3178420"/>
              <a:ext cx="34748" cy="31438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2" y="52"/>
                </a:cxn>
                <a:cxn ang="0">
                  <a:pos x="24" y="57"/>
                </a:cxn>
                <a:cxn ang="0">
                  <a:pos x="36" y="57"/>
                </a:cxn>
                <a:cxn ang="0">
                  <a:pos x="48" y="52"/>
                </a:cxn>
                <a:cxn ang="0">
                  <a:pos x="55" y="45"/>
                </a:cxn>
                <a:cxn ang="0">
                  <a:pos x="63" y="33"/>
                </a:cxn>
                <a:cxn ang="0">
                  <a:pos x="63" y="24"/>
                </a:cxn>
                <a:cxn ang="0">
                  <a:pos x="58" y="12"/>
                </a:cxn>
                <a:cxn ang="0">
                  <a:pos x="50" y="5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4" y="5"/>
                </a:cxn>
                <a:cxn ang="0">
                  <a:pos x="4" y="12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2" y="45"/>
                </a:cxn>
              </a:cxnLst>
              <a:rect l="0" t="0" r="r" b="b"/>
              <a:pathLst>
                <a:path w="63" h="57">
                  <a:moveTo>
                    <a:pt x="2" y="45"/>
                  </a:moveTo>
                  <a:lnTo>
                    <a:pt x="12" y="52"/>
                  </a:lnTo>
                  <a:lnTo>
                    <a:pt x="24" y="57"/>
                  </a:lnTo>
                  <a:lnTo>
                    <a:pt x="36" y="57"/>
                  </a:lnTo>
                  <a:lnTo>
                    <a:pt x="48" y="52"/>
                  </a:lnTo>
                  <a:lnTo>
                    <a:pt x="55" y="45"/>
                  </a:lnTo>
                  <a:lnTo>
                    <a:pt x="63" y="33"/>
                  </a:lnTo>
                  <a:lnTo>
                    <a:pt x="63" y="24"/>
                  </a:lnTo>
                  <a:lnTo>
                    <a:pt x="58" y="12"/>
                  </a:lnTo>
                  <a:lnTo>
                    <a:pt x="50" y="5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4" y="5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Freeform 199"/>
            <p:cNvSpPr/>
            <p:nvPr/>
          </p:nvSpPr>
          <p:spPr bwMode="auto">
            <a:xfrm>
              <a:off x="963197" y="3310791"/>
              <a:ext cx="42469" cy="40263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6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8"/>
                </a:cxn>
                <a:cxn ang="0">
                  <a:pos x="2" y="45"/>
                </a:cxn>
                <a:cxn ang="0">
                  <a:pos x="4" y="52"/>
                </a:cxn>
                <a:cxn ang="0">
                  <a:pos x="7" y="59"/>
                </a:cxn>
                <a:cxn ang="0">
                  <a:pos x="14" y="64"/>
                </a:cxn>
                <a:cxn ang="0">
                  <a:pos x="26" y="71"/>
                </a:cxn>
                <a:cxn ang="0">
                  <a:pos x="41" y="73"/>
                </a:cxn>
                <a:cxn ang="0">
                  <a:pos x="48" y="71"/>
                </a:cxn>
                <a:cxn ang="0">
                  <a:pos x="55" y="69"/>
                </a:cxn>
                <a:cxn ang="0">
                  <a:pos x="63" y="66"/>
                </a:cxn>
                <a:cxn ang="0">
                  <a:pos x="67" y="59"/>
                </a:cxn>
                <a:cxn ang="0">
                  <a:pos x="75" y="47"/>
                </a:cxn>
                <a:cxn ang="0">
                  <a:pos x="77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0" y="14"/>
                </a:cxn>
                <a:cxn ang="0">
                  <a:pos x="65" y="7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2"/>
                </a:cxn>
              </a:cxnLst>
              <a:rect l="0" t="0" r="r" b="b"/>
              <a:pathLst>
                <a:path w="77" h="73">
                  <a:moveTo>
                    <a:pt x="24" y="2"/>
                  </a:moveTo>
                  <a:lnTo>
                    <a:pt x="16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64"/>
                  </a:lnTo>
                  <a:lnTo>
                    <a:pt x="26" y="71"/>
                  </a:lnTo>
                  <a:lnTo>
                    <a:pt x="41" y="73"/>
                  </a:lnTo>
                  <a:lnTo>
                    <a:pt x="48" y="71"/>
                  </a:lnTo>
                  <a:lnTo>
                    <a:pt x="55" y="69"/>
                  </a:lnTo>
                  <a:lnTo>
                    <a:pt x="63" y="66"/>
                  </a:lnTo>
                  <a:lnTo>
                    <a:pt x="67" y="59"/>
                  </a:lnTo>
                  <a:lnTo>
                    <a:pt x="75" y="47"/>
                  </a:lnTo>
                  <a:lnTo>
                    <a:pt x="77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0" y="14"/>
                  </a:lnTo>
                  <a:lnTo>
                    <a:pt x="65" y="7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0" name="Freeform 200"/>
            <p:cNvSpPr/>
            <p:nvPr/>
          </p:nvSpPr>
          <p:spPr bwMode="auto">
            <a:xfrm>
              <a:off x="969816" y="3315755"/>
              <a:ext cx="29232" cy="29232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7" y="53"/>
                </a:cxn>
                <a:cxn ang="0">
                  <a:pos x="29" y="53"/>
                </a:cxn>
                <a:cxn ang="0">
                  <a:pos x="38" y="50"/>
                </a:cxn>
                <a:cxn ang="0">
                  <a:pos x="48" y="43"/>
                </a:cxn>
                <a:cxn ang="0">
                  <a:pos x="53" y="36"/>
                </a:cxn>
                <a:cxn ang="0">
                  <a:pos x="53" y="27"/>
                </a:cxn>
                <a:cxn ang="0">
                  <a:pos x="51" y="15"/>
                </a:cxn>
                <a:cxn ang="0">
                  <a:pos x="46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7" y="3"/>
                </a:cxn>
              </a:cxnLst>
              <a:rect l="0" t="0" r="r" b="b"/>
              <a:pathLst>
                <a:path w="53" h="53">
                  <a:moveTo>
                    <a:pt x="17" y="3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7" y="53"/>
                  </a:lnTo>
                  <a:lnTo>
                    <a:pt x="29" y="53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6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1" name="Freeform 201"/>
            <p:cNvSpPr/>
            <p:nvPr/>
          </p:nvSpPr>
          <p:spPr bwMode="auto">
            <a:xfrm>
              <a:off x="973676" y="3319616"/>
              <a:ext cx="22614" cy="2095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4"/>
                </a:cxn>
                <a:cxn ang="0">
                  <a:pos x="12" y="38"/>
                </a:cxn>
                <a:cxn ang="0">
                  <a:pos x="22" y="38"/>
                </a:cxn>
                <a:cxn ang="0">
                  <a:pos x="29" y="38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41" y="20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l="0" t="0" r="r" b="b"/>
              <a:pathLst>
                <a:path w="41" h="38">
                  <a:moveTo>
                    <a:pt x="12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4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Freeform 202"/>
            <p:cNvSpPr/>
            <p:nvPr/>
          </p:nvSpPr>
          <p:spPr bwMode="auto">
            <a:xfrm>
              <a:off x="977537" y="3324029"/>
              <a:ext cx="14892" cy="1434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2" y="26"/>
                </a:cxn>
                <a:cxn ang="0">
                  <a:pos x="20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7" y="12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0"/>
                </a:cxn>
              </a:cxnLst>
              <a:rect l="0" t="0" r="r" b="b"/>
              <a:pathLst>
                <a:path w="27" h="26">
                  <a:moveTo>
                    <a:pt x="8" y="0"/>
                  </a:move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2" y="26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7" y="12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Freeform 203"/>
            <p:cNvSpPr/>
            <p:nvPr/>
          </p:nvSpPr>
          <p:spPr bwMode="auto">
            <a:xfrm>
              <a:off x="981950" y="3327889"/>
              <a:ext cx="6619" cy="66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Freeform 204"/>
            <p:cNvSpPr/>
            <p:nvPr/>
          </p:nvSpPr>
          <p:spPr bwMode="auto">
            <a:xfrm>
              <a:off x="929553" y="3334508"/>
              <a:ext cx="42469" cy="40263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14" y="9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2" y="54"/>
                </a:cxn>
                <a:cxn ang="0">
                  <a:pos x="7" y="59"/>
                </a:cxn>
                <a:cxn ang="0">
                  <a:pos x="12" y="66"/>
                </a:cxn>
                <a:cxn ang="0">
                  <a:pos x="24" y="73"/>
                </a:cxn>
                <a:cxn ang="0">
                  <a:pos x="41" y="73"/>
                </a:cxn>
                <a:cxn ang="0">
                  <a:pos x="48" y="73"/>
                </a:cxn>
                <a:cxn ang="0">
                  <a:pos x="56" y="71"/>
                </a:cxn>
                <a:cxn ang="0">
                  <a:pos x="61" y="66"/>
                </a:cxn>
                <a:cxn ang="0">
                  <a:pos x="68" y="61"/>
                </a:cxn>
                <a:cxn ang="0">
                  <a:pos x="75" y="49"/>
                </a:cxn>
                <a:cxn ang="0">
                  <a:pos x="77" y="35"/>
                </a:cxn>
                <a:cxn ang="0">
                  <a:pos x="75" y="28"/>
                </a:cxn>
                <a:cxn ang="0">
                  <a:pos x="73" y="21"/>
                </a:cxn>
                <a:cxn ang="0">
                  <a:pos x="70" y="14"/>
                </a:cxn>
                <a:cxn ang="0">
                  <a:pos x="65" y="9"/>
                </a:cxn>
                <a:cxn ang="0">
                  <a:pos x="51" y="2"/>
                </a:cxn>
                <a:cxn ang="0">
                  <a:pos x="36" y="0"/>
                </a:cxn>
                <a:cxn ang="0">
                  <a:pos x="29" y="2"/>
                </a:cxn>
                <a:cxn ang="0">
                  <a:pos x="22" y="4"/>
                </a:cxn>
              </a:cxnLst>
              <a:rect l="0" t="0" r="r" b="b"/>
              <a:pathLst>
                <a:path w="77" h="73">
                  <a:moveTo>
                    <a:pt x="22" y="4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7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41" y="73"/>
                  </a:lnTo>
                  <a:lnTo>
                    <a:pt x="48" y="73"/>
                  </a:lnTo>
                  <a:lnTo>
                    <a:pt x="56" y="71"/>
                  </a:lnTo>
                  <a:lnTo>
                    <a:pt x="61" y="66"/>
                  </a:lnTo>
                  <a:lnTo>
                    <a:pt x="68" y="61"/>
                  </a:lnTo>
                  <a:lnTo>
                    <a:pt x="75" y="49"/>
                  </a:lnTo>
                  <a:lnTo>
                    <a:pt x="77" y="35"/>
                  </a:lnTo>
                  <a:lnTo>
                    <a:pt x="75" y="28"/>
                  </a:lnTo>
                  <a:lnTo>
                    <a:pt x="73" y="21"/>
                  </a:lnTo>
                  <a:lnTo>
                    <a:pt x="70" y="14"/>
                  </a:lnTo>
                  <a:lnTo>
                    <a:pt x="65" y="9"/>
                  </a:lnTo>
                  <a:lnTo>
                    <a:pt x="51" y="2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5" name="Freeform 205"/>
            <p:cNvSpPr/>
            <p:nvPr/>
          </p:nvSpPr>
          <p:spPr bwMode="auto">
            <a:xfrm>
              <a:off x="936171" y="3340575"/>
              <a:ext cx="29232" cy="29232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7" y="10"/>
                </a:cxn>
                <a:cxn ang="0">
                  <a:pos x="0" y="17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6"/>
                </a:cxn>
                <a:cxn ang="0">
                  <a:pos x="17" y="50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3"/>
                </a:cxn>
                <a:cxn ang="0">
                  <a:pos x="51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4" y="8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5" y="3"/>
                </a:cxn>
              </a:cxnLst>
              <a:rect l="0" t="0" r="r" b="b"/>
              <a:pathLst>
                <a:path w="53" h="53">
                  <a:moveTo>
                    <a:pt x="15" y="3"/>
                  </a:moveTo>
                  <a:lnTo>
                    <a:pt x="7" y="1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6"/>
                  </a:lnTo>
                  <a:lnTo>
                    <a:pt x="17" y="50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3"/>
                  </a:lnTo>
                  <a:lnTo>
                    <a:pt x="51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6" name="Freeform 206"/>
            <p:cNvSpPr/>
            <p:nvPr/>
          </p:nvSpPr>
          <p:spPr bwMode="auto">
            <a:xfrm>
              <a:off x="940032" y="3344987"/>
              <a:ext cx="21511" cy="20959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5" y="33"/>
                </a:cxn>
                <a:cxn ang="0">
                  <a:pos x="12" y="38"/>
                </a:cxn>
                <a:cxn ang="0">
                  <a:pos x="20" y="38"/>
                </a:cxn>
                <a:cxn ang="0">
                  <a:pos x="29" y="35"/>
                </a:cxn>
                <a:cxn ang="0">
                  <a:pos x="34" y="30"/>
                </a:cxn>
                <a:cxn ang="0">
                  <a:pos x="39" y="26"/>
                </a:cxn>
                <a:cxn ang="0">
                  <a:pos x="39" y="16"/>
                </a:cxn>
                <a:cxn ang="0">
                  <a:pos x="39" y="9"/>
                </a:cxn>
                <a:cxn ang="0">
                  <a:pos x="34" y="4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0" y="2"/>
                </a:cxn>
              </a:cxnLst>
              <a:rect l="0" t="0" r="r" b="b"/>
              <a:pathLst>
                <a:path w="39" h="38">
                  <a:moveTo>
                    <a:pt x="10" y="2"/>
                  </a:moveTo>
                  <a:lnTo>
                    <a:pt x="5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39" y="26"/>
                  </a:lnTo>
                  <a:lnTo>
                    <a:pt x="39" y="16"/>
                  </a:lnTo>
                  <a:lnTo>
                    <a:pt x="39" y="9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Freeform 207"/>
            <p:cNvSpPr/>
            <p:nvPr/>
          </p:nvSpPr>
          <p:spPr bwMode="auto">
            <a:xfrm>
              <a:off x="942790" y="3347194"/>
              <a:ext cx="14892" cy="1434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5" y="5"/>
                </a:cxn>
                <a:cxn ang="0">
                  <a:pos x="3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19" y="26"/>
                </a:cxn>
                <a:cxn ang="0">
                  <a:pos x="24" y="22"/>
                </a:cxn>
                <a:cxn ang="0">
                  <a:pos x="27" y="19"/>
                </a:cxn>
                <a:cxn ang="0">
                  <a:pos x="27" y="14"/>
                </a:cxn>
                <a:cxn ang="0">
                  <a:pos x="27" y="7"/>
                </a:cxn>
                <a:cxn ang="0">
                  <a:pos x="24" y="5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10" y="3"/>
                </a:cxn>
              </a:cxnLst>
              <a:rect l="0" t="0" r="r" b="b"/>
              <a:pathLst>
                <a:path w="27" h="26">
                  <a:moveTo>
                    <a:pt x="10" y="3"/>
                  </a:moveTo>
                  <a:lnTo>
                    <a:pt x="5" y="5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Freeform 209"/>
            <p:cNvSpPr/>
            <p:nvPr/>
          </p:nvSpPr>
          <p:spPr bwMode="auto">
            <a:xfrm>
              <a:off x="946651" y="3351054"/>
              <a:ext cx="8273" cy="827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Freeform 210"/>
            <p:cNvSpPr/>
            <p:nvPr/>
          </p:nvSpPr>
          <p:spPr bwMode="auto">
            <a:xfrm>
              <a:off x="924037" y="3293693"/>
              <a:ext cx="43021" cy="40814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7" y="7"/>
                </a:cxn>
                <a:cxn ang="0">
                  <a:pos x="10" y="12"/>
                </a:cxn>
                <a:cxn ang="0">
                  <a:pos x="3" y="24"/>
                </a:cxn>
                <a:cxn ang="0">
                  <a:pos x="0" y="38"/>
                </a:cxn>
                <a:cxn ang="0">
                  <a:pos x="3" y="45"/>
                </a:cxn>
                <a:cxn ang="0">
                  <a:pos x="5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7" y="71"/>
                </a:cxn>
                <a:cxn ang="0">
                  <a:pos x="41" y="74"/>
                </a:cxn>
                <a:cxn ang="0">
                  <a:pos x="49" y="74"/>
                </a:cxn>
                <a:cxn ang="0">
                  <a:pos x="56" y="69"/>
                </a:cxn>
                <a:cxn ang="0">
                  <a:pos x="63" y="67"/>
                </a:cxn>
                <a:cxn ang="0">
                  <a:pos x="68" y="62"/>
                </a:cxn>
                <a:cxn ang="0">
                  <a:pos x="75" y="47"/>
                </a:cxn>
                <a:cxn ang="0">
                  <a:pos x="78" y="35"/>
                </a:cxn>
                <a:cxn ang="0">
                  <a:pos x="78" y="28"/>
                </a:cxn>
                <a:cxn ang="0">
                  <a:pos x="75" y="21"/>
                </a:cxn>
                <a:cxn ang="0">
                  <a:pos x="71" y="14"/>
                </a:cxn>
                <a:cxn ang="0">
                  <a:pos x="66" y="9"/>
                </a:cxn>
                <a:cxn ang="0">
                  <a:pos x="5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</a:cxnLst>
              <a:rect l="0" t="0" r="r" b="b"/>
              <a:pathLst>
                <a:path w="78" h="74">
                  <a:moveTo>
                    <a:pt x="22" y="2"/>
                  </a:moveTo>
                  <a:lnTo>
                    <a:pt x="17" y="7"/>
                  </a:lnTo>
                  <a:lnTo>
                    <a:pt x="10" y="12"/>
                  </a:lnTo>
                  <a:lnTo>
                    <a:pt x="3" y="24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7" y="71"/>
                  </a:lnTo>
                  <a:lnTo>
                    <a:pt x="41" y="74"/>
                  </a:lnTo>
                  <a:lnTo>
                    <a:pt x="49" y="74"/>
                  </a:lnTo>
                  <a:lnTo>
                    <a:pt x="56" y="69"/>
                  </a:lnTo>
                  <a:lnTo>
                    <a:pt x="63" y="67"/>
                  </a:lnTo>
                  <a:lnTo>
                    <a:pt x="68" y="62"/>
                  </a:lnTo>
                  <a:lnTo>
                    <a:pt x="75" y="47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75" y="21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5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0" name="Freeform 211"/>
            <p:cNvSpPr/>
            <p:nvPr/>
          </p:nvSpPr>
          <p:spPr bwMode="auto">
            <a:xfrm>
              <a:off x="930656" y="3298657"/>
              <a:ext cx="29784" cy="29232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7" y="10"/>
                </a:cxn>
                <a:cxn ang="0">
                  <a:pos x="3" y="19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10" y="48"/>
                </a:cxn>
                <a:cxn ang="0">
                  <a:pos x="17" y="53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6"/>
                </a:cxn>
                <a:cxn ang="0">
                  <a:pos x="54" y="36"/>
                </a:cxn>
                <a:cxn ang="0">
                  <a:pos x="54" y="26"/>
                </a:cxn>
                <a:cxn ang="0">
                  <a:pos x="51" y="17"/>
                </a:cxn>
                <a:cxn ang="0">
                  <a:pos x="46" y="7"/>
                </a:cxn>
                <a:cxn ang="0">
                  <a:pos x="37" y="3"/>
                </a:cxn>
                <a:cxn ang="0">
                  <a:pos x="27" y="0"/>
                </a:cxn>
                <a:cxn ang="0">
                  <a:pos x="15" y="5"/>
                </a:cxn>
              </a:cxnLst>
              <a:rect l="0" t="0" r="r" b="b"/>
              <a:pathLst>
                <a:path w="54" h="53">
                  <a:moveTo>
                    <a:pt x="15" y="5"/>
                  </a:moveTo>
                  <a:lnTo>
                    <a:pt x="7" y="10"/>
                  </a:lnTo>
                  <a:lnTo>
                    <a:pt x="3" y="19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10" y="48"/>
                  </a:lnTo>
                  <a:lnTo>
                    <a:pt x="17" y="53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51" y="17"/>
                  </a:lnTo>
                  <a:lnTo>
                    <a:pt x="46" y="7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1" name="Freeform 212"/>
            <p:cNvSpPr/>
            <p:nvPr/>
          </p:nvSpPr>
          <p:spPr bwMode="auto">
            <a:xfrm>
              <a:off x="934517" y="3302518"/>
              <a:ext cx="21511" cy="22614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5" y="36"/>
                </a:cxn>
                <a:cxn ang="0">
                  <a:pos x="13" y="39"/>
                </a:cxn>
                <a:cxn ang="0">
                  <a:pos x="20" y="41"/>
                </a:cxn>
                <a:cxn ang="0">
                  <a:pos x="30" y="39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39" y="19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3"/>
                </a:cxn>
                <a:cxn ang="0">
                  <a:pos x="20" y="0"/>
                </a:cxn>
                <a:cxn ang="0">
                  <a:pos x="13" y="3"/>
                </a:cxn>
              </a:cxnLst>
              <a:rect l="0" t="0" r="r" b="b"/>
              <a:pathLst>
                <a:path w="39" h="41">
                  <a:moveTo>
                    <a:pt x="13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13" y="39"/>
                  </a:lnTo>
                  <a:lnTo>
                    <a:pt x="20" y="41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39" y="19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Freeform 213"/>
            <p:cNvSpPr/>
            <p:nvPr/>
          </p:nvSpPr>
          <p:spPr bwMode="auto">
            <a:xfrm>
              <a:off x="938929" y="3306930"/>
              <a:ext cx="14340" cy="1434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2" y="23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7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6" y="11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</a:cxnLst>
              <a:rect l="0" t="0" r="r" b="b"/>
              <a:pathLst>
                <a:path w="26" h="26">
                  <a:moveTo>
                    <a:pt x="7" y="2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Freeform 214"/>
            <p:cNvSpPr/>
            <p:nvPr/>
          </p:nvSpPr>
          <p:spPr bwMode="auto">
            <a:xfrm>
              <a:off x="941687" y="3310791"/>
              <a:ext cx="7722" cy="66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5" y="12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lnTo>
                    <a:pt x="9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Freeform 215"/>
            <p:cNvSpPr/>
            <p:nvPr/>
          </p:nvSpPr>
          <p:spPr bwMode="auto">
            <a:xfrm>
              <a:off x="861161" y="3338369"/>
              <a:ext cx="43021" cy="4026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5"/>
                </a:cxn>
                <a:cxn ang="0">
                  <a:pos x="2" y="28"/>
                </a:cxn>
                <a:cxn ang="0">
                  <a:pos x="7" y="14"/>
                </a:cxn>
                <a:cxn ang="0">
                  <a:pos x="20" y="4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63" y="7"/>
                </a:cxn>
                <a:cxn ang="0">
                  <a:pos x="73" y="16"/>
                </a:cxn>
                <a:cxn ang="0">
                  <a:pos x="75" y="23"/>
                </a:cxn>
                <a:cxn ang="0">
                  <a:pos x="78" y="30"/>
                </a:cxn>
                <a:cxn ang="0">
                  <a:pos x="78" y="38"/>
                </a:cxn>
                <a:cxn ang="0">
                  <a:pos x="75" y="45"/>
                </a:cxn>
                <a:cxn ang="0">
                  <a:pos x="70" y="59"/>
                </a:cxn>
                <a:cxn ang="0">
                  <a:pos x="58" y="69"/>
                </a:cxn>
                <a:cxn ang="0">
                  <a:pos x="51" y="71"/>
                </a:cxn>
                <a:cxn ang="0">
                  <a:pos x="44" y="73"/>
                </a:cxn>
                <a:cxn ang="0">
                  <a:pos x="36" y="73"/>
                </a:cxn>
                <a:cxn ang="0">
                  <a:pos x="29" y="73"/>
                </a:cxn>
                <a:cxn ang="0">
                  <a:pos x="15" y="66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2"/>
                </a:cxn>
              </a:cxnLst>
              <a:rect l="0" t="0" r="r" b="b"/>
              <a:pathLst>
                <a:path w="78" h="73">
                  <a:moveTo>
                    <a:pt x="0" y="42"/>
                  </a:moveTo>
                  <a:lnTo>
                    <a:pt x="0" y="35"/>
                  </a:lnTo>
                  <a:lnTo>
                    <a:pt x="2" y="28"/>
                  </a:lnTo>
                  <a:lnTo>
                    <a:pt x="7" y="14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78" y="30"/>
                  </a:lnTo>
                  <a:lnTo>
                    <a:pt x="78" y="38"/>
                  </a:lnTo>
                  <a:lnTo>
                    <a:pt x="75" y="45"/>
                  </a:lnTo>
                  <a:lnTo>
                    <a:pt x="70" y="59"/>
                  </a:lnTo>
                  <a:lnTo>
                    <a:pt x="58" y="69"/>
                  </a:lnTo>
                  <a:lnTo>
                    <a:pt x="51" y="71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29" y="73"/>
                  </a:lnTo>
                  <a:lnTo>
                    <a:pt x="15" y="66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5" name="Freeform 216"/>
            <p:cNvSpPr/>
            <p:nvPr/>
          </p:nvSpPr>
          <p:spPr bwMode="auto">
            <a:xfrm>
              <a:off x="867779" y="3344987"/>
              <a:ext cx="29232" cy="2757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4"/>
                </a:cxn>
                <a:cxn ang="0">
                  <a:pos x="51" y="11"/>
                </a:cxn>
                <a:cxn ang="0">
                  <a:pos x="53" y="21"/>
                </a:cxn>
                <a:cxn ang="0">
                  <a:pos x="53" y="30"/>
                </a:cxn>
                <a:cxn ang="0">
                  <a:pos x="49" y="40"/>
                </a:cxn>
                <a:cxn ang="0">
                  <a:pos x="42" y="47"/>
                </a:cxn>
                <a:cxn ang="0">
                  <a:pos x="29" y="50"/>
                </a:cxn>
                <a:cxn ang="0">
                  <a:pos x="20" y="50"/>
                </a:cxn>
                <a:cxn ang="0">
                  <a:pos x="10" y="45"/>
                </a:cxn>
                <a:cxn ang="0">
                  <a:pos x="3" y="38"/>
                </a:cxn>
                <a:cxn ang="0">
                  <a:pos x="0" y="28"/>
                </a:cxn>
              </a:cxnLst>
              <a:rect l="0" t="0" r="r" b="b"/>
              <a:pathLst>
                <a:path w="53" h="50">
                  <a:moveTo>
                    <a:pt x="0" y="28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4"/>
                  </a:lnTo>
                  <a:lnTo>
                    <a:pt x="51" y="11"/>
                  </a:lnTo>
                  <a:lnTo>
                    <a:pt x="53" y="21"/>
                  </a:lnTo>
                  <a:lnTo>
                    <a:pt x="53" y="30"/>
                  </a:lnTo>
                  <a:lnTo>
                    <a:pt x="49" y="40"/>
                  </a:lnTo>
                  <a:lnTo>
                    <a:pt x="42" y="47"/>
                  </a:lnTo>
                  <a:lnTo>
                    <a:pt x="29" y="50"/>
                  </a:lnTo>
                  <a:lnTo>
                    <a:pt x="20" y="50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6" name="Freeform 217"/>
            <p:cNvSpPr/>
            <p:nvPr/>
          </p:nvSpPr>
          <p:spPr bwMode="auto">
            <a:xfrm>
              <a:off x="872192" y="3347194"/>
              <a:ext cx="20959" cy="2261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9" y="5"/>
                </a:cxn>
                <a:cxn ang="0">
                  <a:pos x="16" y="0"/>
                </a:cxn>
                <a:cxn ang="0">
                  <a:pos x="24" y="3"/>
                </a:cxn>
                <a:cxn ang="0">
                  <a:pos x="31" y="5"/>
                </a:cxn>
                <a:cxn ang="0">
                  <a:pos x="36" y="10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1"/>
                </a:cxn>
                <a:cxn ang="0">
                  <a:pos x="29" y="38"/>
                </a:cxn>
                <a:cxn ang="0">
                  <a:pos x="21" y="41"/>
                </a:cxn>
                <a:cxn ang="0">
                  <a:pos x="14" y="41"/>
                </a:cxn>
                <a:cxn ang="0">
                  <a:pos x="7" y="36"/>
                </a:cxn>
                <a:cxn ang="0">
                  <a:pos x="2" y="31"/>
                </a:cxn>
                <a:cxn ang="0">
                  <a:pos x="0" y="24"/>
                </a:cxn>
              </a:cxnLst>
              <a:rect l="0" t="0" r="r" b="b"/>
              <a:pathLst>
                <a:path w="38" h="41">
                  <a:moveTo>
                    <a:pt x="0" y="2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9" y="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1"/>
                  </a:lnTo>
                  <a:lnTo>
                    <a:pt x="29" y="38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2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7" name="Freeform 218"/>
            <p:cNvSpPr/>
            <p:nvPr/>
          </p:nvSpPr>
          <p:spPr bwMode="auto">
            <a:xfrm>
              <a:off x="876053" y="3351054"/>
              <a:ext cx="13237" cy="1489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3"/>
                </a:cxn>
                <a:cxn ang="0">
                  <a:pos x="24" y="7"/>
                </a:cxn>
                <a:cxn ang="0">
                  <a:pos x="24" y="12"/>
                </a:cxn>
                <a:cxn ang="0">
                  <a:pos x="24" y="17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4" y="27"/>
                </a:cxn>
                <a:cxn ang="0">
                  <a:pos x="7" y="27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15"/>
                </a:cxn>
              </a:cxnLst>
              <a:rect l="0" t="0" r="r" b="b"/>
              <a:pathLst>
                <a:path w="24" h="27">
                  <a:moveTo>
                    <a:pt x="0" y="15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" name="Freeform 219"/>
            <p:cNvSpPr/>
            <p:nvPr/>
          </p:nvSpPr>
          <p:spPr bwMode="auto">
            <a:xfrm>
              <a:off x="878810" y="3354915"/>
              <a:ext cx="7722" cy="661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4" y="5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8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" name="Freeform 220"/>
            <p:cNvSpPr/>
            <p:nvPr/>
          </p:nvSpPr>
          <p:spPr bwMode="auto">
            <a:xfrm>
              <a:off x="863919" y="3297554"/>
              <a:ext cx="43021" cy="4081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51" y="2"/>
                </a:cxn>
                <a:cxn ang="0">
                  <a:pos x="63" y="7"/>
                </a:cxn>
                <a:cxn ang="0">
                  <a:pos x="73" y="19"/>
                </a:cxn>
                <a:cxn ang="0">
                  <a:pos x="75" y="24"/>
                </a:cxn>
                <a:cxn ang="0">
                  <a:pos x="78" y="33"/>
                </a:cxn>
                <a:cxn ang="0">
                  <a:pos x="78" y="40"/>
                </a:cxn>
                <a:cxn ang="0">
                  <a:pos x="78" y="48"/>
                </a:cxn>
                <a:cxn ang="0">
                  <a:pos x="70" y="60"/>
                </a:cxn>
                <a:cxn ang="0">
                  <a:pos x="58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6" y="74"/>
                </a:cxn>
                <a:cxn ang="0">
                  <a:pos x="29" y="74"/>
                </a:cxn>
                <a:cxn ang="0">
                  <a:pos x="15" y="67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3"/>
                </a:cxn>
              </a:cxnLst>
              <a:rect l="0" t="0" r="r" b="b"/>
              <a:pathLst>
                <a:path w="78" h="74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51" y="2"/>
                  </a:lnTo>
                  <a:lnTo>
                    <a:pt x="63" y="7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70" y="60"/>
                  </a:lnTo>
                  <a:lnTo>
                    <a:pt x="58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15" y="67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0" name="Freeform 221"/>
            <p:cNvSpPr/>
            <p:nvPr/>
          </p:nvSpPr>
          <p:spPr bwMode="auto">
            <a:xfrm>
              <a:off x="870537" y="3304173"/>
              <a:ext cx="29232" cy="2868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3" y="33"/>
                </a:cxn>
                <a:cxn ang="0">
                  <a:pos x="48" y="40"/>
                </a:cxn>
                <a:cxn ang="0">
                  <a:pos x="41" y="48"/>
                </a:cxn>
                <a:cxn ang="0">
                  <a:pos x="32" y="52"/>
                </a:cxn>
                <a:cxn ang="0">
                  <a:pos x="19" y="50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0" y="28"/>
                </a:cxn>
              </a:cxnLst>
              <a:rect l="0" t="0" r="r" b="b"/>
              <a:pathLst>
                <a:path w="53" h="52">
                  <a:moveTo>
                    <a:pt x="0" y="28"/>
                  </a:moveTo>
                  <a:lnTo>
                    <a:pt x="0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3" y="33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2" y="52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1" name="Freeform 222"/>
            <p:cNvSpPr/>
            <p:nvPr/>
          </p:nvSpPr>
          <p:spPr bwMode="auto">
            <a:xfrm>
              <a:off x="874398" y="3308034"/>
              <a:ext cx="22614" cy="2095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7" y="9"/>
                </a:cxn>
                <a:cxn ang="0">
                  <a:pos x="41" y="17"/>
                </a:cxn>
                <a:cxn ang="0">
                  <a:pos x="39" y="24"/>
                </a:cxn>
                <a:cxn ang="0">
                  <a:pos x="37" y="31"/>
                </a:cxn>
                <a:cxn ang="0">
                  <a:pos x="30" y="36"/>
                </a:cxn>
                <a:cxn ang="0">
                  <a:pos x="22" y="38"/>
                </a:cxn>
                <a:cxn ang="0">
                  <a:pos x="15" y="38"/>
                </a:cxn>
                <a:cxn ang="0">
                  <a:pos x="8" y="33"/>
                </a:cxn>
                <a:cxn ang="0">
                  <a:pos x="3" y="29"/>
                </a:cxn>
                <a:cxn ang="0">
                  <a:pos x="0" y="21"/>
                </a:cxn>
              </a:cxnLst>
              <a:rect l="0" t="0" r="r" b="b"/>
              <a:pathLst>
                <a:path w="41" h="38">
                  <a:moveTo>
                    <a:pt x="0" y="21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7" y="9"/>
                  </a:lnTo>
                  <a:lnTo>
                    <a:pt x="41" y="17"/>
                  </a:lnTo>
                  <a:lnTo>
                    <a:pt x="39" y="24"/>
                  </a:lnTo>
                  <a:lnTo>
                    <a:pt x="37" y="31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2" name="Freeform 223"/>
            <p:cNvSpPr/>
            <p:nvPr/>
          </p:nvSpPr>
          <p:spPr bwMode="auto">
            <a:xfrm>
              <a:off x="878810" y="3310791"/>
              <a:ext cx="14340" cy="143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4" y="7"/>
                </a:cxn>
                <a:cxn ang="0">
                  <a:pos x="26" y="12"/>
                </a:cxn>
                <a:cxn ang="0">
                  <a:pos x="26" y="16"/>
                </a:cxn>
                <a:cxn ang="0">
                  <a:pos x="24" y="21"/>
                </a:cxn>
                <a:cxn ang="0">
                  <a:pos x="19" y="24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16"/>
                </a:cxn>
              </a:cxnLst>
              <a:rect l="0" t="0" r="r" b="b"/>
              <a:pathLst>
                <a:path w="26" h="26">
                  <a:moveTo>
                    <a:pt x="0" y="16"/>
                  </a:move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3" name="Freeform 224"/>
            <p:cNvSpPr/>
            <p:nvPr/>
          </p:nvSpPr>
          <p:spPr bwMode="auto">
            <a:xfrm>
              <a:off x="881017" y="3314652"/>
              <a:ext cx="8273" cy="77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10" y="14"/>
                </a:cxn>
                <a:cxn ang="0">
                  <a:pos x="13" y="9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lnTo>
                    <a:pt x="3" y="12"/>
                  </a:lnTo>
                  <a:lnTo>
                    <a:pt x="10" y="14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4" name="Freeform 225"/>
            <p:cNvSpPr/>
            <p:nvPr/>
          </p:nvSpPr>
          <p:spPr bwMode="auto">
            <a:xfrm>
              <a:off x="824759" y="3315755"/>
              <a:ext cx="43021" cy="41918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3" y="29"/>
                </a:cxn>
                <a:cxn ang="0">
                  <a:pos x="8" y="17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3"/>
                </a:cxn>
                <a:cxn ang="0">
                  <a:pos x="42" y="0"/>
                </a:cxn>
                <a:cxn ang="0">
                  <a:pos x="49" y="3"/>
                </a:cxn>
                <a:cxn ang="0">
                  <a:pos x="64" y="7"/>
                </a:cxn>
                <a:cxn ang="0">
                  <a:pos x="73" y="19"/>
                </a:cxn>
                <a:cxn ang="0">
                  <a:pos x="76" y="27"/>
                </a:cxn>
                <a:cxn ang="0">
                  <a:pos x="78" y="34"/>
                </a:cxn>
                <a:cxn ang="0">
                  <a:pos x="78" y="41"/>
                </a:cxn>
                <a:cxn ang="0">
                  <a:pos x="76" y="48"/>
                </a:cxn>
                <a:cxn ang="0">
                  <a:pos x="71" y="60"/>
                </a:cxn>
                <a:cxn ang="0">
                  <a:pos x="59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7" y="76"/>
                </a:cxn>
                <a:cxn ang="0">
                  <a:pos x="30" y="74"/>
                </a:cxn>
                <a:cxn ang="0">
                  <a:pos x="15" y="69"/>
                </a:cxn>
                <a:cxn ang="0">
                  <a:pos x="5" y="57"/>
                </a:cxn>
                <a:cxn ang="0">
                  <a:pos x="3" y="50"/>
                </a:cxn>
                <a:cxn ang="0">
                  <a:pos x="0" y="43"/>
                </a:cxn>
              </a:cxnLst>
              <a:rect l="0" t="0" r="r" b="b"/>
              <a:pathLst>
                <a:path w="78" h="76">
                  <a:moveTo>
                    <a:pt x="0" y="43"/>
                  </a:moveTo>
                  <a:lnTo>
                    <a:pt x="0" y="36"/>
                  </a:lnTo>
                  <a:lnTo>
                    <a:pt x="3" y="29"/>
                  </a:lnTo>
                  <a:lnTo>
                    <a:pt x="8" y="17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6" y="27"/>
                  </a:lnTo>
                  <a:lnTo>
                    <a:pt x="78" y="34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1" y="60"/>
                  </a:lnTo>
                  <a:lnTo>
                    <a:pt x="59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7" y="76"/>
                  </a:lnTo>
                  <a:lnTo>
                    <a:pt x="30" y="74"/>
                  </a:lnTo>
                  <a:lnTo>
                    <a:pt x="15" y="69"/>
                  </a:lnTo>
                  <a:lnTo>
                    <a:pt x="5" y="57"/>
                  </a:lnTo>
                  <a:lnTo>
                    <a:pt x="3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5" name="Freeform 226"/>
            <p:cNvSpPr/>
            <p:nvPr/>
          </p:nvSpPr>
          <p:spPr bwMode="auto">
            <a:xfrm>
              <a:off x="831929" y="3322374"/>
              <a:ext cx="29232" cy="2868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19"/>
                </a:cxn>
                <a:cxn ang="0">
                  <a:pos x="4" y="10"/>
                </a:cxn>
                <a:cxn ang="0">
                  <a:pos x="12" y="5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5"/>
                </a:cxn>
                <a:cxn ang="0">
                  <a:pos x="51" y="12"/>
                </a:cxn>
                <a:cxn ang="0">
                  <a:pos x="53" y="22"/>
                </a:cxn>
                <a:cxn ang="0">
                  <a:pos x="53" y="33"/>
                </a:cxn>
                <a:cxn ang="0">
                  <a:pos x="48" y="43"/>
                </a:cxn>
                <a:cxn ang="0">
                  <a:pos x="41" y="48"/>
                </a:cxn>
                <a:cxn ang="0">
                  <a:pos x="29" y="52"/>
                </a:cxn>
                <a:cxn ang="0">
                  <a:pos x="19" y="52"/>
                </a:cxn>
                <a:cxn ang="0">
                  <a:pos x="9" y="48"/>
                </a:cxn>
                <a:cxn ang="0">
                  <a:pos x="2" y="41"/>
                </a:cxn>
                <a:cxn ang="0">
                  <a:pos x="0" y="31"/>
                </a:cxn>
              </a:cxnLst>
              <a:rect l="0" t="0" r="r" b="b"/>
              <a:pathLst>
                <a:path w="53" h="52">
                  <a:moveTo>
                    <a:pt x="0" y="31"/>
                  </a:moveTo>
                  <a:lnTo>
                    <a:pt x="0" y="19"/>
                  </a:lnTo>
                  <a:lnTo>
                    <a:pt x="4" y="10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5"/>
                  </a:lnTo>
                  <a:lnTo>
                    <a:pt x="51" y="12"/>
                  </a:lnTo>
                  <a:lnTo>
                    <a:pt x="53" y="22"/>
                  </a:lnTo>
                  <a:lnTo>
                    <a:pt x="53" y="33"/>
                  </a:lnTo>
                  <a:lnTo>
                    <a:pt x="48" y="43"/>
                  </a:lnTo>
                  <a:lnTo>
                    <a:pt x="41" y="48"/>
                  </a:lnTo>
                  <a:lnTo>
                    <a:pt x="29" y="52"/>
                  </a:lnTo>
                  <a:lnTo>
                    <a:pt x="19" y="52"/>
                  </a:lnTo>
                  <a:lnTo>
                    <a:pt x="9" y="48"/>
                  </a:lnTo>
                  <a:lnTo>
                    <a:pt x="2" y="4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6" name="Freeform 227"/>
            <p:cNvSpPr/>
            <p:nvPr/>
          </p:nvSpPr>
          <p:spPr bwMode="auto">
            <a:xfrm>
              <a:off x="835790" y="3326235"/>
              <a:ext cx="21511" cy="2095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36" y="10"/>
                </a:cxn>
                <a:cxn ang="0">
                  <a:pos x="39" y="17"/>
                </a:cxn>
                <a:cxn ang="0">
                  <a:pos x="39" y="24"/>
                </a:cxn>
                <a:cxn ang="0">
                  <a:pos x="36" y="31"/>
                </a:cxn>
                <a:cxn ang="0">
                  <a:pos x="29" y="36"/>
                </a:cxn>
                <a:cxn ang="0">
                  <a:pos x="22" y="38"/>
                </a:cxn>
                <a:cxn ang="0">
                  <a:pos x="14" y="38"/>
                </a:cxn>
                <a:cxn ang="0">
                  <a:pos x="7" y="36"/>
                </a:cxn>
                <a:cxn ang="0">
                  <a:pos x="2" y="29"/>
                </a:cxn>
                <a:cxn ang="0">
                  <a:pos x="0" y="22"/>
                </a:cxn>
              </a:cxnLst>
              <a:rect l="0" t="0" r="r" b="b"/>
              <a:pathLst>
                <a:path w="39" h="38">
                  <a:moveTo>
                    <a:pt x="0" y="22"/>
                  </a:moveTo>
                  <a:lnTo>
                    <a:pt x="0" y="15"/>
                  </a:lnTo>
                  <a:lnTo>
                    <a:pt x="2" y="8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10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6" y="31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14" y="38"/>
                  </a:lnTo>
                  <a:lnTo>
                    <a:pt x="7" y="36"/>
                  </a:lnTo>
                  <a:lnTo>
                    <a:pt x="2" y="29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7" name="Freeform 228"/>
            <p:cNvSpPr/>
            <p:nvPr/>
          </p:nvSpPr>
          <p:spPr bwMode="auto">
            <a:xfrm>
              <a:off x="839651" y="3330647"/>
              <a:ext cx="13237" cy="1268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4" y="9"/>
                </a:cxn>
                <a:cxn ang="0">
                  <a:pos x="24" y="14"/>
                </a:cxn>
                <a:cxn ang="0">
                  <a:pos x="22" y="18"/>
                </a:cxn>
                <a:cxn ang="0">
                  <a:pos x="20" y="23"/>
                </a:cxn>
                <a:cxn ang="0">
                  <a:pos x="15" y="23"/>
                </a:cxn>
                <a:cxn ang="0">
                  <a:pos x="7" y="23"/>
                </a:cxn>
                <a:cxn ang="0">
                  <a:pos x="5" y="21"/>
                </a:cxn>
                <a:cxn ang="0">
                  <a:pos x="0" y="18"/>
                </a:cxn>
                <a:cxn ang="0">
                  <a:pos x="0" y="14"/>
                </a:cxn>
              </a:cxnLst>
              <a:rect l="0" t="0" r="r" b="b"/>
              <a:pathLst>
                <a:path w="24" h="23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8" name="Freeform 229"/>
            <p:cNvSpPr/>
            <p:nvPr/>
          </p:nvSpPr>
          <p:spPr bwMode="auto">
            <a:xfrm>
              <a:off x="842408" y="3332853"/>
              <a:ext cx="8273" cy="77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4"/>
                </a:cxn>
                <a:cxn ang="0">
                  <a:pos x="12" y="12"/>
                </a:cxn>
                <a:cxn ang="0">
                  <a:pos x="15" y="7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lnTo>
                    <a:pt x="2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" name="Freeform 230"/>
            <p:cNvSpPr/>
            <p:nvPr/>
          </p:nvSpPr>
          <p:spPr bwMode="auto">
            <a:xfrm>
              <a:off x="898666" y="3322374"/>
              <a:ext cx="33645" cy="32541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2" y="55"/>
                </a:cxn>
                <a:cxn ang="0">
                  <a:pos x="22" y="59"/>
                </a:cxn>
                <a:cxn ang="0">
                  <a:pos x="34" y="59"/>
                </a:cxn>
                <a:cxn ang="0">
                  <a:pos x="46" y="57"/>
                </a:cxn>
                <a:cxn ang="0">
                  <a:pos x="56" y="48"/>
                </a:cxn>
                <a:cxn ang="0">
                  <a:pos x="61" y="38"/>
                </a:cxn>
                <a:cxn ang="0">
                  <a:pos x="61" y="26"/>
                </a:cxn>
                <a:cxn ang="0">
                  <a:pos x="58" y="15"/>
                </a:cxn>
                <a:cxn ang="0">
                  <a:pos x="49" y="7"/>
                </a:cxn>
                <a:cxn ang="0">
                  <a:pos x="39" y="0"/>
                </a:cxn>
                <a:cxn ang="0">
                  <a:pos x="27" y="0"/>
                </a:cxn>
                <a:cxn ang="0">
                  <a:pos x="15" y="5"/>
                </a:cxn>
                <a:cxn ang="0">
                  <a:pos x="5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2" y="45"/>
                </a:cxn>
              </a:cxnLst>
              <a:rect l="0" t="0" r="r" b="b"/>
              <a:pathLst>
                <a:path w="61" h="59">
                  <a:moveTo>
                    <a:pt x="2" y="45"/>
                  </a:moveTo>
                  <a:lnTo>
                    <a:pt x="12" y="55"/>
                  </a:lnTo>
                  <a:lnTo>
                    <a:pt x="22" y="59"/>
                  </a:lnTo>
                  <a:lnTo>
                    <a:pt x="34" y="59"/>
                  </a:lnTo>
                  <a:lnTo>
                    <a:pt x="46" y="57"/>
                  </a:lnTo>
                  <a:lnTo>
                    <a:pt x="56" y="48"/>
                  </a:lnTo>
                  <a:lnTo>
                    <a:pt x="61" y="38"/>
                  </a:lnTo>
                  <a:lnTo>
                    <a:pt x="61" y="26"/>
                  </a:lnTo>
                  <a:lnTo>
                    <a:pt x="58" y="15"/>
                  </a:lnTo>
                  <a:lnTo>
                    <a:pt x="49" y="7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5" y="5"/>
                  </a:lnTo>
                  <a:lnTo>
                    <a:pt x="5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0" name="Freeform 231"/>
            <p:cNvSpPr/>
            <p:nvPr/>
          </p:nvSpPr>
          <p:spPr bwMode="auto">
            <a:xfrm>
              <a:off x="663156" y="3056528"/>
              <a:ext cx="263639" cy="404835"/>
            </a:xfrm>
            <a:custGeom>
              <a:avLst/>
              <a:gdLst/>
              <a:ahLst/>
              <a:cxnLst>
                <a:cxn ang="0">
                  <a:pos x="461" y="178"/>
                </a:cxn>
                <a:cxn ang="0">
                  <a:pos x="444" y="178"/>
                </a:cxn>
                <a:cxn ang="0">
                  <a:pos x="424" y="178"/>
                </a:cxn>
                <a:cxn ang="0">
                  <a:pos x="408" y="173"/>
                </a:cxn>
                <a:cxn ang="0">
                  <a:pos x="388" y="166"/>
                </a:cxn>
                <a:cxn ang="0">
                  <a:pos x="371" y="159"/>
                </a:cxn>
                <a:cxn ang="0">
                  <a:pos x="354" y="150"/>
                </a:cxn>
                <a:cxn ang="0">
                  <a:pos x="318" y="123"/>
                </a:cxn>
                <a:cxn ang="0">
                  <a:pos x="284" y="95"/>
                </a:cxn>
                <a:cxn ang="0">
                  <a:pos x="250" y="64"/>
                </a:cxn>
                <a:cxn ang="0">
                  <a:pos x="221" y="31"/>
                </a:cxn>
                <a:cxn ang="0">
                  <a:pos x="194" y="0"/>
                </a:cxn>
                <a:cxn ang="0">
                  <a:pos x="174" y="93"/>
                </a:cxn>
                <a:cxn ang="0">
                  <a:pos x="155" y="185"/>
                </a:cxn>
                <a:cxn ang="0">
                  <a:pos x="133" y="278"/>
                </a:cxn>
                <a:cxn ang="0">
                  <a:pos x="111" y="370"/>
                </a:cxn>
                <a:cxn ang="0">
                  <a:pos x="87" y="461"/>
                </a:cxn>
                <a:cxn ang="0">
                  <a:pos x="60" y="551"/>
                </a:cxn>
                <a:cxn ang="0">
                  <a:pos x="31" y="641"/>
                </a:cxn>
                <a:cxn ang="0">
                  <a:pos x="0" y="729"/>
                </a:cxn>
                <a:cxn ang="0">
                  <a:pos x="7" y="732"/>
                </a:cxn>
                <a:cxn ang="0">
                  <a:pos x="34" y="734"/>
                </a:cxn>
                <a:cxn ang="0">
                  <a:pos x="58" y="734"/>
                </a:cxn>
                <a:cxn ang="0">
                  <a:pos x="82" y="729"/>
                </a:cxn>
                <a:cxn ang="0">
                  <a:pos x="104" y="722"/>
                </a:cxn>
                <a:cxn ang="0">
                  <a:pos x="128" y="713"/>
                </a:cxn>
                <a:cxn ang="0">
                  <a:pos x="150" y="701"/>
                </a:cxn>
                <a:cxn ang="0">
                  <a:pos x="170" y="689"/>
                </a:cxn>
                <a:cxn ang="0">
                  <a:pos x="192" y="672"/>
                </a:cxn>
                <a:cxn ang="0">
                  <a:pos x="211" y="653"/>
                </a:cxn>
                <a:cxn ang="0">
                  <a:pos x="228" y="634"/>
                </a:cxn>
                <a:cxn ang="0">
                  <a:pos x="264" y="591"/>
                </a:cxn>
                <a:cxn ang="0">
                  <a:pos x="296" y="544"/>
                </a:cxn>
                <a:cxn ang="0">
                  <a:pos x="327" y="494"/>
                </a:cxn>
                <a:cxn ang="0">
                  <a:pos x="354" y="444"/>
                </a:cxn>
                <a:cxn ang="0">
                  <a:pos x="379" y="394"/>
                </a:cxn>
                <a:cxn ang="0">
                  <a:pos x="417" y="304"/>
                </a:cxn>
                <a:cxn ang="0">
                  <a:pos x="446" y="235"/>
                </a:cxn>
                <a:cxn ang="0">
                  <a:pos x="456" y="214"/>
                </a:cxn>
                <a:cxn ang="0">
                  <a:pos x="463" y="202"/>
                </a:cxn>
                <a:cxn ang="0">
                  <a:pos x="473" y="192"/>
                </a:cxn>
                <a:cxn ang="0">
                  <a:pos x="478" y="185"/>
                </a:cxn>
                <a:cxn ang="0">
                  <a:pos x="478" y="183"/>
                </a:cxn>
                <a:cxn ang="0">
                  <a:pos x="476" y="178"/>
                </a:cxn>
                <a:cxn ang="0">
                  <a:pos x="466" y="178"/>
                </a:cxn>
                <a:cxn ang="0">
                  <a:pos x="461" y="178"/>
                </a:cxn>
              </a:cxnLst>
              <a:rect l="0" t="0" r="r" b="b"/>
              <a:pathLst>
                <a:path w="478" h="734">
                  <a:moveTo>
                    <a:pt x="461" y="178"/>
                  </a:moveTo>
                  <a:lnTo>
                    <a:pt x="444" y="178"/>
                  </a:lnTo>
                  <a:lnTo>
                    <a:pt x="424" y="178"/>
                  </a:lnTo>
                  <a:lnTo>
                    <a:pt x="408" y="173"/>
                  </a:lnTo>
                  <a:lnTo>
                    <a:pt x="388" y="166"/>
                  </a:lnTo>
                  <a:lnTo>
                    <a:pt x="371" y="159"/>
                  </a:lnTo>
                  <a:lnTo>
                    <a:pt x="354" y="150"/>
                  </a:lnTo>
                  <a:lnTo>
                    <a:pt x="318" y="123"/>
                  </a:lnTo>
                  <a:lnTo>
                    <a:pt x="284" y="95"/>
                  </a:lnTo>
                  <a:lnTo>
                    <a:pt x="250" y="64"/>
                  </a:lnTo>
                  <a:lnTo>
                    <a:pt x="221" y="31"/>
                  </a:lnTo>
                  <a:lnTo>
                    <a:pt x="194" y="0"/>
                  </a:lnTo>
                  <a:lnTo>
                    <a:pt x="174" y="93"/>
                  </a:lnTo>
                  <a:lnTo>
                    <a:pt x="155" y="185"/>
                  </a:lnTo>
                  <a:lnTo>
                    <a:pt x="133" y="278"/>
                  </a:lnTo>
                  <a:lnTo>
                    <a:pt x="111" y="370"/>
                  </a:lnTo>
                  <a:lnTo>
                    <a:pt x="87" y="461"/>
                  </a:lnTo>
                  <a:lnTo>
                    <a:pt x="60" y="551"/>
                  </a:lnTo>
                  <a:lnTo>
                    <a:pt x="31" y="641"/>
                  </a:lnTo>
                  <a:lnTo>
                    <a:pt x="0" y="729"/>
                  </a:lnTo>
                  <a:lnTo>
                    <a:pt x="7" y="732"/>
                  </a:lnTo>
                  <a:lnTo>
                    <a:pt x="34" y="734"/>
                  </a:lnTo>
                  <a:lnTo>
                    <a:pt x="58" y="734"/>
                  </a:lnTo>
                  <a:lnTo>
                    <a:pt x="82" y="729"/>
                  </a:lnTo>
                  <a:lnTo>
                    <a:pt x="104" y="722"/>
                  </a:lnTo>
                  <a:lnTo>
                    <a:pt x="128" y="713"/>
                  </a:lnTo>
                  <a:lnTo>
                    <a:pt x="150" y="701"/>
                  </a:lnTo>
                  <a:lnTo>
                    <a:pt x="170" y="689"/>
                  </a:lnTo>
                  <a:lnTo>
                    <a:pt x="192" y="672"/>
                  </a:lnTo>
                  <a:lnTo>
                    <a:pt x="211" y="653"/>
                  </a:lnTo>
                  <a:lnTo>
                    <a:pt x="228" y="634"/>
                  </a:lnTo>
                  <a:lnTo>
                    <a:pt x="264" y="591"/>
                  </a:lnTo>
                  <a:lnTo>
                    <a:pt x="296" y="544"/>
                  </a:lnTo>
                  <a:lnTo>
                    <a:pt x="327" y="494"/>
                  </a:lnTo>
                  <a:lnTo>
                    <a:pt x="354" y="444"/>
                  </a:lnTo>
                  <a:lnTo>
                    <a:pt x="379" y="394"/>
                  </a:lnTo>
                  <a:lnTo>
                    <a:pt x="417" y="304"/>
                  </a:lnTo>
                  <a:lnTo>
                    <a:pt x="446" y="235"/>
                  </a:lnTo>
                  <a:lnTo>
                    <a:pt x="456" y="214"/>
                  </a:lnTo>
                  <a:lnTo>
                    <a:pt x="463" y="202"/>
                  </a:lnTo>
                  <a:lnTo>
                    <a:pt x="473" y="192"/>
                  </a:lnTo>
                  <a:lnTo>
                    <a:pt x="478" y="185"/>
                  </a:lnTo>
                  <a:lnTo>
                    <a:pt x="478" y="183"/>
                  </a:lnTo>
                  <a:lnTo>
                    <a:pt x="476" y="178"/>
                  </a:lnTo>
                  <a:lnTo>
                    <a:pt x="466" y="178"/>
                  </a:lnTo>
                  <a:lnTo>
                    <a:pt x="461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1" name="Freeform 232"/>
            <p:cNvSpPr/>
            <p:nvPr/>
          </p:nvSpPr>
          <p:spPr bwMode="auto">
            <a:xfrm>
              <a:off x="497140" y="3139260"/>
              <a:ext cx="247645" cy="324861"/>
            </a:xfrm>
            <a:custGeom>
              <a:avLst/>
              <a:gdLst/>
              <a:ahLst/>
              <a:cxnLst>
                <a:cxn ang="0">
                  <a:pos x="449" y="553"/>
                </a:cxn>
                <a:cxn ang="0">
                  <a:pos x="441" y="555"/>
                </a:cxn>
                <a:cxn ang="0">
                  <a:pos x="422" y="558"/>
                </a:cxn>
                <a:cxn ang="0">
                  <a:pos x="391" y="560"/>
                </a:cxn>
                <a:cxn ang="0">
                  <a:pos x="373" y="558"/>
                </a:cxn>
                <a:cxn ang="0">
                  <a:pos x="352" y="555"/>
                </a:cxn>
                <a:cxn ang="0">
                  <a:pos x="332" y="551"/>
                </a:cxn>
                <a:cxn ang="0">
                  <a:pos x="308" y="541"/>
                </a:cxn>
                <a:cxn ang="0">
                  <a:pos x="286" y="532"/>
                </a:cxn>
                <a:cxn ang="0">
                  <a:pos x="262" y="518"/>
                </a:cxn>
                <a:cxn ang="0">
                  <a:pos x="240" y="501"/>
                </a:cxn>
                <a:cxn ang="0">
                  <a:pos x="216" y="477"/>
                </a:cxn>
                <a:cxn ang="0">
                  <a:pos x="194" y="451"/>
                </a:cxn>
                <a:cxn ang="0">
                  <a:pos x="172" y="420"/>
                </a:cxn>
                <a:cxn ang="0">
                  <a:pos x="152" y="384"/>
                </a:cxn>
                <a:cxn ang="0">
                  <a:pos x="136" y="347"/>
                </a:cxn>
                <a:cxn ang="0">
                  <a:pos x="121" y="306"/>
                </a:cxn>
                <a:cxn ang="0">
                  <a:pos x="109" y="268"/>
                </a:cxn>
                <a:cxn ang="0">
                  <a:pos x="99" y="228"/>
                </a:cxn>
                <a:cxn ang="0">
                  <a:pos x="89" y="187"/>
                </a:cxn>
                <a:cxn ang="0">
                  <a:pos x="75" y="116"/>
                </a:cxn>
                <a:cxn ang="0">
                  <a:pos x="63" y="56"/>
                </a:cxn>
                <a:cxn ang="0">
                  <a:pos x="58" y="33"/>
                </a:cxn>
                <a:cxn ang="0">
                  <a:pos x="53" y="16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19" y="16"/>
                </a:cxn>
                <a:cxn ang="0">
                  <a:pos x="14" y="26"/>
                </a:cxn>
                <a:cxn ang="0">
                  <a:pos x="9" y="38"/>
                </a:cxn>
                <a:cxn ang="0">
                  <a:pos x="2" y="66"/>
                </a:cxn>
                <a:cxn ang="0">
                  <a:pos x="0" y="102"/>
                </a:cxn>
                <a:cxn ang="0">
                  <a:pos x="0" y="142"/>
                </a:cxn>
                <a:cxn ang="0">
                  <a:pos x="2" y="185"/>
                </a:cxn>
                <a:cxn ang="0">
                  <a:pos x="9" y="232"/>
                </a:cxn>
                <a:cxn ang="0">
                  <a:pos x="17" y="280"/>
                </a:cxn>
                <a:cxn ang="0">
                  <a:pos x="29" y="327"/>
                </a:cxn>
                <a:cxn ang="0">
                  <a:pos x="43" y="375"/>
                </a:cxn>
                <a:cxn ang="0">
                  <a:pos x="63" y="420"/>
                </a:cxn>
                <a:cxn ang="0">
                  <a:pos x="82" y="463"/>
                </a:cxn>
                <a:cxn ang="0">
                  <a:pos x="104" y="501"/>
                </a:cxn>
                <a:cxn ang="0">
                  <a:pos x="118" y="518"/>
                </a:cxn>
                <a:cxn ang="0">
                  <a:pos x="131" y="532"/>
                </a:cxn>
                <a:cxn ang="0">
                  <a:pos x="145" y="546"/>
                </a:cxn>
                <a:cxn ang="0">
                  <a:pos x="160" y="558"/>
                </a:cxn>
                <a:cxn ang="0">
                  <a:pos x="174" y="567"/>
                </a:cxn>
                <a:cxn ang="0">
                  <a:pos x="191" y="577"/>
                </a:cxn>
                <a:cxn ang="0">
                  <a:pos x="206" y="582"/>
                </a:cxn>
                <a:cxn ang="0">
                  <a:pos x="225" y="584"/>
                </a:cxn>
                <a:cxn ang="0">
                  <a:pos x="286" y="589"/>
                </a:cxn>
                <a:cxn ang="0">
                  <a:pos x="337" y="589"/>
                </a:cxn>
                <a:cxn ang="0">
                  <a:pos x="378" y="584"/>
                </a:cxn>
                <a:cxn ang="0">
                  <a:pos x="407" y="577"/>
                </a:cxn>
                <a:cxn ang="0">
                  <a:pos x="427" y="570"/>
                </a:cxn>
                <a:cxn ang="0">
                  <a:pos x="441" y="563"/>
                </a:cxn>
                <a:cxn ang="0">
                  <a:pos x="449" y="553"/>
                </a:cxn>
              </a:cxnLst>
              <a:rect l="0" t="0" r="r" b="b"/>
              <a:pathLst>
                <a:path w="449" h="589">
                  <a:moveTo>
                    <a:pt x="449" y="553"/>
                  </a:moveTo>
                  <a:lnTo>
                    <a:pt x="441" y="555"/>
                  </a:lnTo>
                  <a:lnTo>
                    <a:pt x="422" y="558"/>
                  </a:lnTo>
                  <a:lnTo>
                    <a:pt x="391" y="560"/>
                  </a:lnTo>
                  <a:lnTo>
                    <a:pt x="373" y="558"/>
                  </a:lnTo>
                  <a:lnTo>
                    <a:pt x="352" y="555"/>
                  </a:lnTo>
                  <a:lnTo>
                    <a:pt x="332" y="551"/>
                  </a:lnTo>
                  <a:lnTo>
                    <a:pt x="308" y="541"/>
                  </a:lnTo>
                  <a:lnTo>
                    <a:pt x="286" y="532"/>
                  </a:lnTo>
                  <a:lnTo>
                    <a:pt x="262" y="518"/>
                  </a:lnTo>
                  <a:lnTo>
                    <a:pt x="240" y="501"/>
                  </a:lnTo>
                  <a:lnTo>
                    <a:pt x="216" y="477"/>
                  </a:lnTo>
                  <a:lnTo>
                    <a:pt x="194" y="451"/>
                  </a:lnTo>
                  <a:lnTo>
                    <a:pt x="172" y="420"/>
                  </a:lnTo>
                  <a:lnTo>
                    <a:pt x="152" y="384"/>
                  </a:lnTo>
                  <a:lnTo>
                    <a:pt x="136" y="347"/>
                  </a:lnTo>
                  <a:lnTo>
                    <a:pt x="121" y="306"/>
                  </a:lnTo>
                  <a:lnTo>
                    <a:pt x="109" y="268"/>
                  </a:lnTo>
                  <a:lnTo>
                    <a:pt x="99" y="228"/>
                  </a:lnTo>
                  <a:lnTo>
                    <a:pt x="89" y="187"/>
                  </a:lnTo>
                  <a:lnTo>
                    <a:pt x="75" y="116"/>
                  </a:lnTo>
                  <a:lnTo>
                    <a:pt x="63" y="56"/>
                  </a:lnTo>
                  <a:lnTo>
                    <a:pt x="58" y="33"/>
                  </a:lnTo>
                  <a:lnTo>
                    <a:pt x="53" y="16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19" y="16"/>
                  </a:lnTo>
                  <a:lnTo>
                    <a:pt x="14" y="26"/>
                  </a:lnTo>
                  <a:lnTo>
                    <a:pt x="9" y="38"/>
                  </a:lnTo>
                  <a:lnTo>
                    <a:pt x="2" y="66"/>
                  </a:lnTo>
                  <a:lnTo>
                    <a:pt x="0" y="102"/>
                  </a:lnTo>
                  <a:lnTo>
                    <a:pt x="0" y="142"/>
                  </a:lnTo>
                  <a:lnTo>
                    <a:pt x="2" y="185"/>
                  </a:lnTo>
                  <a:lnTo>
                    <a:pt x="9" y="232"/>
                  </a:lnTo>
                  <a:lnTo>
                    <a:pt x="17" y="280"/>
                  </a:lnTo>
                  <a:lnTo>
                    <a:pt x="29" y="327"/>
                  </a:lnTo>
                  <a:lnTo>
                    <a:pt x="43" y="375"/>
                  </a:lnTo>
                  <a:lnTo>
                    <a:pt x="63" y="420"/>
                  </a:lnTo>
                  <a:lnTo>
                    <a:pt x="82" y="463"/>
                  </a:lnTo>
                  <a:lnTo>
                    <a:pt x="104" y="501"/>
                  </a:lnTo>
                  <a:lnTo>
                    <a:pt x="118" y="518"/>
                  </a:lnTo>
                  <a:lnTo>
                    <a:pt x="131" y="532"/>
                  </a:lnTo>
                  <a:lnTo>
                    <a:pt x="145" y="546"/>
                  </a:lnTo>
                  <a:lnTo>
                    <a:pt x="160" y="558"/>
                  </a:lnTo>
                  <a:lnTo>
                    <a:pt x="174" y="567"/>
                  </a:lnTo>
                  <a:lnTo>
                    <a:pt x="191" y="577"/>
                  </a:lnTo>
                  <a:lnTo>
                    <a:pt x="206" y="582"/>
                  </a:lnTo>
                  <a:lnTo>
                    <a:pt x="225" y="584"/>
                  </a:lnTo>
                  <a:lnTo>
                    <a:pt x="286" y="589"/>
                  </a:lnTo>
                  <a:lnTo>
                    <a:pt x="337" y="589"/>
                  </a:lnTo>
                  <a:lnTo>
                    <a:pt x="378" y="584"/>
                  </a:lnTo>
                  <a:lnTo>
                    <a:pt x="407" y="577"/>
                  </a:lnTo>
                  <a:lnTo>
                    <a:pt x="427" y="570"/>
                  </a:lnTo>
                  <a:lnTo>
                    <a:pt x="441" y="563"/>
                  </a:lnTo>
                  <a:lnTo>
                    <a:pt x="449" y="5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2" name="Freeform 233"/>
            <p:cNvSpPr/>
            <p:nvPr/>
          </p:nvSpPr>
          <p:spPr bwMode="auto">
            <a:xfrm>
              <a:off x="573253" y="2433832"/>
              <a:ext cx="570299" cy="465505"/>
            </a:xfrm>
            <a:custGeom>
              <a:avLst/>
              <a:gdLst/>
              <a:ahLst/>
              <a:cxnLst>
                <a:cxn ang="0">
                  <a:pos x="1034" y="84"/>
                </a:cxn>
                <a:cxn ang="0">
                  <a:pos x="1017" y="77"/>
                </a:cxn>
                <a:cxn ang="0">
                  <a:pos x="964" y="55"/>
                </a:cxn>
                <a:cxn ang="0">
                  <a:pos x="928" y="43"/>
                </a:cxn>
                <a:cxn ang="0">
                  <a:pos x="884" y="31"/>
                </a:cxn>
                <a:cxn ang="0">
                  <a:pos x="835" y="22"/>
                </a:cxn>
                <a:cxn ang="0">
                  <a:pos x="779" y="12"/>
                </a:cxn>
                <a:cxn ang="0">
                  <a:pos x="721" y="5"/>
                </a:cxn>
                <a:cxn ang="0">
                  <a:pos x="658" y="0"/>
                </a:cxn>
                <a:cxn ang="0">
                  <a:pos x="590" y="3"/>
                </a:cxn>
                <a:cxn ang="0">
                  <a:pos x="556" y="5"/>
                </a:cxn>
                <a:cxn ang="0">
                  <a:pos x="520" y="10"/>
                </a:cxn>
                <a:cxn ang="0">
                  <a:pos x="483" y="15"/>
                </a:cxn>
                <a:cxn ang="0">
                  <a:pos x="447" y="22"/>
                </a:cxn>
                <a:cxn ang="0">
                  <a:pos x="410" y="31"/>
                </a:cxn>
                <a:cxn ang="0">
                  <a:pos x="374" y="43"/>
                </a:cxn>
                <a:cxn ang="0">
                  <a:pos x="335" y="55"/>
                </a:cxn>
                <a:cxn ang="0">
                  <a:pos x="299" y="72"/>
                </a:cxn>
                <a:cxn ang="0">
                  <a:pos x="260" y="88"/>
                </a:cxn>
                <a:cxn ang="0">
                  <a:pos x="221" y="107"/>
                </a:cxn>
                <a:cxn ang="0">
                  <a:pos x="185" y="131"/>
                </a:cxn>
                <a:cxn ang="0">
                  <a:pos x="153" y="155"/>
                </a:cxn>
                <a:cxn ang="0">
                  <a:pos x="124" y="179"/>
                </a:cxn>
                <a:cxn ang="0">
                  <a:pos x="100" y="205"/>
                </a:cxn>
                <a:cxn ang="0">
                  <a:pos x="78" y="233"/>
                </a:cxn>
                <a:cxn ang="0">
                  <a:pos x="58" y="259"/>
                </a:cxn>
                <a:cxn ang="0">
                  <a:pos x="44" y="290"/>
                </a:cxn>
                <a:cxn ang="0">
                  <a:pos x="32" y="319"/>
                </a:cxn>
                <a:cxn ang="0">
                  <a:pos x="19" y="350"/>
                </a:cxn>
                <a:cxn ang="0">
                  <a:pos x="12" y="378"/>
                </a:cxn>
                <a:cxn ang="0">
                  <a:pos x="7" y="409"/>
                </a:cxn>
                <a:cxn ang="0">
                  <a:pos x="2" y="440"/>
                </a:cxn>
                <a:cxn ang="0">
                  <a:pos x="0" y="471"/>
                </a:cxn>
                <a:cxn ang="0">
                  <a:pos x="0" y="502"/>
                </a:cxn>
                <a:cxn ang="0">
                  <a:pos x="5" y="561"/>
                </a:cxn>
                <a:cxn ang="0">
                  <a:pos x="14" y="618"/>
                </a:cxn>
                <a:cxn ang="0">
                  <a:pos x="27" y="670"/>
                </a:cxn>
                <a:cxn ang="0">
                  <a:pos x="41" y="718"/>
                </a:cxn>
                <a:cxn ang="0">
                  <a:pos x="56" y="761"/>
                </a:cxn>
                <a:cxn ang="0">
                  <a:pos x="70" y="794"/>
                </a:cxn>
                <a:cxn ang="0">
                  <a:pos x="82" y="820"/>
                </a:cxn>
                <a:cxn ang="0">
                  <a:pos x="92" y="844"/>
                </a:cxn>
                <a:cxn ang="0">
                  <a:pos x="1034" y="84"/>
                </a:cxn>
              </a:cxnLst>
              <a:rect l="0" t="0" r="r" b="b"/>
              <a:pathLst>
                <a:path w="1034" h="844">
                  <a:moveTo>
                    <a:pt x="1034" y="84"/>
                  </a:moveTo>
                  <a:lnTo>
                    <a:pt x="1017" y="77"/>
                  </a:lnTo>
                  <a:lnTo>
                    <a:pt x="964" y="55"/>
                  </a:lnTo>
                  <a:lnTo>
                    <a:pt x="928" y="43"/>
                  </a:lnTo>
                  <a:lnTo>
                    <a:pt x="884" y="31"/>
                  </a:lnTo>
                  <a:lnTo>
                    <a:pt x="835" y="22"/>
                  </a:lnTo>
                  <a:lnTo>
                    <a:pt x="779" y="12"/>
                  </a:lnTo>
                  <a:lnTo>
                    <a:pt x="721" y="5"/>
                  </a:lnTo>
                  <a:lnTo>
                    <a:pt x="658" y="0"/>
                  </a:lnTo>
                  <a:lnTo>
                    <a:pt x="590" y="3"/>
                  </a:lnTo>
                  <a:lnTo>
                    <a:pt x="556" y="5"/>
                  </a:lnTo>
                  <a:lnTo>
                    <a:pt x="520" y="10"/>
                  </a:lnTo>
                  <a:lnTo>
                    <a:pt x="483" y="15"/>
                  </a:lnTo>
                  <a:lnTo>
                    <a:pt x="447" y="22"/>
                  </a:lnTo>
                  <a:lnTo>
                    <a:pt x="410" y="31"/>
                  </a:lnTo>
                  <a:lnTo>
                    <a:pt x="374" y="43"/>
                  </a:lnTo>
                  <a:lnTo>
                    <a:pt x="335" y="55"/>
                  </a:lnTo>
                  <a:lnTo>
                    <a:pt x="299" y="72"/>
                  </a:lnTo>
                  <a:lnTo>
                    <a:pt x="260" y="88"/>
                  </a:lnTo>
                  <a:lnTo>
                    <a:pt x="221" y="107"/>
                  </a:lnTo>
                  <a:lnTo>
                    <a:pt x="185" y="131"/>
                  </a:lnTo>
                  <a:lnTo>
                    <a:pt x="153" y="155"/>
                  </a:lnTo>
                  <a:lnTo>
                    <a:pt x="124" y="179"/>
                  </a:lnTo>
                  <a:lnTo>
                    <a:pt x="100" y="205"/>
                  </a:lnTo>
                  <a:lnTo>
                    <a:pt x="78" y="233"/>
                  </a:lnTo>
                  <a:lnTo>
                    <a:pt x="58" y="259"/>
                  </a:lnTo>
                  <a:lnTo>
                    <a:pt x="44" y="290"/>
                  </a:lnTo>
                  <a:lnTo>
                    <a:pt x="32" y="319"/>
                  </a:lnTo>
                  <a:lnTo>
                    <a:pt x="19" y="350"/>
                  </a:lnTo>
                  <a:lnTo>
                    <a:pt x="12" y="378"/>
                  </a:lnTo>
                  <a:lnTo>
                    <a:pt x="7" y="409"/>
                  </a:lnTo>
                  <a:lnTo>
                    <a:pt x="2" y="440"/>
                  </a:lnTo>
                  <a:lnTo>
                    <a:pt x="0" y="471"/>
                  </a:lnTo>
                  <a:lnTo>
                    <a:pt x="0" y="502"/>
                  </a:lnTo>
                  <a:lnTo>
                    <a:pt x="5" y="561"/>
                  </a:lnTo>
                  <a:lnTo>
                    <a:pt x="14" y="618"/>
                  </a:lnTo>
                  <a:lnTo>
                    <a:pt x="27" y="670"/>
                  </a:lnTo>
                  <a:lnTo>
                    <a:pt x="41" y="718"/>
                  </a:lnTo>
                  <a:lnTo>
                    <a:pt x="56" y="761"/>
                  </a:lnTo>
                  <a:lnTo>
                    <a:pt x="70" y="794"/>
                  </a:lnTo>
                  <a:lnTo>
                    <a:pt x="82" y="820"/>
                  </a:lnTo>
                  <a:lnTo>
                    <a:pt x="92" y="844"/>
                  </a:lnTo>
                  <a:lnTo>
                    <a:pt x="103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3" name="Freeform 234"/>
            <p:cNvSpPr/>
            <p:nvPr/>
          </p:nvSpPr>
          <p:spPr bwMode="auto">
            <a:xfrm>
              <a:off x="611862" y="2806126"/>
              <a:ext cx="98175" cy="158845"/>
            </a:xfrm>
            <a:custGeom>
              <a:avLst/>
              <a:gdLst/>
              <a:ahLst/>
              <a:cxnLst>
                <a:cxn ang="0">
                  <a:pos x="139" y="55"/>
                </a:cxn>
                <a:cxn ang="0">
                  <a:pos x="131" y="43"/>
                </a:cxn>
                <a:cxn ang="0">
                  <a:pos x="122" y="31"/>
                </a:cxn>
                <a:cxn ang="0">
                  <a:pos x="110" y="19"/>
                </a:cxn>
                <a:cxn ang="0">
                  <a:pos x="95" y="7"/>
                </a:cxn>
                <a:cxn ang="0">
                  <a:pos x="85" y="2"/>
                </a:cxn>
                <a:cxn ang="0">
                  <a:pos x="78" y="0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46" y="5"/>
                </a:cxn>
                <a:cxn ang="0">
                  <a:pos x="34" y="10"/>
                </a:cxn>
                <a:cxn ang="0">
                  <a:pos x="22" y="19"/>
                </a:cxn>
                <a:cxn ang="0">
                  <a:pos x="15" y="34"/>
                </a:cxn>
                <a:cxn ang="0">
                  <a:pos x="8" y="50"/>
                </a:cxn>
                <a:cxn ang="0">
                  <a:pos x="3" y="69"/>
                </a:cxn>
                <a:cxn ang="0">
                  <a:pos x="0" y="90"/>
                </a:cxn>
                <a:cxn ang="0">
                  <a:pos x="0" y="112"/>
                </a:cxn>
                <a:cxn ang="0">
                  <a:pos x="3" y="136"/>
                </a:cxn>
                <a:cxn ang="0">
                  <a:pos x="8" y="159"/>
                </a:cxn>
                <a:cxn ang="0">
                  <a:pos x="15" y="183"/>
                </a:cxn>
                <a:cxn ang="0">
                  <a:pos x="22" y="207"/>
                </a:cxn>
                <a:cxn ang="0">
                  <a:pos x="32" y="228"/>
                </a:cxn>
                <a:cxn ang="0">
                  <a:pos x="44" y="245"/>
                </a:cxn>
                <a:cxn ang="0">
                  <a:pos x="59" y="261"/>
                </a:cxn>
                <a:cxn ang="0">
                  <a:pos x="76" y="276"/>
                </a:cxn>
                <a:cxn ang="0">
                  <a:pos x="93" y="283"/>
                </a:cxn>
                <a:cxn ang="0">
                  <a:pos x="115" y="288"/>
                </a:cxn>
                <a:cxn ang="0">
                  <a:pos x="131" y="288"/>
                </a:cxn>
                <a:cxn ang="0">
                  <a:pos x="146" y="281"/>
                </a:cxn>
                <a:cxn ang="0">
                  <a:pos x="158" y="273"/>
                </a:cxn>
                <a:cxn ang="0">
                  <a:pos x="168" y="259"/>
                </a:cxn>
                <a:cxn ang="0">
                  <a:pos x="173" y="245"/>
                </a:cxn>
                <a:cxn ang="0">
                  <a:pos x="175" y="226"/>
                </a:cxn>
                <a:cxn ang="0">
                  <a:pos x="178" y="207"/>
                </a:cxn>
                <a:cxn ang="0">
                  <a:pos x="175" y="188"/>
                </a:cxn>
                <a:cxn ang="0">
                  <a:pos x="168" y="145"/>
                </a:cxn>
                <a:cxn ang="0">
                  <a:pos x="158" y="107"/>
                </a:cxn>
                <a:cxn ang="0">
                  <a:pos x="149" y="76"/>
                </a:cxn>
                <a:cxn ang="0">
                  <a:pos x="139" y="55"/>
                </a:cxn>
              </a:cxnLst>
              <a:rect l="0" t="0" r="r" b="b"/>
              <a:pathLst>
                <a:path w="178" h="288">
                  <a:moveTo>
                    <a:pt x="139" y="55"/>
                  </a:moveTo>
                  <a:lnTo>
                    <a:pt x="131" y="43"/>
                  </a:lnTo>
                  <a:lnTo>
                    <a:pt x="122" y="31"/>
                  </a:lnTo>
                  <a:lnTo>
                    <a:pt x="110" y="19"/>
                  </a:lnTo>
                  <a:lnTo>
                    <a:pt x="95" y="7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9"/>
                  </a:lnTo>
                  <a:lnTo>
                    <a:pt x="15" y="34"/>
                  </a:lnTo>
                  <a:lnTo>
                    <a:pt x="8" y="50"/>
                  </a:lnTo>
                  <a:lnTo>
                    <a:pt x="3" y="69"/>
                  </a:lnTo>
                  <a:lnTo>
                    <a:pt x="0" y="90"/>
                  </a:lnTo>
                  <a:lnTo>
                    <a:pt x="0" y="112"/>
                  </a:lnTo>
                  <a:lnTo>
                    <a:pt x="3" y="136"/>
                  </a:lnTo>
                  <a:lnTo>
                    <a:pt x="8" y="159"/>
                  </a:lnTo>
                  <a:lnTo>
                    <a:pt x="15" y="183"/>
                  </a:lnTo>
                  <a:lnTo>
                    <a:pt x="22" y="207"/>
                  </a:lnTo>
                  <a:lnTo>
                    <a:pt x="32" y="228"/>
                  </a:lnTo>
                  <a:lnTo>
                    <a:pt x="44" y="245"/>
                  </a:lnTo>
                  <a:lnTo>
                    <a:pt x="59" y="261"/>
                  </a:lnTo>
                  <a:lnTo>
                    <a:pt x="76" y="276"/>
                  </a:lnTo>
                  <a:lnTo>
                    <a:pt x="93" y="283"/>
                  </a:lnTo>
                  <a:lnTo>
                    <a:pt x="115" y="288"/>
                  </a:lnTo>
                  <a:lnTo>
                    <a:pt x="131" y="288"/>
                  </a:lnTo>
                  <a:lnTo>
                    <a:pt x="146" y="281"/>
                  </a:lnTo>
                  <a:lnTo>
                    <a:pt x="158" y="273"/>
                  </a:lnTo>
                  <a:lnTo>
                    <a:pt x="168" y="259"/>
                  </a:lnTo>
                  <a:lnTo>
                    <a:pt x="173" y="245"/>
                  </a:lnTo>
                  <a:lnTo>
                    <a:pt x="175" y="226"/>
                  </a:lnTo>
                  <a:lnTo>
                    <a:pt x="178" y="207"/>
                  </a:lnTo>
                  <a:lnTo>
                    <a:pt x="175" y="188"/>
                  </a:lnTo>
                  <a:lnTo>
                    <a:pt x="168" y="145"/>
                  </a:lnTo>
                  <a:lnTo>
                    <a:pt x="158" y="107"/>
                  </a:lnTo>
                  <a:lnTo>
                    <a:pt x="149" y="76"/>
                  </a:lnTo>
                  <a:lnTo>
                    <a:pt x="139" y="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4" name="Freeform 235"/>
            <p:cNvSpPr/>
            <p:nvPr/>
          </p:nvSpPr>
          <p:spPr bwMode="auto">
            <a:xfrm>
              <a:off x="625651" y="2822121"/>
              <a:ext cx="21511" cy="4191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1" y="5"/>
                </a:cxn>
                <a:cxn ang="0">
                  <a:pos x="24" y="9"/>
                </a:cxn>
                <a:cxn ang="0">
                  <a:pos x="17" y="16"/>
                </a:cxn>
                <a:cxn ang="0">
                  <a:pos x="9" y="26"/>
                </a:cxn>
                <a:cxn ang="0">
                  <a:pos x="2" y="40"/>
                </a:cxn>
                <a:cxn ang="0">
                  <a:pos x="0" y="57"/>
                </a:cxn>
                <a:cxn ang="0">
                  <a:pos x="0" y="76"/>
                </a:cxn>
                <a:cxn ang="0">
                  <a:pos x="39" y="0"/>
                </a:cxn>
              </a:cxnLst>
              <a:rect l="0" t="0" r="r" b="b"/>
              <a:pathLst>
                <a:path w="39" h="76">
                  <a:moveTo>
                    <a:pt x="39" y="0"/>
                  </a:moveTo>
                  <a:lnTo>
                    <a:pt x="31" y="5"/>
                  </a:lnTo>
                  <a:lnTo>
                    <a:pt x="24" y="9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2" y="40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5" name="Freeform 236"/>
            <p:cNvSpPr/>
            <p:nvPr/>
          </p:nvSpPr>
          <p:spPr bwMode="auto">
            <a:xfrm>
              <a:off x="616274" y="2813848"/>
              <a:ext cx="40263" cy="57913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3" y="17"/>
                </a:cxn>
                <a:cxn ang="0">
                  <a:pos x="70" y="22"/>
                </a:cxn>
                <a:cxn ang="0">
                  <a:pos x="68" y="27"/>
                </a:cxn>
                <a:cxn ang="0">
                  <a:pos x="60" y="29"/>
                </a:cxn>
                <a:cxn ang="0">
                  <a:pos x="56" y="34"/>
                </a:cxn>
                <a:cxn ang="0">
                  <a:pos x="43" y="43"/>
                </a:cxn>
                <a:cxn ang="0">
                  <a:pos x="38" y="50"/>
                </a:cxn>
                <a:cxn ang="0">
                  <a:pos x="34" y="62"/>
                </a:cxn>
                <a:cxn ang="0">
                  <a:pos x="31" y="74"/>
                </a:cxn>
                <a:cxn ang="0">
                  <a:pos x="31" y="88"/>
                </a:cxn>
                <a:cxn ang="0">
                  <a:pos x="31" y="95"/>
                </a:cxn>
                <a:cxn ang="0">
                  <a:pos x="26" y="100"/>
                </a:cxn>
                <a:cxn ang="0">
                  <a:pos x="24" y="105"/>
                </a:cxn>
                <a:cxn ang="0">
                  <a:pos x="17" y="105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2" y="55"/>
                </a:cxn>
                <a:cxn ang="0">
                  <a:pos x="9" y="41"/>
                </a:cxn>
                <a:cxn ang="0">
                  <a:pos x="17" y="29"/>
                </a:cxn>
                <a:cxn ang="0">
                  <a:pos x="24" y="20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51" y="0"/>
                </a:cxn>
                <a:cxn ang="0">
                  <a:pos x="58" y="0"/>
                </a:cxn>
                <a:cxn ang="0">
                  <a:pos x="63" y="3"/>
                </a:cxn>
                <a:cxn ang="0">
                  <a:pos x="68" y="5"/>
                </a:cxn>
                <a:cxn ang="0">
                  <a:pos x="70" y="10"/>
                </a:cxn>
              </a:cxnLst>
              <a:rect l="0" t="0" r="r" b="b"/>
              <a:pathLst>
                <a:path w="73" h="105">
                  <a:moveTo>
                    <a:pt x="70" y="10"/>
                  </a:moveTo>
                  <a:lnTo>
                    <a:pt x="73" y="17"/>
                  </a:lnTo>
                  <a:lnTo>
                    <a:pt x="70" y="22"/>
                  </a:lnTo>
                  <a:lnTo>
                    <a:pt x="68" y="27"/>
                  </a:lnTo>
                  <a:lnTo>
                    <a:pt x="60" y="29"/>
                  </a:lnTo>
                  <a:lnTo>
                    <a:pt x="56" y="34"/>
                  </a:lnTo>
                  <a:lnTo>
                    <a:pt x="43" y="43"/>
                  </a:lnTo>
                  <a:lnTo>
                    <a:pt x="38" y="50"/>
                  </a:lnTo>
                  <a:lnTo>
                    <a:pt x="34" y="62"/>
                  </a:lnTo>
                  <a:lnTo>
                    <a:pt x="31" y="74"/>
                  </a:lnTo>
                  <a:lnTo>
                    <a:pt x="31" y="88"/>
                  </a:lnTo>
                  <a:lnTo>
                    <a:pt x="31" y="95"/>
                  </a:lnTo>
                  <a:lnTo>
                    <a:pt x="26" y="100"/>
                  </a:lnTo>
                  <a:lnTo>
                    <a:pt x="24" y="105"/>
                  </a:lnTo>
                  <a:lnTo>
                    <a:pt x="17" y="105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2" y="55"/>
                  </a:lnTo>
                  <a:lnTo>
                    <a:pt x="9" y="41"/>
                  </a:lnTo>
                  <a:lnTo>
                    <a:pt x="17" y="29"/>
                  </a:lnTo>
                  <a:lnTo>
                    <a:pt x="24" y="20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6" name="Freeform 237"/>
            <p:cNvSpPr/>
            <p:nvPr/>
          </p:nvSpPr>
          <p:spPr bwMode="auto">
            <a:xfrm>
              <a:off x="639991" y="2854662"/>
              <a:ext cx="33645" cy="61773"/>
            </a:xfrm>
            <a:custGeom>
              <a:avLst/>
              <a:gdLst/>
              <a:ahLst/>
              <a:cxnLst>
                <a:cxn ang="0">
                  <a:pos x="61" y="31"/>
                </a:cxn>
                <a:cxn ang="0">
                  <a:pos x="59" y="24"/>
                </a:cxn>
                <a:cxn ang="0">
                  <a:pos x="54" y="14"/>
                </a:cxn>
                <a:cxn ang="0">
                  <a:pos x="49" y="7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0" y="5"/>
                </a:cxn>
                <a:cxn ang="0">
                  <a:pos x="13" y="14"/>
                </a:cxn>
                <a:cxn ang="0">
                  <a:pos x="5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3" y="78"/>
                </a:cxn>
                <a:cxn ang="0">
                  <a:pos x="5" y="86"/>
                </a:cxn>
                <a:cxn ang="0">
                  <a:pos x="13" y="95"/>
                </a:cxn>
                <a:cxn ang="0">
                  <a:pos x="20" y="102"/>
                </a:cxn>
                <a:cxn ang="0">
                  <a:pos x="30" y="107"/>
                </a:cxn>
                <a:cxn ang="0">
                  <a:pos x="39" y="112"/>
                </a:cxn>
                <a:cxn ang="0">
                  <a:pos x="44" y="112"/>
                </a:cxn>
                <a:cxn ang="0">
                  <a:pos x="49" y="112"/>
                </a:cxn>
                <a:cxn ang="0">
                  <a:pos x="54" y="109"/>
                </a:cxn>
                <a:cxn ang="0">
                  <a:pos x="54" y="107"/>
                </a:cxn>
                <a:cxn ang="0">
                  <a:pos x="54" y="100"/>
                </a:cxn>
                <a:cxn ang="0">
                  <a:pos x="49" y="93"/>
                </a:cxn>
                <a:cxn ang="0">
                  <a:pos x="39" y="74"/>
                </a:cxn>
                <a:cxn ang="0">
                  <a:pos x="34" y="57"/>
                </a:cxn>
                <a:cxn ang="0">
                  <a:pos x="32" y="52"/>
                </a:cxn>
                <a:cxn ang="0">
                  <a:pos x="34" y="48"/>
                </a:cxn>
                <a:cxn ang="0">
                  <a:pos x="39" y="45"/>
                </a:cxn>
                <a:cxn ang="0">
                  <a:pos x="47" y="43"/>
                </a:cxn>
                <a:cxn ang="0">
                  <a:pos x="54" y="41"/>
                </a:cxn>
                <a:cxn ang="0">
                  <a:pos x="59" y="38"/>
                </a:cxn>
                <a:cxn ang="0">
                  <a:pos x="61" y="36"/>
                </a:cxn>
                <a:cxn ang="0">
                  <a:pos x="61" y="31"/>
                </a:cxn>
              </a:cxnLst>
              <a:rect l="0" t="0" r="r" b="b"/>
              <a:pathLst>
                <a:path w="61" h="112">
                  <a:moveTo>
                    <a:pt x="61" y="31"/>
                  </a:moveTo>
                  <a:lnTo>
                    <a:pt x="59" y="24"/>
                  </a:lnTo>
                  <a:lnTo>
                    <a:pt x="54" y="14"/>
                  </a:lnTo>
                  <a:lnTo>
                    <a:pt x="49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3" y="14"/>
                  </a:lnTo>
                  <a:lnTo>
                    <a:pt x="5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3" y="78"/>
                  </a:lnTo>
                  <a:lnTo>
                    <a:pt x="5" y="86"/>
                  </a:lnTo>
                  <a:lnTo>
                    <a:pt x="13" y="95"/>
                  </a:lnTo>
                  <a:lnTo>
                    <a:pt x="20" y="102"/>
                  </a:lnTo>
                  <a:lnTo>
                    <a:pt x="30" y="107"/>
                  </a:lnTo>
                  <a:lnTo>
                    <a:pt x="39" y="112"/>
                  </a:lnTo>
                  <a:lnTo>
                    <a:pt x="44" y="112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54" y="107"/>
                  </a:lnTo>
                  <a:lnTo>
                    <a:pt x="54" y="100"/>
                  </a:lnTo>
                  <a:lnTo>
                    <a:pt x="49" y="93"/>
                  </a:lnTo>
                  <a:lnTo>
                    <a:pt x="39" y="74"/>
                  </a:lnTo>
                  <a:lnTo>
                    <a:pt x="34" y="57"/>
                  </a:lnTo>
                  <a:lnTo>
                    <a:pt x="32" y="52"/>
                  </a:lnTo>
                  <a:lnTo>
                    <a:pt x="34" y="48"/>
                  </a:lnTo>
                  <a:lnTo>
                    <a:pt x="39" y="45"/>
                  </a:lnTo>
                  <a:lnTo>
                    <a:pt x="47" y="43"/>
                  </a:lnTo>
                  <a:lnTo>
                    <a:pt x="54" y="41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7" name="Freeform 238"/>
            <p:cNvSpPr>
              <a:spLocks noEditPoints="1"/>
            </p:cNvSpPr>
            <p:nvPr/>
          </p:nvSpPr>
          <p:spPr bwMode="auto">
            <a:xfrm>
              <a:off x="681908" y="2945116"/>
              <a:ext cx="392150" cy="179253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2" y="7"/>
                </a:cxn>
                <a:cxn ang="0">
                  <a:pos x="12" y="40"/>
                </a:cxn>
                <a:cxn ang="0">
                  <a:pos x="26" y="74"/>
                </a:cxn>
                <a:cxn ang="0">
                  <a:pos x="43" y="105"/>
                </a:cxn>
                <a:cxn ang="0">
                  <a:pos x="65" y="135"/>
                </a:cxn>
                <a:cxn ang="0">
                  <a:pos x="87" y="164"/>
                </a:cxn>
                <a:cxn ang="0">
                  <a:pos x="116" y="190"/>
                </a:cxn>
                <a:cxn ang="0">
                  <a:pos x="145" y="216"/>
                </a:cxn>
                <a:cxn ang="0">
                  <a:pos x="179" y="237"/>
                </a:cxn>
                <a:cxn ang="0">
                  <a:pos x="216" y="259"/>
                </a:cxn>
                <a:cxn ang="0">
                  <a:pos x="257" y="276"/>
                </a:cxn>
                <a:cxn ang="0">
                  <a:pos x="301" y="292"/>
                </a:cxn>
                <a:cxn ang="0">
                  <a:pos x="347" y="304"/>
                </a:cxn>
                <a:cxn ang="0">
                  <a:pos x="398" y="314"/>
                </a:cxn>
                <a:cxn ang="0">
                  <a:pos x="454" y="321"/>
                </a:cxn>
                <a:cxn ang="0">
                  <a:pos x="512" y="325"/>
                </a:cxn>
                <a:cxn ang="0">
                  <a:pos x="573" y="325"/>
                </a:cxn>
                <a:cxn ang="0">
                  <a:pos x="641" y="321"/>
                </a:cxn>
                <a:cxn ang="0">
                  <a:pos x="701" y="314"/>
                </a:cxn>
                <a:cxn ang="0">
                  <a:pos x="711" y="309"/>
                </a:cxn>
                <a:cxn ang="0">
                  <a:pos x="689" y="309"/>
                </a:cxn>
                <a:cxn ang="0">
                  <a:pos x="629" y="306"/>
                </a:cxn>
                <a:cxn ang="0">
                  <a:pos x="590" y="302"/>
                </a:cxn>
                <a:cxn ang="0">
                  <a:pos x="541" y="297"/>
                </a:cxn>
                <a:cxn ang="0">
                  <a:pos x="490" y="290"/>
                </a:cxn>
                <a:cxn ang="0">
                  <a:pos x="434" y="278"/>
                </a:cxn>
                <a:cxn ang="0">
                  <a:pos x="376" y="261"/>
                </a:cxn>
                <a:cxn ang="0">
                  <a:pos x="318" y="242"/>
                </a:cxn>
                <a:cxn ang="0">
                  <a:pos x="259" y="219"/>
                </a:cxn>
                <a:cxn ang="0">
                  <a:pos x="230" y="207"/>
                </a:cxn>
                <a:cxn ang="0">
                  <a:pos x="201" y="190"/>
                </a:cxn>
                <a:cxn ang="0">
                  <a:pos x="174" y="173"/>
                </a:cxn>
                <a:cxn ang="0">
                  <a:pos x="145" y="157"/>
                </a:cxn>
                <a:cxn ang="0">
                  <a:pos x="121" y="138"/>
                </a:cxn>
                <a:cxn ang="0">
                  <a:pos x="94" y="117"/>
                </a:cxn>
                <a:cxn ang="0">
                  <a:pos x="70" y="93"/>
                </a:cxn>
                <a:cxn ang="0">
                  <a:pos x="48" y="69"/>
                </a:cxn>
                <a:cxn ang="0">
                  <a:pos x="26" y="43"/>
                </a:cxn>
                <a:cxn ang="0">
                  <a:pos x="7" y="14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711" h="325">
                  <a:moveTo>
                    <a:pt x="7" y="14"/>
                  </a:moveTo>
                  <a:lnTo>
                    <a:pt x="2" y="7"/>
                  </a:lnTo>
                  <a:lnTo>
                    <a:pt x="12" y="40"/>
                  </a:lnTo>
                  <a:lnTo>
                    <a:pt x="26" y="74"/>
                  </a:lnTo>
                  <a:lnTo>
                    <a:pt x="43" y="105"/>
                  </a:lnTo>
                  <a:lnTo>
                    <a:pt x="65" y="135"/>
                  </a:lnTo>
                  <a:lnTo>
                    <a:pt x="87" y="164"/>
                  </a:lnTo>
                  <a:lnTo>
                    <a:pt x="116" y="190"/>
                  </a:lnTo>
                  <a:lnTo>
                    <a:pt x="145" y="216"/>
                  </a:lnTo>
                  <a:lnTo>
                    <a:pt x="179" y="237"/>
                  </a:lnTo>
                  <a:lnTo>
                    <a:pt x="216" y="259"/>
                  </a:lnTo>
                  <a:lnTo>
                    <a:pt x="257" y="276"/>
                  </a:lnTo>
                  <a:lnTo>
                    <a:pt x="301" y="292"/>
                  </a:lnTo>
                  <a:lnTo>
                    <a:pt x="347" y="304"/>
                  </a:lnTo>
                  <a:lnTo>
                    <a:pt x="398" y="314"/>
                  </a:lnTo>
                  <a:lnTo>
                    <a:pt x="454" y="321"/>
                  </a:lnTo>
                  <a:lnTo>
                    <a:pt x="512" y="325"/>
                  </a:lnTo>
                  <a:lnTo>
                    <a:pt x="573" y="325"/>
                  </a:lnTo>
                  <a:lnTo>
                    <a:pt x="641" y="321"/>
                  </a:lnTo>
                  <a:lnTo>
                    <a:pt x="701" y="314"/>
                  </a:lnTo>
                  <a:lnTo>
                    <a:pt x="711" y="309"/>
                  </a:lnTo>
                  <a:lnTo>
                    <a:pt x="689" y="309"/>
                  </a:lnTo>
                  <a:lnTo>
                    <a:pt x="629" y="306"/>
                  </a:lnTo>
                  <a:lnTo>
                    <a:pt x="590" y="302"/>
                  </a:lnTo>
                  <a:lnTo>
                    <a:pt x="541" y="297"/>
                  </a:lnTo>
                  <a:lnTo>
                    <a:pt x="490" y="290"/>
                  </a:lnTo>
                  <a:lnTo>
                    <a:pt x="434" y="278"/>
                  </a:lnTo>
                  <a:lnTo>
                    <a:pt x="376" y="261"/>
                  </a:lnTo>
                  <a:lnTo>
                    <a:pt x="318" y="242"/>
                  </a:lnTo>
                  <a:lnTo>
                    <a:pt x="259" y="219"/>
                  </a:lnTo>
                  <a:lnTo>
                    <a:pt x="230" y="207"/>
                  </a:lnTo>
                  <a:lnTo>
                    <a:pt x="201" y="190"/>
                  </a:lnTo>
                  <a:lnTo>
                    <a:pt x="174" y="173"/>
                  </a:lnTo>
                  <a:lnTo>
                    <a:pt x="145" y="157"/>
                  </a:lnTo>
                  <a:lnTo>
                    <a:pt x="121" y="138"/>
                  </a:lnTo>
                  <a:lnTo>
                    <a:pt x="94" y="117"/>
                  </a:lnTo>
                  <a:lnTo>
                    <a:pt x="70" y="93"/>
                  </a:lnTo>
                  <a:lnTo>
                    <a:pt x="48" y="69"/>
                  </a:lnTo>
                  <a:lnTo>
                    <a:pt x="26" y="43"/>
                  </a:lnTo>
                  <a:lnTo>
                    <a:pt x="7" y="14"/>
                  </a:lnTo>
                  <a:close/>
                  <a:moveTo>
                    <a:pt x="0" y="0"/>
                  </a:move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8" name="Freeform 239"/>
            <p:cNvSpPr/>
            <p:nvPr/>
          </p:nvSpPr>
          <p:spPr bwMode="auto">
            <a:xfrm>
              <a:off x="574357" y="2428868"/>
              <a:ext cx="691088" cy="294526"/>
            </a:xfrm>
            <a:custGeom>
              <a:avLst/>
              <a:gdLst/>
              <a:ahLst/>
              <a:cxnLst>
                <a:cxn ang="0">
                  <a:pos x="1171" y="238"/>
                </a:cxn>
                <a:cxn ang="0">
                  <a:pos x="1217" y="202"/>
                </a:cxn>
                <a:cxn ang="0">
                  <a:pos x="1236" y="176"/>
                </a:cxn>
                <a:cxn ang="0">
                  <a:pos x="1251" y="143"/>
                </a:cxn>
                <a:cxn ang="0">
                  <a:pos x="1253" y="104"/>
                </a:cxn>
                <a:cxn ang="0">
                  <a:pos x="1241" y="62"/>
                </a:cxn>
                <a:cxn ang="0">
                  <a:pos x="1219" y="86"/>
                </a:cxn>
                <a:cxn ang="0">
                  <a:pos x="1183" y="112"/>
                </a:cxn>
                <a:cxn ang="0">
                  <a:pos x="1137" y="128"/>
                </a:cxn>
                <a:cxn ang="0">
                  <a:pos x="1115" y="131"/>
                </a:cxn>
                <a:cxn ang="0">
                  <a:pos x="1120" y="107"/>
                </a:cxn>
                <a:cxn ang="0">
                  <a:pos x="1120" y="71"/>
                </a:cxn>
                <a:cxn ang="0">
                  <a:pos x="1110" y="28"/>
                </a:cxn>
                <a:cxn ang="0">
                  <a:pos x="1091" y="17"/>
                </a:cxn>
                <a:cxn ang="0">
                  <a:pos x="1066" y="38"/>
                </a:cxn>
                <a:cxn ang="0">
                  <a:pos x="1027" y="60"/>
                </a:cxn>
                <a:cxn ang="0">
                  <a:pos x="986" y="67"/>
                </a:cxn>
                <a:cxn ang="0">
                  <a:pos x="947" y="64"/>
                </a:cxn>
                <a:cxn ang="0">
                  <a:pos x="850" y="33"/>
                </a:cxn>
                <a:cxn ang="0">
                  <a:pos x="758" y="12"/>
                </a:cxn>
                <a:cxn ang="0">
                  <a:pos x="646" y="0"/>
                </a:cxn>
                <a:cxn ang="0">
                  <a:pos x="585" y="2"/>
                </a:cxn>
                <a:cxn ang="0">
                  <a:pos x="520" y="9"/>
                </a:cxn>
                <a:cxn ang="0">
                  <a:pos x="450" y="24"/>
                </a:cxn>
                <a:cxn ang="0">
                  <a:pos x="379" y="48"/>
                </a:cxn>
                <a:cxn ang="0">
                  <a:pos x="304" y="81"/>
                </a:cxn>
                <a:cxn ang="0">
                  <a:pos x="226" y="128"/>
                </a:cxn>
                <a:cxn ang="0">
                  <a:pos x="146" y="185"/>
                </a:cxn>
                <a:cxn ang="0">
                  <a:pos x="64" y="257"/>
                </a:cxn>
                <a:cxn ang="0">
                  <a:pos x="37" y="311"/>
                </a:cxn>
                <a:cxn ang="0">
                  <a:pos x="12" y="387"/>
                </a:cxn>
                <a:cxn ang="0">
                  <a:pos x="0" y="449"/>
                </a:cxn>
                <a:cxn ang="0">
                  <a:pos x="0" y="489"/>
                </a:cxn>
                <a:cxn ang="0">
                  <a:pos x="8" y="513"/>
                </a:cxn>
                <a:cxn ang="0">
                  <a:pos x="22" y="523"/>
                </a:cxn>
                <a:cxn ang="0">
                  <a:pos x="61" y="532"/>
                </a:cxn>
                <a:cxn ang="0">
                  <a:pos x="117" y="534"/>
                </a:cxn>
                <a:cxn ang="0">
                  <a:pos x="272" y="520"/>
                </a:cxn>
                <a:cxn ang="0">
                  <a:pos x="464" y="492"/>
                </a:cxn>
                <a:cxn ang="0">
                  <a:pos x="671" y="447"/>
                </a:cxn>
                <a:cxn ang="0">
                  <a:pos x="865" y="394"/>
                </a:cxn>
                <a:cxn ang="0">
                  <a:pos x="1025" y="335"/>
                </a:cxn>
                <a:cxn ang="0">
                  <a:pos x="1083" y="307"/>
                </a:cxn>
                <a:cxn ang="0">
                  <a:pos x="1127" y="278"/>
                </a:cxn>
                <a:cxn ang="0">
                  <a:pos x="1146" y="249"/>
                </a:cxn>
              </a:cxnLst>
              <a:rect l="0" t="0" r="r" b="b"/>
              <a:pathLst>
                <a:path w="1253" h="534">
                  <a:moveTo>
                    <a:pt x="1146" y="249"/>
                  </a:moveTo>
                  <a:lnTo>
                    <a:pt x="1171" y="238"/>
                  </a:lnTo>
                  <a:lnTo>
                    <a:pt x="1192" y="223"/>
                  </a:lnTo>
                  <a:lnTo>
                    <a:pt x="1217" y="202"/>
                  </a:lnTo>
                  <a:lnTo>
                    <a:pt x="1226" y="188"/>
                  </a:lnTo>
                  <a:lnTo>
                    <a:pt x="1236" y="176"/>
                  </a:lnTo>
                  <a:lnTo>
                    <a:pt x="1246" y="159"/>
                  </a:lnTo>
                  <a:lnTo>
                    <a:pt x="1251" y="143"/>
                  </a:lnTo>
                  <a:lnTo>
                    <a:pt x="1253" y="124"/>
                  </a:lnTo>
                  <a:lnTo>
                    <a:pt x="1253" y="104"/>
                  </a:lnTo>
                  <a:lnTo>
                    <a:pt x="1251" y="83"/>
                  </a:lnTo>
                  <a:lnTo>
                    <a:pt x="1241" y="62"/>
                  </a:lnTo>
                  <a:lnTo>
                    <a:pt x="1231" y="74"/>
                  </a:lnTo>
                  <a:lnTo>
                    <a:pt x="1219" y="86"/>
                  </a:lnTo>
                  <a:lnTo>
                    <a:pt x="1202" y="100"/>
                  </a:lnTo>
                  <a:lnTo>
                    <a:pt x="1183" y="112"/>
                  </a:lnTo>
                  <a:lnTo>
                    <a:pt x="1161" y="124"/>
                  </a:lnTo>
                  <a:lnTo>
                    <a:pt x="1137" y="128"/>
                  </a:lnTo>
                  <a:lnTo>
                    <a:pt x="1127" y="131"/>
                  </a:lnTo>
                  <a:lnTo>
                    <a:pt x="1115" y="131"/>
                  </a:lnTo>
                  <a:lnTo>
                    <a:pt x="1117" y="119"/>
                  </a:lnTo>
                  <a:lnTo>
                    <a:pt x="1120" y="107"/>
                  </a:lnTo>
                  <a:lnTo>
                    <a:pt x="1122" y="90"/>
                  </a:lnTo>
                  <a:lnTo>
                    <a:pt x="1120" y="71"/>
                  </a:lnTo>
                  <a:lnTo>
                    <a:pt x="1117" y="50"/>
                  </a:lnTo>
                  <a:lnTo>
                    <a:pt x="1110" y="28"/>
                  </a:lnTo>
                  <a:lnTo>
                    <a:pt x="1095" y="7"/>
                  </a:lnTo>
                  <a:lnTo>
                    <a:pt x="1091" y="17"/>
                  </a:lnTo>
                  <a:lnTo>
                    <a:pt x="1081" y="28"/>
                  </a:lnTo>
                  <a:lnTo>
                    <a:pt x="1066" y="38"/>
                  </a:lnTo>
                  <a:lnTo>
                    <a:pt x="1049" y="50"/>
                  </a:lnTo>
                  <a:lnTo>
                    <a:pt x="1027" y="60"/>
                  </a:lnTo>
                  <a:lnTo>
                    <a:pt x="1001" y="67"/>
                  </a:lnTo>
                  <a:lnTo>
                    <a:pt x="986" y="67"/>
                  </a:lnTo>
                  <a:lnTo>
                    <a:pt x="969" y="67"/>
                  </a:lnTo>
                  <a:lnTo>
                    <a:pt x="947" y="64"/>
                  </a:lnTo>
                  <a:lnTo>
                    <a:pt x="921" y="55"/>
                  </a:lnTo>
                  <a:lnTo>
                    <a:pt x="850" y="33"/>
                  </a:lnTo>
                  <a:lnTo>
                    <a:pt x="806" y="24"/>
                  </a:lnTo>
                  <a:lnTo>
                    <a:pt x="758" y="12"/>
                  </a:lnTo>
                  <a:lnTo>
                    <a:pt x="705" y="5"/>
                  </a:lnTo>
                  <a:lnTo>
                    <a:pt x="646" y="0"/>
                  </a:lnTo>
                  <a:lnTo>
                    <a:pt x="617" y="0"/>
                  </a:lnTo>
                  <a:lnTo>
                    <a:pt x="585" y="2"/>
                  </a:lnTo>
                  <a:lnTo>
                    <a:pt x="552" y="5"/>
                  </a:lnTo>
                  <a:lnTo>
                    <a:pt x="520" y="9"/>
                  </a:lnTo>
                  <a:lnTo>
                    <a:pt x="486" y="17"/>
                  </a:lnTo>
                  <a:lnTo>
                    <a:pt x="450" y="24"/>
                  </a:lnTo>
                  <a:lnTo>
                    <a:pt x="416" y="36"/>
                  </a:lnTo>
                  <a:lnTo>
                    <a:pt x="379" y="48"/>
                  </a:lnTo>
                  <a:lnTo>
                    <a:pt x="340" y="64"/>
                  </a:lnTo>
                  <a:lnTo>
                    <a:pt x="304" y="81"/>
                  </a:lnTo>
                  <a:lnTo>
                    <a:pt x="265" y="102"/>
                  </a:lnTo>
                  <a:lnTo>
                    <a:pt x="226" y="128"/>
                  </a:lnTo>
                  <a:lnTo>
                    <a:pt x="185" y="154"/>
                  </a:lnTo>
                  <a:lnTo>
                    <a:pt x="146" y="185"/>
                  </a:lnTo>
                  <a:lnTo>
                    <a:pt x="105" y="219"/>
                  </a:lnTo>
                  <a:lnTo>
                    <a:pt x="64" y="257"/>
                  </a:lnTo>
                  <a:lnTo>
                    <a:pt x="51" y="283"/>
                  </a:lnTo>
                  <a:lnTo>
                    <a:pt x="37" y="311"/>
                  </a:lnTo>
                  <a:lnTo>
                    <a:pt x="25" y="347"/>
                  </a:lnTo>
                  <a:lnTo>
                    <a:pt x="12" y="387"/>
                  </a:lnTo>
                  <a:lnTo>
                    <a:pt x="3" y="428"/>
                  </a:lnTo>
                  <a:lnTo>
                    <a:pt x="0" y="449"/>
                  </a:lnTo>
                  <a:lnTo>
                    <a:pt x="0" y="470"/>
                  </a:lnTo>
                  <a:lnTo>
                    <a:pt x="0" y="489"/>
                  </a:lnTo>
                  <a:lnTo>
                    <a:pt x="5" y="508"/>
                  </a:lnTo>
                  <a:lnTo>
                    <a:pt x="8" y="513"/>
                  </a:lnTo>
                  <a:lnTo>
                    <a:pt x="10" y="518"/>
                  </a:lnTo>
                  <a:lnTo>
                    <a:pt x="22" y="523"/>
                  </a:lnTo>
                  <a:lnTo>
                    <a:pt x="39" y="527"/>
                  </a:lnTo>
                  <a:lnTo>
                    <a:pt x="61" y="532"/>
                  </a:lnTo>
                  <a:lnTo>
                    <a:pt x="85" y="534"/>
                  </a:lnTo>
                  <a:lnTo>
                    <a:pt x="117" y="534"/>
                  </a:lnTo>
                  <a:lnTo>
                    <a:pt x="187" y="530"/>
                  </a:lnTo>
                  <a:lnTo>
                    <a:pt x="272" y="520"/>
                  </a:lnTo>
                  <a:lnTo>
                    <a:pt x="364" y="508"/>
                  </a:lnTo>
                  <a:lnTo>
                    <a:pt x="464" y="492"/>
                  </a:lnTo>
                  <a:lnTo>
                    <a:pt x="566" y="470"/>
                  </a:lnTo>
                  <a:lnTo>
                    <a:pt x="671" y="447"/>
                  </a:lnTo>
                  <a:lnTo>
                    <a:pt x="770" y="420"/>
                  </a:lnTo>
                  <a:lnTo>
                    <a:pt x="865" y="394"/>
                  </a:lnTo>
                  <a:lnTo>
                    <a:pt x="950" y="366"/>
                  </a:lnTo>
                  <a:lnTo>
                    <a:pt x="1025" y="335"/>
                  </a:lnTo>
                  <a:lnTo>
                    <a:pt x="1057" y="321"/>
                  </a:lnTo>
                  <a:lnTo>
                    <a:pt x="1083" y="307"/>
                  </a:lnTo>
                  <a:lnTo>
                    <a:pt x="1107" y="292"/>
                  </a:lnTo>
                  <a:lnTo>
                    <a:pt x="1127" y="278"/>
                  </a:lnTo>
                  <a:lnTo>
                    <a:pt x="1139" y="264"/>
                  </a:lnTo>
                  <a:lnTo>
                    <a:pt x="1146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9" name="Freeform 240"/>
            <p:cNvSpPr/>
            <p:nvPr/>
          </p:nvSpPr>
          <p:spPr bwMode="auto">
            <a:xfrm>
              <a:off x="673635" y="2580544"/>
              <a:ext cx="570299" cy="543825"/>
            </a:xfrm>
            <a:custGeom>
              <a:avLst/>
              <a:gdLst/>
              <a:ahLst/>
              <a:cxnLst>
                <a:cxn ang="0">
                  <a:pos x="893" y="100"/>
                </a:cxn>
                <a:cxn ang="0">
                  <a:pos x="957" y="179"/>
                </a:cxn>
                <a:cxn ang="0">
                  <a:pos x="988" y="231"/>
                </a:cxn>
                <a:cxn ang="0">
                  <a:pos x="1012" y="288"/>
                </a:cxn>
                <a:cxn ang="0">
                  <a:pos x="1030" y="350"/>
                </a:cxn>
                <a:cxn ang="0">
                  <a:pos x="1032" y="409"/>
                </a:cxn>
                <a:cxn ang="0">
                  <a:pos x="1015" y="559"/>
                </a:cxn>
                <a:cxn ang="0">
                  <a:pos x="1017" y="594"/>
                </a:cxn>
                <a:cxn ang="0">
                  <a:pos x="1032" y="640"/>
                </a:cxn>
                <a:cxn ang="0">
                  <a:pos x="1034" y="680"/>
                </a:cxn>
                <a:cxn ang="0">
                  <a:pos x="1025" y="732"/>
                </a:cxn>
                <a:cxn ang="0">
                  <a:pos x="1003" y="792"/>
                </a:cxn>
                <a:cxn ang="0">
                  <a:pos x="959" y="851"/>
                </a:cxn>
                <a:cxn ang="0">
                  <a:pos x="913" y="894"/>
                </a:cxn>
                <a:cxn ang="0">
                  <a:pos x="872" y="920"/>
                </a:cxn>
                <a:cxn ang="0">
                  <a:pos x="823" y="944"/>
                </a:cxn>
                <a:cxn ang="0">
                  <a:pos x="767" y="960"/>
                </a:cxn>
                <a:cxn ang="0">
                  <a:pos x="704" y="975"/>
                </a:cxn>
                <a:cxn ang="0">
                  <a:pos x="629" y="984"/>
                </a:cxn>
                <a:cxn ang="0">
                  <a:pos x="546" y="986"/>
                </a:cxn>
                <a:cxn ang="0">
                  <a:pos x="469" y="982"/>
                </a:cxn>
                <a:cxn ang="0">
                  <a:pos x="398" y="972"/>
                </a:cxn>
                <a:cxn ang="0">
                  <a:pos x="333" y="958"/>
                </a:cxn>
                <a:cxn ang="0">
                  <a:pos x="274" y="939"/>
                </a:cxn>
                <a:cxn ang="0">
                  <a:pos x="221" y="915"/>
                </a:cxn>
                <a:cxn ang="0">
                  <a:pos x="175" y="887"/>
                </a:cxn>
                <a:cxn ang="0">
                  <a:pos x="134" y="856"/>
                </a:cxn>
                <a:cxn ang="0">
                  <a:pos x="100" y="820"/>
                </a:cxn>
                <a:cxn ang="0">
                  <a:pos x="68" y="782"/>
                </a:cxn>
                <a:cxn ang="0">
                  <a:pos x="44" y="742"/>
                </a:cxn>
                <a:cxn ang="0">
                  <a:pos x="19" y="675"/>
                </a:cxn>
                <a:cxn ang="0">
                  <a:pos x="3" y="583"/>
                </a:cxn>
                <a:cxn ang="0">
                  <a:pos x="5" y="485"/>
                </a:cxn>
                <a:cxn ang="0">
                  <a:pos x="27" y="383"/>
                </a:cxn>
                <a:cxn ang="0">
                  <a:pos x="68" y="279"/>
                </a:cxn>
                <a:cxn ang="0">
                  <a:pos x="97" y="229"/>
                </a:cxn>
                <a:cxn ang="0">
                  <a:pos x="131" y="181"/>
                </a:cxn>
                <a:cxn ang="0">
                  <a:pos x="170" y="136"/>
                </a:cxn>
                <a:cxn ang="0">
                  <a:pos x="218" y="96"/>
                </a:cxn>
                <a:cxn ang="0">
                  <a:pos x="272" y="62"/>
                </a:cxn>
                <a:cxn ang="0">
                  <a:pos x="333" y="34"/>
                </a:cxn>
                <a:cxn ang="0">
                  <a:pos x="401" y="15"/>
                </a:cxn>
                <a:cxn ang="0">
                  <a:pos x="476" y="3"/>
                </a:cxn>
                <a:cxn ang="0">
                  <a:pos x="561" y="3"/>
                </a:cxn>
                <a:cxn ang="0">
                  <a:pos x="653" y="12"/>
                </a:cxn>
                <a:cxn ang="0">
                  <a:pos x="755" y="34"/>
                </a:cxn>
                <a:cxn ang="0">
                  <a:pos x="867" y="69"/>
                </a:cxn>
              </a:cxnLst>
              <a:rect l="0" t="0" r="r" b="b"/>
              <a:pathLst>
                <a:path w="1034" h="986">
                  <a:moveTo>
                    <a:pt x="867" y="69"/>
                  </a:moveTo>
                  <a:lnTo>
                    <a:pt x="893" y="100"/>
                  </a:lnTo>
                  <a:lnTo>
                    <a:pt x="923" y="134"/>
                  </a:lnTo>
                  <a:lnTo>
                    <a:pt x="957" y="179"/>
                  </a:lnTo>
                  <a:lnTo>
                    <a:pt x="971" y="205"/>
                  </a:lnTo>
                  <a:lnTo>
                    <a:pt x="988" y="231"/>
                  </a:lnTo>
                  <a:lnTo>
                    <a:pt x="1000" y="259"/>
                  </a:lnTo>
                  <a:lnTo>
                    <a:pt x="1012" y="288"/>
                  </a:lnTo>
                  <a:lnTo>
                    <a:pt x="1022" y="319"/>
                  </a:lnTo>
                  <a:lnTo>
                    <a:pt x="1030" y="350"/>
                  </a:lnTo>
                  <a:lnTo>
                    <a:pt x="1032" y="378"/>
                  </a:lnTo>
                  <a:lnTo>
                    <a:pt x="1032" y="409"/>
                  </a:lnTo>
                  <a:lnTo>
                    <a:pt x="1020" y="507"/>
                  </a:lnTo>
                  <a:lnTo>
                    <a:pt x="1015" y="559"/>
                  </a:lnTo>
                  <a:lnTo>
                    <a:pt x="1015" y="578"/>
                  </a:lnTo>
                  <a:lnTo>
                    <a:pt x="1017" y="594"/>
                  </a:lnTo>
                  <a:lnTo>
                    <a:pt x="1030" y="628"/>
                  </a:lnTo>
                  <a:lnTo>
                    <a:pt x="1032" y="640"/>
                  </a:lnTo>
                  <a:lnTo>
                    <a:pt x="1034" y="658"/>
                  </a:lnTo>
                  <a:lnTo>
                    <a:pt x="1034" y="680"/>
                  </a:lnTo>
                  <a:lnTo>
                    <a:pt x="1032" y="704"/>
                  </a:lnTo>
                  <a:lnTo>
                    <a:pt x="1025" y="732"/>
                  </a:lnTo>
                  <a:lnTo>
                    <a:pt x="1015" y="761"/>
                  </a:lnTo>
                  <a:lnTo>
                    <a:pt x="1003" y="792"/>
                  </a:lnTo>
                  <a:lnTo>
                    <a:pt x="983" y="822"/>
                  </a:lnTo>
                  <a:lnTo>
                    <a:pt x="959" y="851"/>
                  </a:lnTo>
                  <a:lnTo>
                    <a:pt x="930" y="882"/>
                  </a:lnTo>
                  <a:lnTo>
                    <a:pt x="913" y="894"/>
                  </a:lnTo>
                  <a:lnTo>
                    <a:pt x="893" y="908"/>
                  </a:lnTo>
                  <a:lnTo>
                    <a:pt x="872" y="920"/>
                  </a:lnTo>
                  <a:lnTo>
                    <a:pt x="850" y="932"/>
                  </a:lnTo>
                  <a:lnTo>
                    <a:pt x="823" y="944"/>
                  </a:lnTo>
                  <a:lnTo>
                    <a:pt x="796" y="953"/>
                  </a:lnTo>
                  <a:lnTo>
                    <a:pt x="767" y="960"/>
                  </a:lnTo>
                  <a:lnTo>
                    <a:pt x="736" y="967"/>
                  </a:lnTo>
                  <a:lnTo>
                    <a:pt x="704" y="975"/>
                  </a:lnTo>
                  <a:lnTo>
                    <a:pt x="668" y="979"/>
                  </a:lnTo>
                  <a:lnTo>
                    <a:pt x="629" y="984"/>
                  </a:lnTo>
                  <a:lnTo>
                    <a:pt x="588" y="986"/>
                  </a:lnTo>
                  <a:lnTo>
                    <a:pt x="546" y="986"/>
                  </a:lnTo>
                  <a:lnTo>
                    <a:pt x="507" y="984"/>
                  </a:lnTo>
                  <a:lnTo>
                    <a:pt x="469" y="982"/>
                  </a:lnTo>
                  <a:lnTo>
                    <a:pt x="432" y="979"/>
                  </a:lnTo>
                  <a:lnTo>
                    <a:pt x="398" y="972"/>
                  </a:lnTo>
                  <a:lnTo>
                    <a:pt x="364" y="967"/>
                  </a:lnTo>
                  <a:lnTo>
                    <a:pt x="333" y="958"/>
                  </a:lnTo>
                  <a:lnTo>
                    <a:pt x="304" y="949"/>
                  </a:lnTo>
                  <a:lnTo>
                    <a:pt x="274" y="939"/>
                  </a:lnTo>
                  <a:lnTo>
                    <a:pt x="248" y="927"/>
                  </a:lnTo>
                  <a:lnTo>
                    <a:pt x="221" y="915"/>
                  </a:lnTo>
                  <a:lnTo>
                    <a:pt x="197" y="901"/>
                  </a:lnTo>
                  <a:lnTo>
                    <a:pt x="175" y="887"/>
                  </a:lnTo>
                  <a:lnTo>
                    <a:pt x="153" y="872"/>
                  </a:lnTo>
                  <a:lnTo>
                    <a:pt x="134" y="856"/>
                  </a:lnTo>
                  <a:lnTo>
                    <a:pt x="117" y="839"/>
                  </a:lnTo>
                  <a:lnTo>
                    <a:pt x="100" y="820"/>
                  </a:lnTo>
                  <a:lnTo>
                    <a:pt x="83" y="801"/>
                  </a:lnTo>
                  <a:lnTo>
                    <a:pt x="68" y="782"/>
                  </a:lnTo>
                  <a:lnTo>
                    <a:pt x="56" y="761"/>
                  </a:lnTo>
                  <a:lnTo>
                    <a:pt x="44" y="742"/>
                  </a:lnTo>
                  <a:lnTo>
                    <a:pt x="34" y="720"/>
                  </a:lnTo>
                  <a:lnTo>
                    <a:pt x="19" y="675"/>
                  </a:lnTo>
                  <a:lnTo>
                    <a:pt x="7" y="630"/>
                  </a:lnTo>
                  <a:lnTo>
                    <a:pt x="3" y="583"/>
                  </a:lnTo>
                  <a:lnTo>
                    <a:pt x="0" y="535"/>
                  </a:lnTo>
                  <a:lnTo>
                    <a:pt x="5" y="485"/>
                  </a:lnTo>
                  <a:lnTo>
                    <a:pt x="15" y="435"/>
                  </a:lnTo>
                  <a:lnTo>
                    <a:pt x="27" y="383"/>
                  </a:lnTo>
                  <a:lnTo>
                    <a:pt x="44" y="331"/>
                  </a:lnTo>
                  <a:lnTo>
                    <a:pt x="68" y="279"/>
                  </a:lnTo>
                  <a:lnTo>
                    <a:pt x="80" y="252"/>
                  </a:lnTo>
                  <a:lnTo>
                    <a:pt x="97" y="229"/>
                  </a:lnTo>
                  <a:lnTo>
                    <a:pt x="112" y="205"/>
                  </a:lnTo>
                  <a:lnTo>
                    <a:pt x="131" y="181"/>
                  </a:lnTo>
                  <a:lnTo>
                    <a:pt x="151" y="157"/>
                  </a:lnTo>
                  <a:lnTo>
                    <a:pt x="170" y="136"/>
                  </a:lnTo>
                  <a:lnTo>
                    <a:pt x="194" y="115"/>
                  </a:lnTo>
                  <a:lnTo>
                    <a:pt x="218" y="96"/>
                  </a:lnTo>
                  <a:lnTo>
                    <a:pt x="243" y="79"/>
                  </a:lnTo>
                  <a:lnTo>
                    <a:pt x="272" y="62"/>
                  </a:lnTo>
                  <a:lnTo>
                    <a:pt x="301" y="46"/>
                  </a:lnTo>
                  <a:lnTo>
                    <a:pt x="333" y="34"/>
                  </a:lnTo>
                  <a:lnTo>
                    <a:pt x="367" y="22"/>
                  </a:lnTo>
                  <a:lnTo>
                    <a:pt x="401" y="15"/>
                  </a:lnTo>
                  <a:lnTo>
                    <a:pt x="437" y="8"/>
                  </a:lnTo>
                  <a:lnTo>
                    <a:pt x="476" y="3"/>
                  </a:lnTo>
                  <a:lnTo>
                    <a:pt x="517" y="0"/>
                  </a:lnTo>
                  <a:lnTo>
                    <a:pt x="561" y="3"/>
                  </a:lnTo>
                  <a:lnTo>
                    <a:pt x="607" y="5"/>
                  </a:lnTo>
                  <a:lnTo>
                    <a:pt x="653" y="12"/>
                  </a:lnTo>
                  <a:lnTo>
                    <a:pt x="704" y="22"/>
                  </a:lnTo>
                  <a:lnTo>
                    <a:pt x="755" y="34"/>
                  </a:lnTo>
                  <a:lnTo>
                    <a:pt x="809" y="50"/>
                  </a:lnTo>
                  <a:lnTo>
                    <a:pt x="867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0" name="Freeform 241"/>
            <p:cNvSpPr/>
            <p:nvPr/>
          </p:nvSpPr>
          <p:spPr bwMode="auto">
            <a:xfrm>
              <a:off x="803800" y="2764208"/>
              <a:ext cx="53500" cy="35299"/>
            </a:xfrm>
            <a:custGeom>
              <a:avLst/>
              <a:gdLst/>
              <a:ahLst/>
              <a:cxnLst>
                <a:cxn ang="0">
                  <a:pos x="97" y="19"/>
                </a:cxn>
                <a:cxn ang="0">
                  <a:pos x="85" y="22"/>
                </a:cxn>
                <a:cxn ang="0">
                  <a:pos x="60" y="26"/>
                </a:cxn>
                <a:cxn ang="0">
                  <a:pos x="43" y="34"/>
                </a:cxn>
                <a:cxn ang="0">
                  <a:pos x="29" y="41"/>
                </a:cxn>
                <a:cxn ang="0">
                  <a:pos x="17" y="50"/>
                </a:cxn>
                <a:cxn ang="0">
                  <a:pos x="7" y="64"/>
                </a:cxn>
                <a:cxn ang="0">
                  <a:pos x="4" y="62"/>
                </a:cxn>
                <a:cxn ang="0">
                  <a:pos x="0" y="57"/>
                </a:cxn>
                <a:cxn ang="0">
                  <a:pos x="0" y="52"/>
                </a:cxn>
                <a:cxn ang="0">
                  <a:pos x="0" y="48"/>
                </a:cxn>
                <a:cxn ang="0">
                  <a:pos x="2" y="41"/>
                </a:cxn>
                <a:cxn ang="0">
                  <a:pos x="9" y="31"/>
                </a:cxn>
                <a:cxn ang="0">
                  <a:pos x="17" y="22"/>
                </a:cxn>
                <a:cxn ang="0">
                  <a:pos x="26" y="14"/>
                </a:cxn>
                <a:cxn ang="0">
                  <a:pos x="38" y="7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5" y="7"/>
                </a:cxn>
                <a:cxn ang="0">
                  <a:pos x="97" y="19"/>
                </a:cxn>
              </a:cxnLst>
              <a:rect l="0" t="0" r="r" b="b"/>
              <a:pathLst>
                <a:path w="97" h="64">
                  <a:moveTo>
                    <a:pt x="97" y="19"/>
                  </a:moveTo>
                  <a:lnTo>
                    <a:pt x="85" y="22"/>
                  </a:lnTo>
                  <a:lnTo>
                    <a:pt x="60" y="26"/>
                  </a:lnTo>
                  <a:lnTo>
                    <a:pt x="43" y="34"/>
                  </a:lnTo>
                  <a:lnTo>
                    <a:pt x="29" y="41"/>
                  </a:lnTo>
                  <a:lnTo>
                    <a:pt x="17" y="50"/>
                  </a:lnTo>
                  <a:lnTo>
                    <a:pt x="7" y="64"/>
                  </a:lnTo>
                  <a:lnTo>
                    <a:pt x="4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9" y="31"/>
                  </a:lnTo>
                  <a:lnTo>
                    <a:pt x="17" y="22"/>
                  </a:lnTo>
                  <a:lnTo>
                    <a:pt x="26" y="14"/>
                  </a:lnTo>
                  <a:lnTo>
                    <a:pt x="38" y="7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5" y="7"/>
                  </a:lnTo>
                  <a:lnTo>
                    <a:pt x="97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Freeform 242"/>
            <p:cNvSpPr/>
            <p:nvPr/>
          </p:nvSpPr>
          <p:spPr bwMode="auto">
            <a:xfrm>
              <a:off x="1130316" y="2765312"/>
              <a:ext cx="53500" cy="3585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0" y="20"/>
                </a:cxn>
                <a:cxn ang="0">
                  <a:pos x="36" y="27"/>
                </a:cxn>
                <a:cxn ang="0">
                  <a:pos x="51" y="34"/>
                </a:cxn>
                <a:cxn ang="0">
                  <a:pos x="65" y="41"/>
                </a:cxn>
                <a:cxn ang="0">
                  <a:pos x="78" y="50"/>
                </a:cxn>
                <a:cxn ang="0">
                  <a:pos x="87" y="65"/>
                </a:cxn>
                <a:cxn ang="0">
                  <a:pos x="90" y="62"/>
                </a:cxn>
                <a:cxn ang="0">
                  <a:pos x="95" y="58"/>
                </a:cxn>
                <a:cxn ang="0">
                  <a:pos x="97" y="53"/>
                </a:cxn>
                <a:cxn ang="0">
                  <a:pos x="95" y="48"/>
                </a:cxn>
                <a:cxn ang="0">
                  <a:pos x="92" y="41"/>
                </a:cxn>
                <a:cxn ang="0">
                  <a:pos x="87" y="32"/>
                </a:cxn>
                <a:cxn ang="0">
                  <a:pos x="78" y="22"/>
                </a:cxn>
                <a:cxn ang="0">
                  <a:pos x="68" y="15"/>
                </a:cxn>
                <a:cxn ang="0">
                  <a:pos x="58" y="5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0" y="8"/>
                </a:cxn>
                <a:cxn ang="0">
                  <a:pos x="0" y="20"/>
                </a:cxn>
              </a:cxnLst>
              <a:rect l="0" t="0" r="r" b="b"/>
              <a:pathLst>
                <a:path w="97" h="65">
                  <a:moveTo>
                    <a:pt x="0" y="20"/>
                  </a:moveTo>
                  <a:lnTo>
                    <a:pt x="10" y="20"/>
                  </a:lnTo>
                  <a:lnTo>
                    <a:pt x="36" y="27"/>
                  </a:lnTo>
                  <a:lnTo>
                    <a:pt x="51" y="34"/>
                  </a:lnTo>
                  <a:lnTo>
                    <a:pt x="65" y="41"/>
                  </a:lnTo>
                  <a:lnTo>
                    <a:pt x="78" y="50"/>
                  </a:lnTo>
                  <a:lnTo>
                    <a:pt x="87" y="65"/>
                  </a:lnTo>
                  <a:lnTo>
                    <a:pt x="90" y="62"/>
                  </a:lnTo>
                  <a:lnTo>
                    <a:pt x="95" y="58"/>
                  </a:lnTo>
                  <a:lnTo>
                    <a:pt x="97" y="53"/>
                  </a:lnTo>
                  <a:lnTo>
                    <a:pt x="95" y="48"/>
                  </a:lnTo>
                  <a:lnTo>
                    <a:pt x="92" y="41"/>
                  </a:lnTo>
                  <a:lnTo>
                    <a:pt x="87" y="32"/>
                  </a:lnTo>
                  <a:lnTo>
                    <a:pt x="78" y="22"/>
                  </a:lnTo>
                  <a:lnTo>
                    <a:pt x="68" y="1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0" y="8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2" name="Freeform 243"/>
            <p:cNvSpPr/>
            <p:nvPr/>
          </p:nvSpPr>
          <p:spPr bwMode="auto">
            <a:xfrm>
              <a:off x="1000151" y="2896580"/>
              <a:ext cx="39160" cy="40814"/>
            </a:xfrm>
            <a:custGeom>
              <a:avLst/>
              <a:gdLst/>
              <a:ahLst/>
              <a:cxnLst>
                <a:cxn ang="0">
                  <a:pos x="44" y="71"/>
                </a:cxn>
                <a:cxn ang="0">
                  <a:pos x="49" y="69"/>
                </a:cxn>
                <a:cxn ang="0">
                  <a:pos x="59" y="59"/>
                </a:cxn>
                <a:cxn ang="0">
                  <a:pos x="66" y="52"/>
                </a:cxn>
                <a:cxn ang="0">
                  <a:pos x="68" y="45"/>
                </a:cxn>
                <a:cxn ang="0">
                  <a:pos x="71" y="38"/>
                </a:cxn>
                <a:cxn ang="0">
                  <a:pos x="68" y="29"/>
                </a:cxn>
                <a:cxn ang="0">
                  <a:pos x="66" y="21"/>
                </a:cxn>
                <a:cxn ang="0">
                  <a:pos x="59" y="14"/>
                </a:cxn>
                <a:cxn ang="0">
                  <a:pos x="52" y="7"/>
                </a:cxn>
                <a:cxn ang="0">
                  <a:pos x="42" y="2"/>
                </a:cxn>
                <a:cxn ang="0">
                  <a:pos x="34" y="0"/>
                </a:cxn>
                <a:cxn ang="0">
                  <a:pos x="22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22" y="19"/>
                </a:cxn>
                <a:cxn ang="0">
                  <a:pos x="37" y="26"/>
                </a:cxn>
                <a:cxn ang="0">
                  <a:pos x="42" y="31"/>
                </a:cxn>
                <a:cxn ang="0">
                  <a:pos x="44" y="38"/>
                </a:cxn>
                <a:cxn ang="0">
                  <a:pos x="47" y="45"/>
                </a:cxn>
                <a:cxn ang="0">
                  <a:pos x="47" y="52"/>
                </a:cxn>
                <a:cxn ang="0">
                  <a:pos x="42" y="64"/>
                </a:cxn>
                <a:cxn ang="0">
                  <a:pos x="39" y="74"/>
                </a:cxn>
                <a:cxn ang="0">
                  <a:pos x="42" y="74"/>
                </a:cxn>
                <a:cxn ang="0">
                  <a:pos x="44" y="71"/>
                </a:cxn>
              </a:cxnLst>
              <a:rect l="0" t="0" r="r" b="b"/>
              <a:pathLst>
                <a:path w="71" h="74">
                  <a:moveTo>
                    <a:pt x="44" y="71"/>
                  </a:moveTo>
                  <a:lnTo>
                    <a:pt x="49" y="69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71" y="38"/>
                  </a:lnTo>
                  <a:lnTo>
                    <a:pt x="68" y="29"/>
                  </a:lnTo>
                  <a:lnTo>
                    <a:pt x="66" y="21"/>
                  </a:lnTo>
                  <a:lnTo>
                    <a:pt x="59" y="14"/>
                  </a:lnTo>
                  <a:lnTo>
                    <a:pt x="52" y="7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22" y="19"/>
                  </a:lnTo>
                  <a:lnTo>
                    <a:pt x="37" y="26"/>
                  </a:lnTo>
                  <a:lnTo>
                    <a:pt x="42" y="31"/>
                  </a:lnTo>
                  <a:lnTo>
                    <a:pt x="44" y="38"/>
                  </a:lnTo>
                  <a:lnTo>
                    <a:pt x="47" y="45"/>
                  </a:lnTo>
                  <a:lnTo>
                    <a:pt x="47" y="52"/>
                  </a:lnTo>
                  <a:lnTo>
                    <a:pt x="42" y="64"/>
                  </a:lnTo>
                  <a:lnTo>
                    <a:pt x="39" y="74"/>
                  </a:lnTo>
                  <a:lnTo>
                    <a:pt x="42" y="74"/>
                  </a:lnTo>
                  <a:lnTo>
                    <a:pt x="44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3" name="Freeform 244"/>
            <p:cNvSpPr/>
            <p:nvPr/>
          </p:nvSpPr>
          <p:spPr bwMode="auto">
            <a:xfrm>
              <a:off x="822553" y="2809987"/>
              <a:ext cx="38608" cy="94315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4" y="119"/>
                </a:cxn>
                <a:cxn ang="0">
                  <a:pos x="7" y="133"/>
                </a:cxn>
                <a:cxn ang="0">
                  <a:pos x="12" y="145"/>
                </a:cxn>
                <a:cxn ang="0">
                  <a:pos x="17" y="157"/>
                </a:cxn>
                <a:cxn ang="0">
                  <a:pos x="21" y="164"/>
                </a:cxn>
                <a:cxn ang="0">
                  <a:pos x="29" y="169"/>
                </a:cxn>
                <a:cxn ang="0">
                  <a:pos x="36" y="171"/>
                </a:cxn>
                <a:cxn ang="0">
                  <a:pos x="41" y="169"/>
                </a:cxn>
                <a:cxn ang="0">
                  <a:pos x="48" y="164"/>
                </a:cxn>
                <a:cxn ang="0">
                  <a:pos x="53" y="157"/>
                </a:cxn>
                <a:cxn ang="0">
                  <a:pos x="60" y="145"/>
                </a:cxn>
                <a:cxn ang="0">
                  <a:pos x="63" y="133"/>
                </a:cxn>
                <a:cxn ang="0">
                  <a:pos x="68" y="119"/>
                </a:cxn>
                <a:cxn ang="0">
                  <a:pos x="70" y="86"/>
                </a:cxn>
                <a:cxn ang="0">
                  <a:pos x="68" y="53"/>
                </a:cxn>
                <a:cxn ang="0">
                  <a:pos x="63" y="38"/>
                </a:cxn>
                <a:cxn ang="0">
                  <a:pos x="60" y="24"/>
                </a:cxn>
                <a:cxn ang="0">
                  <a:pos x="55" y="15"/>
                </a:cxn>
                <a:cxn ang="0">
                  <a:pos x="48" y="7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7"/>
                </a:cxn>
                <a:cxn ang="0">
                  <a:pos x="17" y="15"/>
                </a:cxn>
                <a:cxn ang="0">
                  <a:pos x="12" y="24"/>
                </a:cxn>
                <a:cxn ang="0">
                  <a:pos x="7" y="38"/>
                </a:cxn>
                <a:cxn ang="0">
                  <a:pos x="4" y="53"/>
                </a:cxn>
                <a:cxn ang="0">
                  <a:pos x="0" y="86"/>
                </a:cxn>
              </a:cxnLst>
              <a:rect l="0" t="0" r="r" b="b"/>
              <a:pathLst>
                <a:path w="70" h="171">
                  <a:moveTo>
                    <a:pt x="0" y="86"/>
                  </a:moveTo>
                  <a:lnTo>
                    <a:pt x="4" y="119"/>
                  </a:lnTo>
                  <a:lnTo>
                    <a:pt x="7" y="133"/>
                  </a:lnTo>
                  <a:lnTo>
                    <a:pt x="12" y="145"/>
                  </a:lnTo>
                  <a:lnTo>
                    <a:pt x="17" y="157"/>
                  </a:lnTo>
                  <a:lnTo>
                    <a:pt x="21" y="164"/>
                  </a:lnTo>
                  <a:lnTo>
                    <a:pt x="29" y="169"/>
                  </a:lnTo>
                  <a:lnTo>
                    <a:pt x="36" y="171"/>
                  </a:lnTo>
                  <a:lnTo>
                    <a:pt x="41" y="169"/>
                  </a:lnTo>
                  <a:lnTo>
                    <a:pt x="48" y="164"/>
                  </a:lnTo>
                  <a:lnTo>
                    <a:pt x="53" y="157"/>
                  </a:lnTo>
                  <a:lnTo>
                    <a:pt x="60" y="145"/>
                  </a:lnTo>
                  <a:lnTo>
                    <a:pt x="63" y="133"/>
                  </a:lnTo>
                  <a:lnTo>
                    <a:pt x="68" y="119"/>
                  </a:lnTo>
                  <a:lnTo>
                    <a:pt x="70" y="86"/>
                  </a:lnTo>
                  <a:lnTo>
                    <a:pt x="68" y="53"/>
                  </a:lnTo>
                  <a:lnTo>
                    <a:pt x="63" y="38"/>
                  </a:lnTo>
                  <a:lnTo>
                    <a:pt x="60" y="24"/>
                  </a:lnTo>
                  <a:lnTo>
                    <a:pt x="55" y="15"/>
                  </a:lnTo>
                  <a:lnTo>
                    <a:pt x="48" y="7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7"/>
                  </a:lnTo>
                  <a:lnTo>
                    <a:pt x="17" y="15"/>
                  </a:lnTo>
                  <a:lnTo>
                    <a:pt x="12" y="24"/>
                  </a:lnTo>
                  <a:lnTo>
                    <a:pt x="7" y="38"/>
                  </a:lnTo>
                  <a:lnTo>
                    <a:pt x="4" y="53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4" name="Freeform 245"/>
            <p:cNvSpPr/>
            <p:nvPr/>
          </p:nvSpPr>
          <p:spPr bwMode="auto">
            <a:xfrm>
              <a:off x="838548" y="2829843"/>
              <a:ext cx="14340" cy="2095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6"/>
                </a:cxn>
                <a:cxn ang="0">
                  <a:pos x="2" y="33"/>
                </a:cxn>
                <a:cxn ang="0">
                  <a:pos x="7" y="35"/>
                </a:cxn>
                <a:cxn ang="0">
                  <a:pos x="12" y="38"/>
                </a:cxn>
                <a:cxn ang="0">
                  <a:pos x="19" y="35"/>
                </a:cxn>
                <a:cxn ang="0">
                  <a:pos x="24" y="33"/>
                </a:cxn>
                <a:cxn ang="0">
                  <a:pos x="26" y="26"/>
                </a:cxn>
                <a:cxn ang="0">
                  <a:pos x="26" y="19"/>
                </a:cxn>
                <a:cxn ang="0">
                  <a:pos x="26" y="12"/>
                </a:cxn>
                <a:cxn ang="0">
                  <a:pos x="24" y="7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9"/>
                </a:cxn>
              </a:cxnLst>
              <a:rect l="0" t="0" r="r" b="b"/>
              <a:pathLst>
                <a:path w="26" h="38">
                  <a:moveTo>
                    <a:pt x="0" y="19"/>
                  </a:moveTo>
                  <a:lnTo>
                    <a:pt x="0" y="26"/>
                  </a:lnTo>
                  <a:lnTo>
                    <a:pt x="2" y="33"/>
                  </a:lnTo>
                  <a:lnTo>
                    <a:pt x="7" y="35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5" name="Freeform 246"/>
            <p:cNvSpPr/>
            <p:nvPr/>
          </p:nvSpPr>
          <p:spPr bwMode="auto">
            <a:xfrm>
              <a:off x="1128661" y="2809987"/>
              <a:ext cx="37505" cy="9596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" y="122"/>
                </a:cxn>
                <a:cxn ang="0">
                  <a:pos x="5" y="136"/>
                </a:cxn>
                <a:cxn ang="0">
                  <a:pos x="10" y="148"/>
                </a:cxn>
                <a:cxn ang="0">
                  <a:pos x="15" y="157"/>
                </a:cxn>
                <a:cxn ang="0">
                  <a:pos x="20" y="167"/>
                </a:cxn>
                <a:cxn ang="0">
                  <a:pos x="27" y="171"/>
                </a:cxn>
                <a:cxn ang="0">
                  <a:pos x="34" y="174"/>
                </a:cxn>
                <a:cxn ang="0">
                  <a:pos x="42" y="171"/>
                </a:cxn>
                <a:cxn ang="0">
                  <a:pos x="47" y="167"/>
                </a:cxn>
                <a:cxn ang="0">
                  <a:pos x="54" y="159"/>
                </a:cxn>
                <a:cxn ang="0">
                  <a:pos x="59" y="148"/>
                </a:cxn>
                <a:cxn ang="0">
                  <a:pos x="64" y="136"/>
                </a:cxn>
                <a:cxn ang="0">
                  <a:pos x="66" y="122"/>
                </a:cxn>
                <a:cxn ang="0">
                  <a:pos x="68" y="88"/>
                </a:cxn>
                <a:cxn ang="0">
                  <a:pos x="66" y="55"/>
                </a:cxn>
                <a:cxn ang="0">
                  <a:pos x="64" y="38"/>
                </a:cxn>
                <a:cxn ang="0">
                  <a:pos x="59" y="27"/>
                </a:cxn>
                <a:cxn ang="0">
                  <a:pos x="54" y="17"/>
                </a:cxn>
                <a:cxn ang="0">
                  <a:pos x="49" y="7"/>
                </a:cxn>
                <a:cxn ang="0">
                  <a:pos x="42" y="3"/>
                </a:cxn>
                <a:cxn ang="0">
                  <a:pos x="34" y="0"/>
                </a:cxn>
                <a:cxn ang="0">
                  <a:pos x="27" y="3"/>
                </a:cxn>
                <a:cxn ang="0">
                  <a:pos x="22" y="7"/>
                </a:cxn>
                <a:cxn ang="0">
                  <a:pos x="15" y="1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3" y="53"/>
                </a:cxn>
                <a:cxn ang="0">
                  <a:pos x="0" y="88"/>
                </a:cxn>
              </a:cxnLst>
              <a:rect l="0" t="0" r="r" b="b"/>
              <a:pathLst>
                <a:path w="68" h="174">
                  <a:moveTo>
                    <a:pt x="0" y="88"/>
                  </a:moveTo>
                  <a:lnTo>
                    <a:pt x="3" y="122"/>
                  </a:lnTo>
                  <a:lnTo>
                    <a:pt x="5" y="136"/>
                  </a:lnTo>
                  <a:lnTo>
                    <a:pt x="10" y="148"/>
                  </a:lnTo>
                  <a:lnTo>
                    <a:pt x="15" y="157"/>
                  </a:lnTo>
                  <a:lnTo>
                    <a:pt x="20" y="167"/>
                  </a:lnTo>
                  <a:lnTo>
                    <a:pt x="27" y="171"/>
                  </a:lnTo>
                  <a:lnTo>
                    <a:pt x="34" y="174"/>
                  </a:lnTo>
                  <a:lnTo>
                    <a:pt x="42" y="171"/>
                  </a:lnTo>
                  <a:lnTo>
                    <a:pt x="47" y="167"/>
                  </a:lnTo>
                  <a:lnTo>
                    <a:pt x="54" y="159"/>
                  </a:lnTo>
                  <a:lnTo>
                    <a:pt x="59" y="148"/>
                  </a:lnTo>
                  <a:lnTo>
                    <a:pt x="64" y="136"/>
                  </a:lnTo>
                  <a:lnTo>
                    <a:pt x="66" y="122"/>
                  </a:lnTo>
                  <a:lnTo>
                    <a:pt x="68" y="88"/>
                  </a:lnTo>
                  <a:lnTo>
                    <a:pt x="66" y="55"/>
                  </a:lnTo>
                  <a:lnTo>
                    <a:pt x="64" y="38"/>
                  </a:lnTo>
                  <a:lnTo>
                    <a:pt x="59" y="27"/>
                  </a:lnTo>
                  <a:lnTo>
                    <a:pt x="54" y="1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2" y="7"/>
                  </a:lnTo>
                  <a:lnTo>
                    <a:pt x="15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3" y="53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6" name="Freeform 247"/>
            <p:cNvSpPr/>
            <p:nvPr/>
          </p:nvSpPr>
          <p:spPr bwMode="auto">
            <a:xfrm>
              <a:off x="1143553" y="2830946"/>
              <a:ext cx="15995" cy="2095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26"/>
                </a:cxn>
                <a:cxn ang="0">
                  <a:pos x="5" y="31"/>
                </a:cxn>
                <a:cxn ang="0">
                  <a:pos x="10" y="36"/>
                </a:cxn>
                <a:cxn ang="0">
                  <a:pos x="15" y="38"/>
                </a:cxn>
                <a:cxn ang="0">
                  <a:pos x="20" y="36"/>
                </a:cxn>
                <a:cxn ang="0">
                  <a:pos x="25" y="31"/>
                </a:cxn>
                <a:cxn ang="0">
                  <a:pos x="27" y="26"/>
                </a:cxn>
                <a:cxn ang="0">
                  <a:pos x="29" y="19"/>
                </a:cxn>
                <a:cxn ang="0">
                  <a:pos x="27" y="12"/>
                </a:cxn>
                <a:cxn ang="0">
                  <a:pos x="25" y="5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0" y="19"/>
                  </a:moveTo>
                  <a:lnTo>
                    <a:pt x="3" y="26"/>
                  </a:lnTo>
                  <a:lnTo>
                    <a:pt x="5" y="31"/>
                  </a:lnTo>
                  <a:lnTo>
                    <a:pt x="10" y="36"/>
                  </a:lnTo>
                  <a:lnTo>
                    <a:pt x="15" y="38"/>
                  </a:lnTo>
                  <a:lnTo>
                    <a:pt x="20" y="36"/>
                  </a:lnTo>
                  <a:lnTo>
                    <a:pt x="25" y="31"/>
                  </a:lnTo>
                  <a:lnTo>
                    <a:pt x="27" y="26"/>
                  </a:lnTo>
                  <a:lnTo>
                    <a:pt x="29" y="19"/>
                  </a:lnTo>
                  <a:lnTo>
                    <a:pt x="27" y="12"/>
                  </a:lnTo>
                  <a:lnTo>
                    <a:pt x="25" y="5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7" name="Freeform 248"/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avLst/>
              <a:gdLst/>
              <a:ahLst/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l="0" t="0" r="r" b="b"/>
              <a:pathLst>
                <a:path w="165" h="161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8" name="Freeform 249"/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avLst/>
              <a:gdLst/>
              <a:ahLst/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l="0" t="0" r="r" b="b"/>
              <a:pathLst>
                <a:path w="165" h="161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" name="Freeform 250"/>
            <p:cNvSpPr/>
            <p:nvPr/>
          </p:nvSpPr>
          <p:spPr bwMode="auto">
            <a:xfrm>
              <a:off x="1151826" y="2920296"/>
              <a:ext cx="68392" cy="66737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121" y="74"/>
                </a:cxn>
                <a:cxn ang="0">
                  <a:pos x="119" y="85"/>
                </a:cxn>
                <a:cxn ang="0">
                  <a:pos x="114" y="95"/>
                </a:cxn>
                <a:cxn ang="0">
                  <a:pos x="104" y="104"/>
                </a:cxn>
                <a:cxn ang="0">
                  <a:pos x="97" y="111"/>
                </a:cxn>
                <a:cxn ang="0">
                  <a:pos x="85" y="116"/>
                </a:cxn>
                <a:cxn ang="0">
                  <a:pos x="75" y="121"/>
                </a:cxn>
                <a:cxn ang="0">
                  <a:pos x="63" y="121"/>
                </a:cxn>
                <a:cxn ang="0">
                  <a:pos x="48" y="121"/>
                </a:cxn>
                <a:cxn ang="0">
                  <a:pos x="39" y="116"/>
                </a:cxn>
                <a:cxn ang="0">
                  <a:pos x="26" y="111"/>
                </a:cxn>
                <a:cxn ang="0">
                  <a:pos x="19" y="104"/>
                </a:cxn>
                <a:cxn ang="0">
                  <a:pos x="10" y="95"/>
                </a:cxn>
                <a:cxn ang="0">
                  <a:pos x="5" y="85"/>
                </a:cxn>
                <a:cxn ang="0">
                  <a:pos x="2" y="74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5" y="38"/>
                </a:cxn>
                <a:cxn ang="0">
                  <a:pos x="12" y="28"/>
                </a:cxn>
                <a:cxn ang="0">
                  <a:pos x="19" y="19"/>
                </a:cxn>
                <a:cxn ang="0">
                  <a:pos x="26" y="12"/>
                </a:cxn>
                <a:cxn ang="0">
                  <a:pos x="39" y="5"/>
                </a:cxn>
                <a:cxn ang="0">
                  <a:pos x="51" y="2"/>
                </a:cxn>
                <a:cxn ang="0">
                  <a:pos x="63" y="0"/>
                </a:cxn>
                <a:cxn ang="0">
                  <a:pos x="75" y="2"/>
                </a:cxn>
                <a:cxn ang="0">
                  <a:pos x="87" y="5"/>
                </a:cxn>
                <a:cxn ang="0">
                  <a:pos x="97" y="12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9" y="38"/>
                </a:cxn>
                <a:cxn ang="0">
                  <a:pos x="121" y="50"/>
                </a:cxn>
                <a:cxn ang="0">
                  <a:pos x="124" y="62"/>
                </a:cxn>
              </a:cxnLst>
              <a:rect l="0" t="0" r="r" b="b"/>
              <a:pathLst>
                <a:path w="124" h="121">
                  <a:moveTo>
                    <a:pt x="124" y="62"/>
                  </a:moveTo>
                  <a:lnTo>
                    <a:pt x="121" y="74"/>
                  </a:lnTo>
                  <a:lnTo>
                    <a:pt x="119" y="85"/>
                  </a:lnTo>
                  <a:lnTo>
                    <a:pt x="114" y="95"/>
                  </a:lnTo>
                  <a:lnTo>
                    <a:pt x="104" y="104"/>
                  </a:lnTo>
                  <a:lnTo>
                    <a:pt x="97" y="111"/>
                  </a:lnTo>
                  <a:lnTo>
                    <a:pt x="85" y="116"/>
                  </a:lnTo>
                  <a:lnTo>
                    <a:pt x="75" y="121"/>
                  </a:lnTo>
                  <a:lnTo>
                    <a:pt x="63" y="121"/>
                  </a:lnTo>
                  <a:lnTo>
                    <a:pt x="48" y="121"/>
                  </a:lnTo>
                  <a:lnTo>
                    <a:pt x="39" y="116"/>
                  </a:lnTo>
                  <a:lnTo>
                    <a:pt x="26" y="111"/>
                  </a:lnTo>
                  <a:lnTo>
                    <a:pt x="19" y="104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5" y="38"/>
                  </a:lnTo>
                  <a:lnTo>
                    <a:pt x="12" y="28"/>
                  </a:lnTo>
                  <a:lnTo>
                    <a:pt x="19" y="19"/>
                  </a:lnTo>
                  <a:lnTo>
                    <a:pt x="26" y="12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7" y="5"/>
                  </a:lnTo>
                  <a:lnTo>
                    <a:pt x="97" y="12"/>
                  </a:lnTo>
                  <a:lnTo>
                    <a:pt x="107" y="19"/>
                  </a:lnTo>
                  <a:lnTo>
                    <a:pt x="114" y="28"/>
                  </a:lnTo>
                  <a:lnTo>
                    <a:pt x="119" y="38"/>
                  </a:lnTo>
                  <a:lnTo>
                    <a:pt x="121" y="50"/>
                  </a:lnTo>
                  <a:lnTo>
                    <a:pt x="124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" name="Freeform 251"/>
            <p:cNvSpPr/>
            <p:nvPr/>
          </p:nvSpPr>
          <p:spPr bwMode="auto">
            <a:xfrm>
              <a:off x="1165063" y="2934637"/>
              <a:ext cx="41366" cy="39160"/>
            </a:xfrm>
            <a:custGeom>
              <a:avLst/>
              <a:gdLst/>
              <a:ahLst/>
              <a:cxnLst>
                <a:cxn ang="0">
                  <a:pos x="75" y="36"/>
                </a:cxn>
                <a:cxn ang="0">
                  <a:pos x="75" y="43"/>
                </a:cxn>
                <a:cxn ang="0">
                  <a:pos x="73" y="50"/>
                </a:cxn>
                <a:cxn ang="0">
                  <a:pos x="63" y="62"/>
                </a:cxn>
                <a:cxn ang="0">
                  <a:pos x="51" y="69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29" y="71"/>
                </a:cxn>
                <a:cxn ang="0">
                  <a:pos x="24" y="69"/>
                </a:cxn>
                <a:cxn ang="0">
                  <a:pos x="12" y="62"/>
                </a:cxn>
                <a:cxn ang="0">
                  <a:pos x="2" y="50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5" y="21"/>
                </a:cxn>
                <a:cxn ang="0">
                  <a:pos x="12" y="9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3" y="9"/>
                </a:cxn>
                <a:cxn ang="0">
                  <a:pos x="73" y="21"/>
                </a:cxn>
                <a:cxn ang="0">
                  <a:pos x="75" y="28"/>
                </a:cxn>
                <a:cxn ang="0">
                  <a:pos x="75" y="36"/>
                </a:cxn>
              </a:cxnLst>
              <a:rect l="0" t="0" r="r" b="b"/>
              <a:pathLst>
                <a:path w="75" h="71">
                  <a:moveTo>
                    <a:pt x="75" y="36"/>
                  </a:moveTo>
                  <a:lnTo>
                    <a:pt x="75" y="43"/>
                  </a:lnTo>
                  <a:lnTo>
                    <a:pt x="73" y="50"/>
                  </a:lnTo>
                  <a:lnTo>
                    <a:pt x="63" y="62"/>
                  </a:lnTo>
                  <a:lnTo>
                    <a:pt x="51" y="69"/>
                  </a:lnTo>
                  <a:lnTo>
                    <a:pt x="46" y="71"/>
                  </a:lnTo>
                  <a:lnTo>
                    <a:pt x="39" y="71"/>
                  </a:lnTo>
                  <a:lnTo>
                    <a:pt x="29" y="71"/>
                  </a:lnTo>
                  <a:lnTo>
                    <a:pt x="24" y="69"/>
                  </a:lnTo>
                  <a:lnTo>
                    <a:pt x="12" y="62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2" y="9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3" y="9"/>
                  </a:lnTo>
                  <a:lnTo>
                    <a:pt x="73" y="21"/>
                  </a:lnTo>
                  <a:lnTo>
                    <a:pt x="75" y="28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" name="Freeform 252"/>
            <p:cNvSpPr/>
            <p:nvPr/>
          </p:nvSpPr>
          <p:spPr bwMode="auto">
            <a:xfrm>
              <a:off x="1182713" y="2931879"/>
              <a:ext cx="25371" cy="2371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31"/>
                </a:cxn>
                <a:cxn ang="0">
                  <a:pos x="7" y="38"/>
                </a:cxn>
                <a:cxn ang="0">
                  <a:pos x="14" y="43"/>
                </a:cxn>
                <a:cxn ang="0">
                  <a:pos x="22" y="43"/>
                </a:cxn>
                <a:cxn ang="0">
                  <a:pos x="31" y="43"/>
                </a:cxn>
                <a:cxn ang="0">
                  <a:pos x="39" y="38"/>
                </a:cxn>
                <a:cxn ang="0">
                  <a:pos x="43" y="31"/>
                </a:cxn>
                <a:cxn ang="0">
                  <a:pos x="46" y="21"/>
                </a:cxn>
                <a:cxn ang="0">
                  <a:pos x="43" y="14"/>
                </a:cxn>
                <a:cxn ang="0">
                  <a:pos x="39" y="7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</a:cxnLst>
              <a:rect l="0" t="0" r="r" b="b"/>
              <a:pathLst>
                <a:path w="46" h="43">
                  <a:moveTo>
                    <a:pt x="0" y="21"/>
                  </a:moveTo>
                  <a:lnTo>
                    <a:pt x="2" y="31"/>
                  </a:lnTo>
                  <a:lnTo>
                    <a:pt x="7" y="38"/>
                  </a:lnTo>
                  <a:lnTo>
                    <a:pt x="14" y="43"/>
                  </a:lnTo>
                  <a:lnTo>
                    <a:pt x="22" y="43"/>
                  </a:lnTo>
                  <a:lnTo>
                    <a:pt x="31" y="43"/>
                  </a:lnTo>
                  <a:lnTo>
                    <a:pt x="39" y="38"/>
                  </a:lnTo>
                  <a:lnTo>
                    <a:pt x="43" y="31"/>
                  </a:lnTo>
                  <a:lnTo>
                    <a:pt x="46" y="21"/>
                  </a:lnTo>
                  <a:lnTo>
                    <a:pt x="43" y="14"/>
                  </a:lnTo>
                  <a:lnTo>
                    <a:pt x="39" y="7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" name="Freeform 253"/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l="0" t="0" r="r" b="b"/>
              <a:pathLst>
                <a:path w="165" h="162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" name="Freeform 254"/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l="0" t="0" r="r" b="b"/>
              <a:pathLst>
                <a:path w="165" h="162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" name="Freeform 255"/>
            <p:cNvSpPr/>
            <p:nvPr/>
          </p:nvSpPr>
          <p:spPr bwMode="auto">
            <a:xfrm>
              <a:off x="760779" y="2919193"/>
              <a:ext cx="66737" cy="66737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73"/>
                </a:cxn>
                <a:cxn ang="0">
                  <a:pos x="5" y="85"/>
                </a:cxn>
                <a:cxn ang="0">
                  <a:pos x="10" y="95"/>
                </a:cxn>
                <a:cxn ang="0">
                  <a:pos x="17" y="104"/>
                </a:cxn>
                <a:cxn ang="0">
                  <a:pos x="26" y="111"/>
                </a:cxn>
                <a:cxn ang="0">
                  <a:pos x="36" y="116"/>
                </a:cxn>
                <a:cxn ang="0">
                  <a:pos x="48" y="121"/>
                </a:cxn>
                <a:cxn ang="0">
                  <a:pos x="60" y="121"/>
                </a:cxn>
                <a:cxn ang="0">
                  <a:pos x="73" y="121"/>
                </a:cxn>
                <a:cxn ang="0">
                  <a:pos x="85" y="116"/>
                </a:cxn>
                <a:cxn ang="0">
                  <a:pos x="95" y="111"/>
                </a:cxn>
                <a:cxn ang="0">
                  <a:pos x="104" y="104"/>
                </a:cxn>
                <a:cxn ang="0">
                  <a:pos x="112" y="95"/>
                </a:cxn>
                <a:cxn ang="0">
                  <a:pos x="116" y="85"/>
                </a:cxn>
                <a:cxn ang="0">
                  <a:pos x="121" y="73"/>
                </a:cxn>
                <a:cxn ang="0">
                  <a:pos x="121" y="61"/>
                </a:cxn>
                <a:cxn ang="0">
                  <a:pos x="121" y="49"/>
                </a:cxn>
                <a:cxn ang="0">
                  <a:pos x="116" y="37"/>
                </a:cxn>
                <a:cxn ang="0">
                  <a:pos x="112" y="28"/>
                </a:cxn>
                <a:cxn ang="0">
                  <a:pos x="104" y="18"/>
                </a:cxn>
                <a:cxn ang="0">
                  <a:pos x="95" y="11"/>
                </a:cxn>
                <a:cxn ang="0">
                  <a:pos x="85" y="7"/>
                </a:cxn>
                <a:cxn ang="0">
                  <a:pos x="73" y="2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4"/>
                </a:cxn>
                <a:cxn ang="0">
                  <a:pos x="26" y="11"/>
                </a:cxn>
                <a:cxn ang="0">
                  <a:pos x="17" y="18"/>
                </a:cxn>
                <a:cxn ang="0">
                  <a:pos x="10" y="28"/>
                </a:cxn>
                <a:cxn ang="0">
                  <a:pos x="5" y="37"/>
                </a:cxn>
                <a:cxn ang="0">
                  <a:pos x="0" y="49"/>
                </a:cxn>
                <a:cxn ang="0">
                  <a:pos x="0" y="61"/>
                </a:cxn>
              </a:cxnLst>
              <a:rect l="0" t="0" r="r" b="b"/>
              <a:pathLst>
                <a:path w="121" h="121">
                  <a:moveTo>
                    <a:pt x="0" y="61"/>
                  </a:moveTo>
                  <a:lnTo>
                    <a:pt x="0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7" y="104"/>
                  </a:lnTo>
                  <a:lnTo>
                    <a:pt x="26" y="111"/>
                  </a:lnTo>
                  <a:lnTo>
                    <a:pt x="36" y="116"/>
                  </a:lnTo>
                  <a:lnTo>
                    <a:pt x="48" y="121"/>
                  </a:lnTo>
                  <a:lnTo>
                    <a:pt x="60" y="121"/>
                  </a:lnTo>
                  <a:lnTo>
                    <a:pt x="73" y="121"/>
                  </a:lnTo>
                  <a:lnTo>
                    <a:pt x="85" y="116"/>
                  </a:lnTo>
                  <a:lnTo>
                    <a:pt x="95" y="111"/>
                  </a:lnTo>
                  <a:lnTo>
                    <a:pt x="104" y="104"/>
                  </a:lnTo>
                  <a:lnTo>
                    <a:pt x="112" y="95"/>
                  </a:lnTo>
                  <a:lnTo>
                    <a:pt x="116" y="85"/>
                  </a:lnTo>
                  <a:lnTo>
                    <a:pt x="121" y="73"/>
                  </a:lnTo>
                  <a:lnTo>
                    <a:pt x="121" y="61"/>
                  </a:lnTo>
                  <a:lnTo>
                    <a:pt x="121" y="49"/>
                  </a:lnTo>
                  <a:lnTo>
                    <a:pt x="116" y="37"/>
                  </a:lnTo>
                  <a:lnTo>
                    <a:pt x="112" y="28"/>
                  </a:lnTo>
                  <a:lnTo>
                    <a:pt x="104" y="18"/>
                  </a:lnTo>
                  <a:lnTo>
                    <a:pt x="95" y="11"/>
                  </a:lnTo>
                  <a:lnTo>
                    <a:pt x="85" y="7"/>
                  </a:lnTo>
                  <a:lnTo>
                    <a:pt x="73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6" y="11"/>
                  </a:lnTo>
                  <a:lnTo>
                    <a:pt x="17" y="18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0" y="49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Freeform 256"/>
            <p:cNvSpPr/>
            <p:nvPr/>
          </p:nvSpPr>
          <p:spPr bwMode="auto">
            <a:xfrm>
              <a:off x="774017" y="2933533"/>
              <a:ext cx="40263" cy="3916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42"/>
                </a:cxn>
                <a:cxn ang="0">
                  <a:pos x="2" y="50"/>
                </a:cxn>
                <a:cxn ang="0">
                  <a:pos x="10" y="61"/>
                </a:cxn>
                <a:cxn ang="0">
                  <a:pos x="22" y="69"/>
                </a:cxn>
                <a:cxn ang="0">
                  <a:pos x="29" y="71"/>
                </a:cxn>
                <a:cxn ang="0">
                  <a:pos x="36" y="71"/>
                </a:cxn>
                <a:cxn ang="0">
                  <a:pos x="44" y="71"/>
                </a:cxn>
                <a:cxn ang="0">
                  <a:pos x="51" y="69"/>
                </a:cxn>
                <a:cxn ang="0">
                  <a:pos x="63" y="61"/>
                </a:cxn>
                <a:cxn ang="0">
                  <a:pos x="71" y="50"/>
                </a:cxn>
                <a:cxn ang="0">
                  <a:pos x="73" y="42"/>
                </a:cxn>
                <a:cxn ang="0">
                  <a:pos x="73" y="35"/>
                </a:cxn>
                <a:cxn ang="0">
                  <a:pos x="73" y="28"/>
                </a:cxn>
                <a:cxn ang="0">
                  <a:pos x="71" y="21"/>
                </a:cxn>
                <a:cxn ang="0">
                  <a:pos x="63" y="9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0" y="9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5"/>
                </a:cxn>
              </a:cxnLst>
              <a:rect l="0" t="0" r="r" b="b"/>
              <a:pathLst>
                <a:path w="73" h="71">
                  <a:moveTo>
                    <a:pt x="0" y="35"/>
                  </a:moveTo>
                  <a:lnTo>
                    <a:pt x="0" y="42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22" y="69"/>
                  </a:lnTo>
                  <a:lnTo>
                    <a:pt x="29" y="71"/>
                  </a:lnTo>
                  <a:lnTo>
                    <a:pt x="36" y="71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63" y="61"/>
                  </a:lnTo>
                  <a:lnTo>
                    <a:pt x="71" y="5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73" y="28"/>
                  </a:lnTo>
                  <a:lnTo>
                    <a:pt x="71" y="21"/>
                  </a:lnTo>
                  <a:lnTo>
                    <a:pt x="63" y="9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0" y="9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6" name="Freeform 257"/>
            <p:cNvSpPr/>
            <p:nvPr/>
          </p:nvSpPr>
          <p:spPr bwMode="auto">
            <a:xfrm>
              <a:off x="772913" y="2930776"/>
              <a:ext cx="25371" cy="23717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3" y="31"/>
                </a:cxn>
                <a:cxn ang="0">
                  <a:pos x="38" y="38"/>
                </a:cxn>
                <a:cxn ang="0">
                  <a:pos x="31" y="43"/>
                </a:cxn>
                <a:cxn ang="0">
                  <a:pos x="22" y="43"/>
                </a:cxn>
                <a:cxn ang="0">
                  <a:pos x="14" y="43"/>
                </a:cxn>
                <a:cxn ang="0">
                  <a:pos x="7" y="38"/>
                </a:cxn>
                <a:cxn ang="0">
                  <a:pos x="2" y="31"/>
                </a:cxn>
                <a:cxn ang="0">
                  <a:pos x="0" y="21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3" y="14"/>
                </a:cxn>
                <a:cxn ang="0">
                  <a:pos x="46" y="21"/>
                </a:cxn>
              </a:cxnLst>
              <a:rect l="0" t="0" r="r" b="b"/>
              <a:pathLst>
                <a:path w="46" h="43">
                  <a:moveTo>
                    <a:pt x="46" y="21"/>
                  </a:moveTo>
                  <a:lnTo>
                    <a:pt x="43" y="31"/>
                  </a:lnTo>
                  <a:lnTo>
                    <a:pt x="38" y="38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14" y="43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6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7" name="Freeform 258"/>
            <p:cNvSpPr/>
            <p:nvPr/>
          </p:nvSpPr>
          <p:spPr bwMode="auto">
            <a:xfrm>
              <a:off x="945548" y="2966075"/>
              <a:ext cx="128511" cy="124650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50"/>
                </a:cxn>
                <a:cxn ang="0">
                  <a:pos x="2" y="81"/>
                </a:cxn>
                <a:cxn ang="0">
                  <a:pos x="5" y="109"/>
                </a:cxn>
                <a:cxn ang="0">
                  <a:pos x="10" y="133"/>
                </a:cxn>
                <a:cxn ang="0">
                  <a:pos x="17" y="154"/>
                </a:cxn>
                <a:cxn ang="0">
                  <a:pos x="24" y="171"/>
                </a:cxn>
                <a:cxn ang="0">
                  <a:pos x="32" y="185"/>
                </a:cxn>
                <a:cxn ang="0">
                  <a:pos x="41" y="197"/>
                </a:cxn>
                <a:cxn ang="0">
                  <a:pos x="53" y="207"/>
                </a:cxn>
                <a:cxn ang="0">
                  <a:pos x="63" y="214"/>
                </a:cxn>
                <a:cxn ang="0">
                  <a:pos x="73" y="219"/>
                </a:cxn>
                <a:cxn ang="0">
                  <a:pos x="82" y="221"/>
                </a:cxn>
                <a:cxn ang="0">
                  <a:pos x="102" y="226"/>
                </a:cxn>
                <a:cxn ang="0">
                  <a:pos x="116" y="226"/>
                </a:cxn>
                <a:cxn ang="0">
                  <a:pos x="131" y="226"/>
                </a:cxn>
                <a:cxn ang="0">
                  <a:pos x="151" y="221"/>
                </a:cxn>
                <a:cxn ang="0">
                  <a:pos x="160" y="219"/>
                </a:cxn>
                <a:cxn ang="0">
                  <a:pos x="170" y="214"/>
                </a:cxn>
                <a:cxn ang="0">
                  <a:pos x="180" y="207"/>
                </a:cxn>
                <a:cxn ang="0">
                  <a:pos x="192" y="197"/>
                </a:cxn>
                <a:cxn ang="0">
                  <a:pos x="201" y="185"/>
                </a:cxn>
                <a:cxn ang="0">
                  <a:pos x="209" y="171"/>
                </a:cxn>
                <a:cxn ang="0">
                  <a:pos x="216" y="154"/>
                </a:cxn>
                <a:cxn ang="0">
                  <a:pos x="223" y="133"/>
                </a:cxn>
                <a:cxn ang="0">
                  <a:pos x="228" y="109"/>
                </a:cxn>
                <a:cxn ang="0">
                  <a:pos x="233" y="81"/>
                </a:cxn>
                <a:cxn ang="0">
                  <a:pos x="233" y="50"/>
                </a:cxn>
                <a:cxn ang="0">
                  <a:pos x="233" y="14"/>
                </a:cxn>
                <a:cxn ang="0">
                  <a:pos x="231" y="5"/>
                </a:cxn>
                <a:cxn ang="0">
                  <a:pos x="228" y="2"/>
                </a:cxn>
                <a:cxn ang="0">
                  <a:pos x="226" y="0"/>
                </a:cxn>
                <a:cxn ang="0">
                  <a:pos x="223" y="2"/>
                </a:cxn>
                <a:cxn ang="0">
                  <a:pos x="199" y="12"/>
                </a:cxn>
                <a:cxn ang="0">
                  <a:pos x="175" y="21"/>
                </a:cxn>
                <a:cxn ang="0">
                  <a:pos x="148" y="28"/>
                </a:cxn>
                <a:cxn ang="0">
                  <a:pos x="116" y="33"/>
                </a:cxn>
                <a:cxn ang="0">
                  <a:pos x="99" y="33"/>
                </a:cxn>
                <a:cxn ang="0">
                  <a:pos x="82" y="31"/>
                </a:cxn>
                <a:cxn ang="0">
                  <a:pos x="66" y="26"/>
                </a:cxn>
                <a:cxn ang="0">
                  <a:pos x="48" y="21"/>
                </a:cxn>
                <a:cxn ang="0">
                  <a:pos x="32" y="1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2" y="12"/>
                </a:cxn>
              </a:cxnLst>
              <a:rect l="0" t="0" r="r" b="b"/>
              <a:pathLst>
                <a:path w="233" h="226">
                  <a:moveTo>
                    <a:pt x="2" y="12"/>
                  </a:moveTo>
                  <a:lnTo>
                    <a:pt x="0" y="50"/>
                  </a:lnTo>
                  <a:lnTo>
                    <a:pt x="2" y="81"/>
                  </a:lnTo>
                  <a:lnTo>
                    <a:pt x="5" y="109"/>
                  </a:lnTo>
                  <a:lnTo>
                    <a:pt x="10" y="133"/>
                  </a:lnTo>
                  <a:lnTo>
                    <a:pt x="17" y="154"/>
                  </a:lnTo>
                  <a:lnTo>
                    <a:pt x="24" y="171"/>
                  </a:lnTo>
                  <a:lnTo>
                    <a:pt x="32" y="185"/>
                  </a:lnTo>
                  <a:lnTo>
                    <a:pt x="41" y="197"/>
                  </a:lnTo>
                  <a:lnTo>
                    <a:pt x="53" y="207"/>
                  </a:lnTo>
                  <a:lnTo>
                    <a:pt x="63" y="214"/>
                  </a:lnTo>
                  <a:lnTo>
                    <a:pt x="73" y="219"/>
                  </a:lnTo>
                  <a:lnTo>
                    <a:pt x="82" y="221"/>
                  </a:lnTo>
                  <a:lnTo>
                    <a:pt x="102" y="226"/>
                  </a:lnTo>
                  <a:lnTo>
                    <a:pt x="116" y="226"/>
                  </a:lnTo>
                  <a:lnTo>
                    <a:pt x="131" y="226"/>
                  </a:lnTo>
                  <a:lnTo>
                    <a:pt x="151" y="221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0" y="207"/>
                  </a:lnTo>
                  <a:lnTo>
                    <a:pt x="192" y="197"/>
                  </a:lnTo>
                  <a:lnTo>
                    <a:pt x="201" y="185"/>
                  </a:lnTo>
                  <a:lnTo>
                    <a:pt x="209" y="171"/>
                  </a:lnTo>
                  <a:lnTo>
                    <a:pt x="216" y="154"/>
                  </a:lnTo>
                  <a:lnTo>
                    <a:pt x="223" y="133"/>
                  </a:lnTo>
                  <a:lnTo>
                    <a:pt x="228" y="109"/>
                  </a:lnTo>
                  <a:lnTo>
                    <a:pt x="233" y="81"/>
                  </a:lnTo>
                  <a:lnTo>
                    <a:pt x="233" y="50"/>
                  </a:lnTo>
                  <a:lnTo>
                    <a:pt x="233" y="14"/>
                  </a:lnTo>
                  <a:lnTo>
                    <a:pt x="231" y="5"/>
                  </a:lnTo>
                  <a:lnTo>
                    <a:pt x="228" y="2"/>
                  </a:lnTo>
                  <a:lnTo>
                    <a:pt x="226" y="0"/>
                  </a:lnTo>
                  <a:lnTo>
                    <a:pt x="223" y="2"/>
                  </a:lnTo>
                  <a:lnTo>
                    <a:pt x="199" y="12"/>
                  </a:lnTo>
                  <a:lnTo>
                    <a:pt x="175" y="21"/>
                  </a:lnTo>
                  <a:lnTo>
                    <a:pt x="148" y="28"/>
                  </a:lnTo>
                  <a:lnTo>
                    <a:pt x="116" y="33"/>
                  </a:lnTo>
                  <a:lnTo>
                    <a:pt x="99" y="33"/>
                  </a:lnTo>
                  <a:lnTo>
                    <a:pt x="82" y="31"/>
                  </a:lnTo>
                  <a:lnTo>
                    <a:pt x="66" y="26"/>
                  </a:lnTo>
                  <a:lnTo>
                    <a:pt x="48" y="21"/>
                  </a:lnTo>
                  <a:lnTo>
                    <a:pt x="32" y="1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Freeform 259"/>
            <p:cNvSpPr/>
            <p:nvPr/>
          </p:nvSpPr>
          <p:spPr bwMode="auto">
            <a:xfrm>
              <a:off x="958785" y="2969936"/>
              <a:ext cx="100382" cy="39711"/>
            </a:xfrm>
            <a:custGeom>
              <a:avLst/>
              <a:gdLst/>
              <a:ahLst/>
              <a:cxnLst>
                <a:cxn ang="0">
                  <a:pos x="182" y="3"/>
                </a:cxn>
                <a:cxn ang="0">
                  <a:pos x="180" y="24"/>
                </a:cxn>
                <a:cxn ang="0">
                  <a:pos x="177" y="38"/>
                </a:cxn>
                <a:cxn ang="0">
                  <a:pos x="175" y="50"/>
                </a:cxn>
                <a:cxn ang="0">
                  <a:pos x="165" y="55"/>
                </a:cxn>
                <a:cxn ang="0">
                  <a:pos x="146" y="62"/>
                </a:cxn>
                <a:cxn ang="0">
                  <a:pos x="122" y="69"/>
                </a:cxn>
                <a:cxn ang="0">
                  <a:pos x="97" y="72"/>
                </a:cxn>
                <a:cxn ang="0">
                  <a:pos x="71" y="69"/>
                </a:cxn>
                <a:cxn ang="0">
                  <a:pos x="44" y="62"/>
                </a:cxn>
                <a:cxn ang="0">
                  <a:pos x="20" y="52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3" y="29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5" y="7"/>
                </a:cxn>
                <a:cxn ang="0">
                  <a:pos x="29" y="14"/>
                </a:cxn>
                <a:cxn ang="0">
                  <a:pos x="51" y="19"/>
                </a:cxn>
                <a:cxn ang="0">
                  <a:pos x="78" y="21"/>
                </a:cxn>
                <a:cxn ang="0">
                  <a:pos x="109" y="21"/>
                </a:cxn>
                <a:cxn ang="0">
                  <a:pos x="127" y="19"/>
                </a:cxn>
                <a:cxn ang="0">
                  <a:pos x="143" y="14"/>
                </a:cxn>
                <a:cxn ang="0">
                  <a:pos x="163" y="10"/>
                </a:cxn>
                <a:cxn ang="0">
                  <a:pos x="182" y="3"/>
                </a:cxn>
              </a:cxnLst>
              <a:rect l="0" t="0" r="r" b="b"/>
              <a:pathLst>
                <a:path w="182" h="72">
                  <a:moveTo>
                    <a:pt x="182" y="3"/>
                  </a:moveTo>
                  <a:lnTo>
                    <a:pt x="180" y="24"/>
                  </a:lnTo>
                  <a:lnTo>
                    <a:pt x="177" y="38"/>
                  </a:lnTo>
                  <a:lnTo>
                    <a:pt x="175" y="50"/>
                  </a:lnTo>
                  <a:lnTo>
                    <a:pt x="165" y="55"/>
                  </a:lnTo>
                  <a:lnTo>
                    <a:pt x="146" y="62"/>
                  </a:lnTo>
                  <a:lnTo>
                    <a:pt x="122" y="69"/>
                  </a:lnTo>
                  <a:lnTo>
                    <a:pt x="97" y="72"/>
                  </a:lnTo>
                  <a:lnTo>
                    <a:pt x="71" y="69"/>
                  </a:lnTo>
                  <a:lnTo>
                    <a:pt x="44" y="62"/>
                  </a:lnTo>
                  <a:lnTo>
                    <a:pt x="20" y="52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3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29" y="14"/>
                  </a:lnTo>
                  <a:lnTo>
                    <a:pt x="51" y="19"/>
                  </a:lnTo>
                  <a:lnTo>
                    <a:pt x="78" y="21"/>
                  </a:lnTo>
                  <a:lnTo>
                    <a:pt x="109" y="21"/>
                  </a:lnTo>
                  <a:lnTo>
                    <a:pt x="127" y="19"/>
                  </a:lnTo>
                  <a:lnTo>
                    <a:pt x="143" y="14"/>
                  </a:lnTo>
                  <a:lnTo>
                    <a:pt x="163" y="10"/>
                  </a:lnTo>
                  <a:lnTo>
                    <a:pt x="1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" name="Freeform 260"/>
            <p:cNvSpPr/>
            <p:nvPr/>
          </p:nvSpPr>
          <p:spPr bwMode="auto">
            <a:xfrm>
              <a:off x="948305" y="3027848"/>
              <a:ext cx="99278" cy="62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7"/>
                </a:cxn>
                <a:cxn ang="0">
                  <a:pos x="53" y="14"/>
                </a:cxn>
                <a:cxn ang="0">
                  <a:pos x="82" y="23"/>
                </a:cxn>
                <a:cxn ang="0">
                  <a:pos x="114" y="38"/>
                </a:cxn>
                <a:cxn ang="0">
                  <a:pos x="141" y="52"/>
                </a:cxn>
                <a:cxn ang="0">
                  <a:pos x="153" y="61"/>
                </a:cxn>
                <a:cxn ang="0">
                  <a:pos x="165" y="71"/>
                </a:cxn>
                <a:cxn ang="0">
                  <a:pos x="172" y="80"/>
                </a:cxn>
                <a:cxn ang="0">
                  <a:pos x="180" y="90"/>
                </a:cxn>
                <a:cxn ang="0">
                  <a:pos x="177" y="92"/>
                </a:cxn>
                <a:cxn ang="0">
                  <a:pos x="170" y="99"/>
                </a:cxn>
                <a:cxn ang="0">
                  <a:pos x="160" y="104"/>
                </a:cxn>
                <a:cxn ang="0">
                  <a:pos x="141" y="111"/>
                </a:cxn>
                <a:cxn ang="0">
                  <a:pos x="124" y="114"/>
                </a:cxn>
                <a:cxn ang="0">
                  <a:pos x="111" y="114"/>
                </a:cxn>
                <a:cxn ang="0">
                  <a:pos x="99" y="114"/>
                </a:cxn>
                <a:cxn ang="0">
                  <a:pos x="85" y="111"/>
                </a:cxn>
                <a:cxn ang="0">
                  <a:pos x="70" y="107"/>
                </a:cxn>
                <a:cxn ang="0">
                  <a:pos x="53" y="97"/>
                </a:cxn>
                <a:cxn ang="0">
                  <a:pos x="36" y="85"/>
                </a:cxn>
                <a:cxn ang="0">
                  <a:pos x="29" y="76"/>
                </a:cxn>
                <a:cxn ang="0">
                  <a:pos x="22" y="64"/>
                </a:cxn>
                <a:cxn ang="0">
                  <a:pos x="14" y="52"/>
                </a:cxn>
                <a:cxn ang="0">
                  <a:pos x="9" y="35"/>
                </a:cxn>
                <a:cxn ang="0">
                  <a:pos x="5" y="19"/>
                </a:cxn>
                <a:cxn ang="0">
                  <a:pos x="0" y="0"/>
                </a:cxn>
              </a:cxnLst>
              <a:rect l="0" t="0" r="r" b="b"/>
              <a:pathLst>
                <a:path w="180" h="114">
                  <a:moveTo>
                    <a:pt x="0" y="0"/>
                  </a:moveTo>
                  <a:lnTo>
                    <a:pt x="29" y="7"/>
                  </a:lnTo>
                  <a:lnTo>
                    <a:pt x="53" y="14"/>
                  </a:lnTo>
                  <a:lnTo>
                    <a:pt x="82" y="23"/>
                  </a:lnTo>
                  <a:lnTo>
                    <a:pt x="114" y="38"/>
                  </a:lnTo>
                  <a:lnTo>
                    <a:pt x="141" y="52"/>
                  </a:lnTo>
                  <a:lnTo>
                    <a:pt x="153" y="61"/>
                  </a:lnTo>
                  <a:lnTo>
                    <a:pt x="165" y="71"/>
                  </a:lnTo>
                  <a:lnTo>
                    <a:pt x="172" y="80"/>
                  </a:lnTo>
                  <a:lnTo>
                    <a:pt x="180" y="90"/>
                  </a:lnTo>
                  <a:lnTo>
                    <a:pt x="177" y="92"/>
                  </a:lnTo>
                  <a:lnTo>
                    <a:pt x="170" y="99"/>
                  </a:lnTo>
                  <a:lnTo>
                    <a:pt x="160" y="104"/>
                  </a:lnTo>
                  <a:lnTo>
                    <a:pt x="141" y="111"/>
                  </a:lnTo>
                  <a:lnTo>
                    <a:pt x="124" y="114"/>
                  </a:lnTo>
                  <a:lnTo>
                    <a:pt x="111" y="114"/>
                  </a:lnTo>
                  <a:lnTo>
                    <a:pt x="99" y="114"/>
                  </a:lnTo>
                  <a:lnTo>
                    <a:pt x="85" y="111"/>
                  </a:lnTo>
                  <a:lnTo>
                    <a:pt x="70" y="107"/>
                  </a:lnTo>
                  <a:lnTo>
                    <a:pt x="53" y="97"/>
                  </a:lnTo>
                  <a:lnTo>
                    <a:pt x="36" y="85"/>
                  </a:lnTo>
                  <a:lnTo>
                    <a:pt x="29" y="76"/>
                  </a:lnTo>
                  <a:lnTo>
                    <a:pt x="22" y="64"/>
                  </a:lnTo>
                  <a:lnTo>
                    <a:pt x="14" y="52"/>
                  </a:lnTo>
                  <a:lnTo>
                    <a:pt x="9" y="35"/>
                  </a:lnTo>
                  <a:lnTo>
                    <a:pt x="5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" name="Freeform 261"/>
            <p:cNvSpPr/>
            <p:nvPr/>
          </p:nvSpPr>
          <p:spPr bwMode="auto">
            <a:xfrm>
              <a:off x="665913" y="2460306"/>
              <a:ext cx="619939" cy="317140"/>
            </a:xfrm>
            <a:custGeom>
              <a:avLst/>
              <a:gdLst/>
              <a:ahLst/>
              <a:cxnLst>
                <a:cxn ang="0">
                  <a:pos x="835" y="47"/>
                </a:cxn>
                <a:cxn ang="0">
                  <a:pos x="692" y="14"/>
                </a:cxn>
                <a:cxn ang="0">
                  <a:pos x="614" y="5"/>
                </a:cxn>
                <a:cxn ang="0">
                  <a:pos x="534" y="0"/>
                </a:cxn>
                <a:cxn ang="0">
                  <a:pos x="453" y="5"/>
                </a:cxn>
                <a:cxn ang="0">
                  <a:pos x="376" y="14"/>
                </a:cxn>
                <a:cxn ang="0">
                  <a:pos x="303" y="33"/>
                </a:cxn>
                <a:cxn ang="0">
                  <a:pos x="232" y="59"/>
                </a:cxn>
                <a:cxn ang="0">
                  <a:pos x="169" y="97"/>
                </a:cxn>
                <a:cxn ang="0">
                  <a:pos x="114" y="145"/>
                </a:cxn>
                <a:cxn ang="0">
                  <a:pos x="67" y="204"/>
                </a:cxn>
                <a:cxn ang="0">
                  <a:pos x="31" y="276"/>
                </a:cxn>
                <a:cxn ang="0">
                  <a:pos x="9" y="361"/>
                </a:cxn>
                <a:cxn ang="0">
                  <a:pos x="0" y="458"/>
                </a:cxn>
                <a:cxn ang="0">
                  <a:pos x="7" y="573"/>
                </a:cxn>
                <a:cxn ang="0">
                  <a:pos x="77" y="553"/>
                </a:cxn>
                <a:cxn ang="0">
                  <a:pos x="264" y="520"/>
                </a:cxn>
                <a:cxn ang="0">
                  <a:pos x="262" y="439"/>
                </a:cxn>
                <a:cxn ang="0">
                  <a:pos x="267" y="373"/>
                </a:cxn>
                <a:cxn ang="0">
                  <a:pos x="284" y="311"/>
                </a:cxn>
                <a:cxn ang="0">
                  <a:pos x="298" y="287"/>
                </a:cxn>
                <a:cxn ang="0">
                  <a:pos x="288" y="368"/>
                </a:cxn>
                <a:cxn ang="0">
                  <a:pos x="288" y="442"/>
                </a:cxn>
                <a:cxn ang="0">
                  <a:pos x="298" y="497"/>
                </a:cxn>
                <a:cxn ang="0">
                  <a:pos x="369" y="508"/>
                </a:cxn>
                <a:cxn ang="0">
                  <a:pos x="361" y="439"/>
                </a:cxn>
                <a:cxn ang="0">
                  <a:pos x="361" y="385"/>
                </a:cxn>
                <a:cxn ang="0">
                  <a:pos x="374" y="333"/>
                </a:cxn>
                <a:cxn ang="0">
                  <a:pos x="388" y="382"/>
                </a:cxn>
                <a:cxn ang="0">
                  <a:pos x="400" y="477"/>
                </a:cxn>
                <a:cxn ang="0">
                  <a:pos x="487" y="499"/>
                </a:cxn>
                <a:cxn ang="0">
                  <a:pos x="667" y="499"/>
                </a:cxn>
                <a:cxn ang="0">
                  <a:pos x="769" y="480"/>
                </a:cxn>
                <a:cxn ang="0">
                  <a:pos x="784" y="387"/>
                </a:cxn>
                <a:cxn ang="0">
                  <a:pos x="801" y="340"/>
                </a:cxn>
                <a:cxn ang="0">
                  <a:pos x="808" y="390"/>
                </a:cxn>
                <a:cxn ang="0">
                  <a:pos x="808" y="442"/>
                </a:cxn>
                <a:cxn ang="0">
                  <a:pos x="798" y="511"/>
                </a:cxn>
                <a:cxn ang="0">
                  <a:pos x="873" y="485"/>
                </a:cxn>
                <a:cxn ang="0">
                  <a:pos x="881" y="411"/>
                </a:cxn>
                <a:cxn ang="0">
                  <a:pos x="878" y="321"/>
                </a:cxn>
                <a:cxn ang="0">
                  <a:pos x="883" y="309"/>
                </a:cxn>
                <a:cxn ang="0">
                  <a:pos x="898" y="349"/>
                </a:cxn>
                <a:cxn ang="0">
                  <a:pos x="905" y="411"/>
                </a:cxn>
                <a:cxn ang="0">
                  <a:pos x="905" y="475"/>
                </a:cxn>
                <a:cxn ang="0">
                  <a:pos x="951" y="534"/>
                </a:cxn>
                <a:cxn ang="0">
                  <a:pos x="1051" y="561"/>
                </a:cxn>
                <a:cxn ang="0">
                  <a:pos x="1107" y="558"/>
                </a:cxn>
                <a:cxn ang="0">
                  <a:pos x="1119" y="482"/>
                </a:cxn>
                <a:cxn ang="0">
                  <a:pos x="1124" y="409"/>
                </a:cxn>
                <a:cxn ang="0">
                  <a:pos x="1114" y="326"/>
                </a:cxn>
                <a:cxn ang="0">
                  <a:pos x="1097" y="264"/>
                </a:cxn>
                <a:cxn ang="0">
                  <a:pos x="1078" y="221"/>
                </a:cxn>
                <a:cxn ang="0">
                  <a:pos x="1053" y="181"/>
                </a:cxn>
                <a:cxn ang="0">
                  <a:pos x="1019" y="145"/>
                </a:cxn>
                <a:cxn ang="0">
                  <a:pos x="978" y="112"/>
                </a:cxn>
                <a:cxn ang="0">
                  <a:pos x="929" y="81"/>
                </a:cxn>
              </a:cxnLst>
              <a:rect l="0" t="0" r="r" b="b"/>
              <a:pathLst>
                <a:path w="1124" h="575">
                  <a:moveTo>
                    <a:pt x="900" y="69"/>
                  </a:moveTo>
                  <a:lnTo>
                    <a:pt x="835" y="47"/>
                  </a:lnTo>
                  <a:lnTo>
                    <a:pt x="764" y="29"/>
                  </a:lnTo>
                  <a:lnTo>
                    <a:pt x="692" y="14"/>
                  </a:lnTo>
                  <a:lnTo>
                    <a:pt x="653" y="10"/>
                  </a:lnTo>
                  <a:lnTo>
                    <a:pt x="614" y="5"/>
                  </a:lnTo>
                  <a:lnTo>
                    <a:pt x="573" y="3"/>
                  </a:lnTo>
                  <a:lnTo>
                    <a:pt x="534" y="0"/>
                  </a:lnTo>
                  <a:lnTo>
                    <a:pt x="495" y="3"/>
                  </a:lnTo>
                  <a:lnTo>
                    <a:pt x="453" y="5"/>
                  </a:lnTo>
                  <a:lnTo>
                    <a:pt x="415" y="7"/>
                  </a:lnTo>
                  <a:lnTo>
                    <a:pt x="376" y="14"/>
                  </a:lnTo>
                  <a:lnTo>
                    <a:pt x="339" y="21"/>
                  </a:lnTo>
                  <a:lnTo>
                    <a:pt x="303" y="33"/>
                  </a:lnTo>
                  <a:lnTo>
                    <a:pt x="267" y="45"/>
                  </a:lnTo>
                  <a:lnTo>
                    <a:pt x="232" y="59"/>
                  </a:lnTo>
                  <a:lnTo>
                    <a:pt x="198" y="78"/>
                  </a:lnTo>
                  <a:lnTo>
                    <a:pt x="169" y="97"/>
                  </a:lnTo>
                  <a:lnTo>
                    <a:pt x="140" y="119"/>
                  </a:lnTo>
                  <a:lnTo>
                    <a:pt x="114" y="145"/>
                  </a:lnTo>
                  <a:lnTo>
                    <a:pt x="89" y="174"/>
                  </a:lnTo>
                  <a:lnTo>
                    <a:pt x="67" y="204"/>
                  </a:lnTo>
                  <a:lnTo>
                    <a:pt x="48" y="240"/>
                  </a:lnTo>
                  <a:lnTo>
                    <a:pt x="31" y="276"/>
                  </a:lnTo>
                  <a:lnTo>
                    <a:pt x="19" y="316"/>
                  </a:lnTo>
                  <a:lnTo>
                    <a:pt x="9" y="361"/>
                  </a:lnTo>
                  <a:lnTo>
                    <a:pt x="2" y="409"/>
                  </a:lnTo>
                  <a:lnTo>
                    <a:pt x="0" y="458"/>
                  </a:lnTo>
                  <a:lnTo>
                    <a:pt x="2" y="513"/>
                  </a:lnTo>
                  <a:lnTo>
                    <a:pt x="7" y="573"/>
                  </a:lnTo>
                  <a:lnTo>
                    <a:pt x="26" y="568"/>
                  </a:lnTo>
                  <a:lnTo>
                    <a:pt x="77" y="553"/>
                  </a:lnTo>
                  <a:lnTo>
                    <a:pt x="157" y="537"/>
                  </a:lnTo>
                  <a:lnTo>
                    <a:pt x="264" y="520"/>
                  </a:lnTo>
                  <a:lnTo>
                    <a:pt x="262" y="470"/>
                  </a:lnTo>
                  <a:lnTo>
                    <a:pt x="262" y="439"/>
                  </a:lnTo>
                  <a:lnTo>
                    <a:pt x="264" y="406"/>
                  </a:lnTo>
                  <a:lnTo>
                    <a:pt x="267" y="373"/>
                  </a:lnTo>
                  <a:lnTo>
                    <a:pt x="274" y="340"/>
                  </a:lnTo>
                  <a:lnTo>
                    <a:pt x="284" y="311"/>
                  </a:lnTo>
                  <a:lnTo>
                    <a:pt x="291" y="299"/>
                  </a:lnTo>
                  <a:lnTo>
                    <a:pt x="298" y="287"/>
                  </a:lnTo>
                  <a:lnTo>
                    <a:pt x="296" y="311"/>
                  </a:lnTo>
                  <a:lnTo>
                    <a:pt x="288" y="368"/>
                  </a:lnTo>
                  <a:lnTo>
                    <a:pt x="288" y="404"/>
                  </a:lnTo>
                  <a:lnTo>
                    <a:pt x="288" y="442"/>
                  </a:lnTo>
                  <a:lnTo>
                    <a:pt x="293" y="480"/>
                  </a:lnTo>
                  <a:lnTo>
                    <a:pt x="298" y="497"/>
                  </a:lnTo>
                  <a:lnTo>
                    <a:pt x="303" y="516"/>
                  </a:lnTo>
                  <a:lnTo>
                    <a:pt x="369" y="508"/>
                  </a:lnTo>
                  <a:lnTo>
                    <a:pt x="364" y="466"/>
                  </a:lnTo>
                  <a:lnTo>
                    <a:pt x="361" y="439"/>
                  </a:lnTo>
                  <a:lnTo>
                    <a:pt x="359" y="413"/>
                  </a:lnTo>
                  <a:lnTo>
                    <a:pt x="361" y="385"/>
                  </a:lnTo>
                  <a:lnTo>
                    <a:pt x="366" y="356"/>
                  </a:lnTo>
                  <a:lnTo>
                    <a:pt x="374" y="333"/>
                  </a:lnTo>
                  <a:lnTo>
                    <a:pt x="383" y="311"/>
                  </a:lnTo>
                  <a:lnTo>
                    <a:pt x="388" y="382"/>
                  </a:lnTo>
                  <a:lnTo>
                    <a:pt x="395" y="447"/>
                  </a:lnTo>
                  <a:lnTo>
                    <a:pt x="400" y="477"/>
                  </a:lnTo>
                  <a:lnTo>
                    <a:pt x="405" y="504"/>
                  </a:lnTo>
                  <a:lnTo>
                    <a:pt x="487" y="499"/>
                  </a:lnTo>
                  <a:lnTo>
                    <a:pt x="575" y="497"/>
                  </a:lnTo>
                  <a:lnTo>
                    <a:pt x="667" y="499"/>
                  </a:lnTo>
                  <a:lnTo>
                    <a:pt x="762" y="506"/>
                  </a:lnTo>
                  <a:lnTo>
                    <a:pt x="769" y="480"/>
                  </a:lnTo>
                  <a:lnTo>
                    <a:pt x="774" y="449"/>
                  </a:lnTo>
                  <a:lnTo>
                    <a:pt x="784" y="387"/>
                  </a:lnTo>
                  <a:lnTo>
                    <a:pt x="791" y="318"/>
                  </a:lnTo>
                  <a:lnTo>
                    <a:pt x="801" y="340"/>
                  </a:lnTo>
                  <a:lnTo>
                    <a:pt x="805" y="363"/>
                  </a:lnTo>
                  <a:lnTo>
                    <a:pt x="808" y="390"/>
                  </a:lnTo>
                  <a:lnTo>
                    <a:pt x="808" y="416"/>
                  </a:lnTo>
                  <a:lnTo>
                    <a:pt x="808" y="442"/>
                  </a:lnTo>
                  <a:lnTo>
                    <a:pt x="805" y="468"/>
                  </a:lnTo>
                  <a:lnTo>
                    <a:pt x="798" y="511"/>
                  </a:lnTo>
                  <a:lnTo>
                    <a:pt x="864" y="520"/>
                  </a:lnTo>
                  <a:lnTo>
                    <a:pt x="873" y="485"/>
                  </a:lnTo>
                  <a:lnTo>
                    <a:pt x="878" y="447"/>
                  </a:lnTo>
                  <a:lnTo>
                    <a:pt x="881" y="411"/>
                  </a:lnTo>
                  <a:lnTo>
                    <a:pt x="881" y="375"/>
                  </a:lnTo>
                  <a:lnTo>
                    <a:pt x="878" y="321"/>
                  </a:lnTo>
                  <a:lnTo>
                    <a:pt x="876" y="297"/>
                  </a:lnTo>
                  <a:lnTo>
                    <a:pt x="883" y="309"/>
                  </a:lnTo>
                  <a:lnTo>
                    <a:pt x="888" y="321"/>
                  </a:lnTo>
                  <a:lnTo>
                    <a:pt x="898" y="349"/>
                  </a:lnTo>
                  <a:lnTo>
                    <a:pt x="903" y="380"/>
                  </a:lnTo>
                  <a:lnTo>
                    <a:pt x="905" y="411"/>
                  </a:lnTo>
                  <a:lnTo>
                    <a:pt x="907" y="444"/>
                  </a:lnTo>
                  <a:lnTo>
                    <a:pt x="905" y="475"/>
                  </a:lnTo>
                  <a:lnTo>
                    <a:pt x="903" y="525"/>
                  </a:lnTo>
                  <a:lnTo>
                    <a:pt x="951" y="534"/>
                  </a:lnTo>
                  <a:lnTo>
                    <a:pt x="1002" y="546"/>
                  </a:lnTo>
                  <a:lnTo>
                    <a:pt x="1051" y="561"/>
                  </a:lnTo>
                  <a:lnTo>
                    <a:pt x="1102" y="575"/>
                  </a:lnTo>
                  <a:lnTo>
                    <a:pt x="1107" y="558"/>
                  </a:lnTo>
                  <a:lnTo>
                    <a:pt x="1114" y="513"/>
                  </a:lnTo>
                  <a:lnTo>
                    <a:pt x="1119" y="482"/>
                  </a:lnTo>
                  <a:lnTo>
                    <a:pt x="1121" y="447"/>
                  </a:lnTo>
                  <a:lnTo>
                    <a:pt x="1124" y="409"/>
                  </a:lnTo>
                  <a:lnTo>
                    <a:pt x="1121" y="368"/>
                  </a:lnTo>
                  <a:lnTo>
                    <a:pt x="1114" y="326"/>
                  </a:lnTo>
                  <a:lnTo>
                    <a:pt x="1104" y="285"/>
                  </a:lnTo>
                  <a:lnTo>
                    <a:pt x="1097" y="264"/>
                  </a:lnTo>
                  <a:lnTo>
                    <a:pt x="1090" y="242"/>
                  </a:lnTo>
                  <a:lnTo>
                    <a:pt x="1078" y="221"/>
                  </a:lnTo>
                  <a:lnTo>
                    <a:pt x="1065" y="202"/>
                  </a:lnTo>
                  <a:lnTo>
                    <a:pt x="1053" y="181"/>
                  </a:lnTo>
                  <a:lnTo>
                    <a:pt x="1036" y="162"/>
                  </a:lnTo>
                  <a:lnTo>
                    <a:pt x="1019" y="145"/>
                  </a:lnTo>
                  <a:lnTo>
                    <a:pt x="1000" y="126"/>
                  </a:lnTo>
                  <a:lnTo>
                    <a:pt x="978" y="112"/>
                  </a:lnTo>
                  <a:lnTo>
                    <a:pt x="954" y="95"/>
                  </a:lnTo>
                  <a:lnTo>
                    <a:pt x="929" y="81"/>
                  </a:lnTo>
                  <a:lnTo>
                    <a:pt x="900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Freeform 262"/>
            <p:cNvSpPr/>
            <p:nvPr/>
          </p:nvSpPr>
          <p:spPr bwMode="auto">
            <a:xfrm>
              <a:off x="793872" y="2485126"/>
              <a:ext cx="376707" cy="7115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73" y="10"/>
                </a:cxn>
                <a:cxn ang="0">
                  <a:pos x="219" y="17"/>
                </a:cxn>
                <a:cxn ang="0">
                  <a:pos x="275" y="24"/>
                </a:cxn>
                <a:cxn ang="0">
                  <a:pos x="338" y="31"/>
                </a:cxn>
                <a:cxn ang="0">
                  <a:pos x="401" y="31"/>
                </a:cxn>
                <a:cxn ang="0">
                  <a:pos x="433" y="31"/>
                </a:cxn>
                <a:cxn ang="0">
                  <a:pos x="462" y="29"/>
                </a:cxn>
                <a:cxn ang="0">
                  <a:pos x="491" y="24"/>
                </a:cxn>
                <a:cxn ang="0">
                  <a:pos x="515" y="17"/>
                </a:cxn>
                <a:cxn ang="0">
                  <a:pos x="542" y="24"/>
                </a:cxn>
                <a:cxn ang="0">
                  <a:pos x="600" y="38"/>
                </a:cxn>
                <a:cxn ang="0">
                  <a:pos x="629" y="48"/>
                </a:cxn>
                <a:cxn ang="0">
                  <a:pos x="656" y="57"/>
                </a:cxn>
                <a:cxn ang="0">
                  <a:pos x="675" y="67"/>
                </a:cxn>
                <a:cxn ang="0">
                  <a:pos x="680" y="71"/>
                </a:cxn>
                <a:cxn ang="0">
                  <a:pos x="683" y="76"/>
                </a:cxn>
                <a:cxn ang="0">
                  <a:pos x="683" y="78"/>
                </a:cxn>
                <a:cxn ang="0">
                  <a:pos x="678" y="81"/>
                </a:cxn>
                <a:cxn ang="0">
                  <a:pos x="661" y="86"/>
                </a:cxn>
                <a:cxn ang="0">
                  <a:pos x="637" y="93"/>
                </a:cxn>
                <a:cxn ang="0">
                  <a:pos x="603" y="100"/>
                </a:cxn>
                <a:cxn ang="0">
                  <a:pos x="518" y="114"/>
                </a:cxn>
                <a:cxn ang="0">
                  <a:pos x="467" y="119"/>
                </a:cxn>
                <a:cxn ang="0">
                  <a:pos x="411" y="124"/>
                </a:cxn>
                <a:cxn ang="0">
                  <a:pos x="355" y="129"/>
                </a:cxn>
                <a:cxn ang="0">
                  <a:pos x="299" y="129"/>
                </a:cxn>
                <a:cxn ang="0">
                  <a:pos x="241" y="126"/>
                </a:cxn>
                <a:cxn ang="0">
                  <a:pos x="185" y="121"/>
                </a:cxn>
                <a:cxn ang="0">
                  <a:pos x="134" y="114"/>
                </a:cxn>
                <a:cxn ang="0">
                  <a:pos x="83" y="102"/>
                </a:cxn>
                <a:cxn ang="0">
                  <a:pos x="61" y="98"/>
                </a:cxn>
                <a:cxn ang="0">
                  <a:pos x="39" y="88"/>
                </a:cxn>
                <a:cxn ang="0">
                  <a:pos x="20" y="78"/>
                </a:cxn>
                <a:cxn ang="0">
                  <a:pos x="0" y="69"/>
                </a:cxn>
                <a:cxn ang="0">
                  <a:pos x="5" y="60"/>
                </a:cxn>
                <a:cxn ang="0">
                  <a:pos x="13" y="50"/>
                </a:cxn>
                <a:cxn ang="0">
                  <a:pos x="25" y="38"/>
                </a:cxn>
                <a:cxn ang="0">
                  <a:pos x="42" y="26"/>
                </a:cxn>
                <a:cxn ang="0">
                  <a:pos x="64" y="17"/>
                </a:cxn>
                <a:cxn ang="0">
                  <a:pos x="95" y="7"/>
                </a:cxn>
                <a:cxn ang="0">
                  <a:pos x="132" y="0"/>
                </a:cxn>
              </a:cxnLst>
              <a:rect l="0" t="0" r="r" b="b"/>
              <a:pathLst>
                <a:path w="683" h="129">
                  <a:moveTo>
                    <a:pt x="132" y="0"/>
                  </a:moveTo>
                  <a:lnTo>
                    <a:pt x="173" y="10"/>
                  </a:lnTo>
                  <a:lnTo>
                    <a:pt x="219" y="17"/>
                  </a:lnTo>
                  <a:lnTo>
                    <a:pt x="275" y="24"/>
                  </a:lnTo>
                  <a:lnTo>
                    <a:pt x="338" y="31"/>
                  </a:lnTo>
                  <a:lnTo>
                    <a:pt x="401" y="31"/>
                  </a:lnTo>
                  <a:lnTo>
                    <a:pt x="433" y="31"/>
                  </a:lnTo>
                  <a:lnTo>
                    <a:pt x="462" y="29"/>
                  </a:lnTo>
                  <a:lnTo>
                    <a:pt x="491" y="24"/>
                  </a:lnTo>
                  <a:lnTo>
                    <a:pt x="515" y="17"/>
                  </a:lnTo>
                  <a:lnTo>
                    <a:pt x="542" y="24"/>
                  </a:lnTo>
                  <a:lnTo>
                    <a:pt x="600" y="38"/>
                  </a:lnTo>
                  <a:lnTo>
                    <a:pt x="629" y="48"/>
                  </a:lnTo>
                  <a:lnTo>
                    <a:pt x="656" y="57"/>
                  </a:lnTo>
                  <a:lnTo>
                    <a:pt x="675" y="67"/>
                  </a:lnTo>
                  <a:lnTo>
                    <a:pt x="680" y="71"/>
                  </a:lnTo>
                  <a:lnTo>
                    <a:pt x="683" y="76"/>
                  </a:lnTo>
                  <a:lnTo>
                    <a:pt x="683" y="78"/>
                  </a:lnTo>
                  <a:lnTo>
                    <a:pt x="678" y="81"/>
                  </a:lnTo>
                  <a:lnTo>
                    <a:pt x="661" y="86"/>
                  </a:lnTo>
                  <a:lnTo>
                    <a:pt x="637" y="93"/>
                  </a:lnTo>
                  <a:lnTo>
                    <a:pt x="603" y="100"/>
                  </a:lnTo>
                  <a:lnTo>
                    <a:pt x="518" y="114"/>
                  </a:lnTo>
                  <a:lnTo>
                    <a:pt x="467" y="119"/>
                  </a:lnTo>
                  <a:lnTo>
                    <a:pt x="411" y="124"/>
                  </a:lnTo>
                  <a:lnTo>
                    <a:pt x="355" y="129"/>
                  </a:lnTo>
                  <a:lnTo>
                    <a:pt x="299" y="129"/>
                  </a:lnTo>
                  <a:lnTo>
                    <a:pt x="241" y="126"/>
                  </a:lnTo>
                  <a:lnTo>
                    <a:pt x="185" y="121"/>
                  </a:lnTo>
                  <a:lnTo>
                    <a:pt x="134" y="114"/>
                  </a:lnTo>
                  <a:lnTo>
                    <a:pt x="83" y="102"/>
                  </a:lnTo>
                  <a:lnTo>
                    <a:pt x="61" y="98"/>
                  </a:lnTo>
                  <a:lnTo>
                    <a:pt x="39" y="88"/>
                  </a:lnTo>
                  <a:lnTo>
                    <a:pt x="20" y="78"/>
                  </a:lnTo>
                  <a:lnTo>
                    <a:pt x="0" y="69"/>
                  </a:lnTo>
                  <a:lnTo>
                    <a:pt x="5" y="60"/>
                  </a:lnTo>
                  <a:lnTo>
                    <a:pt x="13" y="50"/>
                  </a:lnTo>
                  <a:lnTo>
                    <a:pt x="25" y="38"/>
                  </a:lnTo>
                  <a:lnTo>
                    <a:pt x="42" y="26"/>
                  </a:lnTo>
                  <a:lnTo>
                    <a:pt x="64" y="17"/>
                  </a:lnTo>
                  <a:lnTo>
                    <a:pt x="95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2" name="Freeform 263"/>
            <p:cNvSpPr/>
            <p:nvPr/>
          </p:nvSpPr>
          <p:spPr bwMode="auto">
            <a:xfrm>
              <a:off x="760779" y="2485126"/>
              <a:ext cx="167119" cy="87696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50" y="12"/>
                </a:cxn>
                <a:cxn ang="0">
                  <a:pos x="102" y="38"/>
                </a:cxn>
                <a:cxn ang="0">
                  <a:pos x="75" y="55"/>
                </a:cxn>
                <a:cxn ang="0">
                  <a:pos x="51" y="76"/>
                </a:cxn>
                <a:cxn ang="0">
                  <a:pos x="26" y="98"/>
                </a:cxn>
                <a:cxn ang="0">
                  <a:pos x="19" y="109"/>
                </a:cxn>
                <a:cxn ang="0">
                  <a:pos x="12" y="119"/>
                </a:cxn>
                <a:cxn ang="0">
                  <a:pos x="2" y="138"/>
                </a:cxn>
                <a:cxn ang="0">
                  <a:pos x="0" y="147"/>
                </a:cxn>
                <a:cxn ang="0">
                  <a:pos x="0" y="150"/>
                </a:cxn>
                <a:cxn ang="0">
                  <a:pos x="2" y="152"/>
                </a:cxn>
                <a:cxn ang="0">
                  <a:pos x="7" y="150"/>
                </a:cxn>
                <a:cxn ang="0">
                  <a:pos x="26" y="136"/>
                </a:cxn>
                <a:cxn ang="0">
                  <a:pos x="51" y="121"/>
                </a:cxn>
                <a:cxn ang="0">
                  <a:pos x="63" y="117"/>
                </a:cxn>
                <a:cxn ang="0">
                  <a:pos x="70" y="117"/>
                </a:cxn>
                <a:cxn ang="0">
                  <a:pos x="78" y="119"/>
                </a:cxn>
                <a:cxn ang="0">
                  <a:pos x="82" y="124"/>
                </a:cxn>
                <a:cxn ang="0">
                  <a:pos x="87" y="131"/>
                </a:cxn>
                <a:cxn ang="0">
                  <a:pos x="90" y="140"/>
                </a:cxn>
                <a:cxn ang="0">
                  <a:pos x="92" y="157"/>
                </a:cxn>
                <a:cxn ang="0">
                  <a:pos x="92" y="159"/>
                </a:cxn>
                <a:cxn ang="0">
                  <a:pos x="99" y="150"/>
                </a:cxn>
                <a:cxn ang="0">
                  <a:pos x="109" y="136"/>
                </a:cxn>
                <a:cxn ang="0">
                  <a:pos x="126" y="117"/>
                </a:cxn>
                <a:cxn ang="0">
                  <a:pos x="150" y="98"/>
                </a:cxn>
                <a:cxn ang="0">
                  <a:pos x="163" y="88"/>
                </a:cxn>
                <a:cxn ang="0">
                  <a:pos x="180" y="78"/>
                </a:cxn>
                <a:cxn ang="0">
                  <a:pos x="197" y="71"/>
                </a:cxn>
                <a:cxn ang="0">
                  <a:pos x="216" y="64"/>
                </a:cxn>
                <a:cxn ang="0">
                  <a:pos x="238" y="62"/>
                </a:cxn>
                <a:cxn ang="0">
                  <a:pos x="262" y="60"/>
                </a:cxn>
                <a:cxn ang="0">
                  <a:pos x="284" y="57"/>
                </a:cxn>
                <a:cxn ang="0">
                  <a:pos x="296" y="57"/>
                </a:cxn>
                <a:cxn ang="0">
                  <a:pos x="303" y="52"/>
                </a:cxn>
                <a:cxn ang="0">
                  <a:pos x="303" y="50"/>
                </a:cxn>
                <a:cxn ang="0">
                  <a:pos x="301" y="45"/>
                </a:cxn>
                <a:cxn ang="0">
                  <a:pos x="291" y="41"/>
                </a:cxn>
                <a:cxn ang="0">
                  <a:pos x="267" y="29"/>
                </a:cxn>
                <a:cxn ang="0">
                  <a:pos x="204" y="10"/>
                </a:cxn>
                <a:cxn ang="0">
                  <a:pos x="170" y="0"/>
                </a:cxn>
              </a:cxnLst>
              <a:rect l="0" t="0" r="r" b="b"/>
              <a:pathLst>
                <a:path w="303" h="159">
                  <a:moveTo>
                    <a:pt x="170" y="0"/>
                  </a:moveTo>
                  <a:lnTo>
                    <a:pt x="150" y="12"/>
                  </a:lnTo>
                  <a:lnTo>
                    <a:pt x="102" y="38"/>
                  </a:lnTo>
                  <a:lnTo>
                    <a:pt x="75" y="55"/>
                  </a:lnTo>
                  <a:lnTo>
                    <a:pt x="51" y="76"/>
                  </a:lnTo>
                  <a:lnTo>
                    <a:pt x="26" y="98"/>
                  </a:lnTo>
                  <a:lnTo>
                    <a:pt x="19" y="109"/>
                  </a:lnTo>
                  <a:lnTo>
                    <a:pt x="12" y="119"/>
                  </a:lnTo>
                  <a:lnTo>
                    <a:pt x="2" y="138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2" y="152"/>
                  </a:lnTo>
                  <a:lnTo>
                    <a:pt x="7" y="150"/>
                  </a:lnTo>
                  <a:lnTo>
                    <a:pt x="26" y="136"/>
                  </a:lnTo>
                  <a:lnTo>
                    <a:pt x="51" y="121"/>
                  </a:lnTo>
                  <a:lnTo>
                    <a:pt x="63" y="117"/>
                  </a:lnTo>
                  <a:lnTo>
                    <a:pt x="70" y="117"/>
                  </a:lnTo>
                  <a:lnTo>
                    <a:pt x="78" y="119"/>
                  </a:lnTo>
                  <a:lnTo>
                    <a:pt x="82" y="124"/>
                  </a:lnTo>
                  <a:lnTo>
                    <a:pt x="87" y="131"/>
                  </a:lnTo>
                  <a:lnTo>
                    <a:pt x="90" y="140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9" y="150"/>
                  </a:lnTo>
                  <a:lnTo>
                    <a:pt x="109" y="136"/>
                  </a:lnTo>
                  <a:lnTo>
                    <a:pt x="126" y="117"/>
                  </a:lnTo>
                  <a:lnTo>
                    <a:pt x="150" y="98"/>
                  </a:lnTo>
                  <a:lnTo>
                    <a:pt x="163" y="88"/>
                  </a:lnTo>
                  <a:lnTo>
                    <a:pt x="180" y="78"/>
                  </a:lnTo>
                  <a:lnTo>
                    <a:pt x="197" y="71"/>
                  </a:lnTo>
                  <a:lnTo>
                    <a:pt x="216" y="64"/>
                  </a:lnTo>
                  <a:lnTo>
                    <a:pt x="238" y="62"/>
                  </a:lnTo>
                  <a:lnTo>
                    <a:pt x="262" y="60"/>
                  </a:lnTo>
                  <a:lnTo>
                    <a:pt x="284" y="57"/>
                  </a:lnTo>
                  <a:lnTo>
                    <a:pt x="296" y="57"/>
                  </a:lnTo>
                  <a:lnTo>
                    <a:pt x="303" y="52"/>
                  </a:lnTo>
                  <a:lnTo>
                    <a:pt x="303" y="50"/>
                  </a:lnTo>
                  <a:lnTo>
                    <a:pt x="301" y="45"/>
                  </a:lnTo>
                  <a:lnTo>
                    <a:pt x="291" y="41"/>
                  </a:lnTo>
                  <a:lnTo>
                    <a:pt x="267" y="29"/>
                  </a:lnTo>
                  <a:lnTo>
                    <a:pt x="204" y="1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3" name="Freeform 264"/>
            <p:cNvSpPr/>
            <p:nvPr/>
          </p:nvSpPr>
          <p:spPr bwMode="auto">
            <a:xfrm>
              <a:off x="776774" y="2883343"/>
              <a:ext cx="467160" cy="241026"/>
            </a:xfrm>
            <a:custGeom>
              <a:avLst/>
              <a:gdLst/>
              <a:ahLst/>
              <a:cxnLst>
                <a:cxn ang="0">
                  <a:pos x="835" y="57"/>
                </a:cxn>
                <a:cxn ang="0">
                  <a:pos x="828" y="22"/>
                </a:cxn>
                <a:cxn ang="0">
                  <a:pos x="825" y="7"/>
                </a:cxn>
                <a:cxn ang="0">
                  <a:pos x="828" y="45"/>
                </a:cxn>
                <a:cxn ang="0">
                  <a:pos x="828" y="117"/>
                </a:cxn>
                <a:cxn ang="0">
                  <a:pos x="816" y="176"/>
                </a:cxn>
                <a:cxn ang="0">
                  <a:pos x="789" y="226"/>
                </a:cxn>
                <a:cxn ang="0">
                  <a:pos x="758" y="264"/>
                </a:cxn>
                <a:cxn ang="0">
                  <a:pos x="724" y="295"/>
                </a:cxn>
                <a:cxn ang="0">
                  <a:pos x="672" y="326"/>
                </a:cxn>
                <a:cxn ang="0">
                  <a:pos x="641" y="342"/>
                </a:cxn>
                <a:cxn ang="0">
                  <a:pos x="590" y="364"/>
                </a:cxn>
                <a:cxn ang="0">
                  <a:pos x="507" y="385"/>
                </a:cxn>
                <a:cxn ang="0">
                  <a:pos x="398" y="397"/>
                </a:cxn>
                <a:cxn ang="0">
                  <a:pos x="289" y="395"/>
                </a:cxn>
                <a:cxn ang="0">
                  <a:pos x="187" y="385"/>
                </a:cxn>
                <a:cxn ang="0">
                  <a:pos x="68" y="364"/>
                </a:cxn>
                <a:cxn ang="0">
                  <a:pos x="0" y="345"/>
                </a:cxn>
                <a:cxn ang="0">
                  <a:pos x="78" y="385"/>
                </a:cxn>
                <a:cxn ang="0">
                  <a:pos x="170" y="416"/>
                </a:cxn>
                <a:cxn ang="0">
                  <a:pos x="277" y="433"/>
                </a:cxn>
                <a:cxn ang="0">
                  <a:pos x="401" y="437"/>
                </a:cxn>
                <a:cxn ang="0">
                  <a:pos x="481" y="430"/>
                </a:cxn>
                <a:cxn ang="0">
                  <a:pos x="549" y="418"/>
                </a:cxn>
                <a:cxn ang="0">
                  <a:pos x="609" y="404"/>
                </a:cxn>
                <a:cxn ang="0">
                  <a:pos x="663" y="383"/>
                </a:cxn>
                <a:cxn ang="0">
                  <a:pos x="706" y="359"/>
                </a:cxn>
                <a:cxn ang="0">
                  <a:pos x="743" y="333"/>
                </a:cxn>
                <a:cxn ang="0">
                  <a:pos x="796" y="273"/>
                </a:cxn>
                <a:cxn ang="0">
                  <a:pos x="828" y="212"/>
                </a:cxn>
                <a:cxn ang="0">
                  <a:pos x="845" y="155"/>
                </a:cxn>
                <a:cxn ang="0">
                  <a:pos x="847" y="109"/>
                </a:cxn>
                <a:cxn ang="0">
                  <a:pos x="843" y="79"/>
                </a:cxn>
              </a:cxnLst>
              <a:rect l="0" t="0" r="r" b="b"/>
              <a:pathLst>
                <a:path w="847" h="437">
                  <a:moveTo>
                    <a:pt x="843" y="79"/>
                  </a:moveTo>
                  <a:lnTo>
                    <a:pt x="835" y="57"/>
                  </a:lnTo>
                  <a:lnTo>
                    <a:pt x="830" y="41"/>
                  </a:lnTo>
                  <a:lnTo>
                    <a:pt x="828" y="22"/>
                  </a:lnTo>
                  <a:lnTo>
                    <a:pt x="828" y="0"/>
                  </a:lnTo>
                  <a:lnTo>
                    <a:pt x="825" y="7"/>
                  </a:lnTo>
                  <a:lnTo>
                    <a:pt x="825" y="19"/>
                  </a:lnTo>
                  <a:lnTo>
                    <a:pt x="828" y="45"/>
                  </a:lnTo>
                  <a:lnTo>
                    <a:pt x="830" y="83"/>
                  </a:lnTo>
                  <a:lnTo>
                    <a:pt x="828" y="117"/>
                  </a:lnTo>
                  <a:lnTo>
                    <a:pt x="823" y="148"/>
                  </a:lnTo>
                  <a:lnTo>
                    <a:pt x="816" y="176"/>
                  </a:lnTo>
                  <a:lnTo>
                    <a:pt x="804" y="202"/>
                  </a:lnTo>
                  <a:lnTo>
                    <a:pt x="789" y="226"/>
                  </a:lnTo>
                  <a:lnTo>
                    <a:pt x="775" y="247"/>
                  </a:lnTo>
                  <a:lnTo>
                    <a:pt x="758" y="264"/>
                  </a:lnTo>
                  <a:lnTo>
                    <a:pt x="740" y="281"/>
                  </a:lnTo>
                  <a:lnTo>
                    <a:pt x="724" y="295"/>
                  </a:lnTo>
                  <a:lnTo>
                    <a:pt x="694" y="314"/>
                  </a:lnTo>
                  <a:lnTo>
                    <a:pt x="672" y="326"/>
                  </a:lnTo>
                  <a:lnTo>
                    <a:pt x="665" y="331"/>
                  </a:lnTo>
                  <a:lnTo>
                    <a:pt x="641" y="342"/>
                  </a:lnTo>
                  <a:lnTo>
                    <a:pt x="614" y="354"/>
                  </a:lnTo>
                  <a:lnTo>
                    <a:pt x="590" y="364"/>
                  </a:lnTo>
                  <a:lnTo>
                    <a:pt x="563" y="371"/>
                  </a:lnTo>
                  <a:lnTo>
                    <a:pt x="507" y="385"/>
                  </a:lnTo>
                  <a:lnTo>
                    <a:pt x="454" y="392"/>
                  </a:lnTo>
                  <a:lnTo>
                    <a:pt x="398" y="397"/>
                  </a:lnTo>
                  <a:lnTo>
                    <a:pt x="342" y="397"/>
                  </a:lnTo>
                  <a:lnTo>
                    <a:pt x="289" y="395"/>
                  </a:lnTo>
                  <a:lnTo>
                    <a:pt x="236" y="392"/>
                  </a:lnTo>
                  <a:lnTo>
                    <a:pt x="187" y="385"/>
                  </a:lnTo>
                  <a:lnTo>
                    <a:pt x="143" y="378"/>
                  </a:lnTo>
                  <a:lnTo>
                    <a:pt x="68" y="364"/>
                  </a:lnTo>
                  <a:lnTo>
                    <a:pt x="17" y="349"/>
                  </a:lnTo>
                  <a:lnTo>
                    <a:pt x="0" y="345"/>
                  </a:lnTo>
                  <a:lnTo>
                    <a:pt x="36" y="366"/>
                  </a:lnTo>
                  <a:lnTo>
                    <a:pt x="78" y="385"/>
                  </a:lnTo>
                  <a:lnTo>
                    <a:pt x="121" y="402"/>
                  </a:lnTo>
                  <a:lnTo>
                    <a:pt x="170" y="416"/>
                  </a:lnTo>
                  <a:lnTo>
                    <a:pt x="221" y="426"/>
                  </a:lnTo>
                  <a:lnTo>
                    <a:pt x="277" y="433"/>
                  </a:lnTo>
                  <a:lnTo>
                    <a:pt x="338" y="437"/>
                  </a:lnTo>
                  <a:lnTo>
                    <a:pt x="401" y="437"/>
                  </a:lnTo>
                  <a:lnTo>
                    <a:pt x="442" y="435"/>
                  </a:lnTo>
                  <a:lnTo>
                    <a:pt x="481" y="430"/>
                  </a:lnTo>
                  <a:lnTo>
                    <a:pt x="517" y="426"/>
                  </a:lnTo>
                  <a:lnTo>
                    <a:pt x="549" y="418"/>
                  </a:lnTo>
                  <a:lnTo>
                    <a:pt x="580" y="411"/>
                  </a:lnTo>
                  <a:lnTo>
                    <a:pt x="609" y="404"/>
                  </a:lnTo>
                  <a:lnTo>
                    <a:pt x="636" y="395"/>
                  </a:lnTo>
                  <a:lnTo>
                    <a:pt x="663" y="383"/>
                  </a:lnTo>
                  <a:lnTo>
                    <a:pt x="685" y="371"/>
                  </a:lnTo>
                  <a:lnTo>
                    <a:pt x="706" y="359"/>
                  </a:lnTo>
                  <a:lnTo>
                    <a:pt x="726" y="345"/>
                  </a:lnTo>
                  <a:lnTo>
                    <a:pt x="743" y="333"/>
                  </a:lnTo>
                  <a:lnTo>
                    <a:pt x="772" y="302"/>
                  </a:lnTo>
                  <a:lnTo>
                    <a:pt x="796" y="273"/>
                  </a:lnTo>
                  <a:lnTo>
                    <a:pt x="816" y="243"/>
                  </a:lnTo>
                  <a:lnTo>
                    <a:pt x="828" y="212"/>
                  </a:lnTo>
                  <a:lnTo>
                    <a:pt x="838" y="183"/>
                  </a:lnTo>
                  <a:lnTo>
                    <a:pt x="845" y="155"/>
                  </a:lnTo>
                  <a:lnTo>
                    <a:pt x="847" y="131"/>
                  </a:lnTo>
                  <a:lnTo>
                    <a:pt x="847" y="109"/>
                  </a:lnTo>
                  <a:lnTo>
                    <a:pt x="845" y="91"/>
                  </a:lnTo>
                  <a:lnTo>
                    <a:pt x="84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4" name="Freeform 265"/>
            <p:cNvSpPr/>
            <p:nvPr/>
          </p:nvSpPr>
          <p:spPr bwMode="auto">
            <a:xfrm>
              <a:off x="672532" y="2749868"/>
              <a:ext cx="77768" cy="14009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" y="60"/>
                </a:cxn>
                <a:cxn ang="0">
                  <a:pos x="9" y="116"/>
                </a:cxn>
                <a:cxn ang="0">
                  <a:pos x="14" y="150"/>
                </a:cxn>
                <a:cxn ang="0">
                  <a:pos x="21" y="185"/>
                </a:cxn>
                <a:cxn ang="0">
                  <a:pos x="31" y="216"/>
                </a:cxn>
                <a:cxn ang="0">
                  <a:pos x="43" y="245"/>
                </a:cxn>
                <a:cxn ang="0">
                  <a:pos x="46" y="249"/>
                </a:cxn>
                <a:cxn ang="0">
                  <a:pos x="51" y="252"/>
                </a:cxn>
                <a:cxn ang="0">
                  <a:pos x="53" y="254"/>
                </a:cxn>
                <a:cxn ang="0">
                  <a:pos x="58" y="252"/>
                </a:cxn>
                <a:cxn ang="0">
                  <a:pos x="65" y="245"/>
                </a:cxn>
                <a:cxn ang="0">
                  <a:pos x="73" y="233"/>
                </a:cxn>
                <a:cxn ang="0">
                  <a:pos x="80" y="216"/>
                </a:cxn>
                <a:cxn ang="0">
                  <a:pos x="89" y="195"/>
                </a:cxn>
                <a:cxn ang="0">
                  <a:pos x="104" y="147"/>
                </a:cxn>
                <a:cxn ang="0">
                  <a:pos x="119" y="95"/>
                </a:cxn>
                <a:cxn ang="0">
                  <a:pos x="128" y="48"/>
                </a:cxn>
                <a:cxn ang="0">
                  <a:pos x="141" y="0"/>
                </a:cxn>
                <a:cxn ang="0">
                  <a:pos x="0" y="36"/>
                </a:cxn>
              </a:cxnLst>
              <a:rect l="0" t="0" r="r" b="b"/>
              <a:pathLst>
                <a:path w="141" h="254">
                  <a:moveTo>
                    <a:pt x="0" y="36"/>
                  </a:moveTo>
                  <a:lnTo>
                    <a:pt x="2" y="60"/>
                  </a:lnTo>
                  <a:lnTo>
                    <a:pt x="9" y="116"/>
                  </a:lnTo>
                  <a:lnTo>
                    <a:pt x="14" y="150"/>
                  </a:lnTo>
                  <a:lnTo>
                    <a:pt x="21" y="185"/>
                  </a:lnTo>
                  <a:lnTo>
                    <a:pt x="31" y="216"/>
                  </a:lnTo>
                  <a:lnTo>
                    <a:pt x="43" y="245"/>
                  </a:lnTo>
                  <a:lnTo>
                    <a:pt x="46" y="249"/>
                  </a:lnTo>
                  <a:lnTo>
                    <a:pt x="51" y="252"/>
                  </a:lnTo>
                  <a:lnTo>
                    <a:pt x="53" y="254"/>
                  </a:lnTo>
                  <a:lnTo>
                    <a:pt x="58" y="252"/>
                  </a:lnTo>
                  <a:lnTo>
                    <a:pt x="65" y="245"/>
                  </a:lnTo>
                  <a:lnTo>
                    <a:pt x="73" y="233"/>
                  </a:lnTo>
                  <a:lnTo>
                    <a:pt x="80" y="216"/>
                  </a:lnTo>
                  <a:lnTo>
                    <a:pt x="89" y="195"/>
                  </a:lnTo>
                  <a:lnTo>
                    <a:pt x="104" y="147"/>
                  </a:lnTo>
                  <a:lnTo>
                    <a:pt x="119" y="95"/>
                  </a:lnTo>
                  <a:lnTo>
                    <a:pt x="128" y="48"/>
                  </a:lnTo>
                  <a:lnTo>
                    <a:pt x="14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5" name="Freeform 266"/>
            <p:cNvSpPr/>
            <p:nvPr/>
          </p:nvSpPr>
          <p:spPr bwMode="auto">
            <a:xfrm>
              <a:off x="1217460" y="2961111"/>
              <a:ext cx="44124" cy="981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4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6" y="7"/>
                </a:cxn>
                <a:cxn ang="0">
                  <a:pos x="46" y="14"/>
                </a:cxn>
                <a:cxn ang="0">
                  <a:pos x="56" y="23"/>
                </a:cxn>
                <a:cxn ang="0">
                  <a:pos x="65" y="33"/>
                </a:cxn>
                <a:cxn ang="0">
                  <a:pos x="70" y="45"/>
                </a:cxn>
                <a:cxn ang="0">
                  <a:pos x="75" y="54"/>
                </a:cxn>
                <a:cxn ang="0">
                  <a:pos x="80" y="73"/>
                </a:cxn>
                <a:cxn ang="0">
                  <a:pos x="80" y="88"/>
                </a:cxn>
                <a:cxn ang="0">
                  <a:pos x="80" y="109"/>
                </a:cxn>
                <a:cxn ang="0">
                  <a:pos x="78" y="132"/>
                </a:cxn>
                <a:cxn ang="0">
                  <a:pos x="70" y="144"/>
                </a:cxn>
                <a:cxn ang="0">
                  <a:pos x="58" y="161"/>
                </a:cxn>
                <a:cxn ang="0">
                  <a:pos x="46" y="178"/>
                </a:cxn>
                <a:cxn ang="0">
                  <a:pos x="29" y="109"/>
                </a:cxn>
                <a:cxn ang="0">
                  <a:pos x="14" y="54"/>
                </a:cxn>
                <a:cxn ang="0">
                  <a:pos x="0" y="7"/>
                </a:cxn>
              </a:cxnLst>
              <a:rect l="0" t="0" r="r" b="b"/>
              <a:pathLst>
                <a:path w="80" h="178">
                  <a:moveTo>
                    <a:pt x="0" y="7"/>
                  </a:moveTo>
                  <a:lnTo>
                    <a:pt x="2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6" y="7"/>
                  </a:lnTo>
                  <a:lnTo>
                    <a:pt x="46" y="14"/>
                  </a:lnTo>
                  <a:lnTo>
                    <a:pt x="56" y="23"/>
                  </a:lnTo>
                  <a:lnTo>
                    <a:pt x="65" y="33"/>
                  </a:lnTo>
                  <a:lnTo>
                    <a:pt x="70" y="45"/>
                  </a:lnTo>
                  <a:lnTo>
                    <a:pt x="75" y="54"/>
                  </a:lnTo>
                  <a:lnTo>
                    <a:pt x="80" y="73"/>
                  </a:lnTo>
                  <a:lnTo>
                    <a:pt x="80" y="88"/>
                  </a:lnTo>
                  <a:lnTo>
                    <a:pt x="80" y="109"/>
                  </a:lnTo>
                  <a:lnTo>
                    <a:pt x="78" y="132"/>
                  </a:lnTo>
                  <a:lnTo>
                    <a:pt x="70" y="144"/>
                  </a:lnTo>
                  <a:lnTo>
                    <a:pt x="58" y="161"/>
                  </a:lnTo>
                  <a:lnTo>
                    <a:pt x="46" y="178"/>
                  </a:lnTo>
                  <a:lnTo>
                    <a:pt x="29" y="109"/>
                  </a:lnTo>
                  <a:lnTo>
                    <a:pt x="14" y="5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6" name="Freeform 267"/>
            <p:cNvSpPr/>
            <p:nvPr/>
          </p:nvSpPr>
          <p:spPr bwMode="auto">
            <a:xfrm>
              <a:off x="1217460" y="2962214"/>
              <a:ext cx="31990" cy="5736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9" y="7"/>
                </a:cxn>
                <a:cxn ang="0">
                  <a:pos x="34" y="21"/>
                </a:cxn>
                <a:cxn ang="0">
                  <a:pos x="51" y="38"/>
                </a:cxn>
                <a:cxn ang="0">
                  <a:pos x="56" y="47"/>
                </a:cxn>
                <a:cxn ang="0">
                  <a:pos x="58" y="57"/>
                </a:cxn>
                <a:cxn ang="0">
                  <a:pos x="58" y="74"/>
                </a:cxn>
                <a:cxn ang="0">
                  <a:pos x="56" y="90"/>
                </a:cxn>
                <a:cxn ang="0">
                  <a:pos x="51" y="102"/>
                </a:cxn>
                <a:cxn ang="0">
                  <a:pos x="46" y="104"/>
                </a:cxn>
                <a:cxn ang="0">
                  <a:pos x="44" y="104"/>
                </a:cxn>
                <a:cxn ang="0">
                  <a:pos x="22" y="54"/>
                </a:cxn>
                <a:cxn ang="0">
                  <a:pos x="0" y="5"/>
                </a:cxn>
              </a:cxnLst>
              <a:rect l="0" t="0" r="r" b="b"/>
              <a:pathLst>
                <a:path w="58" h="104">
                  <a:moveTo>
                    <a:pt x="0" y="5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9" y="7"/>
                  </a:lnTo>
                  <a:lnTo>
                    <a:pt x="34" y="21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8" y="57"/>
                  </a:lnTo>
                  <a:lnTo>
                    <a:pt x="58" y="74"/>
                  </a:lnTo>
                  <a:lnTo>
                    <a:pt x="56" y="90"/>
                  </a:lnTo>
                  <a:lnTo>
                    <a:pt x="51" y="102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22" y="54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7" name="Freeform 268"/>
            <p:cNvSpPr/>
            <p:nvPr/>
          </p:nvSpPr>
          <p:spPr bwMode="auto">
            <a:xfrm>
              <a:off x="1187677" y="2958353"/>
              <a:ext cx="60670" cy="14009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4" y="2"/>
                </a:cxn>
                <a:cxn ang="0">
                  <a:pos x="49" y="7"/>
                </a:cxn>
                <a:cxn ang="0">
                  <a:pos x="59" y="16"/>
                </a:cxn>
                <a:cxn ang="0">
                  <a:pos x="71" y="24"/>
                </a:cxn>
                <a:cxn ang="0">
                  <a:pos x="80" y="35"/>
                </a:cxn>
                <a:cxn ang="0">
                  <a:pos x="88" y="47"/>
                </a:cxn>
                <a:cxn ang="0">
                  <a:pos x="100" y="71"/>
                </a:cxn>
                <a:cxn ang="0">
                  <a:pos x="105" y="95"/>
                </a:cxn>
                <a:cxn ang="0">
                  <a:pos x="107" y="140"/>
                </a:cxn>
                <a:cxn ang="0">
                  <a:pos x="110" y="183"/>
                </a:cxn>
                <a:cxn ang="0">
                  <a:pos x="107" y="190"/>
                </a:cxn>
                <a:cxn ang="0">
                  <a:pos x="102" y="197"/>
                </a:cxn>
                <a:cxn ang="0">
                  <a:pos x="90" y="209"/>
                </a:cxn>
                <a:cxn ang="0">
                  <a:pos x="73" y="223"/>
                </a:cxn>
                <a:cxn ang="0">
                  <a:pos x="54" y="237"/>
                </a:cxn>
                <a:cxn ang="0">
                  <a:pos x="34" y="247"/>
                </a:cxn>
                <a:cxn ang="0">
                  <a:pos x="20" y="254"/>
                </a:cxn>
                <a:cxn ang="0">
                  <a:pos x="13" y="254"/>
                </a:cxn>
                <a:cxn ang="0">
                  <a:pos x="8" y="252"/>
                </a:cxn>
                <a:cxn ang="0">
                  <a:pos x="5" y="249"/>
                </a:cxn>
                <a:cxn ang="0">
                  <a:pos x="3" y="244"/>
                </a:cxn>
                <a:cxn ang="0">
                  <a:pos x="5" y="228"/>
                </a:cxn>
                <a:cxn ang="0">
                  <a:pos x="8" y="204"/>
                </a:cxn>
                <a:cxn ang="0">
                  <a:pos x="17" y="140"/>
                </a:cxn>
                <a:cxn ang="0">
                  <a:pos x="20" y="104"/>
                </a:cxn>
                <a:cxn ang="0">
                  <a:pos x="17" y="71"/>
                </a:cxn>
                <a:cxn ang="0">
                  <a:pos x="17" y="54"/>
                </a:cxn>
                <a:cxn ang="0">
                  <a:pos x="13" y="40"/>
                </a:cxn>
                <a:cxn ang="0">
                  <a:pos x="8" y="26"/>
                </a:cxn>
                <a:cxn ang="0">
                  <a:pos x="0" y="14"/>
                </a:cxn>
              </a:cxnLst>
              <a:rect l="0" t="0" r="r" b="b"/>
              <a:pathLst>
                <a:path w="110" h="254">
                  <a:moveTo>
                    <a:pt x="0" y="14"/>
                  </a:moveTo>
                  <a:lnTo>
                    <a:pt x="3" y="9"/>
                  </a:lnTo>
                  <a:lnTo>
                    <a:pt x="5" y="7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4" y="2"/>
                  </a:lnTo>
                  <a:lnTo>
                    <a:pt x="49" y="7"/>
                  </a:lnTo>
                  <a:lnTo>
                    <a:pt x="59" y="16"/>
                  </a:lnTo>
                  <a:lnTo>
                    <a:pt x="71" y="24"/>
                  </a:lnTo>
                  <a:lnTo>
                    <a:pt x="80" y="35"/>
                  </a:lnTo>
                  <a:lnTo>
                    <a:pt x="88" y="47"/>
                  </a:lnTo>
                  <a:lnTo>
                    <a:pt x="100" y="71"/>
                  </a:lnTo>
                  <a:lnTo>
                    <a:pt x="105" y="95"/>
                  </a:lnTo>
                  <a:lnTo>
                    <a:pt x="107" y="140"/>
                  </a:lnTo>
                  <a:lnTo>
                    <a:pt x="110" y="183"/>
                  </a:lnTo>
                  <a:lnTo>
                    <a:pt x="107" y="190"/>
                  </a:lnTo>
                  <a:lnTo>
                    <a:pt x="102" y="197"/>
                  </a:lnTo>
                  <a:lnTo>
                    <a:pt x="90" y="209"/>
                  </a:lnTo>
                  <a:lnTo>
                    <a:pt x="73" y="223"/>
                  </a:lnTo>
                  <a:lnTo>
                    <a:pt x="54" y="237"/>
                  </a:lnTo>
                  <a:lnTo>
                    <a:pt x="34" y="247"/>
                  </a:lnTo>
                  <a:lnTo>
                    <a:pt x="20" y="254"/>
                  </a:lnTo>
                  <a:lnTo>
                    <a:pt x="13" y="254"/>
                  </a:lnTo>
                  <a:lnTo>
                    <a:pt x="8" y="252"/>
                  </a:lnTo>
                  <a:lnTo>
                    <a:pt x="5" y="249"/>
                  </a:lnTo>
                  <a:lnTo>
                    <a:pt x="3" y="244"/>
                  </a:lnTo>
                  <a:lnTo>
                    <a:pt x="5" y="228"/>
                  </a:lnTo>
                  <a:lnTo>
                    <a:pt x="8" y="204"/>
                  </a:lnTo>
                  <a:lnTo>
                    <a:pt x="17" y="140"/>
                  </a:lnTo>
                  <a:lnTo>
                    <a:pt x="20" y="104"/>
                  </a:lnTo>
                  <a:lnTo>
                    <a:pt x="17" y="71"/>
                  </a:lnTo>
                  <a:lnTo>
                    <a:pt x="17" y="54"/>
                  </a:lnTo>
                  <a:lnTo>
                    <a:pt x="13" y="40"/>
                  </a:lnTo>
                  <a:lnTo>
                    <a:pt x="8" y="2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8" name="Freeform 269"/>
            <p:cNvSpPr/>
            <p:nvPr/>
          </p:nvSpPr>
          <p:spPr bwMode="auto">
            <a:xfrm>
              <a:off x="1187677" y="2958353"/>
              <a:ext cx="43021" cy="9155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27" y="21"/>
                </a:cxn>
                <a:cxn ang="0">
                  <a:pos x="32" y="28"/>
                </a:cxn>
                <a:cxn ang="0">
                  <a:pos x="44" y="45"/>
                </a:cxn>
                <a:cxn ang="0">
                  <a:pos x="61" y="73"/>
                </a:cxn>
                <a:cxn ang="0">
                  <a:pos x="73" y="104"/>
                </a:cxn>
                <a:cxn ang="0">
                  <a:pos x="76" y="116"/>
                </a:cxn>
                <a:cxn ang="0">
                  <a:pos x="78" y="126"/>
                </a:cxn>
                <a:cxn ang="0">
                  <a:pos x="73" y="137"/>
                </a:cxn>
                <a:cxn ang="0">
                  <a:pos x="66" y="159"/>
                </a:cxn>
                <a:cxn ang="0">
                  <a:pos x="61" y="164"/>
                </a:cxn>
                <a:cxn ang="0">
                  <a:pos x="59" y="166"/>
                </a:cxn>
                <a:cxn ang="0">
                  <a:pos x="49" y="166"/>
                </a:cxn>
                <a:cxn ang="0">
                  <a:pos x="44" y="166"/>
                </a:cxn>
                <a:cxn ang="0">
                  <a:pos x="37" y="166"/>
                </a:cxn>
                <a:cxn ang="0">
                  <a:pos x="37" y="149"/>
                </a:cxn>
                <a:cxn ang="0">
                  <a:pos x="32" y="111"/>
                </a:cxn>
                <a:cxn ang="0">
                  <a:pos x="30" y="85"/>
                </a:cxn>
                <a:cxn ang="0">
                  <a:pos x="22" y="61"/>
                </a:cxn>
                <a:cxn ang="0">
                  <a:pos x="13" y="35"/>
                </a:cxn>
                <a:cxn ang="0">
                  <a:pos x="0" y="14"/>
                </a:cxn>
              </a:cxnLst>
              <a:rect l="0" t="0" r="r" b="b"/>
              <a:pathLst>
                <a:path w="78" h="166">
                  <a:moveTo>
                    <a:pt x="0" y="14"/>
                  </a:moveTo>
                  <a:lnTo>
                    <a:pt x="3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27" y="21"/>
                  </a:lnTo>
                  <a:lnTo>
                    <a:pt x="32" y="28"/>
                  </a:lnTo>
                  <a:lnTo>
                    <a:pt x="44" y="45"/>
                  </a:lnTo>
                  <a:lnTo>
                    <a:pt x="61" y="73"/>
                  </a:lnTo>
                  <a:lnTo>
                    <a:pt x="73" y="104"/>
                  </a:lnTo>
                  <a:lnTo>
                    <a:pt x="76" y="116"/>
                  </a:lnTo>
                  <a:lnTo>
                    <a:pt x="78" y="126"/>
                  </a:lnTo>
                  <a:lnTo>
                    <a:pt x="73" y="137"/>
                  </a:lnTo>
                  <a:lnTo>
                    <a:pt x="66" y="159"/>
                  </a:lnTo>
                  <a:lnTo>
                    <a:pt x="61" y="164"/>
                  </a:lnTo>
                  <a:lnTo>
                    <a:pt x="59" y="166"/>
                  </a:lnTo>
                  <a:lnTo>
                    <a:pt x="49" y="166"/>
                  </a:lnTo>
                  <a:lnTo>
                    <a:pt x="44" y="166"/>
                  </a:lnTo>
                  <a:lnTo>
                    <a:pt x="37" y="166"/>
                  </a:lnTo>
                  <a:lnTo>
                    <a:pt x="37" y="149"/>
                  </a:lnTo>
                  <a:lnTo>
                    <a:pt x="32" y="111"/>
                  </a:lnTo>
                  <a:lnTo>
                    <a:pt x="30" y="85"/>
                  </a:lnTo>
                  <a:lnTo>
                    <a:pt x="22" y="61"/>
                  </a:lnTo>
                  <a:lnTo>
                    <a:pt x="13" y="35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" name="Freeform 270"/>
            <p:cNvSpPr/>
            <p:nvPr/>
          </p:nvSpPr>
          <p:spPr bwMode="auto">
            <a:xfrm>
              <a:off x="1158445" y="2958353"/>
              <a:ext cx="59016" cy="158294"/>
            </a:xfrm>
            <a:custGeom>
              <a:avLst/>
              <a:gdLst/>
              <a:ahLst/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39" y="7"/>
                </a:cxn>
                <a:cxn ang="0">
                  <a:pos x="51" y="14"/>
                </a:cxn>
                <a:cxn ang="0">
                  <a:pos x="63" y="26"/>
                </a:cxn>
                <a:cxn ang="0">
                  <a:pos x="70" y="40"/>
                </a:cxn>
                <a:cxn ang="0">
                  <a:pos x="85" y="66"/>
                </a:cxn>
                <a:cxn ang="0">
                  <a:pos x="95" y="93"/>
                </a:cxn>
                <a:cxn ang="0">
                  <a:pos x="102" y="116"/>
                </a:cxn>
                <a:cxn ang="0">
                  <a:pos x="107" y="140"/>
                </a:cxn>
                <a:cxn ang="0">
                  <a:pos x="102" y="157"/>
                </a:cxn>
                <a:cxn ang="0">
                  <a:pos x="95" y="178"/>
                </a:cxn>
                <a:cxn ang="0">
                  <a:pos x="85" y="206"/>
                </a:cxn>
                <a:cxn ang="0">
                  <a:pos x="70" y="233"/>
                </a:cxn>
                <a:cxn ang="0">
                  <a:pos x="56" y="256"/>
                </a:cxn>
                <a:cxn ang="0">
                  <a:pos x="44" y="275"/>
                </a:cxn>
                <a:cxn ang="0">
                  <a:pos x="36" y="282"/>
                </a:cxn>
                <a:cxn ang="0">
                  <a:pos x="29" y="287"/>
                </a:cxn>
                <a:cxn ang="0">
                  <a:pos x="24" y="287"/>
                </a:cxn>
                <a:cxn ang="0">
                  <a:pos x="19" y="285"/>
                </a:cxn>
                <a:cxn ang="0">
                  <a:pos x="14" y="278"/>
                </a:cxn>
                <a:cxn ang="0">
                  <a:pos x="10" y="264"/>
                </a:cxn>
                <a:cxn ang="0">
                  <a:pos x="10" y="249"/>
                </a:cxn>
                <a:cxn ang="0">
                  <a:pos x="10" y="230"/>
                </a:cxn>
                <a:cxn ang="0">
                  <a:pos x="17" y="190"/>
                </a:cxn>
                <a:cxn ang="0">
                  <a:pos x="29" y="145"/>
                </a:cxn>
              </a:cxnLst>
              <a:rect l="0" t="0" r="r" b="b"/>
              <a:pathLst>
                <a:path w="107" h="287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39" y="7"/>
                  </a:lnTo>
                  <a:lnTo>
                    <a:pt x="51" y="14"/>
                  </a:lnTo>
                  <a:lnTo>
                    <a:pt x="63" y="26"/>
                  </a:lnTo>
                  <a:lnTo>
                    <a:pt x="70" y="40"/>
                  </a:lnTo>
                  <a:lnTo>
                    <a:pt x="85" y="66"/>
                  </a:lnTo>
                  <a:lnTo>
                    <a:pt x="95" y="93"/>
                  </a:lnTo>
                  <a:lnTo>
                    <a:pt x="102" y="116"/>
                  </a:lnTo>
                  <a:lnTo>
                    <a:pt x="107" y="140"/>
                  </a:lnTo>
                  <a:lnTo>
                    <a:pt x="102" y="157"/>
                  </a:lnTo>
                  <a:lnTo>
                    <a:pt x="95" y="178"/>
                  </a:lnTo>
                  <a:lnTo>
                    <a:pt x="85" y="206"/>
                  </a:lnTo>
                  <a:lnTo>
                    <a:pt x="70" y="233"/>
                  </a:lnTo>
                  <a:lnTo>
                    <a:pt x="56" y="256"/>
                  </a:lnTo>
                  <a:lnTo>
                    <a:pt x="44" y="275"/>
                  </a:lnTo>
                  <a:lnTo>
                    <a:pt x="36" y="282"/>
                  </a:lnTo>
                  <a:lnTo>
                    <a:pt x="29" y="287"/>
                  </a:lnTo>
                  <a:lnTo>
                    <a:pt x="24" y="287"/>
                  </a:lnTo>
                  <a:lnTo>
                    <a:pt x="19" y="285"/>
                  </a:lnTo>
                  <a:lnTo>
                    <a:pt x="14" y="278"/>
                  </a:lnTo>
                  <a:lnTo>
                    <a:pt x="10" y="264"/>
                  </a:lnTo>
                  <a:lnTo>
                    <a:pt x="10" y="249"/>
                  </a:lnTo>
                  <a:lnTo>
                    <a:pt x="10" y="230"/>
                  </a:lnTo>
                  <a:lnTo>
                    <a:pt x="17" y="190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" name="Freeform 271"/>
            <p:cNvSpPr/>
            <p:nvPr/>
          </p:nvSpPr>
          <p:spPr bwMode="auto">
            <a:xfrm>
              <a:off x="1158445" y="2958353"/>
              <a:ext cx="33645" cy="103139"/>
            </a:xfrm>
            <a:custGeom>
              <a:avLst/>
              <a:gdLst/>
              <a:ahLst/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9" y="2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4" y="24"/>
                </a:cxn>
                <a:cxn ang="0">
                  <a:pos x="24" y="31"/>
                </a:cxn>
                <a:cxn ang="0">
                  <a:pos x="29" y="38"/>
                </a:cxn>
                <a:cxn ang="0">
                  <a:pos x="41" y="57"/>
                </a:cxn>
                <a:cxn ang="0">
                  <a:pos x="51" y="83"/>
                </a:cxn>
                <a:cxn ang="0">
                  <a:pos x="58" y="109"/>
                </a:cxn>
                <a:cxn ang="0">
                  <a:pos x="61" y="121"/>
                </a:cxn>
                <a:cxn ang="0">
                  <a:pos x="61" y="130"/>
                </a:cxn>
                <a:cxn ang="0">
                  <a:pos x="53" y="149"/>
                </a:cxn>
                <a:cxn ang="0">
                  <a:pos x="39" y="171"/>
                </a:cxn>
                <a:cxn ang="0">
                  <a:pos x="29" y="187"/>
                </a:cxn>
                <a:cxn ang="0">
                  <a:pos x="24" y="187"/>
                </a:cxn>
                <a:cxn ang="0">
                  <a:pos x="22" y="183"/>
                </a:cxn>
                <a:cxn ang="0">
                  <a:pos x="22" y="176"/>
                </a:cxn>
                <a:cxn ang="0">
                  <a:pos x="29" y="145"/>
                </a:cxn>
              </a:cxnLst>
              <a:rect l="0" t="0" r="r" b="b"/>
              <a:pathLst>
                <a:path w="61" h="187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9" y="2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9" y="38"/>
                  </a:lnTo>
                  <a:lnTo>
                    <a:pt x="41" y="57"/>
                  </a:lnTo>
                  <a:lnTo>
                    <a:pt x="51" y="83"/>
                  </a:lnTo>
                  <a:lnTo>
                    <a:pt x="58" y="109"/>
                  </a:lnTo>
                  <a:lnTo>
                    <a:pt x="61" y="121"/>
                  </a:lnTo>
                  <a:lnTo>
                    <a:pt x="61" y="130"/>
                  </a:lnTo>
                  <a:lnTo>
                    <a:pt x="53" y="149"/>
                  </a:lnTo>
                  <a:lnTo>
                    <a:pt x="39" y="171"/>
                  </a:lnTo>
                  <a:lnTo>
                    <a:pt x="29" y="187"/>
                  </a:lnTo>
                  <a:lnTo>
                    <a:pt x="24" y="187"/>
                  </a:lnTo>
                  <a:lnTo>
                    <a:pt x="22" y="183"/>
                  </a:lnTo>
                  <a:lnTo>
                    <a:pt x="22" y="176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1" name="Freeform 272"/>
            <p:cNvSpPr/>
            <p:nvPr/>
          </p:nvSpPr>
          <p:spPr bwMode="auto">
            <a:xfrm>
              <a:off x="1098326" y="2980415"/>
              <a:ext cx="77768" cy="162706"/>
            </a:xfrm>
            <a:custGeom>
              <a:avLst/>
              <a:gdLst/>
              <a:ahLst/>
              <a:cxnLst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6" y="5"/>
                </a:cxn>
                <a:cxn ang="0">
                  <a:pos x="133" y="12"/>
                </a:cxn>
                <a:cxn ang="0">
                  <a:pos x="136" y="21"/>
                </a:cxn>
                <a:cxn ang="0">
                  <a:pos x="138" y="45"/>
                </a:cxn>
                <a:cxn ang="0">
                  <a:pos x="138" y="71"/>
                </a:cxn>
                <a:cxn ang="0">
                  <a:pos x="141" y="128"/>
                </a:cxn>
                <a:cxn ang="0">
                  <a:pos x="141" y="171"/>
                </a:cxn>
                <a:cxn ang="0">
                  <a:pos x="141" y="193"/>
                </a:cxn>
                <a:cxn ang="0">
                  <a:pos x="138" y="214"/>
                </a:cxn>
                <a:cxn ang="0">
                  <a:pos x="133" y="235"/>
                </a:cxn>
                <a:cxn ang="0">
                  <a:pos x="126" y="254"/>
                </a:cxn>
                <a:cxn ang="0">
                  <a:pos x="116" y="268"/>
                </a:cxn>
                <a:cxn ang="0">
                  <a:pos x="107" y="283"/>
                </a:cxn>
                <a:cxn ang="0">
                  <a:pos x="92" y="290"/>
                </a:cxn>
                <a:cxn ang="0">
                  <a:pos x="82" y="292"/>
                </a:cxn>
                <a:cxn ang="0">
                  <a:pos x="73" y="295"/>
                </a:cxn>
                <a:cxn ang="0">
                  <a:pos x="53" y="292"/>
                </a:cxn>
                <a:cxn ang="0">
                  <a:pos x="26" y="285"/>
                </a:cxn>
              </a:cxnLst>
              <a:rect l="0" t="0" r="r" b="b"/>
              <a:pathLst>
                <a:path w="141" h="295">
                  <a:moveTo>
                    <a:pt x="26" y="285"/>
                  </a:move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6" y="5"/>
                  </a:lnTo>
                  <a:lnTo>
                    <a:pt x="133" y="12"/>
                  </a:lnTo>
                  <a:lnTo>
                    <a:pt x="136" y="21"/>
                  </a:lnTo>
                  <a:lnTo>
                    <a:pt x="138" y="45"/>
                  </a:lnTo>
                  <a:lnTo>
                    <a:pt x="138" y="71"/>
                  </a:lnTo>
                  <a:lnTo>
                    <a:pt x="141" y="128"/>
                  </a:lnTo>
                  <a:lnTo>
                    <a:pt x="141" y="171"/>
                  </a:lnTo>
                  <a:lnTo>
                    <a:pt x="141" y="193"/>
                  </a:lnTo>
                  <a:lnTo>
                    <a:pt x="138" y="214"/>
                  </a:lnTo>
                  <a:lnTo>
                    <a:pt x="133" y="235"/>
                  </a:lnTo>
                  <a:lnTo>
                    <a:pt x="126" y="254"/>
                  </a:lnTo>
                  <a:lnTo>
                    <a:pt x="116" y="268"/>
                  </a:lnTo>
                  <a:lnTo>
                    <a:pt x="107" y="283"/>
                  </a:lnTo>
                  <a:lnTo>
                    <a:pt x="92" y="290"/>
                  </a:lnTo>
                  <a:lnTo>
                    <a:pt x="82" y="292"/>
                  </a:lnTo>
                  <a:lnTo>
                    <a:pt x="73" y="295"/>
                  </a:lnTo>
                  <a:lnTo>
                    <a:pt x="53" y="292"/>
                  </a:lnTo>
                  <a:lnTo>
                    <a:pt x="26" y="2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2" name="Freeform 273"/>
            <p:cNvSpPr/>
            <p:nvPr/>
          </p:nvSpPr>
          <p:spPr bwMode="auto">
            <a:xfrm>
              <a:off x="1098326" y="2980415"/>
              <a:ext cx="66737" cy="161052"/>
            </a:xfrm>
            <a:custGeom>
              <a:avLst/>
              <a:gdLst/>
              <a:ahLst/>
              <a:cxnLst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1" y="5"/>
                </a:cxn>
                <a:cxn ang="0">
                  <a:pos x="116" y="7"/>
                </a:cxn>
                <a:cxn ang="0">
                  <a:pos x="109" y="17"/>
                </a:cxn>
                <a:cxn ang="0">
                  <a:pos x="104" y="24"/>
                </a:cxn>
                <a:cxn ang="0">
                  <a:pos x="102" y="33"/>
                </a:cxn>
                <a:cxn ang="0">
                  <a:pos x="99" y="45"/>
                </a:cxn>
                <a:cxn ang="0">
                  <a:pos x="99" y="60"/>
                </a:cxn>
                <a:cxn ang="0">
                  <a:pos x="102" y="76"/>
                </a:cxn>
                <a:cxn ang="0">
                  <a:pos x="99" y="95"/>
                </a:cxn>
                <a:cxn ang="0">
                  <a:pos x="97" y="114"/>
                </a:cxn>
                <a:cxn ang="0">
                  <a:pos x="92" y="133"/>
                </a:cxn>
                <a:cxn ang="0">
                  <a:pos x="85" y="152"/>
                </a:cxn>
                <a:cxn ang="0">
                  <a:pos x="77" y="169"/>
                </a:cxn>
                <a:cxn ang="0">
                  <a:pos x="68" y="183"/>
                </a:cxn>
                <a:cxn ang="0">
                  <a:pos x="58" y="195"/>
                </a:cxn>
                <a:cxn ang="0">
                  <a:pos x="48" y="204"/>
                </a:cxn>
                <a:cxn ang="0">
                  <a:pos x="43" y="216"/>
                </a:cxn>
                <a:cxn ang="0">
                  <a:pos x="41" y="231"/>
                </a:cxn>
                <a:cxn ang="0">
                  <a:pos x="39" y="245"/>
                </a:cxn>
                <a:cxn ang="0">
                  <a:pos x="39" y="259"/>
                </a:cxn>
                <a:cxn ang="0">
                  <a:pos x="41" y="273"/>
                </a:cxn>
                <a:cxn ang="0">
                  <a:pos x="46" y="283"/>
                </a:cxn>
                <a:cxn ang="0">
                  <a:pos x="48" y="292"/>
                </a:cxn>
                <a:cxn ang="0">
                  <a:pos x="43" y="292"/>
                </a:cxn>
                <a:cxn ang="0">
                  <a:pos x="39" y="290"/>
                </a:cxn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</a:cxnLst>
              <a:rect l="0" t="0" r="r" b="b"/>
              <a:pathLst>
                <a:path w="121" h="292">
                  <a:moveTo>
                    <a:pt x="24" y="176"/>
                  </a:move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1" y="5"/>
                  </a:lnTo>
                  <a:lnTo>
                    <a:pt x="116" y="7"/>
                  </a:lnTo>
                  <a:lnTo>
                    <a:pt x="109" y="17"/>
                  </a:lnTo>
                  <a:lnTo>
                    <a:pt x="104" y="24"/>
                  </a:lnTo>
                  <a:lnTo>
                    <a:pt x="102" y="33"/>
                  </a:lnTo>
                  <a:lnTo>
                    <a:pt x="99" y="45"/>
                  </a:lnTo>
                  <a:lnTo>
                    <a:pt x="99" y="60"/>
                  </a:lnTo>
                  <a:lnTo>
                    <a:pt x="102" y="76"/>
                  </a:lnTo>
                  <a:lnTo>
                    <a:pt x="99" y="95"/>
                  </a:lnTo>
                  <a:lnTo>
                    <a:pt x="97" y="114"/>
                  </a:lnTo>
                  <a:lnTo>
                    <a:pt x="92" y="133"/>
                  </a:lnTo>
                  <a:lnTo>
                    <a:pt x="85" y="152"/>
                  </a:lnTo>
                  <a:lnTo>
                    <a:pt x="77" y="169"/>
                  </a:lnTo>
                  <a:lnTo>
                    <a:pt x="68" y="183"/>
                  </a:lnTo>
                  <a:lnTo>
                    <a:pt x="58" y="195"/>
                  </a:lnTo>
                  <a:lnTo>
                    <a:pt x="48" y="204"/>
                  </a:lnTo>
                  <a:lnTo>
                    <a:pt x="43" y="216"/>
                  </a:lnTo>
                  <a:lnTo>
                    <a:pt x="41" y="231"/>
                  </a:lnTo>
                  <a:lnTo>
                    <a:pt x="39" y="245"/>
                  </a:lnTo>
                  <a:lnTo>
                    <a:pt x="39" y="259"/>
                  </a:lnTo>
                  <a:lnTo>
                    <a:pt x="41" y="273"/>
                  </a:lnTo>
                  <a:lnTo>
                    <a:pt x="46" y="283"/>
                  </a:lnTo>
                  <a:lnTo>
                    <a:pt x="48" y="292"/>
                  </a:lnTo>
                  <a:lnTo>
                    <a:pt x="43" y="292"/>
                  </a:lnTo>
                  <a:lnTo>
                    <a:pt x="39" y="290"/>
                  </a:lnTo>
                  <a:lnTo>
                    <a:pt x="26" y="285"/>
                  </a:ln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3" name="Freeform 274"/>
            <p:cNvSpPr/>
            <p:nvPr/>
          </p:nvSpPr>
          <p:spPr bwMode="auto">
            <a:xfrm>
              <a:off x="1134177" y="3019575"/>
              <a:ext cx="126304" cy="121892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29" y="24"/>
                </a:cxn>
                <a:cxn ang="0">
                  <a:pos x="229" y="48"/>
                </a:cxn>
                <a:cxn ang="0">
                  <a:pos x="224" y="76"/>
                </a:cxn>
                <a:cxn ang="0">
                  <a:pos x="216" y="110"/>
                </a:cxn>
                <a:cxn ang="0">
                  <a:pos x="211" y="124"/>
                </a:cxn>
                <a:cxn ang="0">
                  <a:pos x="204" y="141"/>
                </a:cxn>
                <a:cxn ang="0">
                  <a:pos x="195" y="155"/>
                </a:cxn>
                <a:cxn ang="0">
                  <a:pos x="185" y="169"/>
                </a:cxn>
                <a:cxn ang="0">
                  <a:pos x="173" y="183"/>
                </a:cxn>
                <a:cxn ang="0">
                  <a:pos x="158" y="193"/>
                </a:cxn>
                <a:cxn ang="0">
                  <a:pos x="144" y="202"/>
                </a:cxn>
                <a:cxn ang="0">
                  <a:pos x="127" y="209"/>
                </a:cxn>
                <a:cxn ang="0">
                  <a:pos x="112" y="214"/>
                </a:cxn>
                <a:cxn ang="0">
                  <a:pos x="100" y="219"/>
                </a:cxn>
                <a:cxn ang="0">
                  <a:pos x="85" y="221"/>
                </a:cxn>
                <a:cxn ang="0">
                  <a:pos x="73" y="221"/>
                </a:cxn>
                <a:cxn ang="0">
                  <a:pos x="49" y="219"/>
                </a:cxn>
                <a:cxn ang="0">
                  <a:pos x="29" y="212"/>
                </a:cxn>
                <a:cxn ang="0">
                  <a:pos x="12" y="200"/>
                </a:cxn>
                <a:cxn ang="0">
                  <a:pos x="3" y="188"/>
                </a:cxn>
                <a:cxn ang="0">
                  <a:pos x="0" y="183"/>
                </a:cxn>
                <a:cxn ang="0">
                  <a:pos x="0" y="176"/>
                </a:cxn>
                <a:cxn ang="0">
                  <a:pos x="3" y="169"/>
                </a:cxn>
                <a:cxn ang="0">
                  <a:pos x="8" y="162"/>
                </a:cxn>
                <a:cxn ang="0">
                  <a:pos x="17" y="155"/>
                </a:cxn>
                <a:cxn ang="0">
                  <a:pos x="29" y="145"/>
                </a:cxn>
                <a:cxn ang="0">
                  <a:pos x="63" y="129"/>
                </a:cxn>
                <a:cxn ang="0">
                  <a:pos x="100" y="107"/>
                </a:cxn>
                <a:cxn ang="0">
                  <a:pos x="139" y="86"/>
                </a:cxn>
                <a:cxn ang="0">
                  <a:pos x="177" y="60"/>
                </a:cxn>
                <a:cxn ang="0">
                  <a:pos x="192" y="48"/>
                </a:cxn>
                <a:cxn ang="0">
                  <a:pos x="207" y="34"/>
                </a:cxn>
                <a:cxn ang="0">
                  <a:pos x="219" y="17"/>
                </a:cxn>
                <a:cxn ang="0">
                  <a:pos x="229" y="0"/>
                </a:cxn>
              </a:cxnLst>
              <a:rect l="0" t="0" r="r" b="b"/>
              <a:pathLst>
                <a:path w="229" h="221">
                  <a:moveTo>
                    <a:pt x="229" y="0"/>
                  </a:moveTo>
                  <a:lnTo>
                    <a:pt x="229" y="24"/>
                  </a:lnTo>
                  <a:lnTo>
                    <a:pt x="229" y="48"/>
                  </a:lnTo>
                  <a:lnTo>
                    <a:pt x="224" y="76"/>
                  </a:lnTo>
                  <a:lnTo>
                    <a:pt x="216" y="110"/>
                  </a:lnTo>
                  <a:lnTo>
                    <a:pt x="211" y="124"/>
                  </a:lnTo>
                  <a:lnTo>
                    <a:pt x="204" y="141"/>
                  </a:lnTo>
                  <a:lnTo>
                    <a:pt x="195" y="155"/>
                  </a:lnTo>
                  <a:lnTo>
                    <a:pt x="185" y="169"/>
                  </a:lnTo>
                  <a:lnTo>
                    <a:pt x="173" y="183"/>
                  </a:lnTo>
                  <a:lnTo>
                    <a:pt x="158" y="193"/>
                  </a:lnTo>
                  <a:lnTo>
                    <a:pt x="144" y="202"/>
                  </a:lnTo>
                  <a:lnTo>
                    <a:pt x="127" y="209"/>
                  </a:lnTo>
                  <a:lnTo>
                    <a:pt x="112" y="214"/>
                  </a:lnTo>
                  <a:lnTo>
                    <a:pt x="100" y="219"/>
                  </a:lnTo>
                  <a:lnTo>
                    <a:pt x="85" y="221"/>
                  </a:lnTo>
                  <a:lnTo>
                    <a:pt x="73" y="221"/>
                  </a:lnTo>
                  <a:lnTo>
                    <a:pt x="49" y="219"/>
                  </a:lnTo>
                  <a:lnTo>
                    <a:pt x="29" y="212"/>
                  </a:lnTo>
                  <a:lnTo>
                    <a:pt x="12" y="200"/>
                  </a:lnTo>
                  <a:lnTo>
                    <a:pt x="3" y="188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9"/>
                  </a:lnTo>
                  <a:lnTo>
                    <a:pt x="8" y="162"/>
                  </a:lnTo>
                  <a:lnTo>
                    <a:pt x="17" y="155"/>
                  </a:lnTo>
                  <a:lnTo>
                    <a:pt x="29" y="145"/>
                  </a:lnTo>
                  <a:lnTo>
                    <a:pt x="63" y="129"/>
                  </a:lnTo>
                  <a:lnTo>
                    <a:pt x="100" y="107"/>
                  </a:lnTo>
                  <a:lnTo>
                    <a:pt x="139" y="86"/>
                  </a:lnTo>
                  <a:lnTo>
                    <a:pt x="177" y="60"/>
                  </a:lnTo>
                  <a:lnTo>
                    <a:pt x="192" y="48"/>
                  </a:lnTo>
                  <a:lnTo>
                    <a:pt x="207" y="34"/>
                  </a:lnTo>
                  <a:lnTo>
                    <a:pt x="219" y="17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4" name="Freeform 275"/>
            <p:cNvSpPr/>
            <p:nvPr/>
          </p:nvSpPr>
          <p:spPr bwMode="auto">
            <a:xfrm>
              <a:off x="1011182" y="3086863"/>
              <a:ext cx="260882" cy="306109"/>
            </a:xfrm>
            <a:custGeom>
              <a:avLst/>
              <a:gdLst/>
              <a:ahLst/>
              <a:cxnLst>
                <a:cxn ang="0">
                  <a:pos x="184" y="28"/>
                </a:cxn>
                <a:cxn ang="0">
                  <a:pos x="189" y="49"/>
                </a:cxn>
                <a:cxn ang="0">
                  <a:pos x="206" y="71"/>
                </a:cxn>
                <a:cxn ang="0">
                  <a:pos x="250" y="83"/>
                </a:cxn>
                <a:cxn ang="0">
                  <a:pos x="306" y="78"/>
                </a:cxn>
                <a:cxn ang="0">
                  <a:pos x="359" y="61"/>
                </a:cxn>
                <a:cxn ang="0">
                  <a:pos x="403" y="38"/>
                </a:cxn>
                <a:cxn ang="0">
                  <a:pos x="430" y="9"/>
                </a:cxn>
                <a:cxn ang="0">
                  <a:pos x="439" y="0"/>
                </a:cxn>
                <a:cxn ang="0">
                  <a:pos x="449" y="0"/>
                </a:cxn>
                <a:cxn ang="0">
                  <a:pos x="466" y="19"/>
                </a:cxn>
                <a:cxn ang="0">
                  <a:pos x="473" y="54"/>
                </a:cxn>
                <a:cxn ang="0">
                  <a:pos x="468" y="90"/>
                </a:cxn>
                <a:cxn ang="0">
                  <a:pos x="449" y="116"/>
                </a:cxn>
                <a:cxn ang="0">
                  <a:pos x="418" y="154"/>
                </a:cxn>
                <a:cxn ang="0">
                  <a:pos x="403" y="183"/>
                </a:cxn>
                <a:cxn ang="0">
                  <a:pos x="400" y="228"/>
                </a:cxn>
                <a:cxn ang="0">
                  <a:pos x="388" y="325"/>
                </a:cxn>
                <a:cxn ang="0">
                  <a:pos x="374" y="382"/>
                </a:cxn>
                <a:cxn ang="0">
                  <a:pos x="350" y="439"/>
                </a:cxn>
                <a:cxn ang="0">
                  <a:pos x="318" y="489"/>
                </a:cxn>
                <a:cxn ang="0">
                  <a:pos x="274" y="527"/>
                </a:cxn>
                <a:cxn ang="0">
                  <a:pos x="235" y="546"/>
                </a:cxn>
                <a:cxn ang="0">
                  <a:pos x="192" y="553"/>
                </a:cxn>
                <a:cxn ang="0">
                  <a:pos x="138" y="555"/>
                </a:cxn>
                <a:cxn ang="0">
                  <a:pos x="95" y="546"/>
                </a:cxn>
                <a:cxn ang="0">
                  <a:pos x="61" y="529"/>
                </a:cxn>
                <a:cxn ang="0">
                  <a:pos x="34" y="506"/>
                </a:cxn>
                <a:cxn ang="0">
                  <a:pos x="14" y="477"/>
                </a:cxn>
                <a:cxn ang="0">
                  <a:pos x="5" y="444"/>
                </a:cxn>
                <a:cxn ang="0">
                  <a:pos x="0" y="408"/>
                </a:cxn>
                <a:cxn ang="0">
                  <a:pos x="7" y="356"/>
                </a:cxn>
                <a:cxn ang="0">
                  <a:pos x="32" y="294"/>
                </a:cxn>
                <a:cxn ang="0">
                  <a:pos x="73" y="220"/>
                </a:cxn>
                <a:cxn ang="0">
                  <a:pos x="95" y="178"/>
                </a:cxn>
                <a:cxn ang="0">
                  <a:pos x="119" y="102"/>
                </a:cxn>
                <a:cxn ang="0">
                  <a:pos x="143" y="49"/>
                </a:cxn>
                <a:cxn ang="0">
                  <a:pos x="163" y="23"/>
                </a:cxn>
                <a:cxn ang="0">
                  <a:pos x="177" y="19"/>
                </a:cxn>
              </a:cxnLst>
              <a:rect l="0" t="0" r="r" b="b"/>
              <a:pathLst>
                <a:path w="473" h="555">
                  <a:moveTo>
                    <a:pt x="184" y="19"/>
                  </a:moveTo>
                  <a:lnTo>
                    <a:pt x="184" y="28"/>
                  </a:lnTo>
                  <a:lnTo>
                    <a:pt x="184" y="38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206" y="71"/>
                  </a:lnTo>
                  <a:lnTo>
                    <a:pt x="223" y="78"/>
                  </a:lnTo>
                  <a:lnTo>
                    <a:pt x="250" y="83"/>
                  </a:lnTo>
                  <a:lnTo>
                    <a:pt x="277" y="83"/>
                  </a:lnTo>
                  <a:lnTo>
                    <a:pt x="306" y="78"/>
                  </a:lnTo>
                  <a:lnTo>
                    <a:pt x="333" y="71"/>
                  </a:lnTo>
                  <a:lnTo>
                    <a:pt x="359" y="61"/>
                  </a:lnTo>
                  <a:lnTo>
                    <a:pt x="384" y="49"/>
                  </a:lnTo>
                  <a:lnTo>
                    <a:pt x="403" y="38"/>
                  </a:lnTo>
                  <a:lnTo>
                    <a:pt x="420" y="23"/>
                  </a:lnTo>
                  <a:lnTo>
                    <a:pt x="430" y="9"/>
                  </a:lnTo>
                  <a:lnTo>
                    <a:pt x="434" y="2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9" y="7"/>
                  </a:lnTo>
                  <a:lnTo>
                    <a:pt x="466" y="19"/>
                  </a:lnTo>
                  <a:lnTo>
                    <a:pt x="471" y="35"/>
                  </a:lnTo>
                  <a:lnTo>
                    <a:pt x="473" y="54"/>
                  </a:lnTo>
                  <a:lnTo>
                    <a:pt x="473" y="73"/>
                  </a:lnTo>
                  <a:lnTo>
                    <a:pt x="468" y="90"/>
                  </a:lnTo>
                  <a:lnTo>
                    <a:pt x="461" y="102"/>
                  </a:lnTo>
                  <a:lnTo>
                    <a:pt x="449" y="116"/>
                  </a:lnTo>
                  <a:lnTo>
                    <a:pt x="427" y="140"/>
                  </a:lnTo>
                  <a:lnTo>
                    <a:pt x="418" y="154"/>
                  </a:lnTo>
                  <a:lnTo>
                    <a:pt x="410" y="168"/>
                  </a:lnTo>
                  <a:lnTo>
                    <a:pt x="403" y="183"/>
                  </a:lnTo>
                  <a:lnTo>
                    <a:pt x="403" y="199"/>
                  </a:lnTo>
                  <a:lnTo>
                    <a:pt x="400" y="228"/>
                  </a:lnTo>
                  <a:lnTo>
                    <a:pt x="398" y="273"/>
                  </a:lnTo>
                  <a:lnTo>
                    <a:pt x="388" y="325"/>
                  </a:lnTo>
                  <a:lnTo>
                    <a:pt x="381" y="354"/>
                  </a:lnTo>
                  <a:lnTo>
                    <a:pt x="374" y="382"/>
                  </a:lnTo>
                  <a:lnTo>
                    <a:pt x="362" y="410"/>
                  </a:lnTo>
                  <a:lnTo>
                    <a:pt x="350" y="439"/>
                  </a:lnTo>
                  <a:lnTo>
                    <a:pt x="335" y="465"/>
                  </a:lnTo>
                  <a:lnTo>
                    <a:pt x="318" y="489"/>
                  </a:lnTo>
                  <a:lnTo>
                    <a:pt x="299" y="510"/>
                  </a:lnTo>
                  <a:lnTo>
                    <a:pt x="274" y="527"/>
                  </a:lnTo>
                  <a:lnTo>
                    <a:pt x="250" y="541"/>
                  </a:lnTo>
                  <a:lnTo>
                    <a:pt x="235" y="546"/>
                  </a:lnTo>
                  <a:lnTo>
                    <a:pt x="221" y="548"/>
                  </a:lnTo>
                  <a:lnTo>
                    <a:pt x="192" y="553"/>
                  </a:lnTo>
                  <a:lnTo>
                    <a:pt x="165" y="555"/>
                  </a:lnTo>
                  <a:lnTo>
                    <a:pt x="138" y="555"/>
                  </a:lnTo>
                  <a:lnTo>
                    <a:pt x="116" y="551"/>
                  </a:lnTo>
                  <a:lnTo>
                    <a:pt x="95" y="546"/>
                  </a:lnTo>
                  <a:lnTo>
                    <a:pt x="78" y="539"/>
                  </a:lnTo>
                  <a:lnTo>
                    <a:pt x="61" y="529"/>
                  </a:lnTo>
                  <a:lnTo>
                    <a:pt x="46" y="518"/>
                  </a:lnTo>
                  <a:lnTo>
                    <a:pt x="34" y="506"/>
                  </a:lnTo>
                  <a:lnTo>
                    <a:pt x="24" y="491"/>
                  </a:lnTo>
                  <a:lnTo>
                    <a:pt x="14" y="477"/>
                  </a:lnTo>
                  <a:lnTo>
                    <a:pt x="10" y="460"/>
                  </a:lnTo>
                  <a:lnTo>
                    <a:pt x="5" y="444"/>
                  </a:lnTo>
                  <a:lnTo>
                    <a:pt x="2" y="427"/>
                  </a:lnTo>
                  <a:lnTo>
                    <a:pt x="0" y="408"/>
                  </a:lnTo>
                  <a:lnTo>
                    <a:pt x="2" y="391"/>
                  </a:lnTo>
                  <a:lnTo>
                    <a:pt x="7" y="356"/>
                  </a:lnTo>
                  <a:lnTo>
                    <a:pt x="19" y="323"/>
                  </a:lnTo>
                  <a:lnTo>
                    <a:pt x="32" y="294"/>
                  </a:lnTo>
                  <a:lnTo>
                    <a:pt x="46" y="268"/>
                  </a:lnTo>
                  <a:lnTo>
                    <a:pt x="73" y="220"/>
                  </a:lnTo>
                  <a:lnTo>
                    <a:pt x="85" y="199"/>
                  </a:lnTo>
                  <a:lnTo>
                    <a:pt x="95" y="178"/>
                  </a:lnTo>
                  <a:lnTo>
                    <a:pt x="109" y="128"/>
                  </a:lnTo>
                  <a:lnTo>
                    <a:pt x="119" y="102"/>
                  </a:lnTo>
                  <a:lnTo>
                    <a:pt x="131" y="73"/>
                  </a:lnTo>
                  <a:lnTo>
                    <a:pt x="143" y="49"/>
                  </a:lnTo>
                  <a:lnTo>
                    <a:pt x="155" y="31"/>
                  </a:lnTo>
                  <a:lnTo>
                    <a:pt x="163" y="23"/>
                  </a:lnTo>
                  <a:lnTo>
                    <a:pt x="170" y="19"/>
                  </a:lnTo>
                  <a:lnTo>
                    <a:pt x="177" y="19"/>
                  </a:lnTo>
                  <a:lnTo>
                    <a:pt x="184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5" name="Freeform 276"/>
            <p:cNvSpPr/>
            <p:nvPr/>
          </p:nvSpPr>
          <p:spPr bwMode="auto">
            <a:xfrm>
              <a:off x="1011182" y="3097343"/>
              <a:ext cx="195248" cy="297284"/>
            </a:xfrm>
            <a:custGeom>
              <a:avLst/>
              <a:gdLst/>
              <a:ahLst/>
              <a:cxnLst>
                <a:cxn ang="0">
                  <a:pos x="240" y="104"/>
                </a:cxn>
                <a:cxn ang="0">
                  <a:pos x="211" y="97"/>
                </a:cxn>
                <a:cxn ang="0">
                  <a:pos x="189" y="85"/>
                </a:cxn>
                <a:cxn ang="0">
                  <a:pos x="177" y="68"/>
                </a:cxn>
                <a:cxn ang="0">
                  <a:pos x="170" y="42"/>
                </a:cxn>
                <a:cxn ang="0">
                  <a:pos x="172" y="9"/>
                </a:cxn>
                <a:cxn ang="0">
                  <a:pos x="170" y="2"/>
                </a:cxn>
                <a:cxn ang="0">
                  <a:pos x="150" y="19"/>
                </a:cxn>
                <a:cxn ang="0">
                  <a:pos x="126" y="61"/>
                </a:cxn>
                <a:cxn ang="0">
                  <a:pos x="95" y="159"/>
                </a:cxn>
                <a:cxn ang="0">
                  <a:pos x="73" y="201"/>
                </a:cxn>
                <a:cxn ang="0">
                  <a:pos x="32" y="275"/>
                </a:cxn>
                <a:cxn ang="0">
                  <a:pos x="7" y="337"/>
                </a:cxn>
                <a:cxn ang="0">
                  <a:pos x="0" y="399"/>
                </a:cxn>
                <a:cxn ang="0">
                  <a:pos x="12" y="453"/>
                </a:cxn>
                <a:cxn ang="0">
                  <a:pos x="24" y="477"/>
                </a:cxn>
                <a:cxn ang="0">
                  <a:pos x="44" y="499"/>
                </a:cxn>
                <a:cxn ang="0">
                  <a:pos x="70" y="515"/>
                </a:cxn>
                <a:cxn ang="0">
                  <a:pos x="102" y="529"/>
                </a:cxn>
                <a:cxn ang="0">
                  <a:pos x="146" y="536"/>
                </a:cxn>
                <a:cxn ang="0">
                  <a:pos x="168" y="539"/>
                </a:cxn>
                <a:cxn ang="0">
                  <a:pos x="192" y="536"/>
                </a:cxn>
                <a:cxn ang="0">
                  <a:pos x="209" y="529"/>
                </a:cxn>
                <a:cxn ang="0">
                  <a:pos x="218" y="517"/>
                </a:cxn>
                <a:cxn ang="0">
                  <a:pos x="218" y="501"/>
                </a:cxn>
                <a:cxn ang="0">
                  <a:pos x="209" y="482"/>
                </a:cxn>
                <a:cxn ang="0">
                  <a:pos x="175" y="446"/>
                </a:cxn>
                <a:cxn ang="0">
                  <a:pos x="124" y="411"/>
                </a:cxn>
                <a:cxn ang="0">
                  <a:pos x="107" y="382"/>
                </a:cxn>
                <a:cxn ang="0">
                  <a:pos x="107" y="354"/>
                </a:cxn>
                <a:cxn ang="0">
                  <a:pos x="124" y="325"/>
                </a:cxn>
                <a:cxn ang="0">
                  <a:pos x="153" y="296"/>
                </a:cxn>
                <a:cxn ang="0">
                  <a:pos x="206" y="259"/>
                </a:cxn>
                <a:cxn ang="0">
                  <a:pos x="284" y="216"/>
                </a:cxn>
                <a:cxn ang="0">
                  <a:pos x="315" y="199"/>
                </a:cxn>
                <a:cxn ang="0">
                  <a:pos x="337" y="180"/>
                </a:cxn>
                <a:cxn ang="0">
                  <a:pos x="352" y="161"/>
                </a:cxn>
                <a:cxn ang="0">
                  <a:pos x="354" y="142"/>
                </a:cxn>
                <a:cxn ang="0">
                  <a:pos x="347" y="128"/>
                </a:cxn>
                <a:cxn ang="0">
                  <a:pos x="330" y="114"/>
                </a:cxn>
                <a:cxn ang="0">
                  <a:pos x="301" y="106"/>
                </a:cxn>
                <a:cxn ang="0">
                  <a:pos x="260" y="104"/>
                </a:cxn>
              </a:cxnLst>
              <a:rect l="0" t="0" r="r" b="b"/>
              <a:pathLst>
                <a:path w="354" h="539">
                  <a:moveTo>
                    <a:pt x="260" y="104"/>
                  </a:moveTo>
                  <a:lnTo>
                    <a:pt x="240" y="104"/>
                  </a:lnTo>
                  <a:lnTo>
                    <a:pt x="223" y="102"/>
                  </a:lnTo>
                  <a:lnTo>
                    <a:pt x="211" y="97"/>
                  </a:lnTo>
                  <a:lnTo>
                    <a:pt x="199" y="92"/>
                  </a:lnTo>
                  <a:lnTo>
                    <a:pt x="189" y="85"/>
                  </a:lnTo>
                  <a:lnTo>
                    <a:pt x="182" y="78"/>
                  </a:lnTo>
                  <a:lnTo>
                    <a:pt x="177" y="68"/>
                  </a:lnTo>
                  <a:lnTo>
                    <a:pt x="175" y="59"/>
                  </a:lnTo>
                  <a:lnTo>
                    <a:pt x="170" y="42"/>
                  </a:lnTo>
                  <a:lnTo>
                    <a:pt x="170" y="23"/>
                  </a:lnTo>
                  <a:lnTo>
                    <a:pt x="172" y="9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63" y="4"/>
                  </a:lnTo>
                  <a:lnTo>
                    <a:pt x="150" y="19"/>
                  </a:lnTo>
                  <a:lnTo>
                    <a:pt x="138" y="38"/>
                  </a:lnTo>
                  <a:lnTo>
                    <a:pt x="126" y="61"/>
                  </a:lnTo>
                  <a:lnTo>
                    <a:pt x="109" y="114"/>
                  </a:lnTo>
                  <a:lnTo>
                    <a:pt x="95" y="159"/>
                  </a:lnTo>
                  <a:lnTo>
                    <a:pt x="85" y="180"/>
                  </a:lnTo>
                  <a:lnTo>
                    <a:pt x="73" y="201"/>
                  </a:lnTo>
                  <a:lnTo>
                    <a:pt x="46" y="249"/>
                  </a:lnTo>
                  <a:lnTo>
                    <a:pt x="32" y="275"/>
                  </a:lnTo>
                  <a:lnTo>
                    <a:pt x="19" y="304"/>
                  </a:lnTo>
                  <a:lnTo>
                    <a:pt x="7" y="337"/>
                  </a:lnTo>
                  <a:lnTo>
                    <a:pt x="2" y="372"/>
                  </a:lnTo>
                  <a:lnTo>
                    <a:pt x="0" y="399"/>
                  </a:lnTo>
                  <a:lnTo>
                    <a:pt x="2" y="427"/>
                  </a:lnTo>
                  <a:lnTo>
                    <a:pt x="12" y="453"/>
                  </a:lnTo>
                  <a:lnTo>
                    <a:pt x="17" y="465"/>
                  </a:lnTo>
                  <a:lnTo>
                    <a:pt x="24" y="477"/>
                  </a:lnTo>
                  <a:lnTo>
                    <a:pt x="34" y="487"/>
                  </a:lnTo>
                  <a:lnTo>
                    <a:pt x="44" y="499"/>
                  </a:lnTo>
                  <a:lnTo>
                    <a:pt x="56" y="508"/>
                  </a:lnTo>
                  <a:lnTo>
                    <a:pt x="70" y="515"/>
                  </a:lnTo>
                  <a:lnTo>
                    <a:pt x="85" y="522"/>
                  </a:lnTo>
                  <a:lnTo>
                    <a:pt x="102" y="529"/>
                  </a:lnTo>
                  <a:lnTo>
                    <a:pt x="124" y="534"/>
                  </a:lnTo>
                  <a:lnTo>
                    <a:pt x="146" y="536"/>
                  </a:lnTo>
                  <a:lnTo>
                    <a:pt x="153" y="539"/>
                  </a:lnTo>
                  <a:lnTo>
                    <a:pt x="168" y="539"/>
                  </a:lnTo>
                  <a:lnTo>
                    <a:pt x="182" y="539"/>
                  </a:lnTo>
                  <a:lnTo>
                    <a:pt x="192" y="536"/>
                  </a:lnTo>
                  <a:lnTo>
                    <a:pt x="201" y="534"/>
                  </a:lnTo>
                  <a:lnTo>
                    <a:pt x="209" y="529"/>
                  </a:lnTo>
                  <a:lnTo>
                    <a:pt x="216" y="522"/>
                  </a:lnTo>
                  <a:lnTo>
                    <a:pt x="218" y="517"/>
                  </a:lnTo>
                  <a:lnTo>
                    <a:pt x="218" y="508"/>
                  </a:lnTo>
                  <a:lnTo>
                    <a:pt x="218" y="501"/>
                  </a:lnTo>
                  <a:lnTo>
                    <a:pt x="213" y="491"/>
                  </a:lnTo>
                  <a:lnTo>
                    <a:pt x="209" y="482"/>
                  </a:lnTo>
                  <a:lnTo>
                    <a:pt x="199" y="470"/>
                  </a:lnTo>
                  <a:lnTo>
                    <a:pt x="175" y="446"/>
                  </a:lnTo>
                  <a:lnTo>
                    <a:pt x="141" y="423"/>
                  </a:lnTo>
                  <a:lnTo>
                    <a:pt x="124" y="411"/>
                  </a:lnTo>
                  <a:lnTo>
                    <a:pt x="112" y="396"/>
                  </a:lnTo>
                  <a:lnTo>
                    <a:pt x="107" y="382"/>
                  </a:lnTo>
                  <a:lnTo>
                    <a:pt x="104" y="368"/>
                  </a:lnTo>
                  <a:lnTo>
                    <a:pt x="107" y="354"/>
                  </a:lnTo>
                  <a:lnTo>
                    <a:pt x="114" y="339"/>
                  </a:lnTo>
                  <a:lnTo>
                    <a:pt x="124" y="325"/>
                  </a:lnTo>
                  <a:lnTo>
                    <a:pt x="136" y="311"/>
                  </a:lnTo>
                  <a:lnTo>
                    <a:pt x="153" y="296"/>
                  </a:lnTo>
                  <a:lnTo>
                    <a:pt x="170" y="285"/>
                  </a:lnTo>
                  <a:lnTo>
                    <a:pt x="206" y="259"/>
                  </a:lnTo>
                  <a:lnTo>
                    <a:pt x="245" y="235"/>
                  </a:lnTo>
                  <a:lnTo>
                    <a:pt x="284" y="216"/>
                  </a:lnTo>
                  <a:lnTo>
                    <a:pt x="301" y="209"/>
                  </a:lnTo>
                  <a:lnTo>
                    <a:pt x="315" y="199"/>
                  </a:lnTo>
                  <a:lnTo>
                    <a:pt x="328" y="190"/>
                  </a:lnTo>
                  <a:lnTo>
                    <a:pt x="337" y="180"/>
                  </a:lnTo>
                  <a:lnTo>
                    <a:pt x="345" y="171"/>
                  </a:lnTo>
                  <a:lnTo>
                    <a:pt x="352" y="161"/>
                  </a:lnTo>
                  <a:lnTo>
                    <a:pt x="354" y="152"/>
                  </a:lnTo>
                  <a:lnTo>
                    <a:pt x="354" y="142"/>
                  </a:lnTo>
                  <a:lnTo>
                    <a:pt x="352" y="135"/>
                  </a:lnTo>
                  <a:lnTo>
                    <a:pt x="347" y="128"/>
                  </a:lnTo>
                  <a:lnTo>
                    <a:pt x="340" y="121"/>
                  </a:lnTo>
                  <a:lnTo>
                    <a:pt x="330" y="114"/>
                  </a:lnTo>
                  <a:lnTo>
                    <a:pt x="318" y="109"/>
                  </a:lnTo>
                  <a:lnTo>
                    <a:pt x="301" y="106"/>
                  </a:lnTo>
                  <a:lnTo>
                    <a:pt x="281" y="104"/>
                  </a:lnTo>
                  <a:lnTo>
                    <a:pt x="260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6" name="Freeform 277"/>
            <p:cNvSpPr/>
            <p:nvPr/>
          </p:nvSpPr>
          <p:spPr bwMode="auto">
            <a:xfrm>
              <a:off x="726032" y="2939600"/>
              <a:ext cx="30887" cy="8659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4" y="5"/>
                </a:cxn>
                <a:cxn ang="0">
                  <a:pos x="34" y="15"/>
                </a:cxn>
                <a:cxn ang="0">
                  <a:pos x="24" y="24"/>
                </a:cxn>
                <a:cxn ang="0">
                  <a:pos x="12" y="39"/>
                </a:cxn>
                <a:cxn ang="0">
                  <a:pos x="5" y="58"/>
                </a:cxn>
                <a:cxn ang="0">
                  <a:pos x="0" y="76"/>
                </a:cxn>
                <a:cxn ang="0">
                  <a:pos x="0" y="88"/>
                </a:cxn>
                <a:cxn ang="0">
                  <a:pos x="2" y="103"/>
                </a:cxn>
                <a:cxn ang="0">
                  <a:pos x="5" y="117"/>
                </a:cxn>
                <a:cxn ang="0">
                  <a:pos x="12" y="131"/>
                </a:cxn>
                <a:cxn ang="0">
                  <a:pos x="17" y="143"/>
                </a:cxn>
                <a:cxn ang="0">
                  <a:pos x="24" y="153"/>
                </a:cxn>
                <a:cxn ang="0">
                  <a:pos x="31" y="157"/>
                </a:cxn>
                <a:cxn ang="0">
                  <a:pos x="34" y="157"/>
                </a:cxn>
                <a:cxn ang="0">
                  <a:pos x="36" y="155"/>
                </a:cxn>
                <a:cxn ang="0">
                  <a:pos x="41" y="148"/>
                </a:cxn>
                <a:cxn ang="0">
                  <a:pos x="44" y="131"/>
                </a:cxn>
                <a:cxn ang="0">
                  <a:pos x="44" y="88"/>
                </a:cxn>
                <a:cxn ang="0">
                  <a:pos x="48" y="46"/>
                </a:cxn>
                <a:cxn ang="0">
                  <a:pos x="56" y="0"/>
                </a:cxn>
              </a:cxnLst>
              <a:rect l="0" t="0" r="r" b="b"/>
              <a:pathLst>
                <a:path w="56" h="157">
                  <a:moveTo>
                    <a:pt x="56" y="0"/>
                  </a:moveTo>
                  <a:lnTo>
                    <a:pt x="44" y="5"/>
                  </a:lnTo>
                  <a:lnTo>
                    <a:pt x="34" y="15"/>
                  </a:lnTo>
                  <a:lnTo>
                    <a:pt x="24" y="24"/>
                  </a:lnTo>
                  <a:lnTo>
                    <a:pt x="12" y="39"/>
                  </a:lnTo>
                  <a:lnTo>
                    <a:pt x="5" y="58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5" y="117"/>
                  </a:lnTo>
                  <a:lnTo>
                    <a:pt x="12" y="131"/>
                  </a:lnTo>
                  <a:lnTo>
                    <a:pt x="17" y="143"/>
                  </a:lnTo>
                  <a:lnTo>
                    <a:pt x="24" y="153"/>
                  </a:lnTo>
                  <a:lnTo>
                    <a:pt x="31" y="157"/>
                  </a:lnTo>
                  <a:lnTo>
                    <a:pt x="34" y="157"/>
                  </a:lnTo>
                  <a:lnTo>
                    <a:pt x="36" y="155"/>
                  </a:lnTo>
                  <a:lnTo>
                    <a:pt x="41" y="148"/>
                  </a:lnTo>
                  <a:lnTo>
                    <a:pt x="44" y="131"/>
                  </a:lnTo>
                  <a:lnTo>
                    <a:pt x="44" y="88"/>
                  </a:lnTo>
                  <a:lnTo>
                    <a:pt x="48" y="4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7" name="Freeform 278"/>
            <p:cNvSpPr/>
            <p:nvPr/>
          </p:nvSpPr>
          <p:spPr bwMode="auto">
            <a:xfrm>
              <a:off x="684115" y="3025090"/>
              <a:ext cx="243784" cy="362918"/>
            </a:xfrm>
            <a:custGeom>
              <a:avLst/>
              <a:gdLst/>
              <a:ahLst/>
              <a:cxnLst>
                <a:cxn ang="0">
                  <a:pos x="112" y="145"/>
                </a:cxn>
                <a:cxn ang="0">
                  <a:pos x="105" y="164"/>
                </a:cxn>
                <a:cxn ang="0">
                  <a:pos x="107" y="185"/>
                </a:cxn>
                <a:cxn ang="0">
                  <a:pos x="117" y="192"/>
                </a:cxn>
                <a:cxn ang="0">
                  <a:pos x="120" y="190"/>
                </a:cxn>
                <a:cxn ang="0">
                  <a:pos x="117" y="171"/>
                </a:cxn>
                <a:cxn ang="0">
                  <a:pos x="110" y="169"/>
                </a:cxn>
                <a:cxn ang="0">
                  <a:pos x="95" y="187"/>
                </a:cxn>
                <a:cxn ang="0">
                  <a:pos x="54" y="278"/>
                </a:cxn>
                <a:cxn ang="0">
                  <a:pos x="18" y="371"/>
                </a:cxn>
                <a:cxn ang="0">
                  <a:pos x="10" y="477"/>
                </a:cxn>
                <a:cxn ang="0">
                  <a:pos x="0" y="603"/>
                </a:cxn>
                <a:cxn ang="0">
                  <a:pos x="5" y="651"/>
                </a:cxn>
                <a:cxn ang="0">
                  <a:pos x="10" y="658"/>
                </a:cxn>
                <a:cxn ang="0">
                  <a:pos x="20" y="651"/>
                </a:cxn>
                <a:cxn ang="0">
                  <a:pos x="47" y="587"/>
                </a:cxn>
                <a:cxn ang="0">
                  <a:pos x="88" y="482"/>
                </a:cxn>
                <a:cxn ang="0">
                  <a:pos x="124" y="401"/>
                </a:cxn>
                <a:cxn ang="0">
                  <a:pos x="154" y="354"/>
                </a:cxn>
                <a:cxn ang="0">
                  <a:pos x="185" y="318"/>
                </a:cxn>
                <a:cxn ang="0">
                  <a:pos x="224" y="299"/>
                </a:cxn>
                <a:cxn ang="0">
                  <a:pos x="263" y="295"/>
                </a:cxn>
                <a:cxn ang="0">
                  <a:pos x="328" y="285"/>
                </a:cxn>
                <a:cxn ang="0">
                  <a:pos x="401" y="261"/>
                </a:cxn>
                <a:cxn ang="0">
                  <a:pos x="440" y="242"/>
                </a:cxn>
                <a:cxn ang="0">
                  <a:pos x="440" y="235"/>
                </a:cxn>
                <a:cxn ang="0">
                  <a:pos x="423" y="235"/>
                </a:cxn>
                <a:cxn ang="0">
                  <a:pos x="391" y="230"/>
                </a:cxn>
                <a:cxn ang="0">
                  <a:pos x="350" y="216"/>
                </a:cxn>
                <a:cxn ang="0">
                  <a:pos x="263" y="164"/>
                </a:cxn>
                <a:cxn ang="0">
                  <a:pos x="187" y="107"/>
                </a:cxn>
                <a:cxn ang="0">
                  <a:pos x="146" y="71"/>
                </a:cxn>
                <a:cxn ang="0">
                  <a:pos x="115" y="45"/>
                </a:cxn>
                <a:cxn ang="0">
                  <a:pos x="86" y="9"/>
                </a:cxn>
                <a:cxn ang="0">
                  <a:pos x="81" y="2"/>
                </a:cxn>
                <a:cxn ang="0">
                  <a:pos x="83" y="31"/>
                </a:cxn>
                <a:cxn ang="0">
                  <a:pos x="93" y="59"/>
                </a:cxn>
                <a:cxn ang="0">
                  <a:pos x="117" y="114"/>
                </a:cxn>
                <a:cxn ang="0">
                  <a:pos x="120" y="135"/>
                </a:cxn>
              </a:cxnLst>
              <a:rect l="0" t="0" r="r" b="b"/>
              <a:pathLst>
                <a:path w="442" h="658">
                  <a:moveTo>
                    <a:pt x="120" y="138"/>
                  </a:moveTo>
                  <a:lnTo>
                    <a:pt x="112" y="145"/>
                  </a:lnTo>
                  <a:lnTo>
                    <a:pt x="107" y="152"/>
                  </a:lnTo>
                  <a:lnTo>
                    <a:pt x="105" y="164"/>
                  </a:lnTo>
                  <a:lnTo>
                    <a:pt x="105" y="176"/>
                  </a:lnTo>
                  <a:lnTo>
                    <a:pt x="107" y="185"/>
                  </a:lnTo>
                  <a:lnTo>
                    <a:pt x="112" y="192"/>
                  </a:lnTo>
                  <a:lnTo>
                    <a:pt x="117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78"/>
                  </a:lnTo>
                  <a:lnTo>
                    <a:pt x="117" y="171"/>
                  </a:lnTo>
                  <a:lnTo>
                    <a:pt x="112" y="169"/>
                  </a:lnTo>
                  <a:lnTo>
                    <a:pt x="110" y="169"/>
                  </a:lnTo>
                  <a:lnTo>
                    <a:pt x="105" y="173"/>
                  </a:lnTo>
                  <a:lnTo>
                    <a:pt x="95" y="187"/>
                  </a:lnTo>
                  <a:lnTo>
                    <a:pt x="88" y="202"/>
                  </a:lnTo>
                  <a:lnTo>
                    <a:pt x="54" y="278"/>
                  </a:lnTo>
                  <a:lnTo>
                    <a:pt x="15" y="351"/>
                  </a:lnTo>
                  <a:lnTo>
                    <a:pt x="18" y="371"/>
                  </a:lnTo>
                  <a:lnTo>
                    <a:pt x="18" y="399"/>
                  </a:lnTo>
                  <a:lnTo>
                    <a:pt x="10" y="477"/>
                  </a:lnTo>
                  <a:lnTo>
                    <a:pt x="3" y="565"/>
                  </a:lnTo>
                  <a:lnTo>
                    <a:pt x="0" y="603"/>
                  </a:lnTo>
                  <a:lnTo>
                    <a:pt x="0" y="632"/>
                  </a:lnTo>
                  <a:lnTo>
                    <a:pt x="5" y="651"/>
                  </a:lnTo>
                  <a:lnTo>
                    <a:pt x="8" y="656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0" y="651"/>
                  </a:lnTo>
                  <a:lnTo>
                    <a:pt x="32" y="627"/>
                  </a:lnTo>
                  <a:lnTo>
                    <a:pt x="47" y="587"/>
                  </a:lnTo>
                  <a:lnTo>
                    <a:pt x="66" y="537"/>
                  </a:lnTo>
                  <a:lnTo>
                    <a:pt x="88" y="482"/>
                  </a:lnTo>
                  <a:lnTo>
                    <a:pt x="110" y="427"/>
                  </a:lnTo>
                  <a:lnTo>
                    <a:pt x="124" y="401"/>
                  </a:lnTo>
                  <a:lnTo>
                    <a:pt x="139" y="378"/>
                  </a:lnTo>
                  <a:lnTo>
                    <a:pt x="154" y="354"/>
                  </a:lnTo>
                  <a:lnTo>
                    <a:pt x="168" y="335"/>
                  </a:lnTo>
                  <a:lnTo>
                    <a:pt x="185" y="318"/>
                  </a:lnTo>
                  <a:lnTo>
                    <a:pt x="204" y="306"/>
                  </a:lnTo>
                  <a:lnTo>
                    <a:pt x="224" y="299"/>
                  </a:lnTo>
                  <a:lnTo>
                    <a:pt x="243" y="297"/>
                  </a:lnTo>
                  <a:lnTo>
                    <a:pt x="263" y="295"/>
                  </a:lnTo>
                  <a:lnTo>
                    <a:pt x="285" y="292"/>
                  </a:lnTo>
                  <a:lnTo>
                    <a:pt x="328" y="285"/>
                  </a:lnTo>
                  <a:lnTo>
                    <a:pt x="367" y="275"/>
                  </a:lnTo>
                  <a:lnTo>
                    <a:pt x="401" y="261"/>
                  </a:lnTo>
                  <a:lnTo>
                    <a:pt x="428" y="252"/>
                  </a:lnTo>
                  <a:lnTo>
                    <a:pt x="440" y="242"/>
                  </a:lnTo>
                  <a:lnTo>
                    <a:pt x="442" y="237"/>
                  </a:lnTo>
                  <a:lnTo>
                    <a:pt x="440" y="235"/>
                  </a:lnTo>
                  <a:lnTo>
                    <a:pt x="435" y="235"/>
                  </a:lnTo>
                  <a:lnTo>
                    <a:pt x="423" y="235"/>
                  </a:lnTo>
                  <a:lnTo>
                    <a:pt x="408" y="235"/>
                  </a:lnTo>
                  <a:lnTo>
                    <a:pt x="391" y="230"/>
                  </a:lnTo>
                  <a:lnTo>
                    <a:pt x="372" y="226"/>
                  </a:lnTo>
                  <a:lnTo>
                    <a:pt x="350" y="216"/>
                  </a:lnTo>
                  <a:lnTo>
                    <a:pt x="309" y="192"/>
                  </a:lnTo>
                  <a:lnTo>
                    <a:pt x="263" y="164"/>
                  </a:lnTo>
                  <a:lnTo>
                    <a:pt x="221" y="135"/>
                  </a:lnTo>
                  <a:lnTo>
                    <a:pt x="187" y="107"/>
                  </a:lnTo>
                  <a:lnTo>
                    <a:pt x="161" y="85"/>
                  </a:lnTo>
                  <a:lnTo>
                    <a:pt x="146" y="71"/>
                  </a:lnTo>
                  <a:lnTo>
                    <a:pt x="136" y="64"/>
                  </a:lnTo>
                  <a:lnTo>
                    <a:pt x="115" y="45"/>
                  </a:lnTo>
                  <a:lnTo>
                    <a:pt x="93" y="21"/>
                  </a:lnTo>
                  <a:lnTo>
                    <a:pt x="86" y="9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81" y="14"/>
                  </a:lnTo>
                  <a:lnTo>
                    <a:pt x="83" y="31"/>
                  </a:lnTo>
                  <a:lnTo>
                    <a:pt x="86" y="45"/>
                  </a:lnTo>
                  <a:lnTo>
                    <a:pt x="93" y="59"/>
                  </a:lnTo>
                  <a:lnTo>
                    <a:pt x="107" y="90"/>
                  </a:lnTo>
                  <a:lnTo>
                    <a:pt x="117" y="114"/>
                  </a:lnTo>
                  <a:lnTo>
                    <a:pt x="120" y="131"/>
                  </a:lnTo>
                  <a:lnTo>
                    <a:pt x="120" y="135"/>
                  </a:lnTo>
                  <a:lnTo>
                    <a:pt x="120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8" name="Freeform 279"/>
            <p:cNvSpPr/>
            <p:nvPr/>
          </p:nvSpPr>
          <p:spPr bwMode="auto">
            <a:xfrm>
              <a:off x="1253311" y="3014611"/>
              <a:ext cx="12134" cy="3916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3" y="31"/>
                </a:cxn>
                <a:cxn ang="0">
                  <a:pos x="8" y="52"/>
                </a:cxn>
                <a:cxn ang="0">
                  <a:pos x="3" y="69"/>
                </a:cxn>
                <a:cxn ang="0">
                  <a:pos x="0" y="71"/>
                </a:cxn>
                <a:cxn ang="0">
                  <a:pos x="3" y="71"/>
                </a:cxn>
                <a:cxn ang="0">
                  <a:pos x="8" y="66"/>
                </a:cxn>
                <a:cxn ang="0">
                  <a:pos x="15" y="52"/>
                </a:cxn>
                <a:cxn ang="0">
                  <a:pos x="20" y="33"/>
                </a:cxn>
                <a:cxn ang="0">
                  <a:pos x="22" y="17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7" y="5"/>
                </a:cxn>
              </a:cxnLst>
              <a:rect l="0" t="0" r="r" b="b"/>
              <a:pathLst>
                <a:path w="22" h="71">
                  <a:moveTo>
                    <a:pt x="17" y="5"/>
                  </a:moveTo>
                  <a:lnTo>
                    <a:pt x="13" y="31"/>
                  </a:lnTo>
                  <a:lnTo>
                    <a:pt x="8" y="52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8" y="66"/>
                  </a:lnTo>
                  <a:lnTo>
                    <a:pt x="15" y="52"/>
                  </a:lnTo>
                  <a:lnTo>
                    <a:pt x="20" y="33"/>
                  </a:lnTo>
                  <a:lnTo>
                    <a:pt x="22" y="17"/>
                  </a:lnTo>
                  <a:lnTo>
                    <a:pt x="22" y="5"/>
                  </a:lnTo>
                  <a:lnTo>
                    <a:pt x="2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9" name="Freeform 280"/>
            <p:cNvSpPr/>
            <p:nvPr/>
          </p:nvSpPr>
          <p:spPr bwMode="auto">
            <a:xfrm>
              <a:off x="707280" y="2976554"/>
              <a:ext cx="31990" cy="5129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9" y="0"/>
                </a:cxn>
                <a:cxn ang="0">
                  <a:pos x="17" y="2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2" y="43"/>
                </a:cxn>
                <a:cxn ang="0">
                  <a:pos x="7" y="55"/>
                </a:cxn>
                <a:cxn ang="0">
                  <a:pos x="12" y="64"/>
                </a:cxn>
                <a:cxn ang="0">
                  <a:pos x="19" y="74"/>
                </a:cxn>
                <a:cxn ang="0">
                  <a:pos x="31" y="88"/>
                </a:cxn>
                <a:cxn ang="0">
                  <a:pos x="39" y="93"/>
                </a:cxn>
                <a:cxn ang="0">
                  <a:pos x="44" y="83"/>
                </a:cxn>
                <a:cxn ang="0">
                  <a:pos x="51" y="71"/>
                </a:cxn>
                <a:cxn ang="0">
                  <a:pos x="56" y="60"/>
                </a:cxn>
                <a:cxn ang="0">
                  <a:pos x="58" y="45"/>
                </a:cxn>
                <a:cxn ang="0">
                  <a:pos x="58" y="28"/>
                </a:cxn>
                <a:cxn ang="0">
                  <a:pos x="56" y="21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</a:cxnLst>
              <a:rect l="0" t="0" r="r" b="b"/>
              <a:pathLst>
                <a:path w="58" h="93">
                  <a:moveTo>
                    <a:pt x="36" y="0"/>
                  </a:moveTo>
                  <a:lnTo>
                    <a:pt x="29" y="0"/>
                  </a:lnTo>
                  <a:lnTo>
                    <a:pt x="17" y="2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7" y="55"/>
                  </a:lnTo>
                  <a:lnTo>
                    <a:pt x="12" y="64"/>
                  </a:lnTo>
                  <a:lnTo>
                    <a:pt x="19" y="74"/>
                  </a:lnTo>
                  <a:lnTo>
                    <a:pt x="31" y="88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51" y="71"/>
                  </a:lnTo>
                  <a:lnTo>
                    <a:pt x="56" y="60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" name="Freeform 281"/>
            <p:cNvSpPr/>
            <p:nvPr/>
          </p:nvSpPr>
          <p:spPr bwMode="auto">
            <a:xfrm>
              <a:off x="711140" y="2984276"/>
              <a:ext cx="144505" cy="141748"/>
            </a:xfrm>
            <a:custGeom>
              <a:avLst/>
              <a:gdLst/>
              <a:ahLst/>
              <a:cxnLst>
                <a:cxn ang="0">
                  <a:pos x="32" y="79"/>
                </a:cxn>
                <a:cxn ang="0">
                  <a:pos x="15" y="57"/>
                </a:cxn>
                <a:cxn ang="0">
                  <a:pos x="5" y="38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7" y="3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34" y="5"/>
                </a:cxn>
                <a:cxn ang="0">
                  <a:pos x="49" y="19"/>
                </a:cxn>
                <a:cxn ang="0">
                  <a:pos x="73" y="43"/>
                </a:cxn>
                <a:cxn ang="0">
                  <a:pos x="138" y="112"/>
                </a:cxn>
                <a:cxn ang="0">
                  <a:pos x="226" y="209"/>
                </a:cxn>
                <a:cxn ang="0">
                  <a:pos x="262" y="257"/>
                </a:cxn>
                <a:cxn ang="0">
                  <a:pos x="250" y="257"/>
                </a:cxn>
                <a:cxn ang="0">
                  <a:pos x="240" y="254"/>
                </a:cxn>
                <a:cxn ang="0">
                  <a:pos x="228" y="250"/>
                </a:cxn>
                <a:cxn ang="0">
                  <a:pos x="192" y="224"/>
                </a:cxn>
                <a:cxn ang="0">
                  <a:pos x="131" y="176"/>
                </a:cxn>
                <a:cxn ang="0">
                  <a:pos x="97" y="150"/>
                </a:cxn>
                <a:cxn ang="0">
                  <a:pos x="66" y="121"/>
                </a:cxn>
                <a:cxn ang="0">
                  <a:pos x="44" y="98"/>
                </a:cxn>
                <a:cxn ang="0">
                  <a:pos x="37" y="88"/>
                </a:cxn>
                <a:cxn ang="0">
                  <a:pos x="32" y="79"/>
                </a:cxn>
              </a:cxnLst>
              <a:rect l="0" t="0" r="r" b="b"/>
              <a:pathLst>
                <a:path w="262" h="257">
                  <a:moveTo>
                    <a:pt x="32" y="79"/>
                  </a:moveTo>
                  <a:lnTo>
                    <a:pt x="15" y="57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9" y="19"/>
                  </a:lnTo>
                  <a:lnTo>
                    <a:pt x="73" y="43"/>
                  </a:lnTo>
                  <a:lnTo>
                    <a:pt x="138" y="112"/>
                  </a:lnTo>
                  <a:lnTo>
                    <a:pt x="226" y="209"/>
                  </a:lnTo>
                  <a:lnTo>
                    <a:pt x="262" y="257"/>
                  </a:lnTo>
                  <a:lnTo>
                    <a:pt x="250" y="257"/>
                  </a:lnTo>
                  <a:lnTo>
                    <a:pt x="240" y="254"/>
                  </a:lnTo>
                  <a:lnTo>
                    <a:pt x="228" y="250"/>
                  </a:lnTo>
                  <a:lnTo>
                    <a:pt x="192" y="224"/>
                  </a:lnTo>
                  <a:lnTo>
                    <a:pt x="131" y="176"/>
                  </a:lnTo>
                  <a:lnTo>
                    <a:pt x="97" y="150"/>
                  </a:lnTo>
                  <a:lnTo>
                    <a:pt x="66" y="121"/>
                  </a:lnTo>
                  <a:lnTo>
                    <a:pt x="44" y="98"/>
                  </a:lnTo>
                  <a:lnTo>
                    <a:pt x="37" y="88"/>
                  </a:lnTo>
                  <a:lnTo>
                    <a:pt x="32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1" name="Freeform 282"/>
            <p:cNvSpPr/>
            <p:nvPr/>
          </p:nvSpPr>
          <p:spPr bwMode="auto">
            <a:xfrm>
              <a:off x="732651" y="2931879"/>
              <a:ext cx="47985" cy="89351"/>
            </a:xfrm>
            <a:custGeom>
              <a:avLst/>
              <a:gdLst/>
              <a:ahLst/>
              <a:cxnLst>
                <a:cxn ang="0">
                  <a:pos x="87" y="7"/>
                </a:cxn>
                <a:cxn ang="0">
                  <a:pos x="85" y="3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8" y="3"/>
                </a:cxn>
                <a:cxn ang="0">
                  <a:pos x="48" y="7"/>
                </a:cxn>
                <a:cxn ang="0">
                  <a:pos x="36" y="14"/>
                </a:cxn>
                <a:cxn ang="0">
                  <a:pos x="27" y="26"/>
                </a:cxn>
                <a:cxn ang="0">
                  <a:pos x="17" y="36"/>
                </a:cxn>
                <a:cxn ang="0">
                  <a:pos x="10" y="48"/>
                </a:cxn>
                <a:cxn ang="0">
                  <a:pos x="5" y="60"/>
                </a:cxn>
                <a:cxn ang="0">
                  <a:pos x="0" y="81"/>
                </a:cxn>
                <a:cxn ang="0">
                  <a:pos x="0" y="95"/>
                </a:cxn>
                <a:cxn ang="0">
                  <a:pos x="5" y="114"/>
                </a:cxn>
                <a:cxn ang="0">
                  <a:pos x="14" y="136"/>
                </a:cxn>
                <a:cxn ang="0">
                  <a:pos x="27" y="162"/>
                </a:cxn>
                <a:cxn ang="0">
                  <a:pos x="51" y="105"/>
                </a:cxn>
                <a:cxn ang="0">
                  <a:pos x="87" y="7"/>
                </a:cxn>
              </a:cxnLst>
              <a:rect l="0" t="0" r="r" b="b"/>
              <a:pathLst>
                <a:path w="87" h="162">
                  <a:moveTo>
                    <a:pt x="87" y="7"/>
                  </a:moveTo>
                  <a:lnTo>
                    <a:pt x="85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48" y="7"/>
                  </a:lnTo>
                  <a:lnTo>
                    <a:pt x="36" y="14"/>
                  </a:lnTo>
                  <a:lnTo>
                    <a:pt x="27" y="26"/>
                  </a:lnTo>
                  <a:lnTo>
                    <a:pt x="17" y="36"/>
                  </a:lnTo>
                  <a:lnTo>
                    <a:pt x="10" y="48"/>
                  </a:lnTo>
                  <a:lnTo>
                    <a:pt x="5" y="60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5" y="114"/>
                  </a:lnTo>
                  <a:lnTo>
                    <a:pt x="14" y="136"/>
                  </a:lnTo>
                  <a:lnTo>
                    <a:pt x="27" y="162"/>
                  </a:lnTo>
                  <a:lnTo>
                    <a:pt x="51" y="105"/>
                  </a:lnTo>
                  <a:lnTo>
                    <a:pt x="87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2" name="Freeform 283"/>
            <p:cNvSpPr/>
            <p:nvPr/>
          </p:nvSpPr>
          <p:spPr bwMode="auto">
            <a:xfrm>
              <a:off x="745888" y="2931879"/>
              <a:ext cx="34748" cy="64531"/>
            </a:xfrm>
            <a:custGeom>
              <a:avLst/>
              <a:gdLst/>
              <a:ahLst/>
              <a:cxnLst>
                <a:cxn ang="0">
                  <a:pos x="63" y="5"/>
                </a:cxn>
                <a:cxn ang="0">
                  <a:pos x="61" y="5"/>
                </a:cxn>
                <a:cxn ang="0">
                  <a:pos x="53" y="0"/>
                </a:cxn>
                <a:cxn ang="0">
                  <a:pos x="44" y="10"/>
                </a:cxn>
                <a:cxn ang="0">
                  <a:pos x="24" y="26"/>
                </a:cxn>
                <a:cxn ang="0">
                  <a:pos x="10" y="45"/>
                </a:cxn>
                <a:cxn ang="0">
                  <a:pos x="3" y="55"/>
                </a:cxn>
                <a:cxn ang="0">
                  <a:pos x="0" y="62"/>
                </a:cxn>
                <a:cxn ang="0">
                  <a:pos x="0" y="83"/>
                </a:cxn>
                <a:cxn ang="0">
                  <a:pos x="3" y="100"/>
                </a:cxn>
                <a:cxn ang="0">
                  <a:pos x="10" y="114"/>
                </a:cxn>
                <a:cxn ang="0">
                  <a:pos x="12" y="117"/>
                </a:cxn>
                <a:cxn ang="0">
                  <a:pos x="15" y="117"/>
                </a:cxn>
                <a:cxn ang="0">
                  <a:pos x="42" y="62"/>
                </a:cxn>
                <a:cxn ang="0">
                  <a:pos x="63" y="7"/>
                </a:cxn>
                <a:cxn ang="0">
                  <a:pos x="63" y="5"/>
                </a:cxn>
              </a:cxnLst>
              <a:rect l="0" t="0" r="r" b="b"/>
              <a:pathLst>
                <a:path w="63" h="117">
                  <a:moveTo>
                    <a:pt x="63" y="5"/>
                  </a:moveTo>
                  <a:lnTo>
                    <a:pt x="61" y="5"/>
                  </a:lnTo>
                  <a:lnTo>
                    <a:pt x="53" y="0"/>
                  </a:lnTo>
                  <a:lnTo>
                    <a:pt x="44" y="10"/>
                  </a:lnTo>
                  <a:lnTo>
                    <a:pt x="24" y="26"/>
                  </a:lnTo>
                  <a:lnTo>
                    <a:pt x="10" y="45"/>
                  </a:lnTo>
                  <a:lnTo>
                    <a:pt x="3" y="55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3" y="100"/>
                  </a:lnTo>
                  <a:lnTo>
                    <a:pt x="10" y="114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42" y="62"/>
                  </a:lnTo>
                  <a:lnTo>
                    <a:pt x="63" y="7"/>
                  </a:lnTo>
                  <a:lnTo>
                    <a:pt x="6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3" name="Freeform 284"/>
            <p:cNvSpPr/>
            <p:nvPr/>
          </p:nvSpPr>
          <p:spPr bwMode="auto">
            <a:xfrm>
              <a:off x="748645" y="2928018"/>
              <a:ext cx="64531" cy="152227"/>
            </a:xfrm>
            <a:custGeom>
              <a:avLst/>
              <a:gdLst/>
              <a:ahLst/>
              <a:cxnLst>
                <a:cxn ang="0">
                  <a:pos x="117" y="17"/>
                </a:cxn>
                <a:cxn ang="0">
                  <a:pos x="117" y="12"/>
                </a:cxn>
                <a:cxn ang="0">
                  <a:pos x="112" y="7"/>
                </a:cxn>
                <a:cxn ang="0">
                  <a:pos x="109" y="5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0" y="2"/>
                </a:cxn>
                <a:cxn ang="0">
                  <a:pos x="66" y="10"/>
                </a:cxn>
                <a:cxn ang="0">
                  <a:pos x="48" y="21"/>
                </a:cxn>
                <a:cxn ang="0">
                  <a:pos x="34" y="36"/>
                </a:cxn>
                <a:cxn ang="0">
                  <a:pos x="22" y="52"/>
                </a:cxn>
                <a:cxn ang="0">
                  <a:pos x="12" y="69"/>
                </a:cxn>
                <a:cxn ang="0">
                  <a:pos x="5" y="88"/>
                </a:cxn>
                <a:cxn ang="0">
                  <a:pos x="0" y="107"/>
                </a:cxn>
                <a:cxn ang="0">
                  <a:pos x="0" y="124"/>
                </a:cxn>
                <a:cxn ang="0">
                  <a:pos x="0" y="136"/>
                </a:cxn>
                <a:cxn ang="0">
                  <a:pos x="7" y="152"/>
                </a:cxn>
                <a:cxn ang="0">
                  <a:pos x="19" y="176"/>
                </a:cxn>
                <a:cxn ang="0">
                  <a:pos x="37" y="202"/>
                </a:cxn>
                <a:cxn ang="0">
                  <a:pos x="56" y="228"/>
                </a:cxn>
                <a:cxn ang="0">
                  <a:pos x="75" y="252"/>
                </a:cxn>
                <a:cxn ang="0">
                  <a:pos x="92" y="268"/>
                </a:cxn>
                <a:cxn ang="0">
                  <a:pos x="100" y="273"/>
                </a:cxn>
                <a:cxn ang="0">
                  <a:pos x="104" y="276"/>
                </a:cxn>
                <a:cxn ang="0">
                  <a:pos x="107" y="273"/>
                </a:cxn>
                <a:cxn ang="0">
                  <a:pos x="109" y="271"/>
                </a:cxn>
                <a:cxn ang="0">
                  <a:pos x="107" y="252"/>
                </a:cxn>
                <a:cxn ang="0">
                  <a:pos x="104" y="226"/>
                </a:cxn>
                <a:cxn ang="0">
                  <a:pos x="97" y="155"/>
                </a:cxn>
                <a:cxn ang="0">
                  <a:pos x="95" y="116"/>
                </a:cxn>
                <a:cxn ang="0">
                  <a:pos x="97" y="79"/>
                </a:cxn>
                <a:cxn ang="0">
                  <a:pos x="100" y="60"/>
                </a:cxn>
                <a:cxn ang="0">
                  <a:pos x="104" y="45"/>
                </a:cxn>
                <a:cxn ang="0">
                  <a:pos x="109" y="28"/>
                </a:cxn>
                <a:cxn ang="0">
                  <a:pos x="117" y="17"/>
                </a:cxn>
              </a:cxnLst>
              <a:rect l="0" t="0" r="r" b="b"/>
              <a:pathLst>
                <a:path w="117" h="276">
                  <a:moveTo>
                    <a:pt x="117" y="17"/>
                  </a:moveTo>
                  <a:lnTo>
                    <a:pt x="117" y="12"/>
                  </a:lnTo>
                  <a:lnTo>
                    <a:pt x="112" y="7"/>
                  </a:lnTo>
                  <a:lnTo>
                    <a:pt x="109" y="5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0" y="2"/>
                  </a:lnTo>
                  <a:lnTo>
                    <a:pt x="66" y="10"/>
                  </a:lnTo>
                  <a:lnTo>
                    <a:pt x="48" y="21"/>
                  </a:lnTo>
                  <a:lnTo>
                    <a:pt x="34" y="36"/>
                  </a:lnTo>
                  <a:lnTo>
                    <a:pt x="22" y="52"/>
                  </a:lnTo>
                  <a:lnTo>
                    <a:pt x="12" y="69"/>
                  </a:lnTo>
                  <a:lnTo>
                    <a:pt x="5" y="88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7" y="152"/>
                  </a:lnTo>
                  <a:lnTo>
                    <a:pt x="19" y="176"/>
                  </a:lnTo>
                  <a:lnTo>
                    <a:pt x="37" y="202"/>
                  </a:lnTo>
                  <a:lnTo>
                    <a:pt x="56" y="228"/>
                  </a:lnTo>
                  <a:lnTo>
                    <a:pt x="75" y="252"/>
                  </a:lnTo>
                  <a:lnTo>
                    <a:pt x="92" y="268"/>
                  </a:lnTo>
                  <a:lnTo>
                    <a:pt x="100" y="273"/>
                  </a:lnTo>
                  <a:lnTo>
                    <a:pt x="104" y="276"/>
                  </a:lnTo>
                  <a:lnTo>
                    <a:pt x="107" y="273"/>
                  </a:lnTo>
                  <a:lnTo>
                    <a:pt x="109" y="271"/>
                  </a:lnTo>
                  <a:lnTo>
                    <a:pt x="107" y="252"/>
                  </a:lnTo>
                  <a:lnTo>
                    <a:pt x="104" y="226"/>
                  </a:lnTo>
                  <a:lnTo>
                    <a:pt x="97" y="155"/>
                  </a:lnTo>
                  <a:lnTo>
                    <a:pt x="95" y="116"/>
                  </a:lnTo>
                  <a:lnTo>
                    <a:pt x="97" y="79"/>
                  </a:lnTo>
                  <a:lnTo>
                    <a:pt x="100" y="60"/>
                  </a:lnTo>
                  <a:lnTo>
                    <a:pt x="104" y="45"/>
                  </a:lnTo>
                  <a:lnTo>
                    <a:pt x="109" y="28"/>
                  </a:lnTo>
                  <a:lnTo>
                    <a:pt x="117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4" name="Freeform 285"/>
            <p:cNvSpPr/>
            <p:nvPr/>
          </p:nvSpPr>
          <p:spPr bwMode="auto">
            <a:xfrm>
              <a:off x="767398" y="2928018"/>
              <a:ext cx="45779" cy="129614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0" y="10"/>
                </a:cxn>
                <a:cxn ang="0">
                  <a:pos x="73" y="5"/>
                </a:cxn>
                <a:cxn ang="0">
                  <a:pos x="63" y="0"/>
                </a:cxn>
                <a:cxn ang="0">
                  <a:pos x="58" y="2"/>
                </a:cxn>
                <a:cxn ang="0">
                  <a:pos x="58" y="14"/>
                </a:cxn>
                <a:cxn ang="0">
                  <a:pos x="56" y="24"/>
                </a:cxn>
                <a:cxn ang="0">
                  <a:pos x="48" y="31"/>
                </a:cxn>
                <a:cxn ang="0">
                  <a:pos x="44" y="38"/>
                </a:cxn>
                <a:cxn ang="0">
                  <a:pos x="34" y="50"/>
                </a:cxn>
                <a:cxn ang="0">
                  <a:pos x="17" y="81"/>
                </a:cxn>
                <a:cxn ang="0">
                  <a:pos x="5" y="114"/>
                </a:cxn>
                <a:cxn ang="0">
                  <a:pos x="0" y="128"/>
                </a:cxn>
                <a:cxn ang="0">
                  <a:pos x="0" y="138"/>
                </a:cxn>
                <a:cxn ang="0">
                  <a:pos x="3" y="164"/>
                </a:cxn>
                <a:cxn ang="0">
                  <a:pos x="12" y="200"/>
                </a:cxn>
                <a:cxn ang="0">
                  <a:pos x="32" y="221"/>
                </a:cxn>
                <a:cxn ang="0">
                  <a:pos x="48" y="235"/>
                </a:cxn>
                <a:cxn ang="0">
                  <a:pos x="53" y="231"/>
                </a:cxn>
                <a:cxn ang="0">
                  <a:pos x="58" y="223"/>
                </a:cxn>
                <a:cxn ang="0">
                  <a:pos x="56" y="183"/>
                </a:cxn>
                <a:cxn ang="0">
                  <a:pos x="56" y="155"/>
                </a:cxn>
                <a:cxn ang="0">
                  <a:pos x="53" y="126"/>
                </a:cxn>
                <a:cxn ang="0">
                  <a:pos x="56" y="97"/>
                </a:cxn>
                <a:cxn ang="0">
                  <a:pos x="61" y="69"/>
                </a:cxn>
                <a:cxn ang="0">
                  <a:pos x="70" y="40"/>
                </a:cxn>
                <a:cxn ang="0">
                  <a:pos x="75" y="28"/>
                </a:cxn>
                <a:cxn ang="0">
                  <a:pos x="83" y="17"/>
                </a:cxn>
              </a:cxnLst>
              <a:rect l="0" t="0" r="r" b="b"/>
              <a:pathLst>
                <a:path w="83" h="235">
                  <a:moveTo>
                    <a:pt x="83" y="17"/>
                  </a:moveTo>
                  <a:lnTo>
                    <a:pt x="80" y="10"/>
                  </a:lnTo>
                  <a:lnTo>
                    <a:pt x="73" y="5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8" y="14"/>
                  </a:lnTo>
                  <a:lnTo>
                    <a:pt x="56" y="24"/>
                  </a:lnTo>
                  <a:lnTo>
                    <a:pt x="48" y="31"/>
                  </a:lnTo>
                  <a:lnTo>
                    <a:pt x="44" y="38"/>
                  </a:lnTo>
                  <a:lnTo>
                    <a:pt x="34" y="50"/>
                  </a:lnTo>
                  <a:lnTo>
                    <a:pt x="17" y="81"/>
                  </a:lnTo>
                  <a:lnTo>
                    <a:pt x="5" y="114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3" y="164"/>
                  </a:lnTo>
                  <a:lnTo>
                    <a:pt x="12" y="200"/>
                  </a:lnTo>
                  <a:lnTo>
                    <a:pt x="32" y="221"/>
                  </a:lnTo>
                  <a:lnTo>
                    <a:pt x="48" y="235"/>
                  </a:lnTo>
                  <a:lnTo>
                    <a:pt x="53" y="231"/>
                  </a:lnTo>
                  <a:lnTo>
                    <a:pt x="58" y="223"/>
                  </a:lnTo>
                  <a:lnTo>
                    <a:pt x="56" y="183"/>
                  </a:lnTo>
                  <a:lnTo>
                    <a:pt x="56" y="155"/>
                  </a:lnTo>
                  <a:lnTo>
                    <a:pt x="53" y="126"/>
                  </a:lnTo>
                  <a:lnTo>
                    <a:pt x="56" y="97"/>
                  </a:lnTo>
                  <a:lnTo>
                    <a:pt x="61" y="69"/>
                  </a:lnTo>
                  <a:lnTo>
                    <a:pt x="70" y="40"/>
                  </a:lnTo>
                  <a:lnTo>
                    <a:pt x="75" y="28"/>
                  </a:lnTo>
                  <a:lnTo>
                    <a:pt x="83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5" name="Freeform 286"/>
            <p:cNvSpPr/>
            <p:nvPr/>
          </p:nvSpPr>
          <p:spPr bwMode="auto">
            <a:xfrm>
              <a:off x="782290" y="2929121"/>
              <a:ext cx="62876" cy="173186"/>
            </a:xfrm>
            <a:custGeom>
              <a:avLst/>
              <a:gdLst/>
              <a:ahLst/>
              <a:cxnLst>
                <a:cxn ang="0">
                  <a:pos x="82" y="157"/>
                </a:cxn>
                <a:cxn ang="0">
                  <a:pos x="80" y="153"/>
                </a:cxn>
                <a:cxn ang="0">
                  <a:pos x="73" y="141"/>
                </a:cxn>
                <a:cxn ang="0">
                  <a:pos x="70" y="134"/>
                </a:cxn>
                <a:cxn ang="0">
                  <a:pos x="68" y="126"/>
                </a:cxn>
                <a:cxn ang="0">
                  <a:pos x="68" y="117"/>
                </a:cxn>
                <a:cxn ang="0">
                  <a:pos x="70" y="107"/>
                </a:cxn>
                <a:cxn ang="0">
                  <a:pos x="82" y="88"/>
                </a:cxn>
                <a:cxn ang="0">
                  <a:pos x="94" y="69"/>
                </a:cxn>
                <a:cxn ang="0">
                  <a:pos x="107" y="46"/>
                </a:cxn>
                <a:cxn ang="0">
                  <a:pos x="111" y="34"/>
                </a:cxn>
                <a:cxn ang="0">
                  <a:pos x="114" y="19"/>
                </a:cxn>
                <a:cxn ang="0">
                  <a:pos x="114" y="15"/>
                </a:cxn>
                <a:cxn ang="0">
                  <a:pos x="111" y="8"/>
                </a:cxn>
                <a:cxn ang="0">
                  <a:pos x="109" y="5"/>
                </a:cxn>
                <a:cxn ang="0">
                  <a:pos x="107" y="3"/>
                </a:cxn>
                <a:cxn ang="0">
                  <a:pos x="97" y="0"/>
                </a:cxn>
                <a:cxn ang="0">
                  <a:pos x="85" y="0"/>
                </a:cxn>
                <a:cxn ang="0">
                  <a:pos x="70" y="8"/>
                </a:cxn>
                <a:cxn ang="0">
                  <a:pos x="58" y="15"/>
                </a:cxn>
                <a:cxn ang="0">
                  <a:pos x="46" y="26"/>
                </a:cxn>
                <a:cxn ang="0">
                  <a:pos x="36" y="41"/>
                </a:cxn>
                <a:cxn ang="0">
                  <a:pos x="21" y="72"/>
                </a:cxn>
                <a:cxn ang="0">
                  <a:pos x="9" y="100"/>
                </a:cxn>
                <a:cxn ang="0">
                  <a:pos x="2" y="126"/>
                </a:cxn>
                <a:cxn ang="0">
                  <a:pos x="0" y="138"/>
                </a:cxn>
                <a:cxn ang="0">
                  <a:pos x="0" y="153"/>
                </a:cxn>
                <a:cxn ang="0">
                  <a:pos x="2" y="169"/>
                </a:cxn>
                <a:cxn ang="0">
                  <a:pos x="9" y="195"/>
                </a:cxn>
                <a:cxn ang="0">
                  <a:pos x="21" y="224"/>
                </a:cxn>
                <a:cxn ang="0">
                  <a:pos x="36" y="252"/>
                </a:cxn>
                <a:cxn ang="0">
                  <a:pos x="53" y="278"/>
                </a:cxn>
                <a:cxn ang="0">
                  <a:pos x="68" y="300"/>
                </a:cxn>
                <a:cxn ang="0">
                  <a:pos x="75" y="307"/>
                </a:cxn>
                <a:cxn ang="0">
                  <a:pos x="82" y="312"/>
                </a:cxn>
                <a:cxn ang="0">
                  <a:pos x="87" y="314"/>
                </a:cxn>
                <a:cxn ang="0">
                  <a:pos x="92" y="312"/>
                </a:cxn>
                <a:cxn ang="0">
                  <a:pos x="99" y="300"/>
                </a:cxn>
                <a:cxn ang="0">
                  <a:pos x="104" y="288"/>
                </a:cxn>
                <a:cxn ang="0">
                  <a:pos x="104" y="271"/>
                </a:cxn>
                <a:cxn ang="0">
                  <a:pos x="104" y="250"/>
                </a:cxn>
                <a:cxn ang="0">
                  <a:pos x="94" y="207"/>
                </a:cxn>
                <a:cxn ang="0">
                  <a:pos x="82" y="157"/>
                </a:cxn>
              </a:cxnLst>
              <a:rect l="0" t="0" r="r" b="b"/>
              <a:pathLst>
                <a:path w="114" h="314">
                  <a:moveTo>
                    <a:pt x="82" y="157"/>
                  </a:moveTo>
                  <a:lnTo>
                    <a:pt x="80" y="153"/>
                  </a:lnTo>
                  <a:lnTo>
                    <a:pt x="73" y="141"/>
                  </a:lnTo>
                  <a:lnTo>
                    <a:pt x="70" y="134"/>
                  </a:lnTo>
                  <a:lnTo>
                    <a:pt x="68" y="126"/>
                  </a:lnTo>
                  <a:lnTo>
                    <a:pt x="68" y="117"/>
                  </a:lnTo>
                  <a:lnTo>
                    <a:pt x="70" y="107"/>
                  </a:lnTo>
                  <a:lnTo>
                    <a:pt x="82" y="88"/>
                  </a:lnTo>
                  <a:lnTo>
                    <a:pt x="94" y="69"/>
                  </a:lnTo>
                  <a:lnTo>
                    <a:pt x="107" y="46"/>
                  </a:lnTo>
                  <a:lnTo>
                    <a:pt x="111" y="34"/>
                  </a:lnTo>
                  <a:lnTo>
                    <a:pt x="114" y="19"/>
                  </a:lnTo>
                  <a:lnTo>
                    <a:pt x="114" y="15"/>
                  </a:lnTo>
                  <a:lnTo>
                    <a:pt x="111" y="8"/>
                  </a:lnTo>
                  <a:lnTo>
                    <a:pt x="109" y="5"/>
                  </a:lnTo>
                  <a:lnTo>
                    <a:pt x="107" y="3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0" y="8"/>
                  </a:lnTo>
                  <a:lnTo>
                    <a:pt x="58" y="15"/>
                  </a:lnTo>
                  <a:lnTo>
                    <a:pt x="46" y="26"/>
                  </a:lnTo>
                  <a:lnTo>
                    <a:pt x="36" y="41"/>
                  </a:lnTo>
                  <a:lnTo>
                    <a:pt x="21" y="72"/>
                  </a:lnTo>
                  <a:lnTo>
                    <a:pt x="9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3"/>
                  </a:lnTo>
                  <a:lnTo>
                    <a:pt x="2" y="169"/>
                  </a:lnTo>
                  <a:lnTo>
                    <a:pt x="9" y="195"/>
                  </a:lnTo>
                  <a:lnTo>
                    <a:pt x="21" y="224"/>
                  </a:lnTo>
                  <a:lnTo>
                    <a:pt x="36" y="252"/>
                  </a:lnTo>
                  <a:lnTo>
                    <a:pt x="53" y="278"/>
                  </a:lnTo>
                  <a:lnTo>
                    <a:pt x="68" y="300"/>
                  </a:lnTo>
                  <a:lnTo>
                    <a:pt x="75" y="307"/>
                  </a:lnTo>
                  <a:lnTo>
                    <a:pt x="82" y="312"/>
                  </a:lnTo>
                  <a:lnTo>
                    <a:pt x="87" y="314"/>
                  </a:lnTo>
                  <a:lnTo>
                    <a:pt x="92" y="312"/>
                  </a:lnTo>
                  <a:lnTo>
                    <a:pt x="99" y="300"/>
                  </a:lnTo>
                  <a:lnTo>
                    <a:pt x="104" y="288"/>
                  </a:lnTo>
                  <a:lnTo>
                    <a:pt x="104" y="271"/>
                  </a:lnTo>
                  <a:lnTo>
                    <a:pt x="104" y="250"/>
                  </a:lnTo>
                  <a:lnTo>
                    <a:pt x="94" y="207"/>
                  </a:lnTo>
                  <a:lnTo>
                    <a:pt x="82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6" name="Freeform 287"/>
            <p:cNvSpPr/>
            <p:nvPr/>
          </p:nvSpPr>
          <p:spPr bwMode="auto">
            <a:xfrm>
              <a:off x="808764" y="2929121"/>
              <a:ext cx="36402" cy="113067"/>
            </a:xfrm>
            <a:custGeom>
              <a:avLst/>
              <a:gdLst/>
              <a:ahLst/>
              <a:cxnLst>
                <a:cxn ang="0">
                  <a:pos x="34" y="157"/>
                </a:cxn>
                <a:cxn ang="0">
                  <a:pos x="32" y="153"/>
                </a:cxn>
                <a:cxn ang="0">
                  <a:pos x="25" y="141"/>
                </a:cxn>
                <a:cxn ang="0">
                  <a:pos x="22" y="134"/>
                </a:cxn>
                <a:cxn ang="0">
                  <a:pos x="20" y="126"/>
                </a:cxn>
                <a:cxn ang="0">
                  <a:pos x="20" y="117"/>
                </a:cxn>
                <a:cxn ang="0">
                  <a:pos x="22" y="107"/>
                </a:cxn>
                <a:cxn ang="0">
                  <a:pos x="34" y="88"/>
                </a:cxn>
                <a:cxn ang="0">
                  <a:pos x="46" y="69"/>
                </a:cxn>
                <a:cxn ang="0">
                  <a:pos x="59" y="46"/>
                </a:cxn>
                <a:cxn ang="0">
                  <a:pos x="63" y="34"/>
                </a:cxn>
                <a:cxn ang="0">
                  <a:pos x="66" y="19"/>
                </a:cxn>
                <a:cxn ang="0">
                  <a:pos x="66" y="15"/>
                </a:cxn>
                <a:cxn ang="0">
                  <a:pos x="63" y="8"/>
                </a:cxn>
                <a:cxn ang="0">
                  <a:pos x="61" y="5"/>
                </a:cxn>
                <a:cxn ang="0">
                  <a:pos x="56" y="3"/>
                </a:cxn>
                <a:cxn ang="0">
                  <a:pos x="49" y="0"/>
                </a:cxn>
                <a:cxn ang="0">
                  <a:pos x="37" y="0"/>
                </a:cxn>
                <a:cxn ang="0">
                  <a:pos x="32" y="8"/>
                </a:cxn>
                <a:cxn ang="0">
                  <a:pos x="34" y="10"/>
                </a:cxn>
                <a:cxn ang="0">
                  <a:pos x="39" y="15"/>
                </a:cxn>
                <a:cxn ang="0">
                  <a:pos x="42" y="19"/>
                </a:cxn>
                <a:cxn ang="0">
                  <a:pos x="42" y="26"/>
                </a:cxn>
                <a:cxn ang="0">
                  <a:pos x="39" y="34"/>
                </a:cxn>
                <a:cxn ang="0">
                  <a:pos x="34" y="41"/>
                </a:cxn>
                <a:cxn ang="0">
                  <a:pos x="22" y="60"/>
                </a:cxn>
                <a:cxn ang="0">
                  <a:pos x="10" y="88"/>
                </a:cxn>
                <a:cxn ang="0">
                  <a:pos x="3" y="117"/>
                </a:cxn>
                <a:cxn ang="0">
                  <a:pos x="0" y="131"/>
                </a:cxn>
                <a:cxn ang="0">
                  <a:pos x="0" y="141"/>
                </a:cxn>
                <a:cxn ang="0">
                  <a:pos x="10" y="162"/>
                </a:cxn>
                <a:cxn ang="0">
                  <a:pos x="22" y="186"/>
                </a:cxn>
                <a:cxn ang="0">
                  <a:pos x="29" y="195"/>
                </a:cxn>
                <a:cxn ang="0">
                  <a:pos x="37" y="202"/>
                </a:cxn>
                <a:cxn ang="0">
                  <a:pos x="39" y="205"/>
                </a:cxn>
                <a:cxn ang="0">
                  <a:pos x="42" y="200"/>
                </a:cxn>
                <a:cxn ang="0">
                  <a:pos x="44" y="190"/>
                </a:cxn>
                <a:cxn ang="0">
                  <a:pos x="34" y="157"/>
                </a:cxn>
              </a:cxnLst>
              <a:rect l="0" t="0" r="r" b="b"/>
              <a:pathLst>
                <a:path w="66" h="205">
                  <a:moveTo>
                    <a:pt x="34" y="157"/>
                  </a:moveTo>
                  <a:lnTo>
                    <a:pt x="32" y="153"/>
                  </a:lnTo>
                  <a:lnTo>
                    <a:pt x="25" y="141"/>
                  </a:lnTo>
                  <a:lnTo>
                    <a:pt x="22" y="134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07"/>
                  </a:lnTo>
                  <a:lnTo>
                    <a:pt x="34" y="88"/>
                  </a:lnTo>
                  <a:lnTo>
                    <a:pt x="46" y="69"/>
                  </a:lnTo>
                  <a:lnTo>
                    <a:pt x="59" y="46"/>
                  </a:lnTo>
                  <a:lnTo>
                    <a:pt x="63" y="34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3" y="8"/>
                  </a:lnTo>
                  <a:lnTo>
                    <a:pt x="61" y="5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9" y="15"/>
                  </a:lnTo>
                  <a:lnTo>
                    <a:pt x="42" y="19"/>
                  </a:lnTo>
                  <a:lnTo>
                    <a:pt x="42" y="26"/>
                  </a:lnTo>
                  <a:lnTo>
                    <a:pt x="39" y="34"/>
                  </a:lnTo>
                  <a:lnTo>
                    <a:pt x="34" y="41"/>
                  </a:lnTo>
                  <a:lnTo>
                    <a:pt x="22" y="60"/>
                  </a:lnTo>
                  <a:lnTo>
                    <a:pt x="10" y="88"/>
                  </a:lnTo>
                  <a:lnTo>
                    <a:pt x="3" y="117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10" y="162"/>
                  </a:lnTo>
                  <a:lnTo>
                    <a:pt x="22" y="186"/>
                  </a:lnTo>
                  <a:lnTo>
                    <a:pt x="29" y="195"/>
                  </a:lnTo>
                  <a:lnTo>
                    <a:pt x="37" y="202"/>
                  </a:lnTo>
                  <a:lnTo>
                    <a:pt x="39" y="205"/>
                  </a:lnTo>
                  <a:lnTo>
                    <a:pt x="42" y="200"/>
                  </a:lnTo>
                  <a:lnTo>
                    <a:pt x="44" y="190"/>
                  </a:lnTo>
                  <a:lnTo>
                    <a:pt x="34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7" name="Freeform 288"/>
            <p:cNvSpPr/>
            <p:nvPr/>
          </p:nvSpPr>
          <p:spPr bwMode="auto">
            <a:xfrm>
              <a:off x="826414" y="2951734"/>
              <a:ext cx="84387" cy="178150"/>
            </a:xfrm>
            <a:custGeom>
              <a:avLst/>
              <a:gdLst/>
              <a:ahLst/>
              <a:cxnLst>
                <a:cxn ang="0">
                  <a:pos x="124" y="313"/>
                </a:cxn>
                <a:cxn ang="0">
                  <a:pos x="133" y="306"/>
                </a:cxn>
                <a:cxn ang="0">
                  <a:pos x="141" y="297"/>
                </a:cxn>
                <a:cxn ang="0">
                  <a:pos x="148" y="285"/>
                </a:cxn>
                <a:cxn ang="0">
                  <a:pos x="153" y="268"/>
                </a:cxn>
                <a:cxn ang="0">
                  <a:pos x="153" y="259"/>
                </a:cxn>
                <a:cxn ang="0">
                  <a:pos x="153" y="247"/>
                </a:cxn>
                <a:cxn ang="0">
                  <a:pos x="150" y="235"/>
                </a:cxn>
                <a:cxn ang="0">
                  <a:pos x="146" y="223"/>
                </a:cxn>
                <a:cxn ang="0">
                  <a:pos x="138" y="209"/>
                </a:cxn>
                <a:cxn ang="0">
                  <a:pos x="128" y="195"/>
                </a:cxn>
                <a:cxn ang="0">
                  <a:pos x="119" y="188"/>
                </a:cxn>
                <a:cxn ang="0">
                  <a:pos x="102" y="171"/>
                </a:cxn>
                <a:cxn ang="0">
                  <a:pos x="92" y="157"/>
                </a:cxn>
                <a:cxn ang="0">
                  <a:pos x="83" y="142"/>
                </a:cxn>
                <a:cxn ang="0">
                  <a:pos x="78" y="123"/>
                </a:cxn>
                <a:cxn ang="0">
                  <a:pos x="73" y="102"/>
                </a:cxn>
                <a:cxn ang="0">
                  <a:pos x="73" y="62"/>
                </a:cxn>
                <a:cxn ang="0">
                  <a:pos x="70" y="45"/>
                </a:cxn>
                <a:cxn ang="0">
                  <a:pos x="68" y="28"/>
                </a:cxn>
                <a:cxn ang="0">
                  <a:pos x="63" y="17"/>
                </a:cxn>
                <a:cxn ang="0">
                  <a:pos x="56" y="7"/>
                </a:cxn>
                <a:cxn ang="0">
                  <a:pos x="48" y="2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4" y="9"/>
                </a:cxn>
                <a:cxn ang="0">
                  <a:pos x="10" y="17"/>
                </a:cxn>
                <a:cxn ang="0">
                  <a:pos x="5" y="26"/>
                </a:cxn>
                <a:cxn ang="0">
                  <a:pos x="2" y="38"/>
                </a:cxn>
                <a:cxn ang="0">
                  <a:pos x="2" y="52"/>
                </a:cxn>
                <a:cxn ang="0">
                  <a:pos x="2" y="81"/>
                </a:cxn>
                <a:cxn ang="0">
                  <a:pos x="0" y="142"/>
                </a:cxn>
                <a:cxn ang="0">
                  <a:pos x="0" y="188"/>
                </a:cxn>
                <a:cxn ang="0">
                  <a:pos x="0" y="211"/>
                </a:cxn>
                <a:cxn ang="0">
                  <a:pos x="5" y="235"/>
                </a:cxn>
                <a:cxn ang="0">
                  <a:pos x="10" y="259"/>
                </a:cxn>
                <a:cxn ang="0">
                  <a:pos x="14" y="278"/>
                </a:cxn>
                <a:cxn ang="0">
                  <a:pos x="24" y="294"/>
                </a:cxn>
                <a:cxn ang="0">
                  <a:pos x="39" y="309"/>
                </a:cxn>
                <a:cxn ang="0">
                  <a:pos x="46" y="313"/>
                </a:cxn>
                <a:cxn ang="0">
                  <a:pos x="53" y="318"/>
                </a:cxn>
                <a:cxn ang="0">
                  <a:pos x="63" y="320"/>
                </a:cxn>
                <a:cxn ang="0">
                  <a:pos x="73" y="323"/>
                </a:cxn>
                <a:cxn ang="0">
                  <a:pos x="85" y="323"/>
                </a:cxn>
                <a:cxn ang="0">
                  <a:pos x="97" y="320"/>
                </a:cxn>
                <a:cxn ang="0">
                  <a:pos x="124" y="313"/>
                </a:cxn>
              </a:cxnLst>
              <a:rect l="0" t="0" r="r" b="b"/>
              <a:pathLst>
                <a:path w="153" h="323">
                  <a:moveTo>
                    <a:pt x="124" y="313"/>
                  </a:moveTo>
                  <a:lnTo>
                    <a:pt x="133" y="306"/>
                  </a:lnTo>
                  <a:lnTo>
                    <a:pt x="141" y="297"/>
                  </a:lnTo>
                  <a:lnTo>
                    <a:pt x="148" y="285"/>
                  </a:lnTo>
                  <a:lnTo>
                    <a:pt x="153" y="268"/>
                  </a:lnTo>
                  <a:lnTo>
                    <a:pt x="153" y="259"/>
                  </a:lnTo>
                  <a:lnTo>
                    <a:pt x="153" y="247"/>
                  </a:lnTo>
                  <a:lnTo>
                    <a:pt x="150" y="235"/>
                  </a:lnTo>
                  <a:lnTo>
                    <a:pt x="146" y="223"/>
                  </a:lnTo>
                  <a:lnTo>
                    <a:pt x="138" y="209"/>
                  </a:lnTo>
                  <a:lnTo>
                    <a:pt x="128" y="195"/>
                  </a:lnTo>
                  <a:lnTo>
                    <a:pt x="119" y="188"/>
                  </a:lnTo>
                  <a:lnTo>
                    <a:pt x="102" y="171"/>
                  </a:lnTo>
                  <a:lnTo>
                    <a:pt x="92" y="157"/>
                  </a:lnTo>
                  <a:lnTo>
                    <a:pt x="83" y="142"/>
                  </a:lnTo>
                  <a:lnTo>
                    <a:pt x="78" y="123"/>
                  </a:lnTo>
                  <a:lnTo>
                    <a:pt x="73" y="102"/>
                  </a:lnTo>
                  <a:lnTo>
                    <a:pt x="73" y="62"/>
                  </a:lnTo>
                  <a:lnTo>
                    <a:pt x="70" y="45"/>
                  </a:lnTo>
                  <a:lnTo>
                    <a:pt x="68" y="28"/>
                  </a:lnTo>
                  <a:lnTo>
                    <a:pt x="63" y="17"/>
                  </a:lnTo>
                  <a:lnTo>
                    <a:pt x="56" y="7"/>
                  </a:lnTo>
                  <a:lnTo>
                    <a:pt x="48" y="2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4" y="9"/>
                  </a:lnTo>
                  <a:lnTo>
                    <a:pt x="10" y="17"/>
                  </a:lnTo>
                  <a:lnTo>
                    <a:pt x="5" y="26"/>
                  </a:lnTo>
                  <a:lnTo>
                    <a:pt x="2" y="38"/>
                  </a:lnTo>
                  <a:lnTo>
                    <a:pt x="2" y="52"/>
                  </a:lnTo>
                  <a:lnTo>
                    <a:pt x="2" y="81"/>
                  </a:lnTo>
                  <a:lnTo>
                    <a:pt x="0" y="142"/>
                  </a:lnTo>
                  <a:lnTo>
                    <a:pt x="0" y="188"/>
                  </a:lnTo>
                  <a:lnTo>
                    <a:pt x="0" y="211"/>
                  </a:lnTo>
                  <a:lnTo>
                    <a:pt x="5" y="235"/>
                  </a:lnTo>
                  <a:lnTo>
                    <a:pt x="10" y="259"/>
                  </a:lnTo>
                  <a:lnTo>
                    <a:pt x="14" y="278"/>
                  </a:lnTo>
                  <a:lnTo>
                    <a:pt x="24" y="294"/>
                  </a:lnTo>
                  <a:lnTo>
                    <a:pt x="39" y="309"/>
                  </a:lnTo>
                  <a:lnTo>
                    <a:pt x="46" y="313"/>
                  </a:lnTo>
                  <a:lnTo>
                    <a:pt x="53" y="318"/>
                  </a:lnTo>
                  <a:lnTo>
                    <a:pt x="63" y="320"/>
                  </a:lnTo>
                  <a:lnTo>
                    <a:pt x="73" y="323"/>
                  </a:lnTo>
                  <a:lnTo>
                    <a:pt x="85" y="323"/>
                  </a:lnTo>
                  <a:lnTo>
                    <a:pt x="97" y="320"/>
                  </a:lnTo>
                  <a:lnTo>
                    <a:pt x="124" y="3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8" name="Freeform 289"/>
            <p:cNvSpPr/>
            <p:nvPr/>
          </p:nvSpPr>
          <p:spPr bwMode="auto">
            <a:xfrm>
              <a:off x="838548" y="2951734"/>
              <a:ext cx="72253" cy="176495"/>
            </a:xfrm>
            <a:custGeom>
              <a:avLst/>
              <a:gdLst/>
              <a:ahLst/>
              <a:cxnLst>
                <a:cxn ang="0">
                  <a:pos x="106" y="195"/>
                </a:cxn>
                <a:cxn ang="0">
                  <a:pos x="97" y="188"/>
                </a:cxn>
                <a:cxn ang="0">
                  <a:pos x="80" y="171"/>
                </a:cxn>
                <a:cxn ang="0">
                  <a:pos x="70" y="157"/>
                </a:cxn>
                <a:cxn ang="0">
                  <a:pos x="61" y="142"/>
                </a:cxn>
                <a:cxn ang="0">
                  <a:pos x="56" y="123"/>
                </a:cxn>
                <a:cxn ang="0">
                  <a:pos x="51" y="102"/>
                </a:cxn>
                <a:cxn ang="0">
                  <a:pos x="51" y="62"/>
                </a:cxn>
                <a:cxn ang="0">
                  <a:pos x="48" y="45"/>
                </a:cxn>
                <a:cxn ang="0">
                  <a:pos x="46" y="28"/>
                </a:cxn>
                <a:cxn ang="0">
                  <a:pos x="41" y="17"/>
                </a:cxn>
                <a:cxn ang="0">
                  <a:pos x="34" y="7"/>
                </a:cxn>
                <a:cxn ang="0">
                  <a:pos x="26" y="2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5" y="9"/>
                </a:cxn>
                <a:cxn ang="0">
                  <a:pos x="12" y="19"/>
                </a:cxn>
                <a:cxn ang="0">
                  <a:pos x="17" y="28"/>
                </a:cxn>
                <a:cxn ang="0">
                  <a:pos x="22" y="38"/>
                </a:cxn>
                <a:cxn ang="0">
                  <a:pos x="22" y="50"/>
                </a:cxn>
                <a:cxn ang="0">
                  <a:pos x="22" y="66"/>
                </a:cxn>
                <a:cxn ang="0">
                  <a:pos x="22" y="85"/>
                </a:cxn>
                <a:cxn ang="0">
                  <a:pos x="22" y="105"/>
                </a:cxn>
                <a:cxn ang="0">
                  <a:pos x="26" y="126"/>
                </a:cxn>
                <a:cxn ang="0">
                  <a:pos x="31" y="147"/>
                </a:cxn>
                <a:cxn ang="0">
                  <a:pos x="39" y="169"/>
                </a:cxn>
                <a:cxn ang="0">
                  <a:pos x="46" y="185"/>
                </a:cxn>
                <a:cxn ang="0">
                  <a:pos x="58" y="202"/>
                </a:cxn>
                <a:cxn ang="0">
                  <a:pos x="68" y="214"/>
                </a:cxn>
                <a:cxn ang="0">
                  <a:pos x="77" y="223"/>
                </a:cxn>
                <a:cxn ang="0">
                  <a:pos x="85" y="237"/>
                </a:cxn>
                <a:cxn ang="0">
                  <a:pos x="87" y="252"/>
                </a:cxn>
                <a:cxn ang="0">
                  <a:pos x="90" y="268"/>
                </a:cxn>
                <a:cxn ang="0">
                  <a:pos x="87" y="285"/>
                </a:cxn>
                <a:cxn ang="0">
                  <a:pos x="87" y="299"/>
                </a:cxn>
                <a:cxn ang="0">
                  <a:pos x="82" y="311"/>
                </a:cxn>
                <a:cxn ang="0">
                  <a:pos x="77" y="320"/>
                </a:cxn>
                <a:cxn ang="0">
                  <a:pos x="82" y="320"/>
                </a:cxn>
                <a:cxn ang="0">
                  <a:pos x="90" y="316"/>
                </a:cxn>
                <a:cxn ang="0">
                  <a:pos x="97" y="313"/>
                </a:cxn>
                <a:cxn ang="0">
                  <a:pos x="102" y="313"/>
                </a:cxn>
                <a:cxn ang="0">
                  <a:pos x="111" y="306"/>
                </a:cxn>
                <a:cxn ang="0">
                  <a:pos x="119" y="297"/>
                </a:cxn>
                <a:cxn ang="0">
                  <a:pos x="126" y="285"/>
                </a:cxn>
                <a:cxn ang="0">
                  <a:pos x="131" y="268"/>
                </a:cxn>
                <a:cxn ang="0">
                  <a:pos x="131" y="259"/>
                </a:cxn>
                <a:cxn ang="0">
                  <a:pos x="131" y="247"/>
                </a:cxn>
                <a:cxn ang="0">
                  <a:pos x="128" y="235"/>
                </a:cxn>
                <a:cxn ang="0">
                  <a:pos x="124" y="223"/>
                </a:cxn>
                <a:cxn ang="0">
                  <a:pos x="116" y="209"/>
                </a:cxn>
                <a:cxn ang="0">
                  <a:pos x="106" y="195"/>
                </a:cxn>
              </a:cxnLst>
              <a:rect l="0" t="0" r="r" b="b"/>
              <a:pathLst>
                <a:path w="131" h="320">
                  <a:moveTo>
                    <a:pt x="106" y="195"/>
                  </a:moveTo>
                  <a:lnTo>
                    <a:pt x="97" y="188"/>
                  </a:lnTo>
                  <a:lnTo>
                    <a:pt x="80" y="171"/>
                  </a:lnTo>
                  <a:lnTo>
                    <a:pt x="70" y="157"/>
                  </a:lnTo>
                  <a:lnTo>
                    <a:pt x="61" y="142"/>
                  </a:lnTo>
                  <a:lnTo>
                    <a:pt x="56" y="123"/>
                  </a:lnTo>
                  <a:lnTo>
                    <a:pt x="51" y="102"/>
                  </a:lnTo>
                  <a:lnTo>
                    <a:pt x="51" y="62"/>
                  </a:lnTo>
                  <a:lnTo>
                    <a:pt x="48" y="45"/>
                  </a:lnTo>
                  <a:lnTo>
                    <a:pt x="46" y="28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5" y="9"/>
                  </a:lnTo>
                  <a:lnTo>
                    <a:pt x="12" y="19"/>
                  </a:lnTo>
                  <a:lnTo>
                    <a:pt x="17" y="28"/>
                  </a:lnTo>
                  <a:lnTo>
                    <a:pt x="22" y="38"/>
                  </a:lnTo>
                  <a:lnTo>
                    <a:pt x="22" y="50"/>
                  </a:lnTo>
                  <a:lnTo>
                    <a:pt x="22" y="66"/>
                  </a:lnTo>
                  <a:lnTo>
                    <a:pt x="22" y="85"/>
                  </a:lnTo>
                  <a:lnTo>
                    <a:pt x="22" y="105"/>
                  </a:lnTo>
                  <a:lnTo>
                    <a:pt x="26" y="126"/>
                  </a:lnTo>
                  <a:lnTo>
                    <a:pt x="31" y="147"/>
                  </a:lnTo>
                  <a:lnTo>
                    <a:pt x="39" y="169"/>
                  </a:lnTo>
                  <a:lnTo>
                    <a:pt x="46" y="185"/>
                  </a:lnTo>
                  <a:lnTo>
                    <a:pt x="58" y="202"/>
                  </a:lnTo>
                  <a:lnTo>
                    <a:pt x="68" y="214"/>
                  </a:lnTo>
                  <a:lnTo>
                    <a:pt x="77" y="223"/>
                  </a:lnTo>
                  <a:lnTo>
                    <a:pt x="85" y="237"/>
                  </a:lnTo>
                  <a:lnTo>
                    <a:pt x="87" y="252"/>
                  </a:lnTo>
                  <a:lnTo>
                    <a:pt x="90" y="268"/>
                  </a:lnTo>
                  <a:lnTo>
                    <a:pt x="87" y="285"/>
                  </a:lnTo>
                  <a:lnTo>
                    <a:pt x="87" y="299"/>
                  </a:lnTo>
                  <a:lnTo>
                    <a:pt x="82" y="311"/>
                  </a:lnTo>
                  <a:lnTo>
                    <a:pt x="77" y="320"/>
                  </a:lnTo>
                  <a:lnTo>
                    <a:pt x="82" y="320"/>
                  </a:lnTo>
                  <a:lnTo>
                    <a:pt x="90" y="316"/>
                  </a:lnTo>
                  <a:lnTo>
                    <a:pt x="97" y="313"/>
                  </a:lnTo>
                  <a:lnTo>
                    <a:pt x="102" y="313"/>
                  </a:lnTo>
                  <a:lnTo>
                    <a:pt x="111" y="306"/>
                  </a:lnTo>
                  <a:lnTo>
                    <a:pt x="119" y="297"/>
                  </a:lnTo>
                  <a:lnTo>
                    <a:pt x="126" y="285"/>
                  </a:lnTo>
                  <a:lnTo>
                    <a:pt x="131" y="268"/>
                  </a:lnTo>
                  <a:lnTo>
                    <a:pt x="131" y="259"/>
                  </a:lnTo>
                  <a:lnTo>
                    <a:pt x="131" y="247"/>
                  </a:lnTo>
                  <a:lnTo>
                    <a:pt x="128" y="235"/>
                  </a:lnTo>
                  <a:lnTo>
                    <a:pt x="124" y="223"/>
                  </a:lnTo>
                  <a:lnTo>
                    <a:pt x="116" y="209"/>
                  </a:lnTo>
                  <a:lnTo>
                    <a:pt x="106" y="19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9" name="Freeform 290"/>
            <p:cNvSpPr/>
            <p:nvPr/>
          </p:nvSpPr>
          <p:spPr bwMode="auto">
            <a:xfrm>
              <a:off x="728790" y="2972693"/>
              <a:ext cx="9376" cy="3033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7" y="26"/>
                </a:cxn>
                <a:cxn ang="0">
                  <a:pos x="12" y="40"/>
                </a:cxn>
                <a:cxn ang="0">
                  <a:pos x="17" y="52"/>
                </a:cxn>
                <a:cxn ang="0">
                  <a:pos x="14" y="55"/>
                </a:cxn>
                <a:cxn ang="0">
                  <a:pos x="12" y="55"/>
                </a:cxn>
                <a:cxn ang="0">
                  <a:pos x="9" y="50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12"/>
                </a:cxn>
              </a:cxnLst>
              <a:rect l="0" t="0" r="r" b="b"/>
              <a:pathLst>
                <a:path w="17" h="55">
                  <a:moveTo>
                    <a:pt x="7" y="12"/>
                  </a:moveTo>
                  <a:lnTo>
                    <a:pt x="7" y="26"/>
                  </a:lnTo>
                  <a:lnTo>
                    <a:pt x="12" y="40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0" y="7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" name="Freeform 291"/>
            <p:cNvSpPr/>
            <p:nvPr/>
          </p:nvSpPr>
          <p:spPr bwMode="auto">
            <a:xfrm>
              <a:off x="745888" y="2938497"/>
              <a:ext cx="24268" cy="8107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4" y="7"/>
                </a:cxn>
                <a:cxn ang="0">
                  <a:pos x="20" y="29"/>
                </a:cxn>
                <a:cxn ang="0">
                  <a:pos x="10" y="41"/>
                </a:cxn>
                <a:cxn ang="0">
                  <a:pos x="5" y="55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3" y="112"/>
                </a:cxn>
                <a:cxn ang="0">
                  <a:pos x="8" y="131"/>
                </a:cxn>
                <a:cxn ang="0">
                  <a:pos x="10" y="143"/>
                </a:cxn>
                <a:cxn ang="0">
                  <a:pos x="15" y="147"/>
                </a:cxn>
                <a:cxn ang="0">
                  <a:pos x="15" y="143"/>
                </a:cxn>
                <a:cxn ang="0">
                  <a:pos x="15" y="133"/>
                </a:cxn>
                <a:cxn ang="0">
                  <a:pos x="12" y="117"/>
                </a:cxn>
                <a:cxn ang="0">
                  <a:pos x="8" y="97"/>
                </a:cxn>
                <a:cxn ang="0">
                  <a:pos x="8" y="86"/>
                </a:cxn>
                <a:cxn ang="0">
                  <a:pos x="8" y="71"/>
                </a:cxn>
                <a:cxn ang="0">
                  <a:pos x="12" y="60"/>
                </a:cxn>
                <a:cxn ang="0">
                  <a:pos x="17" y="45"/>
                </a:cxn>
                <a:cxn ang="0">
                  <a:pos x="27" y="31"/>
                </a:cxn>
                <a:cxn ang="0">
                  <a:pos x="39" y="19"/>
                </a:cxn>
                <a:cxn ang="0">
                  <a:pos x="44" y="0"/>
                </a:cxn>
              </a:cxnLst>
              <a:rect l="0" t="0" r="r" b="b"/>
              <a:pathLst>
                <a:path w="44" h="147">
                  <a:moveTo>
                    <a:pt x="44" y="0"/>
                  </a:moveTo>
                  <a:lnTo>
                    <a:pt x="34" y="7"/>
                  </a:lnTo>
                  <a:lnTo>
                    <a:pt x="20" y="29"/>
                  </a:lnTo>
                  <a:lnTo>
                    <a:pt x="10" y="41"/>
                  </a:lnTo>
                  <a:lnTo>
                    <a:pt x="5" y="55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3" y="112"/>
                  </a:lnTo>
                  <a:lnTo>
                    <a:pt x="8" y="131"/>
                  </a:lnTo>
                  <a:lnTo>
                    <a:pt x="10" y="143"/>
                  </a:lnTo>
                  <a:lnTo>
                    <a:pt x="15" y="147"/>
                  </a:lnTo>
                  <a:lnTo>
                    <a:pt x="15" y="143"/>
                  </a:lnTo>
                  <a:lnTo>
                    <a:pt x="15" y="133"/>
                  </a:lnTo>
                  <a:lnTo>
                    <a:pt x="12" y="117"/>
                  </a:lnTo>
                  <a:lnTo>
                    <a:pt x="8" y="97"/>
                  </a:lnTo>
                  <a:lnTo>
                    <a:pt x="8" y="86"/>
                  </a:lnTo>
                  <a:lnTo>
                    <a:pt x="8" y="71"/>
                  </a:lnTo>
                  <a:lnTo>
                    <a:pt x="12" y="60"/>
                  </a:lnTo>
                  <a:lnTo>
                    <a:pt x="17" y="45"/>
                  </a:lnTo>
                  <a:lnTo>
                    <a:pt x="27" y="31"/>
                  </a:lnTo>
                  <a:lnTo>
                    <a:pt x="39" y="1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1" name="Freeform 292"/>
            <p:cNvSpPr/>
            <p:nvPr/>
          </p:nvSpPr>
          <p:spPr bwMode="auto">
            <a:xfrm>
              <a:off x="835790" y="3119405"/>
              <a:ext cx="45227" cy="22062"/>
            </a:xfrm>
            <a:custGeom>
              <a:avLst/>
              <a:gdLst/>
              <a:ahLst/>
              <a:cxnLst>
                <a:cxn ang="0">
                  <a:pos x="82" y="16"/>
                </a:cxn>
                <a:cxn ang="0">
                  <a:pos x="68" y="40"/>
                </a:cxn>
                <a:cxn ang="0">
                  <a:pos x="39" y="26"/>
                </a:cxn>
                <a:cxn ang="0">
                  <a:pos x="17" y="14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39" y="5"/>
                </a:cxn>
                <a:cxn ang="0">
                  <a:pos x="82" y="16"/>
                </a:cxn>
              </a:cxnLst>
              <a:rect l="0" t="0" r="r" b="b"/>
              <a:pathLst>
                <a:path w="82" h="40">
                  <a:moveTo>
                    <a:pt x="82" y="16"/>
                  </a:moveTo>
                  <a:lnTo>
                    <a:pt x="68" y="40"/>
                  </a:lnTo>
                  <a:lnTo>
                    <a:pt x="39" y="26"/>
                  </a:lnTo>
                  <a:lnTo>
                    <a:pt x="17" y="14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39" y="5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493" name="矩形 602"/>
          <p:cNvSpPr/>
          <p:nvPr/>
        </p:nvSpPr>
        <p:spPr>
          <a:xfrm>
            <a:off x="1902272" y="3485735"/>
            <a:ext cx="256156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这是倒下的墙和梁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矩形 603"/>
          <p:cNvSpPr/>
          <p:nvPr/>
        </p:nvSpPr>
        <p:spPr>
          <a:xfrm>
            <a:off x="8714692" y="3391979"/>
            <a:ext cx="226020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这是倒下的墙和梁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矩形 604"/>
          <p:cNvSpPr/>
          <p:nvPr/>
        </p:nvSpPr>
        <p:spPr>
          <a:xfrm>
            <a:off x="2580333" y="1682596"/>
            <a:ext cx="7760030" cy="4152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11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发生地震时一定要找到可以构成三角区的空间去躲避</a:t>
            </a:r>
            <a:endParaRPr lang="zh-CN" altLang="en-US" sz="2110" b="1" dirty="0">
              <a:latin typeface="Calibri" panose="020F0502020204030204" pitchFamily="34" charset="0"/>
            </a:endParaRPr>
          </a:p>
        </p:txBody>
      </p:sp>
      <p:sp>
        <p:nvSpPr>
          <p:cNvPr id="455" name="矩形 454"/>
          <p:cNvSpPr/>
          <p:nvPr/>
        </p:nvSpPr>
        <p:spPr>
          <a:xfrm>
            <a:off x="5409773" y="3212837"/>
            <a:ext cx="2092781" cy="1337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物体越结实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形成三角形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空间就越大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97" name="矩形 455"/>
          <p:cNvSpPr/>
          <p:nvPr/>
        </p:nvSpPr>
        <p:spPr>
          <a:xfrm>
            <a:off x="5918737" y="4875342"/>
            <a:ext cx="1091594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大床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桌子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沙发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 idx="4294967295"/>
          </p:nvPr>
        </p:nvSpPr>
        <p:spPr>
          <a:xfrm>
            <a:off x="1843675" y="301360"/>
            <a:ext cx="9643533" cy="729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sz="3375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很多人不懂这个三角区，所以他们教孩子这样！</a:t>
            </a:r>
            <a:endParaRPr lang="zh-CN" altLang="en-US" sz="3375" b="1" dirty="0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050" name="Picture 2" descr="http://www.jsrgjy.net/UploadFiles/JYXW/2009/5/200905092135301669.jpg"/>
          <p:cNvPicPr>
            <a:picLocks noChangeAspect="1" noChangeArrowheads="1"/>
          </p:cNvPicPr>
          <p:nvPr/>
        </p:nvPicPr>
        <p:blipFill rotWithShape="1">
          <a:blip r:embed="rId1"/>
          <a:srcRect t="15238"/>
          <a:stretch>
            <a:fillRect/>
          </a:stretch>
        </p:blipFill>
        <p:spPr bwMode="auto">
          <a:xfrm>
            <a:off x="3239821" y="1489955"/>
            <a:ext cx="2657962" cy="1689703"/>
          </a:xfrm>
          <a:prstGeom prst="roundRect">
            <a:avLst>
              <a:gd name="adj" fmla="val 2889"/>
            </a:avLst>
          </a:prstGeom>
          <a:solidFill>
            <a:srgbClr val="FFFFFF"/>
          </a:solidFill>
          <a:ln w="76200" cap="sq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pic>
        <p:nvPicPr>
          <p:cNvPr id="2051" name="Picture 3" descr="美国国际救援专家亲授地震活命三角（图解）"/>
          <p:cNvPicPr>
            <a:picLocks noChangeAspect="1" noChangeArrowheads="1"/>
          </p:cNvPicPr>
          <p:nvPr/>
        </p:nvPicPr>
        <p:blipFill rotWithShape="1">
          <a:blip r:embed="rId2"/>
          <a:srcRect t="14097" b="8078"/>
          <a:stretch>
            <a:fillRect/>
          </a:stretch>
        </p:blipFill>
        <p:spPr bwMode="auto">
          <a:xfrm>
            <a:off x="6960967" y="1489955"/>
            <a:ext cx="2657962" cy="1696214"/>
          </a:xfrm>
          <a:prstGeom prst="roundRect">
            <a:avLst>
              <a:gd name="adj" fmla="val 2889"/>
            </a:avLst>
          </a:prstGeom>
          <a:solidFill>
            <a:srgbClr val="FFFFFF"/>
          </a:solidFill>
          <a:ln w="76200" cap="sq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3239978" y="1900245"/>
            <a:ext cx="2656995" cy="915801"/>
          </a:xfrm>
          <a:prstGeom prst="rect">
            <a:avLst/>
          </a:prstGeom>
          <a:solidFill>
            <a:srgbClr val="C0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10" name="矩形 2"/>
          <p:cNvSpPr/>
          <p:nvPr/>
        </p:nvSpPr>
        <p:spPr>
          <a:xfrm>
            <a:off x="3620026" y="1943775"/>
            <a:ext cx="1554480" cy="7556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假如地震发生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你不能这样做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012283" y="1337706"/>
            <a:ext cx="3189398" cy="5327382"/>
          </a:xfrm>
          <a:prstGeom prst="roundRect">
            <a:avLst>
              <a:gd name="adj" fmla="val 2405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88530" y="3708408"/>
            <a:ext cx="455389" cy="457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51697" y="3721802"/>
            <a:ext cx="527381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1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1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4" name="矩形 6"/>
          <p:cNvSpPr/>
          <p:nvPr/>
        </p:nvSpPr>
        <p:spPr>
          <a:xfrm>
            <a:off x="3779078" y="3755286"/>
            <a:ext cx="1783080" cy="7219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躲到桌子，床下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和汽车里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288530" y="4589050"/>
            <a:ext cx="455389" cy="4553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51697" y="4602444"/>
            <a:ext cx="527381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1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1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7" name="矩形 7"/>
          <p:cNvSpPr/>
          <p:nvPr/>
        </p:nvSpPr>
        <p:spPr>
          <a:xfrm>
            <a:off x="3779078" y="4645974"/>
            <a:ext cx="1783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靠墙站立或蹲下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8" name="矩形 10"/>
          <p:cNvSpPr/>
          <p:nvPr/>
        </p:nvSpPr>
        <p:spPr>
          <a:xfrm>
            <a:off x="3779078" y="5486434"/>
            <a:ext cx="15544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站在门框边上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288530" y="5439556"/>
            <a:ext cx="455389" cy="457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51697" y="5452950"/>
            <a:ext cx="527381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1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61778" y="1900245"/>
            <a:ext cx="2656995" cy="915801"/>
          </a:xfrm>
          <a:prstGeom prst="rect">
            <a:avLst/>
          </a:prstGeom>
          <a:solidFill>
            <a:srgbClr val="C0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665441" y="1337706"/>
            <a:ext cx="3189398" cy="5327382"/>
          </a:xfrm>
          <a:prstGeom prst="roundRect">
            <a:avLst>
              <a:gd name="adj" fmla="val 2405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23" name="矩形 11"/>
          <p:cNvSpPr/>
          <p:nvPr/>
        </p:nvSpPr>
        <p:spPr>
          <a:xfrm>
            <a:off x="7380335" y="1903594"/>
            <a:ext cx="1554480" cy="7556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假如地震发生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你应该这样做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996938" y="3708408"/>
            <a:ext cx="455389" cy="457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61778" y="3721802"/>
            <a:ext cx="52570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1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1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996938" y="4589050"/>
            <a:ext cx="455389" cy="4553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61778" y="4602444"/>
            <a:ext cx="52570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1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1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996938" y="5439556"/>
            <a:ext cx="455389" cy="4570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61778" y="5452950"/>
            <a:ext cx="52570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1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30" name="矩形 12"/>
          <p:cNvSpPr/>
          <p:nvPr/>
        </p:nvSpPr>
        <p:spPr>
          <a:xfrm>
            <a:off x="7487485" y="3629719"/>
            <a:ext cx="220662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迅速寻找一个大而坚实的物体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1" name="矩形 13"/>
          <p:cNvSpPr/>
          <p:nvPr/>
        </p:nvSpPr>
        <p:spPr>
          <a:xfrm>
            <a:off x="7495857" y="4642625"/>
            <a:ext cx="2240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移动并靠近它的一侧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2" name="矩形 14"/>
          <p:cNvSpPr/>
          <p:nvPr/>
        </p:nvSpPr>
        <p:spPr>
          <a:xfrm>
            <a:off x="7469069" y="5459647"/>
            <a:ext cx="2011680" cy="7219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尽量卷缩自己身体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靠下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PECIAL_SOURCE" val="bdnull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5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6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9500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square" lIns="179705" tIns="71755" rIns="179705" bIns="71755" numCol="1" rtlCol="0" anchor="ctr" anchorCtr="0" compatLnSpc="1">
        <a:spAutoFit/>
      </a:bodyPr>
      <a:lstStyle>
        <a:defPPr algn="just" eaLnBrk="1" latinLnBrk="0" hangingPunct="1">
          <a:lnSpc>
            <a:spcPct val="150000"/>
          </a:lnSpc>
          <a:spcBef>
            <a:spcPts val="0"/>
          </a:spcBef>
          <a:spcAft>
            <a:spcPts val="0"/>
          </a:spcAft>
          <a:defRPr sz="1800" spc="100">
            <a:solidFill>
              <a:srgbClr val="FF0000"/>
            </a:solidFill>
            <a:uFillTx/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微软雅黑 Light" panose="020B0502040204020203" pitchFamily="34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2579</Words>
  <Application>WPS 演示</Application>
  <PresentationFormat>自定义</PresentationFormat>
  <Paragraphs>280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微软雅黑 Light</vt:lpstr>
      <vt:lpstr>黑体</vt:lpstr>
      <vt:lpstr>汉仪旗黑-85S</vt:lpstr>
      <vt:lpstr>楷体</vt:lpstr>
      <vt:lpstr>华文中宋</vt:lpstr>
      <vt:lpstr>华文细黑</vt:lpstr>
      <vt:lpstr>Arial Unicode MS</vt:lpstr>
      <vt:lpstr>博富特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很多人不懂这个三角区，所以他们教孩子这样！</vt:lpstr>
      <vt:lpstr>哪里可以迅速找到活命三角区？</vt:lpstr>
      <vt:lpstr>假如你正好在汽车边上？</vt:lpstr>
      <vt:lpstr>再次强调，如果你想在大地震时活下来！</vt:lpstr>
      <vt:lpstr>PowerPoint 演示文稿</vt:lpstr>
      <vt:lpstr>PowerPoint 演示文稿</vt:lpstr>
      <vt:lpstr>PowerPoint 演示文稿</vt:lpstr>
      <vt:lpstr>策略一：震时保持冷静，震后走到户外。</vt:lpstr>
      <vt:lpstr>策略二：避震位置至关重要。</vt:lpstr>
      <vt:lpstr>策略二：避震位置至关重要。</vt:lpstr>
      <vt:lpstr>策略三：近水不近火，靠外不靠内。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玲俐</cp:lastModifiedBy>
  <cp:revision>46</cp:revision>
  <dcterms:created xsi:type="dcterms:W3CDTF">2019-01-25T08:45:00Z</dcterms:created>
  <dcterms:modified xsi:type="dcterms:W3CDTF">2024-06-28T05:16:52Z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C9489A0283C04D7B93C6ABB73C9A8EF2_13</vt:lpwstr>
  </property>
</Properties>
</file>