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0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02" r:id="rId48"/>
  </p:sldIdLst>
  <p:sldSz cx="10795000" cy="6661150"/>
  <p:notesSz cx="9144000" cy="6858000"/>
  <p:custDataLst>
    <p:tags r:id="rId53"/>
  </p:custDataLst>
  <p:kinsoku lang="zh-CN" invalStChars="!%),.:;?]}¨·ˇˉ་―‖’”…‰∶、。〃々〉》」』】〕〗！＂＇％），．：；？］｀｜｝～￠&gt;¢°′″›℃〞︶︺︾﹀﹄﹚﹜﹞" invalEndChars="([{·‘“〈《「『【〔〖（．［｛￡￥$£¥〝﹙﹛﹝＄"/>
  <p:defaultTextStyle>
    <a:defPPr>
      <a:defRPr lang="zh-CN"/>
    </a:defPPr>
    <a:lvl1pPr marL="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1pPr>
    <a:lvl2pPr marL="4572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2pPr>
    <a:lvl3pPr marL="9144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3pPr>
    <a:lvl4pPr marL="13716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4pPr>
    <a:lvl5pPr marL="18288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5pPr>
    <a:lvl6pPr marL="22860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6pPr>
    <a:lvl7pPr marL="27432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7pPr>
    <a:lvl8pPr marL="32004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8pPr>
    <a:lvl9pPr marL="32004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8" userDrawn="1">
          <p15:clr>
            <a:srgbClr val="A4A3A4"/>
          </p15:clr>
        </p15:guide>
        <p15:guide id="2" pos="2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1" autoAdjust="0"/>
    <p:restoredTop sz="94660"/>
  </p:normalViewPr>
  <p:slideViewPr>
    <p:cSldViewPr showGuides="1">
      <p:cViewPr varScale="1">
        <p:scale>
          <a:sx n="61" d="100"/>
          <a:sy n="61" d="100"/>
        </p:scale>
        <p:origin x="852" y="44"/>
      </p:cViewPr>
      <p:guideLst>
        <p:guide orient="horz" pos="28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3" Type="http://schemas.openxmlformats.org/officeDocument/2006/relationships/tags" Target="tags/tag25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2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页眉占位符"/>
          <p:cNvSpPr>
            <a:spLocks noGrp="1"/>
          </p:cNvSpPr>
          <p:nvPr>
            <p:ph type="hdr"/>
          </p:nvPr>
        </p:nvSpPr>
        <p:spPr>
          <a:xfrm>
            <a:off x="0" y="0"/>
            <a:ext cx="7363256" cy="24346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eaLnBrk="1" fontAlgn="base" latinLnBrk="0" hangingPunct="0">
              <a:buNone/>
              <a:defRPr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54" name="日期占位符"/>
          <p:cNvSpPr>
            <a:spLocks noGrp="1"/>
          </p:cNvSpPr>
          <p:nvPr>
            <p:ph type="dt" idx="1"/>
          </p:nvPr>
        </p:nvSpPr>
        <p:spPr>
          <a:xfrm>
            <a:off x="9624941" y="0"/>
            <a:ext cx="7363256" cy="24346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r" defTabSz="914400" eaLnBrk="1" fontAlgn="base" latinLnBrk="0" hangingPunct="0">
              <a:buNone/>
              <a:defRPr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55" name="文本"/>
          <p:cNvSpPr>
            <a:spLocks noGrp="1" noRot="1" noChangeAspect="1"/>
          </p:cNvSpPr>
          <p:nvPr>
            <p:ph type="sldImg" idx="2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56" name="备注占位符 55"/>
          <p:cNvSpPr>
            <a:spLocks noGrp="1"/>
          </p:cNvSpPr>
          <p:nvPr>
            <p:ph type="body" idx="3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/>
            <a:r>
              <a:rPr lang="zh-CN" altLang="en-US"/>
              <a:t>单击此处编辑母版文本样式</a:t>
            </a:r>
            <a:endParaRPr lang="en-US" altLang="zh-CN"/>
          </a:p>
          <a:p>
            <a:pPr marL="457200" lvl="1" indent="0"/>
            <a:r>
              <a:rPr lang="zh-CN" altLang="en-US"/>
              <a:t>第二级</a:t>
            </a:r>
            <a:endParaRPr lang="en-US" altLang="zh-CN"/>
          </a:p>
          <a:p>
            <a:pPr marL="914400" lvl="2" indent="0"/>
            <a:r>
              <a:rPr lang="zh-CN" altLang="en-US"/>
              <a:t>第三级</a:t>
            </a:r>
            <a:endParaRPr lang="en-US" altLang="zh-CN"/>
          </a:p>
          <a:p>
            <a:pPr marL="1371600" lvl="3" indent="0"/>
            <a:r>
              <a:rPr lang="zh-CN" altLang="en-US"/>
              <a:t>第四级</a:t>
            </a:r>
            <a:endParaRPr lang="en-US" altLang="zh-CN"/>
          </a:p>
          <a:p>
            <a:pPr marL="1828800"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7" name="页脚占位符"/>
          <p:cNvSpPr>
            <a:spLocks noGrp="1"/>
          </p:cNvSpPr>
          <p:nvPr>
            <p:ph type="ftr" idx="4"/>
          </p:nvPr>
        </p:nvSpPr>
        <p:spPr>
          <a:xfrm>
            <a:off x="0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l" defTabSz="914400" eaLnBrk="1" fontAlgn="base" latinLnBrk="0" hangingPunct="0">
              <a:buNone/>
              <a:defRPr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58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eaLnBrk="1" fontAlgn="base" latinLnBrk="0" hangingPunct="0">
              <a:buNone/>
              <a:defRPr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1pPr>
    <a:lvl2pPr marL="457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2pPr>
    <a:lvl3pPr marL="914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3pPr>
    <a:lvl4pPr marL="13716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4pPr>
    <a:lvl5pPr marL="18288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5pPr>
    <a:lvl6pPr marL="22860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6pPr>
    <a:lvl7pPr marL="2743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7pPr>
    <a:lvl8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8pPr>
    <a:lvl9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幻灯片图像占位符 72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74" name="备注占位符 73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75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幻灯片图像占位符 226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228" name="备注占位符 227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29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幻灯片图像占位符 241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243" name="备注占位符 242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44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幻灯片图像占位符 265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267" name="备注占位符 266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68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幻灯片图像占位符 278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280" name="备注占位符 279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81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幻灯片图像占位符 284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286" name="备注占位符 285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87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幻灯片图像占位符 357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359" name="备注占位符 358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360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幻灯片图像占位符 396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398" name="备注占位符 397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399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幻灯片图像占位符 402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404" name="备注占位符 403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405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幻灯片图像占位符 446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448" name="备注占位符 447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449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幻灯片图像占位符 483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485" name="备注占位符 484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486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幻灯片图像占位符 88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90" name="备注占位符 89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91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幻灯片图像占位符 540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542" name="备注占位符 541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543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幻灯片图像占位符 606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608" name="备注占位符 607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609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幻灯片图像占位符 678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680" name="备注占位符 679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681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幻灯片图像占位符 718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720" name="备注占位符 719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721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幻灯片图像占位符 847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849" name="备注占位符 848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850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幻灯片图像占位符 874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876" name="备注占位符 875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877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幻灯片图像占位符 887"/>
          <p:cNvSpPr>
            <a:spLocks noGrp="1" noRot="1" noChangeAspect="1"/>
          </p:cNvSpPr>
          <p:nvPr>
            <p:ph type="sldImg"/>
          </p:nvPr>
        </p:nvSpPr>
        <p:spPr>
          <a:xfrm>
            <a:off x="7169150" y="606425"/>
            <a:ext cx="2654300" cy="16383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889" name="备注占位符 888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890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幻灯片图像占位符 922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924" name="备注占位符 923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925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幻灯片图像占位符 939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941" name="备注占位符 940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942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幻灯片图像占位符 965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967" name="备注占位符 966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968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幻灯片图像占位符 94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96" name="备注占位符 95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97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幻灯片图像占位符 998"/>
          <p:cNvSpPr>
            <a:spLocks noGrp="1" noRot="1" noChangeAspect="1"/>
          </p:cNvSpPr>
          <p:nvPr>
            <p:ph type="sldImg"/>
          </p:nvPr>
        </p:nvSpPr>
        <p:spPr>
          <a:xfrm>
            <a:off x="7169150" y="606425"/>
            <a:ext cx="2654300" cy="16383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000" name="备注占位符 999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001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幻灯片图像占位符 1031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033" name="备注占位符 1032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034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幻灯片图像占位符 1066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068" name="备注占位符 1067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069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幻灯片图像占位符 1122"/>
          <p:cNvSpPr>
            <a:spLocks noGrp="1" noRot="1" noChangeAspect="1"/>
          </p:cNvSpPr>
          <p:nvPr>
            <p:ph type="sldImg"/>
          </p:nvPr>
        </p:nvSpPr>
        <p:spPr>
          <a:xfrm>
            <a:off x="7169150" y="606425"/>
            <a:ext cx="2654300" cy="16383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124" name="备注占位符 1123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125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幻灯片图像占位符 1142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144" name="备注占位符 1143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145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幻灯片图像占位符 1158"/>
          <p:cNvSpPr>
            <a:spLocks noGrp="1" noRot="1" noChangeAspect="1"/>
          </p:cNvSpPr>
          <p:nvPr>
            <p:ph type="sldImg"/>
          </p:nvPr>
        </p:nvSpPr>
        <p:spPr>
          <a:xfrm>
            <a:off x="7169150" y="606425"/>
            <a:ext cx="2654300" cy="16383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160" name="备注占位符 1159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161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幻灯片图像占位符 1163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165" name="备注占位符 1164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166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幻灯片图像占位符 1179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181" name="备注占位符 1180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182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幻灯片图像占位符 1192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194" name="备注占位符 1193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195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幻灯片图像占位符 1254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256" name="备注占位符 1255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257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幻灯片图像占位符 115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17" name="备注占位符 116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18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幻灯片图像占位符 1280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282" name="备注占位符 1281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283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幻灯片图像占位符 1339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341" name="备注占位符 1340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342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幻灯片图像占位符 1344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346" name="备注占位符 1345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347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幻灯片图像占位符 1365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367" name="备注占位符 1366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368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幻灯片图像占位符 131"/>
          <p:cNvSpPr>
            <a:spLocks noGrp="1" noRot="1" noChangeAspect="1"/>
          </p:cNvSpPr>
          <p:nvPr>
            <p:ph type="sldImg"/>
          </p:nvPr>
        </p:nvSpPr>
        <p:spPr>
          <a:xfrm>
            <a:off x="7169150" y="606425"/>
            <a:ext cx="2654300" cy="16383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33" name="备注占位符 132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34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幻灯片图像占位符 169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71" name="备注占位符 170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72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幻灯片图像占位符 184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86" name="备注占位符 185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87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幻灯片图像占位符 195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97" name="备注占位符 196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98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幻灯片图像占位符 211"/>
          <p:cNvSpPr>
            <a:spLocks noGrp="1" noRot="1" noChangeAspect="1"/>
          </p:cNvSpPr>
          <p:nvPr>
            <p:ph type="sldImg"/>
          </p:nvPr>
        </p:nvSpPr>
        <p:spPr>
          <a:xfrm>
            <a:off x="7040326" y="606558"/>
            <a:ext cx="2911478" cy="163770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213" name="备注占位符 212"/>
          <p:cNvSpPr>
            <a:spLocks noGrp="1"/>
          </p:cNvSpPr>
          <p:nvPr>
            <p:ph type="body" idx="1"/>
          </p:nvPr>
        </p:nvSpPr>
        <p:spPr>
          <a:xfrm>
            <a:off x="1699212" y="2335248"/>
            <a:ext cx="13593703" cy="19106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14" name="编号占位符"/>
          <p:cNvSpPr>
            <a:spLocks noGrp="1"/>
          </p:cNvSpPr>
          <p:nvPr>
            <p:ph type="sldNum" idx="5"/>
          </p:nvPr>
        </p:nvSpPr>
        <p:spPr>
          <a:xfrm>
            <a:off x="9624941" y="4608997"/>
            <a:ext cx="7363256" cy="2434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曲线"/>
          <p:cNvSpPr/>
          <p:nvPr userDrawn="1"/>
        </p:nvSpPr>
        <p:spPr>
          <a:xfrm>
            <a:off x="3031235" y="2936748"/>
            <a:ext cx="2313939" cy="23120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7" y="0"/>
                </a:moveTo>
                <a:lnTo>
                  <a:pt x="10352" y="8"/>
                </a:lnTo>
                <a:lnTo>
                  <a:pt x="9912" y="34"/>
                </a:lnTo>
                <a:lnTo>
                  <a:pt x="9476" y="79"/>
                </a:lnTo>
                <a:lnTo>
                  <a:pt x="9045" y="141"/>
                </a:lnTo>
                <a:lnTo>
                  <a:pt x="8621" y="219"/>
                </a:lnTo>
                <a:lnTo>
                  <a:pt x="8202" y="312"/>
                </a:lnTo>
                <a:lnTo>
                  <a:pt x="7789" y="424"/>
                </a:lnTo>
                <a:lnTo>
                  <a:pt x="7383" y="550"/>
                </a:lnTo>
                <a:lnTo>
                  <a:pt x="6986" y="692"/>
                </a:lnTo>
                <a:lnTo>
                  <a:pt x="6594" y="847"/>
                </a:lnTo>
                <a:lnTo>
                  <a:pt x="6211" y="1019"/>
                </a:lnTo>
                <a:lnTo>
                  <a:pt x="5835" y="1204"/>
                </a:lnTo>
                <a:lnTo>
                  <a:pt x="5468" y="1403"/>
                </a:lnTo>
                <a:lnTo>
                  <a:pt x="5110" y="1617"/>
                </a:lnTo>
                <a:lnTo>
                  <a:pt x="4759" y="1843"/>
                </a:lnTo>
                <a:lnTo>
                  <a:pt x="4419" y="2082"/>
                </a:lnTo>
                <a:lnTo>
                  <a:pt x="4090" y="2335"/>
                </a:lnTo>
                <a:lnTo>
                  <a:pt x="3769" y="2599"/>
                </a:lnTo>
                <a:lnTo>
                  <a:pt x="3461" y="2875"/>
                </a:lnTo>
                <a:lnTo>
                  <a:pt x="3161" y="3163"/>
                </a:lnTo>
                <a:lnTo>
                  <a:pt x="2875" y="3460"/>
                </a:lnTo>
                <a:lnTo>
                  <a:pt x="2599" y="3770"/>
                </a:lnTo>
                <a:lnTo>
                  <a:pt x="2334" y="4091"/>
                </a:lnTo>
                <a:lnTo>
                  <a:pt x="2083" y="4421"/>
                </a:lnTo>
                <a:lnTo>
                  <a:pt x="1844" y="4761"/>
                </a:lnTo>
                <a:lnTo>
                  <a:pt x="1616" y="5110"/>
                </a:lnTo>
                <a:lnTo>
                  <a:pt x="1403" y="5469"/>
                </a:lnTo>
                <a:lnTo>
                  <a:pt x="1205" y="5835"/>
                </a:lnTo>
                <a:lnTo>
                  <a:pt x="1019" y="6212"/>
                </a:lnTo>
                <a:lnTo>
                  <a:pt x="848" y="6595"/>
                </a:lnTo>
                <a:lnTo>
                  <a:pt x="692" y="6986"/>
                </a:lnTo>
                <a:lnTo>
                  <a:pt x="549" y="7385"/>
                </a:lnTo>
                <a:lnTo>
                  <a:pt x="424" y="7791"/>
                </a:lnTo>
                <a:lnTo>
                  <a:pt x="313" y="8204"/>
                </a:lnTo>
                <a:lnTo>
                  <a:pt x="218" y="8622"/>
                </a:lnTo>
                <a:lnTo>
                  <a:pt x="141" y="9046"/>
                </a:lnTo>
                <a:lnTo>
                  <a:pt x="80" y="9478"/>
                </a:lnTo>
                <a:lnTo>
                  <a:pt x="34" y="9913"/>
                </a:lnTo>
                <a:lnTo>
                  <a:pt x="7" y="10353"/>
                </a:lnTo>
                <a:lnTo>
                  <a:pt x="0" y="10799"/>
                </a:lnTo>
                <a:lnTo>
                  <a:pt x="7" y="11244"/>
                </a:lnTo>
                <a:lnTo>
                  <a:pt x="34" y="11685"/>
                </a:lnTo>
                <a:lnTo>
                  <a:pt x="80" y="12119"/>
                </a:lnTo>
                <a:lnTo>
                  <a:pt x="141" y="12551"/>
                </a:lnTo>
                <a:lnTo>
                  <a:pt x="218" y="12974"/>
                </a:lnTo>
                <a:lnTo>
                  <a:pt x="313" y="13394"/>
                </a:lnTo>
                <a:lnTo>
                  <a:pt x="424" y="13807"/>
                </a:lnTo>
                <a:lnTo>
                  <a:pt x="549" y="14212"/>
                </a:lnTo>
                <a:lnTo>
                  <a:pt x="692" y="14611"/>
                </a:lnTo>
                <a:lnTo>
                  <a:pt x="848" y="15002"/>
                </a:lnTo>
                <a:lnTo>
                  <a:pt x="1019" y="15386"/>
                </a:lnTo>
                <a:lnTo>
                  <a:pt x="1205" y="15762"/>
                </a:lnTo>
                <a:lnTo>
                  <a:pt x="1403" y="16129"/>
                </a:lnTo>
                <a:lnTo>
                  <a:pt x="1616" y="16488"/>
                </a:lnTo>
                <a:lnTo>
                  <a:pt x="1844" y="16837"/>
                </a:lnTo>
                <a:lnTo>
                  <a:pt x="2083" y="17176"/>
                </a:lnTo>
                <a:lnTo>
                  <a:pt x="2334" y="17507"/>
                </a:lnTo>
                <a:lnTo>
                  <a:pt x="2599" y="17827"/>
                </a:lnTo>
                <a:lnTo>
                  <a:pt x="2875" y="18136"/>
                </a:lnTo>
                <a:lnTo>
                  <a:pt x="3161" y="18434"/>
                </a:lnTo>
                <a:lnTo>
                  <a:pt x="3461" y="18723"/>
                </a:lnTo>
                <a:lnTo>
                  <a:pt x="3769" y="18999"/>
                </a:lnTo>
                <a:lnTo>
                  <a:pt x="4090" y="19262"/>
                </a:lnTo>
                <a:lnTo>
                  <a:pt x="4419" y="19515"/>
                </a:lnTo>
                <a:lnTo>
                  <a:pt x="4759" y="19753"/>
                </a:lnTo>
                <a:lnTo>
                  <a:pt x="5110" y="19980"/>
                </a:lnTo>
                <a:lnTo>
                  <a:pt x="5468" y="20192"/>
                </a:lnTo>
                <a:lnTo>
                  <a:pt x="5835" y="20393"/>
                </a:lnTo>
                <a:lnTo>
                  <a:pt x="6211" y="20578"/>
                </a:lnTo>
                <a:lnTo>
                  <a:pt x="6594" y="20749"/>
                </a:lnTo>
                <a:lnTo>
                  <a:pt x="6986" y="20905"/>
                </a:lnTo>
                <a:lnTo>
                  <a:pt x="7383" y="21047"/>
                </a:lnTo>
                <a:lnTo>
                  <a:pt x="7789" y="21174"/>
                </a:lnTo>
                <a:lnTo>
                  <a:pt x="8202" y="21284"/>
                </a:lnTo>
                <a:lnTo>
                  <a:pt x="8621" y="21378"/>
                </a:lnTo>
                <a:lnTo>
                  <a:pt x="9045" y="21457"/>
                </a:lnTo>
                <a:lnTo>
                  <a:pt x="9476" y="21518"/>
                </a:lnTo>
                <a:lnTo>
                  <a:pt x="9912" y="21562"/>
                </a:lnTo>
                <a:lnTo>
                  <a:pt x="10352" y="21589"/>
                </a:lnTo>
                <a:lnTo>
                  <a:pt x="10797" y="21598"/>
                </a:lnTo>
                <a:lnTo>
                  <a:pt x="11242" y="21589"/>
                </a:lnTo>
                <a:lnTo>
                  <a:pt x="11683" y="21562"/>
                </a:lnTo>
                <a:lnTo>
                  <a:pt x="12117" y="21518"/>
                </a:lnTo>
                <a:lnTo>
                  <a:pt x="12547" y="21457"/>
                </a:lnTo>
                <a:lnTo>
                  <a:pt x="12973" y="21378"/>
                </a:lnTo>
                <a:lnTo>
                  <a:pt x="13391" y="21284"/>
                </a:lnTo>
                <a:lnTo>
                  <a:pt x="13804" y="21174"/>
                </a:lnTo>
                <a:lnTo>
                  <a:pt x="14210" y="21047"/>
                </a:lnTo>
                <a:lnTo>
                  <a:pt x="14609" y="20905"/>
                </a:lnTo>
                <a:lnTo>
                  <a:pt x="14999" y="20749"/>
                </a:lnTo>
                <a:lnTo>
                  <a:pt x="15384" y="20578"/>
                </a:lnTo>
                <a:lnTo>
                  <a:pt x="15759" y="20393"/>
                </a:lnTo>
                <a:lnTo>
                  <a:pt x="16126" y="20192"/>
                </a:lnTo>
                <a:lnTo>
                  <a:pt x="16485" y="19980"/>
                </a:lnTo>
                <a:lnTo>
                  <a:pt x="16833" y="19753"/>
                </a:lnTo>
                <a:lnTo>
                  <a:pt x="17174" y="19515"/>
                </a:lnTo>
                <a:lnTo>
                  <a:pt x="17503" y="19262"/>
                </a:lnTo>
                <a:lnTo>
                  <a:pt x="17824" y="18999"/>
                </a:lnTo>
                <a:lnTo>
                  <a:pt x="18133" y="18723"/>
                </a:lnTo>
                <a:lnTo>
                  <a:pt x="18432" y="18434"/>
                </a:lnTo>
                <a:lnTo>
                  <a:pt x="18720" y="18136"/>
                </a:lnTo>
                <a:lnTo>
                  <a:pt x="18995" y="17827"/>
                </a:lnTo>
                <a:lnTo>
                  <a:pt x="19260" y="17507"/>
                </a:lnTo>
                <a:lnTo>
                  <a:pt x="19510" y="17176"/>
                </a:lnTo>
                <a:lnTo>
                  <a:pt x="19751" y="16837"/>
                </a:lnTo>
                <a:lnTo>
                  <a:pt x="19976" y="16488"/>
                </a:lnTo>
                <a:lnTo>
                  <a:pt x="20190" y="16129"/>
                </a:lnTo>
                <a:lnTo>
                  <a:pt x="20389" y="15762"/>
                </a:lnTo>
                <a:lnTo>
                  <a:pt x="20574" y="15386"/>
                </a:lnTo>
                <a:lnTo>
                  <a:pt x="20746" y="15002"/>
                </a:lnTo>
                <a:lnTo>
                  <a:pt x="20902" y="14611"/>
                </a:lnTo>
                <a:lnTo>
                  <a:pt x="21044" y="14212"/>
                </a:lnTo>
                <a:lnTo>
                  <a:pt x="21170" y="13807"/>
                </a:lnTo>
                <a:lnTo>
                  <a:pt x="21280" y="13394"/>
                </a:lnTo>
                <a:lnTo>
                  <a:pt x="21375" y="12974"/>
                </a:lnTo>
                <a:lnTo>
                  <a:pt x="21453" y="12551"/>
                </a:lnTo>
                <a:lnTo>
                  <a:pt x="21515" y="12119"/>
                </a:lnTo>
                <a:lnTo>
                  <a:pt x="21559" y="11685"/>
                </a:lnTo>
                <a:lnTo>
                  <a:pt x="21586" y="11244"/>
                </a:lnTo>
                <a:lnTo>
                  <a:pt x="21595" y="10799"/>
                </a:lnTo>
                <a:lnTo>
                  <a:pt x="21586" y="10353"/>
                </a:lnTo>
                <a:lnTo>
                  <a:pt x="21559" y="9913"/>
                </a:lnTo>
                <a:lnTo>
                  <a:pt x="21515" y="9478"/>
                </a:lnTo>
                <a:lnTo>
                  <a:pt x="21453" y="9046"/>
                </a:lnTo>
                <a:lnTo>
                  <a:pt x="21375" y="8622"/>
                </a:lnTo>
                <a:lnTo>
                  <a:pt x="21280" y="8204"/>
                </a:lnTo>
                <a:lnTo>
                  <a:pt x="21170" y="7791"/>
                </a:lnTo>
                <a:lnTo>
                  <a:pt x="21044" y="7385"/>
                </a:lnTo>
                <a:lnTo>
                  <a:pt x="20902" y="6986"/>
                </a:lnTo>
                <a:lnTo>
                  <a:pt x="20746" y="6595"/>
                </a:lnTo>
                <a:lnTo>
                  <a:pt x="20574" y="6212"/>
                </a:lnTo>
                <a:lnTo>
                  <a:pt x="20389" y="5835"/>
                </a:lnTo>
                <a:lnTo>
                  <a:pt x="20190" y="5469"/>
                </a:lnTo>
                <a:lnTo>
                  <a:pt x="19976" y="5110"/>
                </a:lnTo>
                <a:lnTo>
                  <a:pt x="19751" y="4761"/>
                </a:lnTo>
                <a:lnTo>
                  <a:pt x="19510" y="4421"/>
                </a:lnTo>
                <a:lnTo>
                  <a:pt x="19260" y="4091"/>
                </a:lnTo>
                <a:lnTo>
                  <a:pt x="18995" y="3770"/>
                </a:lnTo>
                <a:lnTo>
                  <a:pt x="18720" y="3460"/>
                </a:lnTo>
                <a:lnTo>
                  <a:pt x="18432" y="3163"/>
                </a:lnTo>
                <a:lnTo>
                  <a:pt x="18133" y="2875"/>
                </a:lnTo>
                <a:lnTo>
                  <a:pt x="17824" y="2599"/>
                </a:lnTo>
                <a:lnTo>
                  <a:pt x="17503" y="2335"/>
                </a:lnTo>
                <a:lnTo>
                  <a:pt x="17174" y="2082"/>
                </a:lnTo>
                <a:lnTo>
                  <a:pt x="16833" y="1843"/>
                </a:lnTo>
                <a:lnTo>
                  <a:pt x="16485" y="1617"/>
                </a:lnTo>
                <a:lnTo>
                  <a:pt x="16126" y="1403"/>
                </a:lnTo>
                <a:lnTo>
                  <a:pt x="15759" y="1204"/>
                </a:lnTo>
                <a:lnTo>
                  <a:pt x="15384" y="1019"/>
                </a:lnTo>
                <a:lnTo>
                  <a:pt x="14999" y="847"/>
                </a:lnTo>
                <a:lnTo>
                  <a:pt x="14609" y="692"/>
                </a:lnTo>
                <a:lnTo>
                  <a:pt x="14210" y="550"/>
                </a:lnTo>
                <a:lnTo>
                  <a:pt x="13804" y="424"/>
                </a:lnTo>
                <a:lnTo>
                  <a:pt x="13391" y="312"/>
                </a:lnTo>
                <a:lnTo>
                  <a:pt x="12973" y="219"/>
                </a:lnTo>
                <a:lnTo>
                  <a:pt x="12547" y="141"/>
                </a:lnTo>
                <a:lnTo>
                  <a:pt x="12117" y="79"/>
                </a:lnTo>
                <a:lnTo>
                  <a:pt x="11683" y="34"/>
                </a:lnTo>
                <a:lnTo>
                  <a:pt x="11242" y="8"/>
                </a:lnTo>
                <a:lnTo>
                  <a:pt x="10797" y="0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" name="曲线"/>
          <p:cNvSpPr/>
          <p:nvPr userDrawn="1"/>
        </p:nvSpPr>
        <p:spPr>
          <a:xfrm>
            <a:off x="5954267" y="3907536"/>
            <a:ext cx="1318258" cy="131699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800" y="0"/>
                </a:moveTo>
                <a:lnTo>
                  <a:pt x="10027" y="27"/>
                </a:lnTo>
                <a:lnTo>
                  <a:pt x="9272" y="106"/>
                </a:lnTo>
                <a:lnTo>
                  <a:pt x="8532" y="238"/>
                </a:lnTo>
                <a:lnTo>
                  <a:pt x="7810" y="419"/>
                </a:lnTo>
                <a:lnTo>
                  <a:pt x="7107" y="647"/>
                </a:lnTo>
                <a:lnTo>
                  <a:pt x="6427" y="921"/>
                </a:lnTo>
                <a:lnTo>
                  <a:pt x="5771" y="1237"/>
                </a:lnTo>
                <a:lnTo>
                  <a:pt x="5142" y="1597"/>
                </a:lnTo>
                <a:lnTo>
                  <a:pt x="4538" y="1997"/>
                </a:lnTo>
                <a:lnTo>
                  <a:pt x="3965" y="2437"/>
                </a:lnTo>
                <a:lnTo>
                  <a:pt x="3421" y="2912"/>
                </a:lnTo>
                <a:lnTo>
                  <a:pt x="2911" y="3421"/>
                </a:lnTo>
                <a:lnTo>
                  <a:pt x="2437" y="3963"/>
                </a:lnTo>
                <a:lnTo>
                  <a:pt x="1999" y="4536"/>
                </a:lnTo>
                <a:lnTo>
                  <a:pt x="1599" y="5140"/>
                </a:lnTo>
                <a:lnTo>
                  <a:pt x="1239" y="5770"/>
                </a:lnTo>
                <a:lnTo>
                  <a:pt x="920" y="6426"/>
                </a:lnTo>
                <a:lnTo>
                  <a:pt x="646" y="7106"/>
                </a:lnTo>
                <a:lnTo>
                  <a:pt x="419" y="7807"/>
                </a:lnTo>
                <a:lnTo>
                  <a:pt x="238" y="8530"/>
                </a:lnTo>
                <a:lnTo>
                  <a:pt x="107" y="9269"/>
                </a:lnTo>
                <a:lnTo>
                  <a:pt x="27" y="10026"/>
                </a:lnTo>
                <a:lnTo>
                  <a:pt x="0" y="10796"/>
                </a:lnTo>
                <a:lnTo>
                  <a:pt x="27" y="11569"/>
                </a:lnTo>
                <a:lnTo>
                  <a:pt x="107" y="12325"/>
                </a:lnTo>
                <a:lnTo>
                  <a:pt x="238" y="13064"/>
                </a:lnTo>
                <a:lnTo>
                  <a:pt x="419" y="13786"/>
                </a:lnTo>
                <a:lnTo>
                  <a:pt x="646" y="14488"/>
                </a:lnTo>
                <a:lnTo>
                  <a:pt x="920" y="15167"/>
                </a:lnTo>
                <a:lnTo>
                  <a:pt x="1239" y="15824"/>
                </a:lnTo>
                <a:lnTo>
                  <a:pt x="1599" y="16454"/>
                </a:lnTo>
                <a:lnTo>
                  <a:pt x="1999" y="17057"/>
                </a:lnTo>
                <a:lnTo>
                  <a:pt x="2437" y="17630"/>
                </a:lnTo>
                <a:lnTo>
                  <a:pt x="2911" y="18174"/>
                </a:lnTo>
                <a:lnTo>
                  <a:pt x="3421" y="18683"/>
                </a:lnTo>
                <a:lnTo>
                  <a:pt x="3965" y="19158"/>
                </a:lnTo>
                <a:lnTo>
                  <a:pt x="4538" y="19596"/>
                </a:lnTo>
                <a:lnTo>
                  <a:pt x="5142" y="19997"/>
                </a:lnTo>
                <a:lnTo>
                  <a:pt x="5771" y="20356"/>
                </a:lnTo>
                <a:lnTo>
                  <a:pt x="6427" y="20673"/>
                </a:lnTo>
                <a:lnTo>
                  <a:pt x="7107" y="20948"/>
                </a:lnTo>
                <a:lnTo>
                  <a:pt x="7810" y="21175"/>
                </a:lnTo>
                <a:lnTo>
                  <a:pt x="8532" y="21357"/>
                </a:lnTo>
                <a:lnTo>
                  <a:pt x="9272" y="21487"/>
                </a:lnTo>
                <a:lnTo>
                  <a:pt x="10027" y="21568"/>
                </a:lnTo>
                <a:lnTo>
                  <a:pt x="10800" y="21594"/>
                </a:lnTo>
                <a:lnTo>
                  <a:pt x="11571" y="21568"/>
                </a:lnTo>
                <a:lnTo>
                  <a:pt x="12326" y="21487"/>
                </a:lnTo>
                <a:lnTo>
                  <a:pt x="13066" y="21357"/>
                </a:lnTo>
                <a:lnTo>
                  <a:pt x="13788" y="21175"/>
                </a:lnTo>
                <a:lnTo>
                  <a:pt x="14491" y="20948"/>
                </a:lnTo>
                <a:lnTo>
                  <a:pt x="15171" y="20673"/>
                </a:lnTo>
                <a:lnTo>
                  <a:pt x="15827" y="20356"/>
                </a:lnTo>
                <a:lnTo>
                  <a:pt x="16456" y="19997"/>
                </a:lnTo>
                <a:lnTo>
                  <a:pt x="17060" y="19596"/>
                </a:lnTo>
                <a:lnTo>
                  <a:pt x="17634" y="19158"/>
                </a:lnTo>
                <a:lnTo>
                  <a:pt x="18177" y="18683"/>
                </a:lnTo>
                <a:lnTo>
                  <a:pt x="18687" y="18174"/>
                </a:lnTo>
                <a:lnTo>
                  <a:pt x="19161" y="17630"/>
                </a:lnTo>
                <a:lnTo>
                  <a:pt x="19600" y="17057"/>
                </a:lnTo>
                <a:lnTo>
                  <a:pt x="19999" y="16454"/>
                </a:lnTo>
                <a:lnTo>
                  <a:pt x="20359" y="15824"/>
                </a:lnTo>
                <a:lnTo>
                  <a:pt x="20678" y="15167"/>
                </a:lnTo>
                <a:lnTo>
                  <a:pt x="20951" y="14488"/>
                </a:lnTo>
                <a:lnTo>
                  <a:pt x="21179" y="13786"/>
                </a:lnTo>
                <a:lnTo>
                  <a:pt x="21360" y="13064"/>
                </a:lnTo>
                <a:lnTo>
                  <a:pt x="21492" y="12325"/>
                </a:lnTo>
                <a:lnTo>
                  <a:pt x="21571" y="11569"/>
                </a:lnTo>
                <a:lnTo>
                  <a:pt x="21600" y="10796"/>
                </a:lnTo>
                <a:lnTo>
                  <a:pt x="21571" y="10026"/>
                </a:lnTo>
                <a:lnTo>
                  <a:pt x="21492" y="9269"/>
                </a:lnTo>
                <a:lnTo>
                  <a:pt x="21360" y="8530"/>
                </a:lnTo>
                <a:lnTo>
                  <a:pt x="21179" y="7807"/>
                </a:lnTo>
                <a:lnTo>
                  <a:pt x="20951" y="7106"/>
                </a:lnTo>
                <a:lnTo>
                  <a:pt x="20678" y="6426"/>
                </a:lnTo>
                <a:lnTo>
                  <a:pt x="20359" y="5770"/>
                </a:lnTo>
                <a:lnTo>
                  <a:pt x="19999" y="5140"/>
                </a:lnTo>
                <a:lnTo>
                  <a:pt x="19600" y="4536"/>
                </a:lnTo>
                <a:lnTo>
                  <a:pt x="19161" y="3963"/>
                </a:lnTo>
                <a:lnTo>
                  <a:pt x="18687" y="3421"/>
                </a:lnTo>
                <a:lnTo>
                  <a:pt x="18177" y="2912"/>
                </a:lnTo>
                <a:lnTo>
                  <a:pt x="17634" y="2437"/>
                </a:lnTo>
                <a:lnTo>
                  <a:pt x="17060" y="1997"/>
                </a:lnTo>
                <a:lnTo>
                  <a:pt x="16456" y="1597"/>
                </a:lnTo>
                <a:lnTo>
                  <a:pt x="15827" y="1237"/>
                </a:lnTo>
                <a:lnTo>
                  <a:pt x="15171" y="921"/>
                </a:lnTo>
                <a:lnTo>
                  <a:pt x="14491" y="647"/>
                </a:lnTo>
                <a:lnTo>
                  <a:pt x="13788" y="419"/>
                </a:lnTo>
                <a:lnTo>
                  <a:pt x="13066" y="238"/>
                </a:lnTo>
                <a:lnTo>
                  <a:pt x="12326" y="106"/>
                </a:lnTo>
                <a:lnTo>
                  <a:pt x="11571" y="27"/>
                </a:lnTo>
                <a:lnTo>
                  <a:pt x="10800" y="0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4" name="曲线"/>
          <p:cNvSpPr/>
          <p:nvPr userDrawn="1"/>
        </p:nvSpPr>
        <p:spPr>
          <a:xfrm>
            <a:off x="6623303" y="3624072"/>
            <a:ext cx="887094" cy="88899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8" y="0"/>
                </a:moveTo>
                <a:lnTo>
                  <a:pt x="9620" y="63"/>
                </a:lnTo>
                <a:lnTo>
                  <a:pt x="8481" y="248"/>
                </a:lnTo>
                <a:lnTo>
                  <a:pt x="7384" y="550"/>
                </a:lnTo>
                <a:lnTo>
                  <a:pt x="6337" y="959"/>
                </a:lnTo>
                <a:lnTo>
                  <a:pt x="5347" y="1472"/>
                </a:lnTo>
                <a:lnTo>
                  <a:pt x="4419" y="2081"/>
                </a:lnTo>
                <a:lnTo>
                  <a:pt x="3561" y="2779"/>
                </a:lnTo>
                <a:lnTo>
                  <a:pt x="2781" y="3560"/>
                </a:lnTo>
                <a:lnTo>
                  <a:pt x="2082" y="4418"/>
                </a:lnTo>
                <a:lnTo>
                  <a:pt x="1474" y="5345"/>
                </a:lnTo>
                <a:lnTo>
                  <a:pt x="960" y="6335"/>
                </a:lnTo>
                <a:lnTo>
                  <a:pt x="549" y="7381"/>
                </a:lnTo>
                <a:lnTo>
                  <a:pt x="248" y="8478"/>
                </a:lnTo>
                <a:lnTo>
                  <a:pt x="63" y="9616"/>
                </a:lnTo>
                <a:lnTo>
                  <a:pt x="0" y="10793"/>
                </a:lnTo>
                <a:lnTo>
                  <a:pt x="63" y="11968"/>
                </a:lnTo>
                <a:lnTo>
                  <a:pt x="248" y="13108"/>
                </a:lnTo>
                <a:lnTo>
                  <a:pt x="549" y="14205"/>
                </a:lnTo>
                <a:lnTo>
                  <a:pt x="960" y="15251"/>
                </a:lnTo>
                <a:lnTo>
                  <a:pt x="1474" y="16240"/>
                </a:lnTo>
                <a:lnTo>
                  <a:pt x="2082" y="17167"/>
                </a:lnTo>
                <a:lnTo>
                  <a:pt x="2781" y="18025"/>
                </a:lnTo>
                <a:lnTo>
                  <a:pt x="3561" y="18806"/>
                </a:lnTo>
                <a:lnTo>
                  <a:pt x="4419" y="19505"/>
                </a:lnTo>
                <a:lnTo>
                  <a:pt x="5347" y="20114"/>
                </a:lnTo>
                <a:lnTo>
                  <a:pt x="6337" y="20625"/>
                </a:lnTo>
                <a:lnTo>
                  <a:pt x="7384" y="21037"/>
                </a:lnTo>
                <a:lnTo>
                  <a:pt x="8481" y="21337"/>
                </a:lnTo>
                <a:lnTo>
                  <a:pt x="9620" y="21524"/>
                </a:lnTo>
                <a:lnTo>
                  <a:pt x="10798" y="21586"/>
                </a:lnTo>
                <a:lnTo>
                  <a:pt x="11975" y="21524"/>
                </a:lnTo>
                <a:lnTo>
                  <a:pt x="13114" y="21337"/>
                </a:lnTo>
                <a:lnTo>
                  <a:pt x="14212" y="21037"/>
                </a:lnTo>
                <a:lnTo>
                  <a:pt x="15258" y="20625"/>
                </a:lnTo>
                <a:lnTo>
                  <a:pt x="16248" y="20114"/>
                </a:lnTo>
                <a:lnTo>
                  <a:pt x="17175" y="19505"/>
                </a:lnTo>
                <a:lnTo>
                  <a:pt x="18033" y="18806"/>
                </a:lnTo>
                <a:lnTo>
                  <a:pt x="18815" y="18025"/>
                </a:lnTo>
                <a:lnTo>
                  <a:pt x="19512" y="17167"/>
                </a:lnTo>
                <a:lnTo>
                  <a:pt x="20122" y="16240"/>
                </a:lnTo>
                <a:lnTo>
                  <a:pt x="20635" y="15251"/>
                </a:lnTo>
                <a:lnTo>
                  <a:pt x="21046" y="14205"/>
                </a:lnTo>
                <a:lnTo>
                  <a:pt x="21347" y="13108"/>
                </a:lnTo>
                <a:lnTo>
                  <a:pt x="21533" y="11968"/>
                </a:lnTo>
                <a:lnTo>
                  <a:pt x="21596" y="10793"/>
                </a:lnTo>
                <a:lnTo>
                  <a:pt x="21533" y="9616"/>
                </a:lnTo>
                <a:lnTo>
                  <a:pt x="21347" y="8478"/>
                </a:lnTo>
                <a:lnTo>
                  <a:pt x="21046" y="7381"/>
                </a:lnTo>
                <a:lnTo>
                  <a:pt x="20635" y="6335"/>
                </a:lnTo>
                <a:lnTo>
                  <a:pt x="20122" y="5345"/>
                </a:lnTo>
                <a:lnTo>
                  <a:pt x="19512" y="4418"/>
                </a:lnTo>
                <a:lnTo>
                  <a:pt x="18815" y="3560"/>
                </a:lnTo>
                <a:lnTo>
                  <a:pt x="18033" y="2779"/>
                </a:lnTo>
                <a:lnTo>
                  <a:pt x="17175" y="2081"/>
                </a:lnTo>
                <a:lnTo>
                  <a:pt x="16248" y="1472"/>
                </a:lnTo>
                <a:lnTo>
                  <a:pt x="15258" y="959"/>
                </a:lnTo>
                <a:lnTo>
                  <a:pt x="14212" y="550"/>
                </a:lnTo>
                <a:lnTo>
                  <a:pt x="13114" y="248"/>
                </a:lnTo>
                <a:lnTo>
                  <a:pt x="11975" y="63"/>
                </a:lnTo>
                <a:lnTo>
                  <a:pt x="10798" y="0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" name="曲线"/>
          <p:cNvSpPr/>
          <p:nvPr userDrawn="1"/>
        </p:nvSpPr>
        <p:spPr>
          <a:xfrm>
            <a:off x="3354323" y="1270508"/>
            <a:ext cx="4052570" cy="40513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2076" y="21531"/>
                </a:moveTo>
                <a:lnTo>
                  <a:pt x="9521" y="21531"/>
                </a:lnTo>
                <a:lnTo>
                  <a:pt x="9774" y="21600"/>
                </a:lnTo>
                <a:lnTo>
                  <a:pt x="11824" y="21600"/>
                </a:lnTo>
                <a:lnTo>
                  <a:pt x="12076" y="21531"/>
                </a:lnTo>
                <a:lnTo>
                  <a:pt x="12076" y="21531"/>
                </a:lnTo>
                <a:close/>
                <a:moveTo>
                  <a:pt x="12575" y="21463"/>
                </a:moveTo>
                <a:lnTo>
                  <a:pt x="9021" y="21463"/>
                </a:lnTo>
                <a:lnTo>
                  <a:pt x="9271" y="21531"/>
                </a:lnTo>
                <a:lnTo>
                  <a:pt x="12327" y="21531"/>
                </a:lnTo>
                <a:lnTo>
                  <a:pt x="12575" y="21463"/>
                </a:lnTo>
                <a:lnTo>
                  <a:pt x="12575" y="21463"/>
                </a:lnTo>
                <a:close/>
                <a:moveTo>
                  <a:pt x="13788" y="405"/>
                </a:moveTo>
                <a:lnTo>
                  <a:pt x="7808" y="405"/>
                </a:lnTo>
                <a:lnTo>
                  <a:pt x="7572" y="540"/>
                </a:lnTo>
                <a:lnTo>
                  <a:pt x="6651" y="811"/>
                </a:lnTo>
                <a:lnTo>
                  <a:pt x="6426" y="946"/>
                </a:lnTo>
                <a:lnTo>
                  <a:pt x="6206" y="1014"/>
                </a:lnTo>
                <a:lnTo>
                  <a:pt x="5771" y="1286"/>
                </a:lnTo>
                <a:lnTo>
                  <a:pt x="5558" y="1354"/>
                </a:lnTo>
                <a:lnTo>
                  <a:pt x="5348" y="1488"/>
                </a:lnTo>
                <a:lnTo>
                  <a:pt x="4937" y="1760"/>
                </a:lnTo>
                <a:lnTo>
                  <a:pt x="4736" y="1894"/>
                </a:lnTo>
                <a:lnTo>
                  <a:pt x="4538" y="2031"/>
                </a:lnTo>
                <a:lnTo>
                  <a:pt x="4342" y="2166"/>
                </a:lnTo>
                <a:lnTo>
                  <a:pt x="4152" y="2301"/>
                </a:lnTo>
                <a:lnTo>
                  <a:pt x="3964" y="2437"/>
                </a:lnTo>
                <a:lnTo>
                  <a:pt x="3779" y="2640"/>
                </a:lnTo>
                <a:lnTo>
                  <a:pt x="3598" y="2775"/>
                </a:lnTo>
                <a:lnTo>
                  <a:pt x="3422" y="2910"/>
                </a:lnTo>
                <a:lnTo>
                  <a:pt x="3247" y="3114"/>
                </a:lnTo>
                <a:lnTo>
                  <a:pt x="3077" y="3250"/>
                </a:lnTo>
                <a:lnTo>
                  <a:pt x="2911" y="3452"/>
                </a:lnTo>
                <a:lnTo>
                  <a:pt x="2750" y="3587"/>
                </a:lnTo>
                <a:lnTo>
                  <a:pt x="2591" y="3791"/>
                </a:lnTo>
                <a:lnTo>
                  <a:pt x="2437" y="3994"/>
                </a:lnTo>
                <a:lnTo>
                  <a:pt x="2287" y="4197"/>
                </a:lnTo>
                <a:lnTo>
                  <a:pt x="2140" y="4332"/>
                </a:lnTo>
                <a:lnTo>
                  <a:pt x="1997" y="4536"/>
                </a:lnTo>
                <a:lnTo>
                  <a:pt x="1861" y="4739"/>
                </a:lnTo>
                <a:lnTo>
                  <a:pt x="1727" y="4942"/>
                </a:lnTo>
                <a:lnTo>
                  <a:pt x="1598" y="5145"/>
                </a:lnTo>
                <a:lnTo>
                  <a:pt x="1474" y="5349"/>
                </a:lnTo>
                <a:lnTo>
                  <a:pt x="1353" y="5551"/>
                </a:lnTo>
                <a:lnTo>
                  <a:pt x="1238" y="5823"/>
                </a:lnTo>
                <a:lnTo>
                  <a:pt x="1127" y="6026"/>
                </a:lnTo>
                <a:lnTo>
                  <a:pt x="1021" y="6228"/>
                </a:lnTo>
                <a:lnTo>
                  <a:pt x="920" y="6431"/>
                </a:lnTo>
                <a:lnTo>
                  <a:pt x="825" y="6703"/>
                </a:lnTo>
                <a:lnTo>
                  <a:pt x="732" y="6905"/>
                </a:lnTo>
                <a:lnTo>
                  <a:pt x="647" y="7108"/>
                </a:lnTo>
                <a:lnTo>
                  <a:pt x="565" y="7380"/>
                </a:lnTo>
                <a:lnTo>
                  <a:pt x="489" y="7583"/>
                </a:lnTo>
                <a:lnTo>
                  <a:pt x="418" y="7854"/>
                </a:lnTo>
                <a:lnTo>
                  <a:pt x="353" y="8057"/>
                </a:lnTo>
                <a:lnTo>
                  <a:pt x="292" y="8328"/>
                </a:lnTo>
                <a:lnTo>
                  <a:pt x="237" y="8531"/>
                </a:lnTo>
                <a:lnTo>
                  <a:pt x="189" y="8801"/>
                </a:lnTo>
                <a:lnTo>
                  <a:pt x="144" y="9073"/>
                </a:lnTo>
                <a:lnTo>
                  <a:pt x="106" y="9276"/>
                </a:lnTo>
                <a:lnTo>
                  <a:pt x="74" y="9547"/>
                </a:lnTo>
                <a:lnTo>
                  <a:pt x="47" y="9817"/>
                </a:lnTo>
                <a:lnTo>
                  <a:pt x="27" y="10088"/>
                </a:lnTo>
                <a:lnTo>
                  <a:pt x="12" y="10291"/>
                </a:lnTo>
                <a:lnTo>
                  <a:pt x="2" y="10563"/>
                </a:lnTo>
                <a:lnTo>
                  <a:pt x="0" y="10833"/>
                </a:lnTo>
                <a:lnTo>
                  <a:pt x="2" y="11103"/>
                </a:lnTo>
                <a:lnTo>
                  <a:pt x="12" y="11374"/>
                </a:lnTo>
                <a:lnTo>
                  <a:pt x="27" y="11577"/>
                </a:lnTo>
                <a:lnTo>
                  <a:pt x="47" y="11848"/>
                </a:lnTo>
                <a:lnTo>
                  <a:pt x="74" y="12120"/>
                </a:lnTo>
                <a:lnTo>
                  <a:pt x="106" y="12322"/>
                </a:lnTo>
                <a:lnTo>
                  <a:pt x="144" y="12594"/>
                </a:lnTo>
                <a:lnTo>
                  <a:pt x="189" y="12865"/>
                </a:lnTo>
                <a:lnTo>
                  <a:pt x="237" y="13068"/>
                </a:lnTo>
                <a:lnTo>
                  <a:pt x="292" y="13338"/>
                </a:lnTo>
                <a:lnTo>
                  <a:pt x="353" y="13609"/>
                </a:lnTo>
                <a:lnTo>
                  <a:pt x="418" y="13812"/>
                </a:lnTo>
                <a:lnTo>
                  <a:pt x="489" y="14083"/>
                </a:lnTo>
                <a:lnTo>
                  <a:pt x="565" y="14286"/>
                </a:lnTo>
                <a:lnTo>
                  <a:pt x="647" y="14490"/>
                </a:lnTo>
                <a:lnTo>
                  <a:pt x="732" y="14760"/>
                </a:lnTo>
                <a:lnTo>
                  <a:pt x="825" y="14963"/>
                </a:lnTo>
                <a:lnTo>
                  <a:pt x="920" y="15234"/>
                </a:lnTo>
                <a:lnTo>
                  <a:pt x="1021" y="15437"/>
                </a:lnTo>
                <a:lnTo>
                  <a:pt x="1127" y="15641"/>
                </a:lnTo>
                <a:lnTo>
                  <a:pt x="1238" y="15844"/>
                </a:lnTo>
                <a:lnTo>
                  <a:pt x="1353" y="16046"/>
                </a:lnTo>
                <a:lnTo>
                  <a:pt x="1474" y="16250"/>
                </a:lnTo>
                <a:lnTo>
                  <a:pt x="1598" y="16520"/>
                </a:lnTo>
                <a:lnTo>
                  <a:pt x="1727" y="16723"/>
                </a:lnTo>
                <a:lnTo>
                  <a:pt x="1861" y="16926"/>
                </a:lnTo>
                <a:lnTo>
                  <a:pt x="1997" y="17063"/>
                </a:lnTo>
                <a:lnTo>
                  <a:pt x="2140" y="17266"/>
                </a:lnTo>
                <a:lnTo>
                  <a:pt x="2287" y="17469"/>
                </a:lnTo>
                <a:lnTo>
                  <a:pt x="2437" y="17672"/>
                </a:lnTo>
                <a:lnTo>
                  <a:pt x="2591" y="17874"/>
                </a:lnTo>
                <a:lnTo>
                  <a:pt x="2750" y="18011"/>
                </a:lnTo>
                <a:lnTo>
                  <a:pt x="2911" y="18213"/>
                </a:lnTo>
                <a:lnTo>
                  <a:pt x="3077" y="18349"/>
                </a:lnTo>
                <a:lnTo>
                  <a:pt x="3247" y="18552"/>
                </a:lnTo>
                <a:lnTo>
                  <a:pt x="3422" y="18687"/>
                </a:lnTo>
                <a:lnTo>
                  <a:pt x="3598" y="18891"/>
                </a:lnTo>
                <a:lnTo>
                  <a:pt x="3779" y="19026"/>
                </a:lnTo>
                <a:lnTo>
                  <a:pt x="3964" y="19161"/>
                </a:lnTo>
                <a:lnTo>
                  <a:pt x="4152" y="19365"/>
                </a:lnTo>
                <a:lnTo>
                  <a:pt x="4342" y="19500"/>
                </a:lnTo>
                <a:lnTo>
                  <a:pt x="4538" y="19635"/>
                </a:lnTo>
                <a:lnTo>
                  <a:pt x="4736" y="19770"/>
                </a:lnTo>
                <a:lnTo>
                  <a:pt x="4937" y="19906"/>
                </a:lnTo>
                <a:lnTo>
                  <a:pt x="5348" y="20178"/>
                </a:lnTo>
                <a:lnTo>
                  <a:pt x="5558" y="20245"/>
                </a:lnTo>
                <a:lnTo>
                  <a:pt x="5987" y="20515"/>
                </a:lnTo>
                <a:lnTo>
                  <a:pt x="6206" y="20584"/>
                </a:lnTo>
                <a:lnTo>
                  <a:pt x="6426" y="20719"/>
                </a:lnTo>
                <a:lnTo>
                  <a:pt x="6651" y="20786"/>
                </a:lnTo>
                <a:lnTo>
                  <a:pt x="6878" y="20921"/>
                </a:lnTo>
                <a:lnTo>
                  <a:pt x="7106" y="20989"/>
                </a:lnTo>
                <a:lnTo>
                  <a:pt x="8776" y="21463"/>
                </a:lnTo>
                <a:lnTo>
                  <a:pt x="12821" y="21463"/>
                </a:lnTo>
                <a:lnTo>
                  <a:pt x="14490" y="20989"/>
                </a:lnTo>
                <a:lnTo>
                  <a:pt x="14719" y="20921"/>
                </a:lnTo>
                <a:lnTo>
                  <a:pt x="14946" y="20786"/>
                </a:lnTo>
                <a:lnTo>
                  <a:pt x="15170" y="20719"/>
                </a:lnTo>
                <a:lnTo>
                  <a:pt x="15392" y="20584"/>
                </a:lnTo>
                <a:lnTo>
                  <a:pt x="15610" y="20515"/>
                </a:lnTo>
                <a:lnTo>
                  <a:pt x="16039" y="20245"/>
                </a:lnTo>
                <a:lnTo>
                  <a:pt x="16249" y="20178"/>
                </a:lnTo>
                <a:lnTo>
                  <a:pt x="16661" y="19906"/>
                </a:lnTo>
                <a:lnTo>
                  <a:pt x="16862" y="19770"/>
                </a:lnTo>
                <a:lnTo>
                  <a:pt x="17060" y="19635"/>
                </a:lnTo>
                <a:lnTo>
                  <a:pt x="17254" y="19500"/>
                </a:lnTo>
                <a:lnTo>
                  <a:pt x="17445" y="19365"/>
                </a:lnTo>
                <a:lnTo>
                  <a:pt x="17633" y="19161"/>
                </a:lnTo>
                <a:lnTo>
                  <a:pt x="17818" y="19026"/>
                </a:lnTo>
                <a:lnTo>
                  <a:pt x="17999" y="18891"/>
                </a:lnTo>
                <a:lnTo>
                  <a:pt x="18176" y="18687"/>
                </a:lnTo>
                <a:lnTo>
                  <a:pt x="18350" y="18552"/>
                </a:lnTo>
                <a:lnTo>
                  <a:pt x="18520" y="18349"/>
                </a:lnTo>
                <a:lnTo>
                  <a:pt x="18686" y="18213"/>
                </a:lnTo>
                <a:lnTo>
                  <a:pt x="18848" y="18011"/>
                </a:lnTo>
                <a:lnTo>
                  <a:pt x="19005" y="17874"/>
                </a:lnTo>
                <a:lnTo>
                  <a:pt x="19161" y="17672"/>
                </a:lnTo>
                <a:lnTo>
                  <a:pt x="19311" y="17469"/>
                </a:lnTo>
                <a:lnTo>
                  <a:pt x="19456" y="17266"/>
                </a:lnTo>
                <a:lnTo>
                  <a:pt x="19599" y="17063"/>
                </a:lnTo>
                <a:lnTo>
                  <a:pt x="19737" y="16926"/>
                </a:lnTo>
                <a:lnTo>
                  <a:pt x="19870" y="16723"/>
                </a:lnTo>
                <a:lnTo>
                  <a:pt x="19998" y="16520"/>
                </a:lnTo>
                <a:lnTo>
                  <a:pt x="20124" y="16250"/>
                </a:lnTo>
                <a:lnTo>
                  <a:pt x="20244" y="16046"/>
                </a:lnTo>
                <a:lnTo>
                  <a:pt x="20359" y="15844"/>
                </a:lnTo>
                <a:lnTo>
                  <a:pt x="20470" y="15641"/>
                </a:lnTo>
                <a:lnTo>
                  <a:pt x="20576" y="15437"/>
                </a:lnTo>
                <a:lnTo>
                  <a:pt x="20677" y="15234"/>
                </a:lnTo>
                <a:lnTo>
                  <a:pt x="20773" y="14963"/>
                </a:lnTo>
                <a:lnTo>
                  <a:pt x="20863" y="14760"/>
                </a:lnTo>
                <a:lnTo>
                  <a:pt x="20951" y="14490"/>
                </a:lnTo>
                <a:lnTo>
                  <a:pt x="21032" y="14286"/>
                </a:lnTo>
                <a:lnTo>
                  <a:pt x="21108" y="14083"/>
                </a:lnTo>
                <a:lnTo>
                  <a:pt x="21179" y="13812"/>
                </a:lnTo>
                <a:lnTo>
                  <a:pt x="21245" y="13609"/>
                </a:lnTo>
                <a:lnTo>
                  <a:pt x="21305" y="13338"/>
                </a:lnTo>
                <a:lnTo>
                  <a:pt x="21360" y="13068"/>
                </a:lnTo>
                <a:lnTo>
                  <a:pt x="21409" y="12865"/>
                </a:lnTo>
                <a:lnTo>
                  <a:pt x="21453" y="12594"/>
                </a:lnTo>
                <a:lnTo>
                  <a:pt x="21491" y="12322"/>
                </a:lnTo>
                <a:lnTo>
                  <a:pt x="21523" y="12120"/>
                </a:lnTo>
                <a:lnTo>
                  <a:pt x="21550" y="11848"/>
                </a:lnTo>
                <a:lnTo>
                  <a:pt x="21571" y="11577"/>
                </a:lnTo>
                <a:lnTo>
                  <a:pt x="21586" y="11374"/>
                </a:lnTo>
                <a:lnTo>
                  <a:pt x="21594" y="11103"/>
                </a:lnTo>
                <a:lnTo>
                  <a:pt x="21598" y="10833"/>
                </a:lnTo>
                <a:lnTo>
                  <a:pt x="21594" y="10563"/>
                </a:lnTo>
                <a:lnTo>
                  <a:pt x="21586" y="10291"/>
                </a:lnTo>
                <a:lnTo>
                  <a:pt x="21571" y="10088"/>
                </a:lnTo>
                <a:lnTo>
                  <a:pt x="21550" y="9817"/>
                </a:lnTo>
                <a:lnTo>
                  <a:pt x="21523" y="9547"/>
                </a:lnTo>
                <a:lnTo>
                  <a:pt x="21491" y="9276"/>
                </a:lnTo>
                <a:lnTo>
                  <a:pt x="21453" y="9073"/>
                </a:lnTo>
                <a:lnTo>
                  <a:pt x="21409" y="8801"/>
                </a:lnTo>
                <a:lnTo>
                  <a:pt x="21360" y="8531"/>
                </a:lnTo>
                <a:lnTo>
                  <a:pt x="21305" y="8328"/>
                </a:lnTo>
                <a:lnTo>
                  <a:pt x="21245" y="8057"/>
                </a:lnTo>
                <a:lnTo>
                  <a:pt x="21179" y="7854"/>
                </a:lnTo>
                <a:lnTo>
                  <a:pt x="21108" y="7583"/>
                </a:lnTo>
                <a:lnTo>
                  <a:pt x="21032" y="7380"/>
                </a:lnTo>
                <a:lnTo>
                  <a:pt x="20951" y="7108"/>
                </a:lnTo>
                <a:lnTo>
                  <a:pt x="20863" y="6905"/>
                </a:lnTo>
                <a:lnTo>
                  <a:pt x="20773" y="6703"/>
                </a:lnTo>
                <a:lnTo>
                  <a:pt x="20677" y="6431"/>
                </a:lnTo>
                <a:lnTo>
                  <a:pt x="20576" y="6228"/>
                </a:lnTo>
                <a:lnTo>
                  <a:pt x="20470" y="6026"/>
                </a:lnTo>
                <a:lnTo>
                  <a:pt x="20359" y="5823"/>
                </a:lnTo>
                <a:lnTo>
                  <a:pt x="20244" y="5551"/>
                </a:lnTo>
                <a:lnTo>
                  <a:pt x="20124" y="5349"/>
                </a:lnTo>
                <a:lnTo>
                  <a:pt x="19998" y="5145"/>
                </a:lnTo>
                <a:lnTo>
                  <a:pt x="19870" y="4942"/>
                </a:lnTo>
                <a:lnTo>
                  <a:pt x="19737" y="4739"/>
                </a:lnTo>
                <a:lnTo>
                  <a:pt x="19599" y="4536"/>
                </a:lnTo>
                <a:lnTo>
                  <a:pt x="19456" y="4332"/>
                </a:lnTo>
                <a:lnTo>
                  <a:pt x="19311" y="4197"/>
                </a:lnTo>
                <a:lnTo>
                  <a:pt x="19161" y="3994"/>
                </a:lnTo>
                <a:lnTo>
                  <a:pt x="19005" y="3791"/>
                </a:lnTo>
                <a:lnTo>
                  <a:pt x="18848" y="3587"/>
                </a:lnTo>
                <a:lnTo>
                  <a:pt x="18686" y="3452"/>
                </a:lnTo>
                <a:lnTo>
                  <a:pt x="18520" y="3250"/>
                </a:lnTo>
                <a:lnTo>
                  <a:pt x="18350" y="3114"/>
                </a:lnTo>
                <a:lnTo>
                  <a:pt x="18176" y="2910"/>
                </a:lnTo>
                <a:lnTo>
                  <a:pt x="17999" y="2775"/>
                </a:lnTo>
                <a:lnTo>
                  <a:pt x="17818" y="2640"/>
                </a:lnTo>
                <a:lnTo>
                  <a:pt x="17633" y="2437"/>
                </a:lnTo>
                <a:lnTo>
                  <a:pt x="17445" y="2301"/>
                </a:lnTo>
                <a:lnTo>
                  <a:pt x="17254" y="2166"/>
                </a:lnTo>
                <a:lnTo>
                  <a:pt x="17060" y="2031"/>
                </a:lnTo>
                <a:lnTo>
                  <a:pt x="16862" y="1894"/>
                </a:lnTo>
                <a:lnTo>
                  <a:pt x="16661" y="1760"/>
                </a:lnTo>
                <a:lnTo>
                  <a:pt x="16249" y="1488"/>
                </a:lnTo>
                <a:lnTo>
                  <a:pt x="16039" y="1354"/>
                </a:lnTo>
                <a:lnTo>
                  <a:pt x="15825" y="1286"/>
                </a:lnTo>
                <a:lnTo>
                  <a:pt x="15392" y="1014"/>
                </a:lnTo>
                <a:lnTo>
                  <a:pt x="15170" y="946"/>
                </a:lnTo>
                <a:lnTo>
                  <a:pt x="14946" y="811"/>
                </a:lnTo>
                <a:lnTo>
                  <a:pt x="14025" y="540"/>
                </a:lnTo>
                <a:lnTo>
                  <a:pt x="13788" y="405"/>
                </a:lnTo>
                <a:lnTo>
                  <a:pt x="13788" y="405"/>
                </a:lnTo>
                <a:close/>
                <a:moveTo>
                  <a:pt x="12575" y="134"/>
                </a:moveTo>
                <a:lnTo>
                  <a:pt x="9021" y="134"/>
                </a:lnTo>
                <a:lnTo>
                  <a:pt x="8047" y="405"/>
                </a:lnTo>
                <a:lnTo>
                  <a:pt x="13550" y="405"/>
                </a:lnTo>
                <a:lnTo>
                  <a:pt x="12575" y="134"/>
                </a:lnTo>
                <a:lnTo>
                  <a:pt x="12575" y="134"/>
                </a:lnTo>
                <a:close/>
                <a:moveTo>
                  <a:pt x="12076" y="66"/>
                </a:moveTo>
                <a:lnTo>
                  <a:pt x="9521" y="66"/>
                </a:lnTo>
                <a:lnTo>
                  <a:pt x="9271" y="134"/>
                </a:lnTo>
                <a:lnTo>
                  <a:pt x="12327" y="134"/>
                </a:lnTo>
                <a:lnTo>
                  <a:pt x="12076" y="66"/>
                </a:lnTo>
                <a:lnTo>
                  <a:pt x="12076" y="66"/>
                </a:lnTo>
                <a:close/>
                <a:moveTo>
                  <a:pt x="11315" y="0"/>
                </a:moveTo>
                <a:lnTo>
                  <a:pt x="10283" y="0"/>
                </a:lnTo>
                <a:lnTo>
                  <a:pt x="10028" y="66"/>
                </a:lnTo>
                <a:lnTo>
                  <a:pt x="11569" y="66"/>
                </a:lnTo>
                <a:lnTo>
                  <a:pt x="11315" y="0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" name="标题"/>
          <p:cNvSpPr>
            <a:spLocks noGrp="1"/>
          </p:cNvSpPr>
          <p:nvPr>
            <p:ph type="ctrTitle" hasCustomPrompt="1"/>
          </p:nvPr>
        </p:nvSpPr>
        <p:spPr>
          <a:xfrm>
            <a:off x="3815588" y="2669794"/>
            <a:ext cx="3170172" cy="914400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 sz="6000" b="0" i="0">
                <a:solidFill>
                  <a:schemeClr val="bg1"/>
                </a:solidFill>
                <a:latin typeface="Arial Unicode MS" charset="-122"/>
                <a:cs typeface="Arial Unicode MS" charset="-122"/>
              </a:defRPr>
            </a:lvl1pPr>
          </a:lstStyle>
          <a:p>
            <a:endParaRPr lang="zh-CN" altLang="en-US"/>
          </a:p>
        </p:txBody>
      </p:sp>
      <p:sp>
        <p:nvSpPr>
          <p:cNvPr id="17" name="文本"/>
          <p:cNvSpPr>
            <a:spLocks noGrp="1"/>
          </p:cNvSpPr>
          <p:nvPr>
            <p:ph type="subTitle" idx="4" hasCustomPrompt="1"/>
          </p:nvPr>
        </p:nvSpPr>
        <p:spPr>
          <a:xfrm>
            <a:off x="1620202" y="3730244"/>
            <a:ext cx="7560945" cy="1665287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/>
            <a:lvl2pPr marL="457200" indent="0" defTabSz="914400" fontAlgn="auto" hangingPunct="1"/>
            <a:lvl3pPr marL="914400" indent="0" defTabSz="914400" fontAlgn="auto" hangingPunct="1"/>
            <a:lvl4pPr marL="1371600" indent="0" defTabSz="914400" fontAlgn="auto" hangingPunct="1"/>
            <a:lvl5pPr marL="1828800" indent="0" defTabSz="914400" fontAlgn="auto" hangingPunct="1"/>
            <a:lvl6pPr marL="2286000" indent="0" defTabSz="914400" fontAlgn="auto" hangingPunct="1"/>
            <a:lvl7pPr marL="2743200" indent="0" defTabSz="914400" fontAlgn="auto" hangingPunct="1"/>
            <a:lvl8pPr marL="3200400" indent="0" defTabSz="914400" fontAlgn="auto" hangingPunct="1"/>
            <a:lvl9pPr marL="3200400" indent="0" defTabSz="914400" fontAlgn="auto" hangingPunct="1"/>
          </a:lstStyle>
          <a:p>
            <a:pPr marL="0" indent="0"/>
            <a:endParaRPr lang="zh-CN" altLang="en-US"/>
          </a:p>
        </p:txBody>
      </p:sp>
      <p:sp>
        <p:nvSpPr>
          <p:cNvPr id="18" name="页脚占位符"/>
          <p:cNvSpPr>
            <a:spLocks noGrp="1"/>
          </p:cNvSpPr>
          <p:nvPr>
            <p:ph type="ftr" idx="5"/>
          </p:nvPr>
        </p:nvSpPr>
        <p:spPr>
          <a:xfrm>
            <a:off x="3672459" y="6194869"/>
            <a:ext cx="3456431" cy="333057"/>
          </a:xfrm>
          <a:prstGeom prst="rect">
            <a:avLst/>
          </a:prstGeom>
        </p:spPr>
        <p:txBody>
          <a:bodyPr/>
          <a:lstStyle>
            <a:lvl1pPr marL="0" indent="0" algn="ctr" defTabSz="914400" eaLnBrk="1" fontAlgn="auto" latinLnBrk="0" hangingPunct="1">
              <a:defRPr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19" name="日期占位符"/>
          <p:cNvSpPr>
            <a:spLocks noGrp="1"/>
          </p:cNvSpPr>
          <p:nvPr>
            <p:ph type="dt" idx="6"/>
          </p:nvPr>
        </p:nvSpPr>
        <p:spPr>
          <a:xfrm>
            <a:off x="540067" y="6194869"/>
            <a:ext cx="2484310" cy="333057"/>
          </a:xfrm>
          <a:prstGeom prst="rect">
            <a:avLst/>
          </a:prstGeom>
        </p:spPr>
        <p:txBody>
          <a:bodyPr/>
          <a:lstStyle>
            <a:lvl1pPr marL="0" indent="0" algn="l" defTabSz="914400" eaLnBrk="1" fontAlgn="auto" latinLnBrk="0" hangingPunct="1">
              <a:defRPr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1">
              <a:rPr lang="en-US" altLang="zh-CN"/>
            </a:fld>
            <a:endParaRPr lang="zh-CN" altLang="en-US"/>
          </a:p>
        </p:txBody>
      </p:sp>
      <p:sp>
        <p:nvSpPr>
          <p:cNvPr id="20" name="编号占位符"/>
          <p:cNvSpPr>
            <a:spLocks noGrp="1"/>
          </p:cNvSpPr>
          <p:nvPr>
            <p:ph type="sldNum" idx="7"/>
          </p:nvPr>
        </p:nvSpPr>
        <p:spPr>
          <a:xfrm>
            <a:off x="10337800" y="6043217"/>
            <a:ext cx="276859" cy="228600"/>
          </a:xfrm>
          <a:prstGeom prst="rect">
            <a:avLst/>
          </a:prstGeom>
        </p:spPr>
        <p:txBody>
          <a:bodyPr/>
          <a:lstStyle>
            <a:lvl1pPr marL="81280" indent="0" defTabSz="914400" eaLnBrk="1" fontAlgn="auto" latinLnBrk="0" hangingPunct="1">
              <a:lnSpc>
                <a:spcPts val="1695"/>
              </a:lnSpc>
              <a:defRPr sz="1600" b="0" i="0">
                <a:solidFill>
                  <a:schemeClr val="bg1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defRPr>
            </a:lvl1pPr>
          </a:lstStyle>
          <a:p>
            <a:pPr marL="81280" indent="0"/>
            <a:fld id="{CAD2D6BD-DE1B-4B5F-8B41-2702339687B9}" type="slidenum">
              <a:rPr lang="zh-CN" altLang="en-US" spc="-5"/>
            </a:fld>
            <a:endParaRPr lang="zh-CN" altLang="en-US" spc="-5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19" y="89991"/>
            <a:ext cx="1060252" cy="535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"/>
          <p:cNvSpPr>
            <a:spLocks noGrp="1"/>
          </p:cNvSpPr>
          <p:nvPr>
            <p:ph type="body" idx="1" hasCustomPrompt="1"/>
          </p:nvPr>
        </p:nvSpPr>
        <p:spPr>
          <a:xfrm>
            <a:off x="1601850" y="3315462"/>
            <a:ext cx="7597648" cy="211899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 b="0" i="0">
                <a:solidFill>
                  <a:schemeClr val="tx1"/>
                </a:solidFill>
              </a:defRPr>
            </a:lvl1pPr>
            <a:lvl2pPr marL="457200" indent="0" defTabSz="914400" fontAlgn="auto" hangingPunct="1"/>
            <a:lvl3pPr marL="914400" indent="0" defTabSz="914400" fontAlgn="auto" hangingPunct="1"/>
            <a:lvl4pPr marL="1371600" indent="0" defTabSz="914400" fontAlgn="auto" hangingPunct="1"/>
            <a:lvl5pPr marL="1828800" indent="0" defTabSz="914400" fontAlgn="auto" hangingPunct="1"/>
            <a:lvl6pPr marL="2286000" indent="0" defTabSz="914400" fontAlgn="auto" hangingPunct="1"/>
            <a:lvl7pPr marL="2743200" indent="0" defTabSz="914400" fontAlgn="auto" hangingPunct="1"/>
            <a:lvl8pPr marL="3200400" indent="0" defTabSz="914400" fontAlgn="auto" hangingPunct="1"/>
            <a:lvl9pPr marL="3200400" indent="0" defTabSz="914400" fontAlgn="auto" hangingPunct="1"/>
          </a:lstStyle>
          <a:p>
            <a:pPr marL="0" indent="0"/>
            <a:endParaRPr lang="zh-CN" altLang="en-US"/>
          </a:p>
        </p:txBody>
      </p:sp>
      <p:sp>
        <p:nvSpPr>
          <p:cNvPr id="23" name="页脚占位符"/>
          <p:cNvSpPr>
            <a:spLocks noGrp="1"/>
          </p:cNvSpPr>
          <p:nvPr>
            <p:ph type="ftr" idx="5"/>
          </p:nvPr>
        </p:nvSpPr>
        <p:spPr>
          <a:xfrm>
            <a:off x="3672459" y="6194869"/>
            <a:ext cx="3456431" cy="333057"/>
          </a:xfrm>
          <a:prstGeom prst="rect">
            <a:avLst/>
          </a:prstGeom>
        </p:spPr>
        <p:txBody>
          <a:bodyPr/>
          <a:lstStyle>
            <a:lvl1pPr marL="0" indent="0" algn="ctr" defTabSz="914400" eaLnBrk="1" fontAlgn="auto" latinLnBrk="0" hangingPunct="1">
              <a:defRPr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24" name="日期占位符"/>
          <p:cNvSpPr>
            <a:spLocks noGrp="1"/>
          </p:cNvSpPr>
          <p:nvPr>
            <p:ph type="dt" idx="6"/>
          </p:nvPr>
        </p:nvSpPr>
        <p:spPr>
          <a:xfrm>
            <a:off x="540067" y="6194869"/>
            <a:ext cx="2484310" cy="333057"/>
          </a:xfrm>
          <a:prstGeom prst="rect">
            <a:avLst/>
          </a:prstGeom>
        </p:spPr>
        <p:txBody>
          <a:bodyPr/>
          <a:lstStyle>
            <a:lvl1pPr marL="0" indent="0" algn="l" defTabSz="914400" eaLnBrk="1" fontAlgn="auto" latinLnBrk="0" hangingPunct="1">
              <a:defRPr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1">
              <a:rPr lang="en-US" altLang="zh-CN"/>
            </a:fld>
            <a:endParaRPr lang="zh-CN" altLang="en-US"/>
          </a:p>
        </p:txBody>
      </p:sp>
      <p:sp>
        <p:nvSpPr>
          <p:cNvPr id="25" name="编号占位符"/>
          <p:cNvSpPr>
            <a:spLocks noGrp="1"/>
          </p:cNvSpPr>
          <p:nvPr>
            <p:ph type="sldNum" idx="7"/>
          </p:nvPr>
        </p:nvSpPr>
        <p:spPr>
          <a:xfrm>
            <a:off x="10337800" y="6043217"/>
            <a:ext cx="276859" cy="228600"/>
          </a:xfrm>
          <a:prstGeom prst="rect">
            <a:avLst/>
          </a:prstGeom>
        </p:spPr>
        <p:txBody>
          <a:bodyPr/>
          <a:lstStyle>
            <a:lvl1pPr marL="81280" indent="0" defTabSz="914400" eaLnBrk="1" fontAlgn="auto" latinLnBrk="0" hangingPunct="1">
              <a:lnSpc>
                <a:spcPts val="1695"/>
              </a:lnSpc>
              <a:defRPr sz="1600" b="0" i="0">
                <a:solidFill>
                  <a:schemeClr val="bg1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defRPr>
            </a:lvl1pPr>
          </a:lstStyle>
          <a:p>
            <a:pPr marL="81280" indent="0"/>
            <a:fld id="{CAD2D6BD-DE1B-4B5F-8B41-2702339687B9}" type="slidenum">
              <a:rPr lang="zh-CN" altLang="en-US" spc="-5"/>
            </a:fld>
            <a:endParaRPr lang="zh-CN" altLang="en-US" spc="-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"/>
          <p:cNvSpPr>
            <a:spLocks noGrp="1"/>
          </p:cNvSpPr>
          <p:nvPr>
            <p:ph idx="2" hasCustomPrompt="1"/>
          </p:nvPr>
        </p:nvSpPr>
        <p:spPr>
          <a:xfrm>
            <a:off x="540067" y="1532064"/>
            <a:ext cx="4698587" cy="4396359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/>
          </a:lstStyle>
          <a:p>
            <a:pPr marL="0" indent="0"/>
            <a:endParaRPr lang="zh-CN" altLang="en-US"/>
          </a:p>
        </p:txBody>
      </p:sp>
      <p:sp>
        <p:nvSpPr>
          <p:cNvPr id="28" name="内容占位符"/>
          <p:cNvSpPr>
            <a:spLocks noGrp="1"/>
          </p:cNvSpPr>
          <p:nvPr>
            <p:ph idx="3" hasCustomPrompt="1"/>
          </p:nvPr>
        </p:nvSpPr>
        <p:spPr>
          <a:xfrm>
            <a:off x="5562695" y="1532064"/>
            <a:ext cx="4698587" cy="4396359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/>
          </a:lstStyle>
          <a:p>
            <a:pPr marL="0" indent="0"/>
            <a:endParaRPr lang="zh-CN" altLang="en-US"/>
          </a:p>
        </p:txBody>
      </p:sp>
      <p:sp>
        <p:nvSpPr>
          <p:cNvPr id="29" name="页脚占位符"/>
          <p:cNvSpPr>
            <a:spLocks noGrp="1"/>
          </p:cNvSpPr>
          <p:nvPr>
            <p:ph type="ftr" idx="5"/>
          </p:nvPr>
        </p:nvSpPr>
        <p:spPr>
          <a:xfrm>
            <a:off x="3672459" y="6194869"/>
            <a:ext cx="3456431" cy="333057"/>
          </a:xfrm>
          <a:prstGeom prst="rect">
            <a:avLst/>
          </a:prstGeom>
        </p:spPr>
        <p:txBody>
          <a:bodyPr/>
          <a:lstStyle>
            <a:lvl1pPr marL="0" indent="0" algn="ctr" defTabSz="914400" eaLnBrk="1" fontAlgn="auto" latinLnBrk="0" hangingPunct="1">
              <a:defRPr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30" name="日期占位符"/>
          <p:cNvSpPr>
            <a:spLocks noGrp="1"/>
          </p:cNvSpPr>
          <p:nvPr>
            <p:ph type="dt" idx="6"/>
          </p:nvPr>
        </p:nvSpPr>
        <p:spPr>
          <a:xfrm>
            <a:off x="540067" y="6194869"/>
            <a:ext cx="2484310" cy="333057"/>
          </a:xfrm>
          <a:prstGeom prst="rect">
            <a:avLst/>
          </a:prstGeom>
        </p:spPr>
        <p:txBody>
          <a:bodyPr/>
          <a:lstStyle>
            <a:lvl1pPr marL="0" indent="0" algn="l" defTabSz="914400" eaLnBrk="1" fontAlgn="auto" latinLnBrk="0" hangingPunct="1">
              <a:defRPr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1">
              <a:rPr lang="en-US" altLang="zh-CN"/>
            </a:fld>
            <a:endParaRPr lang="zh-CN" altLang="en-US"/>
          </a:p>
        </p:txBody>
      </p:sp>
      <p:sp>
        <p:nvSpPr>
          <p:cNvPr id="31" name="编号占位符"/>
          <p:cNvSpPr>
            <a:spLocks noGrp="1"/>
          </p:cNvSpPr>
          <p:nvPr>
            <p:ph type="sldNum" idx="7"/>
          </p:nvPr>
        </p:nvSpPr>
        <p:spPr>
          <a:xfrm>
            <a:off x="10337800" y="6043217"/>
            <a:ext cx="276859" cy="228600"/>
          </a:xfrm>
          <a:prstGeom prst="rect">
            <a:avLst/>
          </a:prstGeom>
        </p:spPr>
        <p:txBody>
          <a:bodyPr/>
          <a:lstStyle>
            <a:lvl1pPr marL="81280" indent="0" defTabSz="914400" eaLnBrk="1" fontAlgn="auto" latinLnBrk="0" hangingPunct="1">
              <a:lnSpc>
                <a:spcPts val="1695"/>
              </a:lnSpc>
              <a:defRPr sz="1600" b="0" i="0">
                <a:solidFill>
                  <a:schemeClr val="bg1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defRPr>
            </a:lvl1pPr>
          </a:lstStyle>
          <a:p>
            <a:pPr marL="81280" indent="0"/>
            <a:fld id="{CAD2D6BD-DE1B-4B5F-8B41-2702339687B9}" type="slidenum">
              <a:rPr lang="zh-CN" altLang="en-US" spc="-5"/>
            </a:fld>
            <a:endParaRPr lang="zh-CN" altLang="en-US" spc="-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页脚占位符"/>
          <p:cNvSpPr>
            <a:spLocks noGrp="1"/>
          </p:cNvSpPr>
          <p:nvPr>
            <p:ph type="ftr" idx="5"/>
          </p:nvPr>
        </p:nvSpPr>
        <p:spPr>
          <a:xfrm>
            <a:off x="3672459" y="6194869"/>
            <a:ext cx="3456431" cy="333057"/>
          </a:xfrm>
          <a:prstGeom prst="rect">
            <a:avLst/>
          </a:prstGeom>
        </p:spPr>
        <p:txBody>
          <a:bodyPr/>
          <a:lstStyle>
            <a:lvl1pPr marL="0" indent="0" algn="ctr" defTabSz="914400" eaLnBrk="1" fontAlgn="auto" latinLnBrk="0" hangingPunct="1">
              <a:defRPr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34" name="日期占位符"/>
          <p:cNvSpPr>
            <a:spLocks noGrp="1"/>
          </p:cNvSpPr>
          <p:nvPr>
            <p:ph type="dt" idx="6"/>
          </p:nvPr>
        </p:nvSpPr>
        <p:spPr>
          <a:xfrm>
            <a:off x="540067" y="6194869"/>
            <a:ext cx="2484310" cy="333057"/>
          </a:xfrm>
          <a:prstGeom prst="rect">
            <a:avLst/>
          </a:prstGeom>
        </p:spPr>
        <p:txBody>
          <a:bodyPr/>
          <a:lstStyle>
            <a:lvl1pPr marL="0" indent="0" algn="l" defTabSz="914400" eaLnBrk="1" fontAlgn="auto" latinLnBrk="0" hangingPunct="1">
              <a:defRPr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1">
              <a:rPr lang="en-US" altLang="zh-CN"/>
            </a:fld>
            <a:endParaRPr lang="zh-CN" altLang="en-US"/>
          </a:p>
        </p:txBody>
      </p:sp>
      <p:sp>
        <p:nvSpPr>
          <p:cNvPr id="35" name="编号占位符"/>
          <p:cNvSpPr>
            <a:spLocks noGrp="1"/>
          </p:cNvSpPr>
          <p:nvPr>
            <p:ph type="sldNum" idx="7"/>
          </p:nvPr>
        </p:nvSpPr>
        <p:spPr>
          <a:xfrm>
            <a:off x="10337800" y="6043217"/>
            <a:ext cx="276859" cy="228600"/>
          </a:xfrm>
          <a:prstGeom prst="rect">
            <a:avLst/>
          </a:prstGeom>
        </p:spPr>
        <p:txBody>
          <a:bodyPr/>
          <a:lstStyle>
            <a:lvl1pPr marL="81280" indent="0" defTabSz="914400" eaLnBrk="1" fontAlgn="auto" latinLnBrk="0" hangingPunct="1">
              <a:lnSpc>
                <a:spcPts val="1695"/>
              </a:lnSpc>
              <a:defRPr sz="1600" b="0" i="0">
                <a:solidFill>
                  <a:schemeClr val="bg1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defRPr>
            </a:lvl1pPr>
          </a:lstStyle>
          <a:p>
            <a:pPr marL="81280" indent="0"/>
            <a:fld id="{CAD2D6BD-DE1B-4B5F-8B41-2702339687B9}" type="slidenum">
              <a:rPr lang="zh-CN" altLang="en-US" spc="-5"/>
            </a:fld>
            <a:endParaRPr lang="zh-CN" altLang="en-US" spc="-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曲线"/>
          <p:cNvSpPr/>
          <p:nvPr userDrawn="1"/>
        </p:nvSpPr>
        <p:spPr>
          <a:xfrm>
            <a:off x="8686800" y="246887"/>
            <a:ext cx="1945004" cy="194500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7" y="0"/>
                </a:moveTo>
                <a:lnTo>
                  <a:pt x="10257" y="12"/>
                </a:lnTo>
                <a:lnTo>
                  <a:pt x="9726" y="51"/>
                </a:lnTo>
                <a:lnTo>
                  <a:pt x="9202" y="116"/>
                </a:lnTo>
                <a:lnTo>
                  <a:pt x="8685" y="206"/>
                </a:lnTo>
                <a:lnTo>
                  <a:pt x="8176" y="319"/>
                </a:lnTo>
                <a:lnTo>
                  <a:pt x="7678" y="456"/>
                </a:lnTo>
                <a:lnTo>
                  <a:pt x="7189" y="617"/>
                </a:lnTo>
                <a:lnTo>
                  <a:pt x="6712" y="799"/>
                </a:lnTo>
                <a:lnTo>
                  <a:pt x="6244" y="1002"/>
                </a:lnTo>
                <a:lnTo>
                  <a:pt x="5789" y="1227"/>
                </a:lnTo>
                <a:lnTo>
                  <a:pt x="5348" y="1473"/>
                </a:lnTo>
                <a:lnTo>
                  <a:pt x="4918" y="1738"/>
                </a:lnTo>
                <a:lnTo>
                  <a:pt x="4501" y="2023"/>
                </a:lnTo>
                <a:lnTo>
                  <a:pt x="4100" y="2326"/>
                </a:lnTo>
                <a:lnTo>
                  <a:pt x="3713" y="2647"/>
                </a:lnTo>
                <a:lnTo>
                  <a:pt x="3341" y="2987"/>
                </a:lnTo>
                <a:lnTo>
                  <a:pt x="2987" y="3342"/>
                </a:lnTo>
                <a:lnTo>
                  <a:pt x="2647" y="3713"/>
                </a:lnTo>
                <a:lnTo>
                  <a:pt x="2326" y="4099"/>
                </a:lnTo>
                <a:lnTo>
                  <a:pt x="2023" y="4501"/>
                </a:lnTo>
                <a:lnTo>
                  <a:pt x="1739" y="4918"/>
                </a:lnTo>
                <a:lnTo>
                  <a:pt x="1474" y="5347"/>
                </a:lnTo>
                <a:lnTo>
                  <a:pt x="1227" y="5790"/>
                </a:lnTo>
                <a:lnTo>
                  <a:pt x="1003" y="6245"/>
                </a:lnTo>
                <a:lnTo>
                  <a:pt x="798" y="6712"/>
                </a:lnTo>
                <a:lnTo>
                  <a:pt x="617" y="7189"/>
                </a:lnTo>
                <a:lnTo>
                  <a:pt x="456" y="7678"/>
                </a:lnTo>
                <a:lnTo>
                  <a:pt x="320" y="8176"/>
                </a:lnTo>
                <a:lnTo>
                  <a:pt x="206" y="8685"/>
                </a:lnTo>
                <a:lnTo>
                  <a:pt x="116" y="9201"/>
                </a:lnTo>
                <a:lnTo>
                  <a:pt x="51" y="9726"/>
                </a:lnTo>
                <a:lnTo>
                  <a:pt x="13" y="10258"/>
                </a:lnTo>
                <a:lnTo>
                  <a:pt x="0" y="10797"/>
                </a:lnTo>
                <a:lnTo>
                  <a:pt x="13" y="11335"/>
                </a:lnTo>
                <a:lnTo>
                  <a:pt x="51" y="11867"/>
                </a:lnTo>
                <a:lnTo>
                  <a:pt x="116" y="12392"/>
                </a:lnTo>
                <a:lnTo>
                  <a:pt x="206" y="12909"/>
                </a:lnTo>
                <a:lnTo>
                  <a:pt x="320" y="13416"/>
                </a:lnTo>
                <a:lnTo>
                  <a:pt x="456" y="13915"/>
                </a:lnTo>
                <a:lnTo>
                  <a:pt x="617" y="14404"/>
                </a:lnTo>
                <a:lnTo>
                  <a:pt x="798" y="14881"/>
                </a:lnTo>
                <a:lnTo>
                  <a:pt x="1003" y="15349"/>
                </a:lnTo>
                <a:lnTo>
                  <a:pt x="1227" y="15803"/>
                </a:lnTo>
                <a:lnTo>
                  <a:pt x="1474" y="16246"/>
                </a:lnTo>
                <a:lnTo>
                  <a:pt x="1739" y="16676"/>
                </a:lnTo>
                <a:lnTo>
                  <a:pt x="2023" y="17093"/>
                </a:lnTo>
                <a:lnTo>
                  <a:pt x="2326" y="17495"/>
                </a:lnTo>
                <a:lnTo>
                  <a:pt x="2647" y="17880"/>
                </a:lnTo>
                <a:lnTo>
                  <a:pt x="2987" y="18253"/>
                </a:lnTo>
                <a:lnTo>
                  <a:pt x="3341" y="18607"/>
                </a:lnTo>
                <a:lnTo>
                  <a:pt x="3713" y="18946"/>
                </a:lnTo>
                <a:lnTo>
                  <a:pt x="4100" y="19267"/>
                </a:lnTo>
                <a:lnTo>
                  <a:pt x="4501" y="19570"/>
                </a:lnTo>
                <a:lnTo>
                  <a:pt x="4918" y="19856"/>
                </a:lnTo>
                <a:lnTo>
                  <a:pt x="5348" y="20120"/>
                </a:lnTo>
                <a:lnTo>
                  <a:pt x="5789" y="20366"/>
                </a:lnTo>
                <a:lnTo>
                  <a:pt x="6244" y="20591"/>
                </a:lnTo>
                <a:lnTo>
                  <a:pt x="6712" y="20795"/>
                </a:lnTo>
                <a:lnTo>
                  <a:pt x="7189" y="20978"/>
                </a:lnTo>
                <a:lnTo>
                  <a:pt x="7678" y="21138"/>
                </a:lnTo>
                <a:lnTo>
                  <a:pt x="8176" y="21275"/>
                </a:lnTo>
                <a:lnTo>
                  <a:pt x="8685" y="21388"/>
                </a:lnTo>
                <a:lnTo>
                  <a:pt x="9202" y="21477"/>
                </a:lnTo>
                <a:lnTo>
                  <a:pt x="9726" y="21543"/>
                </a:lnTo>
                <a:lnTo>
                  <a:pt x="10257" y="21582"/>
                </a:lnTo>
                <a:lnTo>
                  <a:pt x="10797" y="21595"/>
                </a:lnTo>
                <a:lnTo>
                  <a:pt x="11336" y="21582"/>
                </a:lnTo>
                <a:lnTo>
                  <a:pt x="11868" y="21543"/>
                </a:lnTo>
                <a:lnTo>
                  <a:pt x="12393" y="21477"/>
                </a:lnTo>
                <a:lnTo>
                  <a:pt x="12909" y="21388"/>
                </a:lnTo>
                <a:lnTo>
                  <a:pt x="13416" y="21275"/>
                </a:lnTo>
                <a:lnTo>
                  <a:pt x="13916" y="21138"/>
                </a:lnTo>
                <a:lnTo>
                  <a:pt x="14403" y="20978"/>
                </a:lnTo>
                <a:lnTo>
                  <a:pt x="14882" y="20795"/>
                </a:lnTo>
                <a:lnTo>
                  <a:pt x="15348" y="20591"/>
                </a:lnTo>
                <a:lnTo>
                  <a:pt x="15804" y="20366"/>
                </a:lnTo>
                <a:lnTo>
                  <a:pt x="16246" y="20120"/>
                </a:lnTo>
                <a:lnTo>
                  <a:pt x="16677" y="19856"/>
                </a:lnTo>
                <a:lnTo>
                  <a:pt x="17092" y="19570"/>
                </a:lnTo>
                <a:lnTo>
                  <a:pt x="17494" y="19267"/>
                </a:lnTo>
                <a:lnTo>
                  <a:pt x="17881" y="18946"/>
                </a:lnTo>
                <a:lnTo>
                  <a:pt x="18252" y="18607"/>
                </a:lnTo>
                <a:lnTo>
                  <a:pt x="18608" y="18253"/>
                </a:lnTo>
                <a:lnTo>
                  <a:pt x="18947" y="17880"/>
                </a:lnTo>
                <a:lnTo>
                  <a:pt x="19267" y="17495"/>
                </a:lnTo>
                <a:lnTo>
                  <a:pt x="19570" y="17093"/>
                </a:lnTo>
                <a:lnTo>
                  <a:pt x="19855" y="16676"/>
                </a:lnTo>
                <a:lnTo>
                  <a:pt x="20120" y="16246"/>
                </a:lnTo>
                <a:lnTo>
                  <a:pt x="20366" y="15803"/>
                </a:lnTo>
                <a:lnTo>
                  <a:pt x="20591" y="15349"/>
                </a:lnTo>
                <a:lnTo>
                  <a:pt x="20796" y="14881"/>
                </a:lnTo>
                <a:lnTo>
                  <a:pt x="20978" y="14404"/>
                </a:lnTo>
                <a:lnTo>
                  <a:pt x="21137" y="13915"/>
                </a:lnTo>
                <a:lnTo>
                  <a:pt x="21275" y="13416"/>
                </a:lnTo>
                <a:lnTo>
                  <a:pt x="21389" y="12909"/>
                </a:lnTo>
                <a:lnTo>
                  <a:pt x="21477" y="12392"/>
                </a:lnTo>
                <a:lnTo>
                  <a:pt x="21542" y="11867"/>
                </a:lnTo>
                <a:lnTo>
                  <a:pt x="21582" y="11335"/>
                </a:lnTo>
                <a:lnTo>
                  <a:pt x="21595" y="10797"/>
                </a:lnTo>
                <a:lnTo>
                  <a:pt x="21582" y="10258"/>
                </a:lnTo>
                <a:lnTo>
                  <a:pt x="21542" y="9726"/>
                </a:lnTo>
                <a:lnTo>
                  <a:pt x="21477" y="9201"/>
                </a:lnTo>
                <a:lnTo>
                  <a:pt x="21389" y="8685"/>
                </a:lnTo>
                <a:lnTo>
                  <a:pt x="21275" y="8176"/>
                </a:lnTo>
                <a:lnTo>
                  <a:pt x="21137" y="7678"/>
                </a:lnTo>
                <a:lnTo>
                  <a:pt x="20978" y="7189"/>
                </a:lnTo>
                <a:lnTo>
                  <a:pt x="20796" y="6712"/>
                </a:lnTo>
                <a:lnTo>
                  <a:pt x="20591" y="6245"/>
                </a:lnTo>
                <a:lnTo>
                  <a:pt x="20366" y="5790"/>
                </a:lnTo>
                <a:lnTo>
                  <a:pt x="20120" y="5347"/>
                </a:lnTo>
                <a:lnTo>
                  <a:pt x="19855" y="4918"/>
                </a:lnTo>
                <a:lnTo>
                  <a:pt x="19570" y="4501"/>
                </a:lnTo>
                <a:lnTo>
                  <a:pt x="19267" y="4099"/>
                </a:lnTo>
                <a:lnTo>
                  <a:pt x="18947" y="3713"/>
                </a:lnTo>
                <a:lnTo>
                  <a:pt x="18608" y="3342"/>
                </a:lnTo>
                <a:lnTo>
                  <a:pt x="18252" y="2987"/>
                </a:lnTo>
                <a:lnTo>
                  <a:pt x="17881" y="2647"/>
                </a:lnTo>
                <a:lnTo>
                  <a:pt x="17494" y="2326"/>
                </a:lnTo>
                <a:lnTo>
                  <a:pt x="17092" y="2023"/>
                </a:lnTo>
                <a:lnTo>
                  <a:pt x="16677" y="1738"/>
                </a:lnTo>
                <a:lnTo>
                  <a:pt x="16246" y="1473"/>
                </a:lnTo>
                <a:lnTo>
                  <a:pt x="15804" y="1227"/>
                </a:lnTo>
                <a:lnTo>
                  <a:pt x="15348" y="1002"/>
                </a:lnTo>
                <a:lnTo>
                  <a:pt x="14882" y="799"/>
                </a:lnTo>
                <a:lnTo>
                  <a:pt x="14403" y="617"/>
                </a:lnTo>
                <a:lnTo>
                  <a:pt x="13916" y="456"/>
                </a:lnTo>
                <a:lnTo>
                  <a:pt x="13416" y="319"/>
                </a:lnTo>
                <a:lnTo>
                  <a:pt x="12909" y="206"/>
                </a:lnTo>
                <a:lnTo>
                  <a:pt x="12393" y="116"/>
                </a:lnTo>
                <a:lnTo>
                  <a:pt x="11868" y="51"/>
                </a:lnTo>
                <a:lnTo>
                  <a:pt x="11336" y="12"/>
                </a:lnTo>
                <a:lnTo>
                  <a:pt x="10797" y="0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7" name="曲线"/>
          <p:cNvSpPr/>
          <p:nvPr userDrawn="1"/>
        </p:nvSpPr>
        <p:spPr>
          <a:xfrm>
            <a:off x="2654806" y="3342132"/>
            <a:ext cx="6793865" cy="17398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045" y="0"/>
                </a:moveTo>
                <a:lnTo>
                  <a:pt x="21045" y="21567"/>
                </a:lnTo>
                <a:lnTo>
                  <a:pt x="21413" y="14378"/>
                </a:lnTo>
                <a:lnTo>
                  <a:pt x="21138" y="14378"/>
                </a:lnTo>
                <a:lnTo>
                  <a:pt x="21138" y="7189"/>
                </a:lnTo>
                <a:lnTo>
                  <a:pt x="21413" y="7189"/>
                </a:lnTo>
                <a:lnTo>
                  <a:pt x="21045" y="0"/>
                </a:lnTo>
                <a:lnTo>
                  <a:pt x="21045" y="0"/>
                </a:lnTo>
                <a:close/>
                <a:moveTo>
                  <a:pt x="21045" y="7189"/>
                </a:moveTo>
                <a:lnTo>
                  <a:pt x="0" y="7189"/>
                </a:lnTo>
                <a:lnTo>
                  <a:pt x="0" y="14378"/>
                </a:lnTo>
                <a:lnTo>
                  <a:pt x="21045" y="14378"/>
                </a:lnTo>
                <a:lnTo>
                  <a:pt x="21045" y="7189"/>
                </a:lnTo>
                <a:lnTo>
                  <a:pt x="21045" y="7189"/>
                </a:lnTo>
                <a:close/>
                <a:moveTo>
                  <a:pt x="21413" y="7189"/>
                </a:moveTo>
                <a:lnTo>
                  <a:pt x="21138" y="7189"/>
                </a:lnTo>
                <a:lnTo>
                  <a:pt x="21138" y="14378"/>
                </a:lnTo>
                <a:lnTo>
                  <a:pt x="21413" y="14378"/>
                </a:lnTo>
                <a:lnTo>
                  <a:pt x="21598" y="10783"/>
                </a:lnTo>
                <a:lnTo>
                  <a:pt x="21413" y="7189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8" name="曲线"/>
          <p:cNvSpPr/>
          <p:nvPr userDrawn="1"/>
        </p:nvSpPr>
        <p:spPr>
          <a:xfrm>
            <a:off x="854963" y="2528316"/>
            <a:ext cx="1800225" cy="18014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7" y="0"/>
                </a:moveTo>
                <a:lnTo>
                  <a:pt x="10223" y="14"/>
                </a:lnTo>
                <a:lnTo>
                  <a:pt x="9658" y="59"/>
                </a:lnTo>
                <a:lnTo>
                  <a:pt x="9101" y="132"/>
                </a:lnTo>
                <a:lnTo>
                  <a:pt x="8553" y="233"/>
                </a:lnTo>
                <a:lnTo>
                  <a:pt x="8014" y="360"/>
                </a:lnTo>
                <a:lnTo>
                  <a:pt x="7488" y="515"/>
                </a:lnTo>
                <a:lnTo>
                  <a:pt x="6973" y="696"/>
                </a:lnTo>
                <a:lnTo>
                  <a:pt x="6469" y="902"/>
                </a:lnTo>
                <a:lnTo>
                  <a:pt x="5978" y="1130"/>
                </a:lnTo>
                <a:lnTo>
                  <a:pt x="5502" y="1384"/>
                </a:lnTo>
                <a:lnTo>
                  <a:pt x="5041" y="1659"/>
                </a:lnTo>
                <a:lnTo>
                  <a:pt x="4594" y="1958"/>
                </a:lnTo>
                <a:lnTo>
                  <a:pt x="4164" y="2277"/>
                </a:lnTo>
                <a:lnTo>
                  <a:pt x="3749" y="2615"/>
                </a:lnTo>
                <a:lnTo>
                  <a:pt x="3353" y="2976"/>
                </a:lnTo>
                <a:lnTo>
                  <a:pt x="2974" y="3353"/>
                </a:lnTo>
                <a:lnTo>
                  <a:pt x="2616" y="3750"/>
                </a:lnTo>
                <a:lnTo>
                  <a:pt x="2277" y="4164"/>
                </a:lnTo>
                <a:lnTo>
                  <a:pt x="1957" y="4595"/>
                </a:lnTo>
                <a:lnTo>
                  <a:pt x="1660" y="5042"/>
                </a:lnTo>
                <a:lnTo>
                  <a:pt x="1384" y="5504"/>
                </a:lnTo>
                <a:lnTo>
                  <a:pt x="1130" y="5979"/>
                </a:lnTo>
                <a:lnTo>
                  <a:pt x="901" y="6470"/>
                </a:lnTo>
                <a:lnTo>
                  <a:pt x="696" y="6974"/>
                </a:lnTo>
                <a:lnTo>
                  <a:pt x="515" y="7489"/>
                </a:lnTo>
                <a:lnTo>
                  <a:pt x="361" y="8015"/>
                </a:lnTo>
                <a:lnTo>
                  <a:pt x="233" y="8554"/>
                </a:lnTo>
                <a:lnTo>
                  <a:pt x="131" y="9102"/>
                </a:lnTo>
                <a:lnTo>
                  <a:pt x="59" y="9659"/>
                </a:lnTo>
                <a:lnTo>
                  <a:pt x="14" y="10225"/>
                </a:lnTo>
                <a:lnTo>
                  <a:pt x="0" y="10799"/>
                </a:lnTo>
                <a:lnTo>
                  <a:pt x="14" y="11372"/>
                </a:lnTo>
                <a:lnTo>
                  <a:pt x="59" y="11938"/>
                </a:lnTo>
                <a:lnTo>
                  <a:pt x="131" y="12494"/>
                </a:lnTo>
                <a:lnTo>
                  <a:pt x="233" y="13043"/>
                </a:lnTo>
                <a:lnTo>
                  <a:pt x="361" y="13580"/>
                </a:lnTo>
                <a:lnTo>
                  <a:pt x="515" y="14108"/>
                </a:lnTo>
                <a:lnTo>
                  <a:pt x="696" y="14624"/>
                </a:lnTo>
                <a:lnTo>
                  <a:pt x="901" y="15126"/>
                </a:lnTo>
                <a:lnTo>
                  <a:pt x="1130" y="15616"/>
                </a:lnTo>
                <a:lnTo>
                  <a:pt x="1384" y="16094"/>
                </a:lnTo>
                <a:lnTo>
                  <a:pt x="1660" y="16556"/>
                </a:lnTo>
                <a:lnTo>
                  <a:pt x="1957" y="17003"/>
                </a:lnTo>
                <a:lnTo>
                  <a:pt x="2277" y="17433"/>
                </a:lnTo>
                <a:lnTo>
                  <a:pt x="2616" y="17847"/>
                </a:lnTo>
                <a:lnTo>
                  <a:pt x="2974" y="18244"/>
                </a:lnTo>
                <a:lnTo>
                  <a:pt x="3353" y="18622"/>
                </a:lnTo>
                <a:lnTo>
                  <a:pt x="3749" y="18981"/>
                </a:lnTo>
                <a:lnTo>
                  <a:pt x="4164" y="19321"/>
                </a:lnTo>
                <a:lnTo>
                  <a:pt x="4594" y="19640"/>
                </a:lnTo>
                <a:lnTo>
                  <a:pt x="5041" y="19937"/>
                </a:lnTo>
                <a:lnTo>
                  <a:pt x="5502" y="20212"/>
                </a:lnTo>
                <a:lnTo>
                  <a:pt x="5978" y="20466"/>
                </a:lnTo>
                <a:lnTo>
                  <a:pt x="6469" y="20696"/>
                </a:lnTo>
                <a:lnTo>
                  <a:pt x="6973" y="20901"/>
                </a:lnTo>
                <a:lnTo>
                  <a:pt x="7488" y="21081"/>
                </a:lnTo>
                <a:lnTo>
                  <a:pt x="8014" y="21236"/>
                </a:lnTo>
                <a:lnTo>
                  <a:pt x="8553" y="21364"/>
                </a:lnTo>
                <a:lnTo>
                  <a:pt x="9101" y="21464"/>
                </a:lnTo>
                <a:lnTo>
                  <a:pt x="9658" y="21538"/>
                </a:lnTo>
                <a:lnTo>
                  <a:pt x="10223" y="21582"/>
                </a:lnTo>
                <a:lnTo>
                  <a:pt x="10797" y="21598"/>
                </a:lnTo>
                <a:lnTo>
                  <a:pt x="11370" y="21582"/>
                </a:lnTo>
                <a:lnTo>
                  <a:pt x="11936" y="21538"/>
                </a:lnTo>
                <a:lnTo>
                  <a:pt x="12493" y="21464"/>
                </a:lnTo>
                <a:lnTo>
                  <a:pt x="13041" y="21364"/>
                </a:lnTo>
                <a:lnTo>
                  <a:pt x="13578" y="21236"/>
                </a:lnTo>
                <a:lnTo>
                  <a:pt x="14106" y="21081"/>
                </a:lnTo>
                <a:lnTo>
                  <a:pt x="14620" y="20901"/>
                </a:lnTo>
                <a:lnTo>
                  <a:pt x="15124" y="20696"/>
                </a:lnTo>
                <a:lnTo>
                  <a:pt x="15615" y="20466"/>
                </a:lnTo>
                <a:lnTo>
                  <a:pt x="16091" y="20212"/>
                </a:lnTo>
                <a:lnTo>
                  <a:pt x="16552" y="19937"/>
                </a:lnTo>
                <a:lnTo>
                  <a:pt x="17000" y="19640"/>
                </a:lnTo>
                <a:lnTo>
                  <a:pt x="17429" y="19321"/>
                </a:lnTo>
                <a:lnTo>
                  <a:pt x="17844" y="18981"/>
                </a:lnTo>
                <a:lnTo>
                  <a:pt x="18240" y="18622"/>
                </a:lnTo>
                <a:lnTo>
                  <a:pt x="18619" y="18244"/>
                </a:lnTo>
                <a:lnTo>
                  <a:pt x="18978" y="17847"/>
                </a:lnTo>
                <a:lnTo>
                  <a:pt x="19317" y="17433"/>
                </a:lnTo>
                <a:lnTo>
                  <a:pt x="19636" y="17003"/>
                </a:lnTo>
                <a:lnTo>
                  <a:pt x="19934" y="16556"/>
                </a:lnTo>
                <a:lnTo>
                  <a:pt x="20210" y="16094"/>
                </a:lnTo>
                <a:lnTo>
                  <a:pt x="20463" y="15616"/>
                </a:lnTo>
                <a:lnTo>
                  <a:pt x="20693" y="15126"/>
                </a:lnTo>
                <a:lnTo>
                  <a:pt x="20898" y="14624"/>
                </a:lnTo>
                <a:lnTo>
                  <a:pt x="21077" y="14108"/>
                </a:lnTo>
                <a:lnTo>
                  <a:pt x="21233" y="13580"/>
                </a:lnTo>
                <a:lnTo>
                  <a:pt x="21360" y="13043"/>
                </a:lnTo>
                <a:lnTo>
                  <a:pt x="21462" y="12494"/>
                </a:lnTo>
                <a:lnTo>
                  <a:pt x="21535" y="11938"/>
                </a:lnTo>
                <a:lnTo>
                  <a:pt x="21579" y="11372"/>
                </a:lnTo>
                <a:lnTo>
                  <a:pt x="21594" y="10799"/>
                </a:lnTo>
                <a:lnTo>
                  <a:pt x="21579" y="10225"/>
                </a:lnTo>
                <a:lnTo>
                  <a:pt x="21535" y="9659"/>
                </a:lnTo>
                <a:lnTo>
                  <a:pt x="21462" y="9102"/>
                </a:lnTo>
                <a:lnTo>
                  <a:pt x="21360" y="8554"/>
                </a:lnTo>
                <a:lnTo>
                  <a:pt x="21233" y="8015"/>
                </a:lnTo>
                <a:lnTo>
                  <a:pt x="21077" y="7489"/>
                </a:lnTo>
                <a:lnTo>
                  <a:pt x="20898" y="6974"/>
                </a:lnTo>
                <a:lnTo>
                  <a:pt x="20693" y="6470"/>
                </a:lnTo>
                <a:lnTo>
                  <a:pt x="20463" y="5979"/>
                </a:lnTo>
                <a:lnTo>
                  <a:pt x="20210" y="5504"/>
                </a:lnTo>
                <a:lnTo>
                  <a:pt x="19934" y="5042"/>
                </a:lnTo>
                <a:lnTo>
                  <a:pt x="19636" y="4595"/>
                </a:lnTo>
                <a:lnTo>
                  <a:pt x="19317" y="4164"/>
                </a:lnTo>
                <a:lnTo>
                  <a:pt x="18978" y="3750"/>
                </a:lnTo>
                <a:lnTo>
                  <a:pt x="18619" y="3353"/>
                </a:lnTo>
                <a:lnTo>
                  <a:pt x="18240" y="2976"/>
                </a:lnTo>
                <a:lnTo>
                  <a:pt x="17844" y="2615"/>
                </a:lnTo>
                <a:lnTo>
                  <a:pt x="17429" y="2277"/>
                </a:lnTo>
                <a:lnTo>
                  <a:pt x="17000" y="1958"/>
                </a:lnTo>
                <a:lnTo>
                  <a:pt x="16552" y="1659"/>
                </a:lnTo>
                <a:lnTo>
                  <a:pt x="16091" y="1384"/>
                </a:lnTo>
                <a:lnTo>
                  <a:pt x="15615" y="1130"/>
                </a:lnTo>
                <a:lnTo>
                  <a:pt x="15124" y="902"/>
                </a:lnTo>
                <a:lnTo>
                  <a:pt x="14620" y="696"/>
                </a:lnTo>
                <a:lnTo>
                  <a:pt x="14106" y="515"/>
                </a:lnTo>
                <a:lnTo>
                  <a:pt x="13578" y="360"/>
                </a:lnTo>
                <a:lnTo>
                  <a:pt x="13041" y="233"/>
                </a:lnTo>
                <a:lnTo>
                  <a:pt x="12493" y="132"/>
                </a:lnTo>
                <a:lnTo>
                  <a:pt x="11936" y="59"/>
                </a:lnTo>
                <a:lnTo>
                  <a:pt x="11370" y="14"/>
                </a:lnTo>
                <a:lnTo>
                  <a:pt x="10797" y="0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9" name="曲线"/>
          <p:cNvSpPr/>
          <p:nvPr userDrawn="1"/>
        </p:nvSpPr>
        <p:spPr>
          <a:xfrm>
            <a:off x="1359406" y="2906267"/>
            <a:ext cx="792479" cy="104584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9" y="0"/>
                </a:moveTo>
                <a:lnTo>
                  <a:pt x="0" y="0"/>
                </a:lnTo>
                <a:lnTo>
                  <a:pt x="10799" y="10795"/>
                </a:lnTo>
                <a:lnTo>
                  <a:pt x="0" y="21592"/>
                </a:lnTo>
                <a:lnTo>
                  <a:pt x="10799" y="21592"/>
                </a:lnTo>
                <a:lnTo>
                  <a:pt x="21598" y="10795"/>
                </a:lnTo>
                <a:lnTo>
                  <a:pt x="10799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0" name="页脚占位符"/>
          <p:cNvSpPr>
            <a:spLocks noGrp="1"/>
          </p:cNvSpPr>
          <p:nvPr>
            <p:ph type="ftr" idx="5"/>
          </p:nvPr>
        </p:nvSpPr>
        <p:spPr>
          <a:xfrm>
            <a:off x="3672459" y="6194869"/>
            <a:ext cx="3456431" cy="333057"/>
          </a:xfrm>
          <a:prstGeom prst="rect">
            <a:avLst/>
          </a:prstGeom>
        </p:spPr>
        <p:txBody>
          <a:bodyPr/>
          <a:lstStyle>
            <a:lvl1pPr marL="0" indent="0" algn="ctr" defTabSz="914400" eaLnBrk="1" fontAlgn="auto" latinLnBrk="0" hangingPunct="1">
              <a:defRPr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41" name="日期占位符"/>
          <p:cNvSpPr>
            <a:spLocks noGrp="1"/>
          </p:cNvSpPr>
          <p:nvPr>
            <p:ph type="dt" idx="6"/>
          </p:nvPr>
        </p:nvSpPr>
        <p:spPr>
          <a:xfrm>
            <a:off x="540067" y="6194869"/>
            <a:ext cx="2484310" cy="333057"/>
          </a:xfrm>
          <a:prstGeom prst="rect">
            <a:avLst/>
          </a:prstGeom>
        </p:spPr>
        <p:txBody>
          <a:bodyPr/>
          <a:lstStyle>
            <a:lvl1pPr marL="0" indent="0" algn="l" defTabSz="914400" eaLnBrk="1" fontAlgn="auto" latinLnBrk="0" hangingPunct="1">
              <a:defRPr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1">
              <a:rPr lang="en-US" altLang="zh-CN"/>
            </a:fld>
            <a:endParaRPr lang="zh-CN" altLang="en-US"/>
          </a:p>
        </p:txBody>
      </p:sp>
      <p:sp>
        <p:nvSpPr>
          <p:cNvPr id="42" name="编号占位符"/>
          <p:cNvSpPr>
            <a:spLocks noGrp="1"/>
          </p:cNvSpPr>
          <p:nvPr>
            <p:ph type="sldNum" idx="7"/>
          </p:nvPr>
        </p:nvSpPr>
        <p:spPr>
          <a:xfrm>
            <a:off x="10337800" y="6043217"/>
            <a:ext cx="276859" cy="228600"/>
          </a:xfrm>
          <a:prstGeom prst="rect">
            <a:avLst/>
          </a:prstGeom>
        </p:spPr>
        <p:txBody>
          <a:bodyPr/>
          <a:lstStyle>
            <a:lvl1pPr marL="81280" indent="0" defTabSz="914400" eaLnBrk="1" fontAlgn="auto" latinLnBrk="0" hangingPunct="1">
              <a:lnSpc>
                <a:spcPts val="1695"/>
              </a:lnSpc>
              <a:defRPr sz="1600" b="0" i="0">
                <a:solidFill>
                  <a:schemeClr val="bg1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defRPr>
            </a:lvl1pPr>
          </a:lstStyle>
          <a:p>
            <a:pPr marL="81280" indent="0"/>
            <a:fld id="{CAD2D6BD-DE1B-4B5F-8B41-2702339687B9}" type="slidenum">
              <a:rPr lang="zh-CN" altLang="en-US" spc="-5"/>
            </a:fld>
            <a:endParaRPr lang="zh-CN" altLang="en-US" spc="-5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19" y="89991"/>
            <a:ext cx="1060252" cy="535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日期占位符"/>
          <p:cNvSpPr>
            <a:spLocks noGrp="1"/>
          </p:cNvSpPr>
          <p:nvPr>
            <p:ph type="dt" idx="10"/>
          </p:nvPr>
        </p:nvSpPr>
        <p:spPr>
          <a:xfrm>
            <a:off x="540067" y="6194869"/>
            <a:ext cx="2484310" cy="276999"/>
          </a:xfrm>
          <a:prstGeom prst="rect">
            <a:avLst/>
          </a:prstGeom>
        </p:spPr>
        <p:txBody>
          <a:bodyPr/>
          <a:lstStyle>
            <a:lvl1pPr marL="0" indent="0" defTabSz="914400" eaLnBrk="1" fontAlgn="auto" latinLnBrk="0" hangingPunct="1"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44" name="页脚占位符"/>
          <p:cNvSpPr>
            <a:spLocks noGrp="1"/>
          </p:cNvSpPr>
          <p:nvPr>
            <p:ph type="ftr" idx="11"/>
          </p:nvPr>
        </p:nvSpPr>
        <p:spPr>
          <a:xfrm>
            <a:off x="3672459" y="6194869"/>
            <a:ext cx="3456431" cy="276999"/>
          </a:xfrm>
          <a:prstGeom prst="rect">
            <a:avLst/>
          </a:prstGeom>
        </p:spPr>
        <p:txBody>
          <a:bodyPr/>
          <a:lstStyle>
            <a:lvl1pPr marL="0" indent="0" defTabSz="914400" eaLnBrk="1" fontAlgn="auto" latinLnBrk="0" hangingPunct="1"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45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46220"/>
          </a:xfrm>
          <a:prstGeom prst="rect">
            <a:avLst/>
          </a:prstGeom>
        </p:spPr>
        <p:txBody>
          <a:bodyPr/>
          <a:lstStyle>
            <a:lvl1pPr marL="81280" indent="0" defTabSz="914400" eaLnBrk="1" fontAlgn="auto" latinLnBrk="0" hangingPunct="1"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81280" indent="0"/>
            <a:fld id="{CAD2D6BD-DE1B-4B5F-8B41-2702339687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624085" y="368081"/>
            <a:ext cx="5439668" cy="59672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962" tIns="40481" rIns="80962" bIns="404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595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016009" y="2029508"/>
            <a:ext cx="4748811" cy="1017754"/>
          </a:xfrm>
          <a:prstGeom prst="rect">
            <a:avLst/>
          </a:prstGeom>
        </p:spPr>
        <p:txBody>
          <a:bodyPr lIns="90000" tIns="46800" rIns="90000" bIns="0" anchor="b" anchorCtr="0">
            <a:normAutofit/>
          </a:bodyPr>
          <a:lstStyle>
            <a:lvl1pPr algn="ctr">
              <a:defRPr sz="354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014947" y="3117071"/>
            <a:ext cx="4748811" cy="507678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125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05130" indent="0" algn="ctr">
              <a:buNone/>
              <a:defRPr sz="1770"/>
            </a:lvl2pPr>
            <a:lvl3pPr marL="809625" indent="0" algn="ctr">
              <a:buNone/>
              <a:defRPr sz="1595"/>
            </a:lvl3pPr>
            <a:lvl4pPr marL="1214755" indent="0" algn="ctr">
              <a:buNone/>
              <a:defRPr sz="1415"/>
            </a:lvl4pPr>
            <a:lvl5pPr marL="1619250" indent="0" algn="ctr">
              <a:buNone/>
              <a:defRPr sz="1415"/>
            </a:lvl5pPr>
            <a:lvl6pPr marL="2024380" indent="0" algn="ctr">
              <a:buNone/>
              <a:defRPr sz="1415"/>
            </a:lvl6pPr>
            <a:lvl7pPr marL="2428875" indent="0" algn="ctr">
              <a:buNone/>
              <a:defRPr sz="1415"/>
            </a:lvl7pPr>
            <a:lvl8pPr marL="2834005" indent="0" algn="ctr">
              <a:buNone/>
              <a:defRPr sz="1415"/>
            </a:lvl8pPr>
            <a:lvl9pPr marL="3238500" indent="0" algn="ctr">
              <a:buNone/>
              <a:defRPr sz="141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15644" y="3699729"/>
            <a:ext cx="4748113" cy="79762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844056" y="780987"/>
            <a:ext cx="4783257" cy="524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719287" y="1748692"/>
            <a:ext cx="3167512" cy="3474740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595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48418" y="2586231"/>
            <a:ext cx="4678895" cy="1145748"/>
          </a:xfrm>
          <a:prstGeom prst="rect">
            <a:avLst/>
          </a:prstGeo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375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948418" y="3836983"/>
            <a:ext cx="4678895" cy="795638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0513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134077" y="454317"/>
            <a:ext cx="726636" cy="460094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" name="曲线"/>
          <p:cNvSpPr/>
          <p:nvPr userDrawn="1"/>
        </p:nvSpPr>
        <p:spPr>
          <a:xfrm>
            <a:off x="810005" y="878586"/>
            <a:ext cx="9991091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38100" cap="flat" cmpd="sng">
            <a:solidFill>
              <a:srgbClr val="F9AB17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" name="矩形"/>
          <p:cNvSpPr/>
          <p:nvPr userDrawn="1"/>
        </p:nvSpPr>
        <p:spPr>
          <a:xfrm>
            <a:off x="5049011" y="652272"/>
            <a:ext cx="5750051" cy="234694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" name="矩形"/>
          <p:cNvSpPr/>
          <p:nvPr userDrawn="1"/>
        </p:nvSpPr>
        <p:spPr>
          <a:xfrm>
            <a:off x="10012679" y="5878068"/>
            <a:ext cx="786384" cy="609600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" name="曲线"/>
          <p:cNvSpPr/>
          <p:nvPr userDrawn="1"/>
        </p:nvSpPr>
        <p:spPr>
          <a:xfrm>
            <a:off x="10066020" y="5893308"/>
            <a:ext cx="733425" cy="50291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88" y="0"/>
                </a:moveTo>
                <a:lnTo>
                  <a:pt x="7405" y="0"/>
                </a:lnTo>
                <a:lnTo>
                  <a:pt x="0" y="10800"/>
                </a:lnTo>
                <a:lnTo>
                  <a:pt x="7405" y="21599"/>
                </a:lnTo>
                <a:lnTo>
                  <a:pt x="21588" y="21599"/>
                </a:lnTo>
                <a:lnTo>
                  <a:pt x="21588" y="0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" name="文本"/>
          <p:cNvSpPr>
            <a:spLocks noGrp="1"/>
          </p:cNvSpPr>
          <p:nvPr>
            <p:ph type="body" idx="1"/>
          </p:nvPr>
        </p:nvSpPr>
        <p:spPr>
          <a:xfrm>
            <a:off x="1601850" y="3315462"/>
            <a:ext cx="7597648" cy="21189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endParaRPr lang="zh-CN" altLang="en-US"/>
          </a:p>
        </p:txBody>
      </p:sp>
      <p:sp>
        <p:nvSpPr>
          <p:cNvPr id="9" name="页脚占位符"/>
          <p:cNvSpPr>
            <a:spLocks noGrp="1"/>
          </p:cNvSpPr>
          <p:nvPr>
            <p:ph type="ftr" idx="3"/>
          </p:nvPr>
        </p:nvSpPr>
        <p:spPr>
          <a:xfrm>
            <a:off x="3672459" y="6194869"/>
            <a:ext cx="3456431" cy="3330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>
            <a:lvl1pPr algn="ctr" defTabSz="914400" eaLnBrk="1" fontAlgn="base" latinLnBrk="0" hangingPunct="0">
              <a:defRPr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10" name="日期占位符"/>
          <p:cNvSpPr>
            <a:spLocks noGrp="1"/>
          </p:cNvSpPr>
          <p:nvPr>
            <p:ph type="dt" idx="2"/>
          </p:nvPr>
        </p:nvSpPr>
        <p:spPr>
          <a:xfrm>
            <a:off x="540067" y="6194869"/>
            <a:ext cx="2484310" cy="3330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>
            <a:lvl1pPr algn="l" defTabSz="914400" eaLnBrk="1" fontAlgn="base" latinLnBrk="0" hangingPunct="0">
              <a:defRPr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datetime1">
              <a:rPr lang="en-US" altLang="zh-CN"/>
            </a:fld>
            <a:endParaRPr lang="zh-CN" altLang="en-US"/>
          </a:p>
        </p:txBody>
      </p:sp>
      <p:sp>
        <p:nvSpPr>
          <p:cNvPr id="11" name="编号占位符"/>
          <p:cNvSpPr>
            <a:spLocks noGrp="1"/>
          </p:cNvSpPr>
          <p:nvPr>
            <p:ph type="sldNum" idx="4"/>
          </p:nvPr>
        </p:nvSpPr>
        <p:spPr>
          <a:xfrm>
            <a:off x="10337800" y="6043217"/>
            <a:ext cx="276859" cy="228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>
            <a:lvl1pPr marL="81280" indent="0" defTabSz="914400" eaLnBrk="1" fontAlgn="base" latinLnBrk="0" hangingPunct="0">
              <a:lnSpc>
                <a:spcPts val="1695"/>
              </a:lnSpc>
              <a:defRPr sz="1600" b="0" i="0">
                <a:solidFill>
                  <a:schemeClr val="bg1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defRPr>
            </a:lvl1pPr>
          </a:lstStyle>
          <a:p>
            <a:fld id="{CAD2D6BD-DE1B-4B5F-8B41-2702339687B9}" type="slidenum">
              <a:rPr lang="zh-CN" altLang="en-US" spc="-5"/>
            </a:fld>
            <a:endParaRPr lang="zh-CN" altLang="en-US" spc="-5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19" y="89991"/>
            <a:ext cx="1060252" cy="5354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marL="0" indent="0" defTabSz="914400" fontAlgn="auto" hangingPunct="1">
        <a:defRPr sz="1800"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1pPr>
    </p:titleStyle>
    <p:bodyStyle>
      <a:lvl1pPr marL="0" indent="0" defTabSz="914400" fontAlgn="auto" hangingPunct="1">
        <a:defRPr sz="1800"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1pPr>
      <a:lvl2pPr marL="457200" indent="0" defTabSz="914400" fontAlgn="auto" hangingPunct="1">
        <a:defRPr sz="1800"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2pPr>
      <a:lvl3pPr marL="914400" indent="0" defTabSz="914400" fontAlgn="auto" hangingPunct="1">
        <a:defRPr sz="1800"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3pPr>
      <a:lvl4pPr marL="1371600" indent="0" defTabSz="914400" fontAlgn="auto" hangingPunct="1">
        <a:defRPr sz="1800"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4pPr>
      <a:lvl5pPr marL="1828800" indent="0" defTabSz="914400" fontAlgn="auto" hangingPunct="1">
        <a:defRPr sz="1800"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5pPr>
      <a:lvl6pPr marL="2286000" indent="0" defTabSz="914400" fontAlgn="auto" hangingPunct="1">
        <a:defRPr sz="1800"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6pPr>
      <a:lvl7pPr marL="2743200" indent="0" defTabSz="914400" fontAlgn="auto" hangingPunct="1">
        <a:defRPr sz="1800"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7pPr>
      <a:lvl8pPr marL="3200400" indent="0" defTabSz="914400" fontAlgn="auto" hangingPunct="1">
        <a:defRPr sz="1800"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8pPr>
      <a:lvl9pPr marL="3200400" indent="0" defTabSz="914400" fontAlgn="auto" hangingPunct="1">
        <a:defRPr sz="1800"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jpeg"/><Relationship Id="rId8" Type="http://schemas.openxmlformats.org/officeDocument/2006/relationships/image" Target="../media/image62.jpeg"/><Relationship Id="rId7" Type="http://schemas.openxmlformats.org/officeDocument/2006/relationships/image" Target="../media/image61.jpeg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5" Type="http://schemas.openxmlformats.org/officeDocument/2006/relationships/notesSlide" Target="../notesSlides/notesSlide16.x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11.png"/><Relationship Id="rId12" Type="http://schemas.openxmlformats.org/officeDocument/2006/relationships/image" Target="../media/image66.jpeg"/><Relationship Id="rId11" Type="http://schemas.openxmlformats.org/officeDocument/2006/relationships/image" Target="../media/image65.jpeg"/><Relationship Id="rId10" Type="http://schemas.openxmlformats.org/officeDocument/2006/relationships/image" Target="../media/image64.jpeg"/><Relationship Id="rId1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19.xml"/><Relationship Id="rId4" Type="http://schemas.openxmlformats.org/officeDocument/2006/relationships/image" Target="../media/image1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1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8.png"/><Relationship Id="rId1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1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5.jpeg"/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image" Target="../media/image7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image" Target="../media/image79.jpe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24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3.xml"/><Relationship Id="rId5" Type="http://schemas.openxmlformats.org/officeDocument/2006/relationships/image" Target="../media/image83.jpeg"/><Relationship Id="rId4" Type="http://schemas.openxmlformats.org/officeDocument/2006/relationships/tags" Target="../tags/tag22.xml"/><Relationship Id="rId3" Type="http://schemas.openxmlformats.org/officeDocument/2006/relationships/image" Target="../media/image82.jpe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1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曲线"/>
          <p:cNvSpPr/>
          <p:nvPr/>
        </p:nvSpPr>
        <p:spPr>
          <a:xfrm>
            <a:off x="0" y="0"/>
            <a:ext cx="7239000" cy="665988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6188" y="0"/>
                </a:moveTo>
                <a:lnTo>
                  <a:pt x="0" y="0"/>
                </a:lnTo>
                <a:lnTo>
                  <a:pt x="0" y="21599"/>
                </a:lnTo>
                <a:lnTo>
                  <a:pt x="21600" y="21599"/>
                </a:lnTo>
                <a:lnTo>
                  <a:pt x="6188" y="0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0" name="曲线"/>
          <p:cNvSpPr/>
          <p:nvPr/>
        </p:nvSpPr>
        <p:spPr>
          <a:xfrm>
            <a:off x="2471927" y="950975"/>
            <a:ext cx="2014855" cy="20135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9" y="0"/>
                </a:moveTo>
                <a:lnTo>
                  <a:pt x="10276" y="12"/>
                </a:lnTo>
                <a:lnTo>
                  <a:pt x="9759" y="49"/>
                </a:lnTo>
                <a:lnTo>
                  <a:pt x="9249" y="110"/>
                </a:lnTo>
                <a:lnTo>
                  <a:pt x="8746" y="194"/>
                </a:lnTo>
                <a:lnTo>
                  <a:pt x="8252" y="301"/>
                </a:lnTo>
                <a:lnTo>
                  <a:pt x="7767" y="430"/>
                </a:lnTo>
                <a:lnTo>
                  <a:pt x="7290" y="582"/>
                </a:lnTo>
                <a:lnTo>
                  <a:pt x="6824" y="754"/>
                </a:lnTo>
                <a:lnTo>
                  <a:pt x="6367" y="947"/>
                </a:lnTo>
                <a:lnTo>
                  <a:pt x="5923" y="1160"/>
                </a:lnTo>
                <a:lnTo>
                  <a:pt x="5489" y="1392"/>
                </a:lnTo>
                <a:lnTo>
                  <a:pt x="5068" y="1643"/>
                </a:lnTo>
                <a:lnTo>
                  <a:pt x="4660" y="1912"/>
                </a:lnTo>
                <a:lnTo>
                  <a:pt x="4263" y="2199"/>
                </a:lnTo>
                <a:lnTo>
                  <a:pt x="3882" y="2504"/>
                </a:lnTo>
                <a:lnTo>
                  <a:pt x="3514" y="2825"/>
                </a:lnTo>
                <a:lnTo>
                  <a:pt x="3162" y="3162"/>
                </a:lnTo>
                <a:lnTo>
                  <a:pt x="2825" y="3514"/>
                </a:lnTo>
                <a:lnTo>
                  <a:pt x="2504" y="3882"/>
                </a:lnTo>
                <a:lnTo>
                  <a:pt x="2200" y="4263"/>
                </a:lnTo>
                <a:lnTo>
                  <a:pt x="1913" y="4658"/>
                </a:lnTo>
                <a:lnTo>
                  <a:pt x="1642" y="5068"/>
                </a:lnTo>
                <a:lnTo>
                  <a:pt x="1391" y="5489"/>
                </a:lnTo>
                <a:lnTo>
                  <a:pt x="1159" y="5922"/>
                </a:lnTo>
                <a:lnTo>
                  <a:pt x="947" y="6368"/>
                </a:lnTo>
                <a:lnTo>
                  <a:pt x="753" y="6824"/>
                </a:lnTo>
                <a:lnTo>
                  <a:pt x="582" y="7289"/>
                </a:lnTo>
                <a:lnTo>
                  <a:pt x="430" y="7765"/>
                </a:lnTo>
                <a:lnTo>
                  <a:pt x="301" y="8252"/>
                </a:lnTo>
                <a:lnTo>
                  <a:pt x="194" y="8746"/>
                </a:lnTo>
                <a:lnTo>
                  <a:pt x="110" y="9247"/>
                </a:lnTo>
                <a:lnTo>
                  <a:pt x="49" y="9758"/>
                </a:lnTo>
                <a:lnTo>
                  <a:pt x="12" y="10274"/>
                </a:lnTo>
                <a:lnTo>
                  <a:pt x="0" y="10797"/>
                </a:lnTo>
                <a:lnTo>
                  <a:pt x="12" y="11320"/>
                </a:lnTo>
                <a:lnTo>
                  <a:pt x="49" y="11837"/>
                </a:lnTo>
                <a:lnTo>
                  <a:pt x="110" y="12347"/>
                </a:lnTo>
                <a:lnTo>
                  <a:pt x="194" y="12849"/>
                </a:lnTo>
                <a:lnTo>
                  <a:pt x="301" y="13342"/>
                </a:lnTo>
                <a:lnTo>
                  <a:pt x="430" y="13829"/>
                </a:lnTo>
                <a:lnTo>
                  <a:pt x="582" y="14305"/>
                </a:lnTo>
                <a:lnTo>
                  <a:pt x="753" y="14771"/>
                </a:lnTo>
                <a:lnTo>
                  <a:pt x="947" y="15227"/>
                </a:lnTo>
                <a:lnTo>
                  <a:pt x="1159" y="15672"/>
                </a:lnTo>
                <a:lnTo>
                  <a:pt x="1391" y="16105"/>
                </a:lnTo>
                <a:lnTo>
                  <a:pt x="1642" y="16527"/>
                </a:lnTo>
                <a:lnTo>
                  <a:pt x="1913" y="16935"/>
                </a:lnTo>
                <a:lnTo>
                  <a:pt x="2200" y="17331"/>
                </a:lnTo>
                <a:lnTo>
                  <a:pt x="2504" y="17713"/>
                </a:lnTo>
                <a:lnTo>
                  <a:pt x="2825" y="18080"/>
                </a:lnTo>
                <a:lnTo>
                  <a:pt x="3162" y="18433"/>
                </a:lnTo>
                <a:lnTo>
                  <a:pt x="3514" y="18769"/>
                </a:lnTo>
                <a:lnTo>
                  <a:pt x="3882" y="19091"/>
                </a:lnTo>
                <a:lnTo>
                  <a:pt x="4263" y="19395"/>
                </a:lnTo>
                <a:lnTo>
                  <a:pt x="4660" y="19682"/>
                </a:lnTo>
                <a:lnTo>
                  <a:pt x="5068" y="19952"/>
                </a:lnTo>
                <a:lnTo>
                  <a:pt x="5489" y="20203"/>
                </a:lnTo>
                <a:lnTo>
                  <a:pt x="5923" y="20435"/>
                </a:lnTo>
                <a:lnTo>
                  <a:pt x="6367" y="20648"/>
                </a:lnTo>
                <a:lnTo>
                  <a:pt x="6824" y="20840"/>
                </a:lnTo>
                <a:lnTo>
                  <a:pt x="7290" y="21013"/>
                </a:lnTo>
                <a:lnTo>
                  <a:pt x="7767" y="21164"/>
                </a:lnTo>
                <a:lnTo>
                  <a:pt x="8252" y="21294"/>
                </a:lnTo>
                <a:lnTo>
                  <a:pt x="8746" y="21401"/>
                </a:lnTo>
                <a:lnTo>
                  <a:pt x="9249" y="21485"/>
                </a:lnTo>
                <a:lnTo>
                  <a:pt x="9759" y="21546"/>
                </a:lnTo>
                <a:lnTo>
                  <a:pt x="10276" y="21583"/>
                </a:lnTo>
                <a:lnTo>
                  <a:pt x="10799" y="21595"/>
                </a:lnTo>
                <a:lnTo>
                  <a:pt x="11321" y="21583"/>
                </a:lnTo>
                <a:lnTo>
                  <a:pt x="11839" y="21546"/>
                </a:lnTo>
                <a:lnTo>
                  <a:pt x="12349" y="21485"/>
                </a:lnTo>
                <a:lnTo>
                  <a:pt x="12851" y="21401"/>
                </a:lnTo>
                <a:lnTo>
                  <a:pt x="13345" y="21294"/>
                </a:lnTo>
                <a:lnTo>
                  <a:pt x="13831" y="21164"/>
                </a:lnTo>
                <a:lnTo>
                  <a:pt x="14307" y="21013"/>
                </a:lnTo>
                <a:lnTo>
                  <a:pt x="14773" y="20840"/>
                </a:lnTo>
                <a:lnTo>
                  <a:pt x="15229" y="20648"/>
                </a:lnTo>
                <a:lnTo>
                  <a:pt x="15673" y="20435"/>
                </a:lnTo>
                <a:lnTo>
                  <a:pt x="16108" y="20203"/>
                </a:lnTo>
                <a:lnTo>
                  <a:pt x="16529" y="19952"/>
                </a:lnTo>
                <a:lnTo>
                  <a:pt x="16938" y="19682"/>
                </a:lnTo>
                <a:lnTo>
                  <a:pt x="17334" y="19395"/>
                </a:lnTo>
                <a:lnTo>
                  <a:pt x="17715" y="19091"/>
                </a:lnTo>
                <a:lnTo>
                  <a:pt x="18083" y="18769"/>
                </a:lnTo>
                <a:lnTo>
                  <a:pt x="18435" y="18433"/>
                </a:lnTo>
                <a:lnTo>
                  <a:pt x="18772" y="18080"/>
                </a:lnTo>
                <a:lnTo>
                  <a:pt x="19093" y="17713"/>
                </a:lnTo>
                <a:lnTo>
                  <a:pt x="19398" y="17331"/>
                </a:lnTo>
                <a:lnTo>
                  <a:pt x="19684" y="16935"/>
                </a:lnTo>
                <a:lnTo>
                  <a:pt x="19954" y="16527"/>
                </a:lnTo>
                <a:lnTo>
                  <a:pt x="20205" y="16105"/>
                </a:lnTo>
                <a:lnTo>
                  <a:pt x="20438" y="15672"/>
                </a:lnTo>
                <a:lnTo>
                  <a:pt x="20651" y="15227"/>
                </a:lnTo>
                <a:lnTo>
                  <a:pt x="20843" y="14771"/>
                </a:lnTo>
                <a:lnTo>
                  <a:pt x="21016" y="14305"/>
                </a:lnTo>
                <a:lnTo>
                  <a:pt x="21166" y="13829"/>
                </a:lnTo>
                <a:lnTo>
                  <a:pt x="21296" y="13342"/>
                </a:lnTo>
                <a:lnTo>
                  <a:pt x="21403" y="12849"/>
                </a:lnTo>
                <a:lnTo>
                  <a:pt x="21488" y="12347"/>
                </a:lnTo>
                <a:lnTo>
                  <a:pt x="21549" y="11837"/>
                </a:lnTo>
                <a:lnTo>
                  <a:pt x="21586" y="11320"/>
                </a:lnTo>
                <a:lnTo>
                  <a:pt x="21598" y="10797"/>
                </a:lnTo>
                <a:lnTo>
                  <a:pt x="21586" y="10274"/>
                </a:lnTo>
                <a:lnTo>
                  <a:pt x="21549" y="9758"/>
                </a:lnTo>
                <a:lnTo>
                  <a:pt x="21488" y="9247"/>
                </a:lnTo>
                <a:lnTo>
                  <a:pt x="21403" y="8746"/>
                </a:lnTo>
                <a:lnTo>
                  <a:pt x="21296" y="8252"/>
                </a:lnTo>
                <a:lnTo>
                  <a:pt x="21166" y="7765"/>
                </a:lnTo>
                <a:lnTo>
                  <a:pt x="21016" y="7289"/>
                </a:lnTo>
                <a:lnTo>
                  <a:pt x="20843" y="6824"/>
                </a:lnTo>
                <a:lnTo>
                  <a:pt x="20651" y="6368"/>
                </a:lnTo>
                <a:lnTo>
                  <a:pt x="20438" y="5922"/>
                </a:lnTo>
                <a:lnTo>
                  <a:pt x="20205" y="5489"/>
                </a:lnTo>
                <a:lnTo>
                  <a:pt x="19954" y="5068"/>
                </a:lnTo>
                <a:lnTo>
                  <a:pt x="19684" y="4658"/>
                </a:lnTo>
                <a:lnTo>
                  <a:pt x="19398" y="4263"/>
                </a:lnTo>
                <a:lnTo>
                  <a:pt x="19093" y="3882"/>
                </a:lnTo>
                <a:lnTo>
                  <a:pt x="18772" y="3514"/>
                </a:lnTo>
                <a:lnTo>
                  <a:pt x="18435" y="3162"/>
                </a:lnTo>
                <a:lnTo>
                  <a:pt x="18083" y="2825"/>
                </a:lnTo>
                <a:lnTo>
                  <a:pt x="17715" y="2504"/>
                </a:lnTo>
                <a:lnTo>
                  <a:pt x="17334" y="2199"/>
                </a:lnTo>
                <a:lnTo>
                  <a:pt x="16938" y="1912"/>
                </a:lnTo>
                <a:lnTo>
                  <a:pt x="16529" y="1643"/>
                </a:lnTo>
                <a:lnTo>
                  <a:pt x="16108" y="1392"/>
                </a:lnTo>
                <a:lnTo>
                  <a:pt x="15673" y="1160"/>
                </a:lnTo>
                <a:lnTo>
                  <a:pt x="15229" y="947"/>
                </a:lnTo>
                <a:lnTo>
                  <a:pt x="14773" y="754"/>
                </a:lnTo>
                <a:lnTo>
                  <a:pt x="14307" y="582"/>
                </a:lnTo>
                <a:lnTo>
                  <a:pt x="13831" y="430"/>
                </a:lnTo>
                <a:lnTo>
                  <a:pt x="13345" y="301"/>
                </a:lnTo>
                <a:lnTo>
                  <a:pt x="12851" y="194"/>
                </a:lnTo>
                <a:lnTo>
                  <a:pt x="12349" y="110"/>
                </a:lnTo>
                <a:lnTo>
                  <a:pt x="11839" y="49"/>
                </a:lnTo>
                <a:lnTo>
                  <a:pt x="11321" y="12"/>
                </a:lnTo>
                <a:lnTo>
                  <a:pt x="10799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1" name="曲线"/>
          <p:cNvSpPr/>
          <p:nvPr/>
        </p:nvSpPr>
        <p:spPr>
          <a:xfrm>
            <a:off x="2471927" y="950975"/>
            <a:ext cx="2014855" cy="20135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7"/>
                </a:moveTo>
                <a:lnTo>
                  <a:pt x="12" y="10274"/>
                </a:lnTo>
                <a:lnTo>
                  <a:pt x="49" y="9758"/>
                </a:lnTo>
                <a:lnTo>
                  <a:pt x="110" y="9247"/>
                </a:lnTo>
                <a:lnTo>
                  <a:pt x="194" y="8746"/>
                </a:lnTo>
                <a:lnTo>
                  <a:pt x="301" y="8252"/>
                </a:lnTo>
                <a:lnTo>
                  <a:pt x="430" y="7765"/>
                </a:lnTo>
                <a:lnTo>
                  <a:pt x="582" y="7289"/>
                </a:lnTo>
                <a:lnTo>
                  <a:pt x="753" y="6824"/>
                </a:lnTo>
                <a:lnTo>
                  <a:pt x="947" y="6368"/>
                </a:lnTo>
                <a:lnTo>
                  <a:pt x="1159" y="5922"/>
                </a:lnTo>
                <a:lnTo>
                  <a:pt x="1391" y="5489"/>
                </a:lnTo>
                <a:lnTo>
                  <a:pt x="1642" y="5068"/>
                </a:lnTo>
                <a:lnTo>
                  <a:pt x="1913" y="4658"/>
                </a:lnTo>
                <a:lnTo>
                  <a:pt x="2200" y="4263"/>
                </a:lnTo>
                <a:lnTo>
                  <a:pt x="2504" y="3882"/>
                </a:lnTo>
                <a:lnTo>
                  <a:pt x="2825" y="3514"/>
                </a:lnTo>
                <a:lnTo>
                  <a:pt x="3162" y="3162"/>
                </a:lnTo>
                <a:lnTo>
                  <a:pt x="3514" y="2825"/>
                </a:lnTo>
                <a:lnTo>
                  <a:pt x="3882" y="2504"/>
                </a:lnTo>
                <a:lnTo>
                  <a:pt x="4263" y="2199"/>
                </a:lnTo>
                <a:lnTo>
                  <a:pt x="4660" y="1912"/>
                </a:lnTo>
                <a:lnTo>
                  <a:pt x="5068" y="1643"/>
                </a:lnTo>
                <a:lnTo>
                  <a:pt x="5489" y="1392"/>
                </a:lnTo>
                <a:lnTo>
                  <a:pt x="5923" y="1160"/>
                </a:lnTo>
                <a:lnTo>
                  <a:pt x="6367" y="947"/>
                </a:lnTo>
                <a:lnTo>
                  <a:pt x="6824" y="754"/>
                </a:lnTo>
                <a:lnTo>
                  <a:pt x="7290" y="582"/>
                </a:lnTo>
                <a:lnTo>
                  <a:pt x="7767" y="430"/>
                </a:lnTo>
                <a:lnTo>
                  <a:pt x="8252" y="301"/>
                </a:lnTo>
                <a:lnTo>
                  <a:pt x="8746" y="194"/>
                </a:lnTo>
                <a:lnTo>
                  <a:pt x="9249" y="110"/>
                </a:lnTo>
                <a:lnTo>
                  <a:pt x="9759" y="49"/>
                </a:lnTo>
                <a:lnTo>
                  <a:pt x="10276" y="12"/>
                </a:lnTo>
                <a:lnTo>
                  <a:pt x="10799" y="0"/>
                </a:lnTo>
                <a:lnTo>
                  <a:pt x="11321" y="12"/>
                </a:lnTo>
                <a:lnTo>
                  <a:pt x="11839" y="49"/>
                </a:lnTo>
                <a:lnTo>
                  <a:pt x="12349" y="110"/>
                </a:lnTo>
                <a:lnTo>
                  <a:pt x="12851" y="194"/>
                </a:lnTo>
                <a:lnTo>
                  <a:pt x="13345" y="301"/>
                </a:lnTo>
                <a:lnTo>
                  <a:pt x="13831" y="430"/>
                </a:lnTo>
                <a:lnTo>
                  <a:pt x="14307" y="582"/>
                </a:lnTo>
                <a:lnTo>
                  <a:pt x="14773" y="754"/>
                </a:lnTo>
                <a:lnTo>
                  <a:pt x="15229" y="947"/>
                </a:lnTo>
                <a:lnTo>
                  <a:pt x="15673" y="1160"/>
                </a:lnTo>
                <a:lnTo>
                  <a:pt x="16108" y="1392"/>
                </a:lnTo>
                <a:lnTo>
                  <a:pt x="16529" y="1643"/>
                </a:lnTo>
                <a:lnTo>
                  <a:pt x="16938" y="1912"/>
                </a:lnTo>
                <a:lnTo>
                  <a:pt x="17334" y="2199"/>
                </a:lnTo>
                <a:lnTo>
                  <a:pt x="17715" y="2504"/>
                </a:lnTo>
                <a:lnTo>
                  <a:pt x="18083" y="2825"/>
                </a:lnTo>
                <a:lnTo>
                  <a:pt x="18435" y="3162"/>
                </a:lnTo>
                <a:lnTo>
                  <a:pt x="18772" y="3514"/>
                </a:lnTo>
                <a:lnTo>
                  <a:pt x="19093" y="3882"/>
                </a:lnTo>
                <a:lnTo>
                  <a:pt x="19398" y="4263"/>
                </a:lnTo>
                <a:lnTo>
                  <a:pt x="19684" y="4658"/>
                </a:lnTo>
                <a:lnTo>
                  <a:pt x="19954" y="5068"/>
                </a:lnTo>
                <a:lnTo>
                  <a:pt x="20205" y="5489"/>
                </a:lnTo>
                <a:lnTo>
                  <a:pt x="20438" y="5922"/>
                </a:lnTo>
                <a:lnTo>
                  <a:pt x="20651" y="6368"/>
                </a:lnTo>
                <a:lnTo>
                  <a:pt x="20843" y="6824"/>
                </a:lnTo>
                <a:lnTo>
                  <a:pt x="21016" y="7289"/>
                </a:lnTo>
                <a:lnTo>
                  <a:pt x="21166" y="7765"/>
                </a:lnTo>
                <a:lnTo>
                  <a:pt x="21296" y="8252"/>
                </a:lnTo>
                <a:lnTo>
                  <a:pt x="21403" y="8746"/>
                </a:lnTo>
                <a:lnTo>
                  <a:pt x="21488" y="9247"/>
                </a:lnTo>
                <a:lnTo>
                  <a:pt x="21549" y="9758"/>
                </a:lnTo>
                <a:lnTo>
                  <a:pt x="21586" y="10274"/>
                </a:lnTo>
                <a:lnTo>
                  <a:pt x="21598" y="10797"/>
                </a:lnTo>
                <a:lnTo>
                  <a:pt x="21586" y="11320"/>
                </a:lnTo>
                <a:lnTo>
                  <a:pt x="21549" y="11837"/>
                </a:lnTo>
                <a:lnTo>
                  <a:pt x="21488" y="12347"/>
                </a:lnTo>
                <a:lnTo>
                  <a:pt x="21403" y="12849"/>
                </a:lnTo>
                <a:lnTo>
                  <a:pt x="21296" y="13342"/>
                </a:lnTo>
                <a:lnTo>
                  <a:pt x="21166" y="13829"/>
                </a:lnTo>
                <a:lnTo>
                  <a:pt x="21016" y="14305"/>
                </a:lnTo>
                <a:lnTo>
                  <a:pt x="20843" y="14771"/>
                </a:lnTo>
                <a:lnTo>
                  <a:pt x="20651" y="15227"/>
                </a:lnTo>
                <a:lnTo>
                  <a:pt x="20438" y="15672"/>
                </a:lnTo>
                <a:lnTo>
                  <a:pt x="20205" y="16105"/>
                </a:lnTo>
                <a:lnTo>
                  <a:pt x="19954" y="16527"/>
                </a:lnTo>
                <a:lnTo>
                  <a:pt x="19684" y="16935"/>
                </a:lnTo>
                <a:lnTo>
                  <a:pt x="19398" y="17331"/>
                </a:lnTo>
                <a:lnTo>
                  <a:pt x="19093" y="17713"/>
                </a:lnTo>
                <a:lnTo>
                  <a:pt x="18772" y="18080"/>
                </a:lnTo>
                <a:lnTo>
                  <a:pt x="18435" y="18433"/>
                </a:lnTo>
                <a:lnTo>
                  <a:pt x="18083" y="18769"/>
                </a:lnTo>
                <a:lnTo>
                  <a:pt x="17715" y="19091"/>
                </a:lnTo>
                <a:lnTo>
                  <a:pt x="17334" y="19395"/>
                </a:lnTo>
                <a:lnTo>
                  <a:pt x="16938" y="19682"/>
                </a:lnTo>
                <a:lnTo>
                  <a:pt x="16529" y="19952"/>
                </a:lnTo>
                <a:lnTo>
                  <a:pt x="16108" y="20203"/>
                </a:lnTo>
                <a:lnTo>
                  <a:pt x="15673" y="20435"/>
                </a:lnTo>
                <a:lnTo>
                  <a:pt x="15229" y="20648"/>
                </a:lnTo>
                <a:lnTo>
                  <a:pt x="14773" y="20840"/>
                </a:lnTo>
                <a:lnTo>
                  <a:pt x="14307" y="21013"/>
                </a:lnTo>
                <a:lnTo>
                  <a:pt x="13831" y="21164"/>
                </a:lnTo>
                <a:lnTo>
                  <a:pt x="13345" y="21294"/>
                </a:lnTo>
                <a:lnTo>
                  <a:pt x="12851" y="21401"/>
                </a:lnTo>
                <a:lnTo>
                  <a:pt x="12349" y="21485"/>
                </a:lnTo>
                <a:lnTo>
                  <a:pt x="11839" y="21546"/>
                </a:lnTo>
                <a:lnTo>
                  <a:pt x="11321" y="21583"/>
                </a:lnTo>
                <a:lnTo>
                  <a:pt x="10799" y="21595"/>
                </a:lnTo>
                <a:lnTo>
                  <a:pt x="10276" y="21583"/>
                </a:lnTo>
                <a:lnTo>
                  <a:pt x="9759" y="21546"/>
                </a:lnTo>
                <a:lnTo>
                  <a:pt x="9249" y="21485"/>
                </a:lnTo>
                <a:lnTo>
                  <a:pt x="8746" y="21401"/>
                </a:lnTo>
                <a:lnTo>
                  <a:pt x="8252" y="21294"/>
                </a:lnTo>
                <a:lnTo>
                  <a:pt x="7767" y="21164"/>
                </a:lnTo>
                <a:lnTo>
                  <a:pt x="7290" y="21013"/>
                </a:lnTo>
                <a:lnTo>
                  <a:pt x="6824" y="20840"/>
                </a:lnTo>
                <a:lnTo>
                  <a:pt x="6367" y="20648"/>
                </a:lnTo>
                <a:lnTo>
                  <a:pt x="5923" y="20435"/>
                </a:lnTo>
                <a:lnTo>
                  <a:pt x="5489" y="20203"/>
                </a:lnTo>
                <a:lnTo>
                  <a:pt x="5068" y="19952"/>
                </a:lnTo>
                <a:lnTo>
                  <a:pt x="4660" y="19682"/>
                </a:lnTo>
                <a:lnTo>
                  <a:pt x="4263" y="19395"/>
                </a:lnTo>
                <a:lnTo>
                  <a:pt x="3882" y="19091"/>
                </a:lnTo>
                <a:lnTo>
                  <a:pt x="3514" y="18769"/>
                </a:lnTo>
                <a:lnTo>
                  <a:pt x="3162" y="18433"/>
                </a:lnTo>
                <a:lnTo>
                  <a:pt x="2825" y="18080"/>
                </a:lnTo>
                <a:lnTo>
                  <a:pt x="2504" y="17713"/>
                </a:lnTo>
                <a:lnTo>
                  <a:pt x="2200" y="17331"/>
                </a:lnTo>
                <a:lnTo>
                  <a:pt x="1913" y="16935"/>
                </a:lnTo>
                <a:lnTo>
                  <a:pt x="1642" y="16527"/>
                </a:lnTo>
                <a:lnTo>
                  <a:pt x="1391" y="16105"/>
                </a:lnTo>
                <a:lnTo>
                  <a:pt x="1159" y="15672"/>
                </a:lnTo>
                <a:lnTo>
                  <a:pt x="947" y="15227"/>
                </a:lnTo>
                <a:lnTo>
                  <a:pt x="753" y="14771"/>
                </a:lnTo>
                <a:lnTo>
                  <a:pt x="582" y="14305"/>
                </a:lnTo>
                <a:lnTo>
                  <a:pt x="430" y="13829"/>
                </a:lnTo>
                <a:lnTo>
                  <a:pt x="301" y="13342"/>
                </a:lnTo>
                <a:lnTo>
                  <a:pt x="194" y="12849"/>
                </a:lnTo>
                <a:lnTo>
                  <a:pt x="110" y="12347"/>
                </a:lnTo>
                <a:lnTo>
                  <a:pt x="49" y="11837"/>
                </a:lnTo>
                <a:lnTo>
                  <a:pt x="12" y="11320"/>
                </a:lnTo>
                <a:lnTo>
                  <a:pt x="0" y="10797"/>
                </a:lnTo>
                <a:close/>
              </a:path>
            </a:pathLst>
          </a:custGeom>
          <a:noFill/>
          <a:ln w="12192" cap="flat" cmpd="sng">
            <a:solidFill>
              <a:srgbClr val="BB8B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2" name="曲线"/>
          <p:cNvSpPr/>
          <p:nvPr/>
        </p:nvSpPr>
        <p:spPr>
          <a:xfrm>
            <a:off x="2784348" y="1261872"/>
            <a:ext cx="1391920" cy="139192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5" y="0"/>
                </a:moveTo>
                <a:lnTo>
                  <a:pt x="10055" y="24"/>
                </a:lnTo>
                <a:lnTo>
                  <a:pt x="9331" y="98"/>
                </a:lnTo>
                <a:lnTo>
                  <a:pt x="8619" y="218"/>
                </a:lnTo>
                <a:lnTo>
                  <a:pt x="7925" y="384"/>
                </a:lnTo>
                <a:lnTo>
                  <a:pt x="7250" y="595"/>
                </a:lnTo>
                <a:lnTo>
                  <a:pt x="6594" y="847"/>
                </a:lnTo>
                <a:lnTo>
                  <a:pt x="5959" y="1140"/>
                </a:lnTo>
                <a:lnTo>
                  <a:pt x="5347" y="1473"/>
                </a:lnTo>
                <a:lnTo>
                  <a:pt x="4760" y="1844"/>
                </a:lnTo>
                <a:lnTo>
                  <a:pt x="4198" y="2249"/>
                </a:lnTo>
                <a:lnTo>
                  <a:pt x="3666" y="2688"/>
                </a:lnTo>
                <a:lnTo>
                  <a:pt x="3162" y="3162"/>
                </a:lnTo>
                <a:lnTo>
                  <a:pt x="2689" y="3665"/>
                </a:lnTo>
                <a:lnTo>
                  <a:pt x="2249" y="4198"/>
                </a:lnTo>
                <a:lnTo>
                  <a:pt x="1844" y="4760"/>
                </a:lnTo>
                <a:lnTo>
                  <a:pt x="1474" y="5346"/>
                </a:lnTo>
                <a:lnTo>
                  <a:pt x="1141" y="5959"/>
                </a:lnTo>
                <a:lnTo>
                  <a:pt x="848" y="6594"/>
                </a:lnTo>
                <a:lnTo>
                  <a:pt x="594" y="7249"/>
                </a:lnTo>
                <a:lnTo>
                  <a:pt x="385" y="7926"/>
                </a:lnTo>
                <a:lnTo>
                  <a:pt x="219" y="8620"/>
                </a:lnTo>
                <a:lnTo>
                  <a:pt x="98" y="9331"/>
                </a:lnTo>
                <a:lnTo>
                  <a:pt x="23" y="10056"/>
                </a:lnTo>
                <a:lnTo>
                  <a:pt x="0" y="10795"/>
                </a:lnTo>
                <a:lnTo>
                  <a:pt x="23" y="11535"/>
                </a:lnTo>
                <a:lnTo>
                  <a:pt x="98" y="12260"/>
                </a:lnTo>
                <a:lnTo>
                  <a:pt x="219" y="12970"/>
                </a:lnTo>
                <a:lnTo>
                  <a:pt x="385" y="13665"/>
                </a:lnTo>
                <a:lnTo>
                  <a:pt x="594" y="14341"/>
                </a:lnTo>
                <a:lnTo>
                  <a:pt x="848" y="14998"/>
                </a:lnTo>
                <a:lnTo>
                  <a:pt x="1141" y="15632"/>
                </a:lnTo>
                <a:lnTo>
                  <a:pt x="1474" y="16244"/>
                </a:lnTo>
                <a:lnTo>
                  <a:pt x="1844" y="16831"/>
                </a:lnTo>
                <a:lnTo>
                  <a:pt x="2249" y="17392"/>
                </a:lnTo>
                <a:lnTo>
                  <a:pt x="2689" y="17926"/>
                </a:lnTo>
                <a:lnTo>
                  <a:pt x="3162" y="18429"/>
                </a:lnTo>
                <a:lnTo>
                  <a:pt x="3666" y="18902"/>
                </a:lnTo>
                <a:lnTo>
                  <a:pt x="4198" y="19342"/>
                </a:lnTo>
                <a:lnTo>
                  <a:pt x="4760" y="19747"/>
                </a:lnTo>
                <a:lnTo>
                  <a:pt x="5347" y="20117"/>
                </a:lnTo>
                <a:lnTo>
                  <a:pt x="5959" y="20450"/>
                </a:lnTo>
                <a:lnTo>
                  <a:pt x="6594" y="20742"/>
                </a:lnTo>
                <a:lnTo>
                  <a:pt x="7250" y="20995"/>
                </a:lnTo>
                <a:lnTo>
                  <a:pt x="7925" y="21206"/>
                </a:lnTo>
                <a:lnTo>
                  <a:pt x="8619" y="21372"/>
                </a:lnTo>
                <a:lnTo>
                  <a:pt x="9331" y="21493"/>
                </a:lnTo>
                <a:lnTo>
                  <a:pt x="10055" y="21567"/>
                </a:lnTo>
                <a:lnTo>
                  <a:pt x="10795" y="21591"/>
                </a:lnTo>
                <a:lnTo>
                  <a:pt x="11535" y="21567"/>
                </a:lnTo>
                <a:lnTo>
                  <a:pt x="12260" y="21493"/>
                </a:lnTo>
                <a:lnTo>
                  <a:pt x="12970" y="21372"/>
                </a:lnTo>
                <a:lnTo>
                  <a:pt x="13665" y="21206"/>
                </a:lnTo>
                <a:lnTo>
                  <a:pt x="14341" y="20995"/>
                </a:lnTo>
                <a:lnTo>
                  <a:pt x="14997" y="20742"/>
                </a:lnTo>
                <a:lnTo>
                  <a:pt x="15632" y="20450"/>
                </a:lnTo>
                <a:lnTo>
                  <a:pt x="16244" y="20117"/>
                </a:lnTo>
                <a:lnTo>
                  <a:pt x="16831" y="19747"/>
                </a:lnTo>
                <a:lnTo>
                  <a:pt x="17392" y="19342"/>
                </a:lnTo>
                <a:lnTo>
                  <a:pt x="17926" y="18902"/>
                </a:lnTo>
                <a:lnTo>
                  <a:pt x="18429" y="18429"/>
                </a:lnTo>
                <a:lnTo>
                  <a:pt x="18902" y="17926"/>
                </a:lnTo>
                <a:lnTo>
                  <a:pt x="19342" y="17392"/>
                </a:lnTo>
                <a:lnTo>
                  <a:pt x="19747" y="16831"/>
                </a:lnTo>
                <a:lnTo>
                  <a:pt x="20117" y="16244"/>
                </a:lnTo>
                <a:lnTo>
                  <a:pt x="20450" y="15632"/>
                </a:lnTo>
                <a:lnTo>
                  <a:pt x="20742" y="14998"/>
                </a:lnTo>
                <a:lnTo>
                  <a:pt x="20995" y="14341"/>
                </a:lnTo>
                <a:lnTo>
                  <a:pt x="21206" y="13665"/>
                </a:lnTo>
                <a:lnTo>
                  <a:pt x="21372" y="12970"/>
                </a:lnTo>
                <a:lnTo>
                  <a:pt x="21493" y="12260"/>
                </a:lnTo>
                <a:lnTo>
                  <a:pt x="21567" y="11535"/>
                </a:lnTo>
                <a:lnTo>
                  <a:pt x="21591" y="10795"/>
                </a:lnTo>
                <a:lnTo>
                  <a:pt x="21567" y="10056"/>
                </a:lnTo>
                <a:lnTo>
                  <a:pt x="21493" y="9331"/>
                </a:lnTo>
                <a:lnTo>
                  <a:pt x="21372" y="8620"/>
                </a:lnTo>
                <a:lnTo>
                  <a:pt x="21206" y="7926"/>
                </a:lnTo>
                <a:lnTo>
                  <a:pt x="20995" y="7249"/>
                </a:lnTo>
                <a:lnTo>
                  <a:pt x="20742" y="6594"/>
                </a:lnTo>
                <a:lnTo>
                  <a:pt x="20450" y="5959"/>
                </a:lnTo>
                <a:lnTo>
                  <a:pt x="20117" y="5346"/>
                </a:lnTo>
                <a:lnTo>
                  <a:pt x="19747" y="4760"/>
                </a:lnTo>
                <a:lnTo>
                  <a:pt x="19342" y="4198"/>
                </a:lnTo>
                <a:lnTo>
                  <a:pt x="18902" y="3665"/>
                </a:lnTo>
                <a:lnTo>
                  <a:pt x="18429" y="3162"/>
                </a:lnTo>
                <a:lnTo>
                  <a:pt x="17926" y="2688"/>
                </a:lnTo>
                <a:lnTo>
                  <a:pt x="17392" y="2249"/>
                </a:lnTo>
                <a:lnTo>
                  <a:pt x="16831" y="1844"/>
                </a:lnTo>
                <a:lnTo>
                  <a:pt x="16244" y="1473"/>
                </a:lnTo>
                <a:lnTo>
                  <a:pt x="15632" y="1140"/>
                </a:lnTo>
                <a:lnTo>
                  <a:pt x="14997" y="847"/>
                </a:lnTo>
                <a:lnTo>
                  <a:pt x="14341" y="595"/>
                </a:lnTo>
                <a:lnTo>
                  <a:pt x="13665" y="384"/>
                </a:lnTo>
                <a:lnTo>
                  <a:pt x="12970" y="218"/>
                </a:lnTo>
                <a:lnTo>
                  <a:pt x="12260" y="98"/>
                </a:lnTo>
                <a:lnTo>
                  <a:pt x="11535" y="24"/>
                </a:lnTo>
                <a:lnTo>
                  <a:pt x="10795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3" name="曲线"/>
          <p:cNvSpPr/>
          <p:nvPr/>
        </p:nvSpPr>
        <p:spPr>
          <a:xfrm>
            <a:off x="2784348" y="1261872"/>
            <a:ext cx="1391920" cy="139192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5"/>
                </a:moveTo>
                <a:lnTo>
                  <a:pt x="23" y="10056"/>
                </a:lnTo>
                <a:lnTo>
                  <a:pt x="98" y="9331"/>
                </a:lnTo>
                <a:lnTo>
                  <a:pt x="219" y="8620"/>
                </a:lnTo>
                <a:lnTo>
                  <a:pt x="385" y="7926"/>
                </a:lnTo>
                <a:lnTo>
                  <a:pt x="594" y="7249"/>
                </a:lnTo>
                <a:lnTo>
                  <a:pt x="848" y="6594"/>
                </a:lnTo>
                <a:lnTo>
                  <a:pt x="1141" y="5959"/>
                </a:lnTo>
                <a:lnTo>
                  <a:pt x="1474" y="5346"/>
                </a:lnTo>
                <a:lnTo>
                  <a:pt x="1844" y="4760"/>
                </a:lnTo>
                <a:lnTo>
                  <a:pt x="2249" y="4198"/>
                </a:lnTo>
                <a:lnTo>
                  <a:pt x="2689" y="3665"/>
                </a:lnTo>
                <a:lnTo>
                  <a:pt x="3162" y="3162"/>
                </a:lnTo>
                <a:lnTo>
                  <a:pt x="3666" y="2688"/>
                </a:lnTo>
                <a:lnTo>
                  <a:pt x="4198" y="2249"/>
                </a:lnTo>
                <a:lnTo>
                  <a:pt x="4760" y="1844"/>
                </a:lnTo>
                <a:lnTo>
                  <a:pt x="5347" y="1473"/>
                </a:lnTo>
                <a:lnTo>
                  <a:pt x="5959" y="1140"/>
                </a:lnTo>
                <a:lnTo>
                  <a:pt x="6594" y="847"/>
                </a:lnTo>
                <a:lnTo>
                  <a:pt x="7250" y="595"/>
                </a:lnTo>
                <a:lnTo>
                  <a:pt x="7925" y="384"/>
                </a:lnTo>
                <a:lnTo>
                  <a:pt x="8619" y="218"/>
                </a:lnTo>
                <a:lnTo>
                  <a:pt x="9331" y="98"/>
                </a:lnTo>
                <a:lnTo>
                  <a:pt x="10055" y="24"/>
                </a:lnTo>
                <a:lnTo>
                  <a:pt x="10795" y="0"/>
                </a:lnTo>
                <a:lnTo>
                  <a:pt x="11535" y="24"/>
                </a:lnTo>
                <a:lnTo>
                  <a:pt x="12260" y="98"/>
                </a:lnTo>
                <a:lnTo>
                  <a:pt x="12970" y="218"/>
                </a:lnTo>
                <a:lnTo>
                  <a:pt x="13665" y="384"/>
                </a:lnTo>
                <a:lnTo>
                  <a:pt x="14341" y="595"/>
                </a:lnTo>
                <a:lnTo>
                  <a:pt x="14997" y="847"/>
                </a:lnTo>
                <a:lnTo>
                  <a:pt x="15632" y="1140"/>
                </a:lnTo>
                <a:lnTo>
                  <a:pt x="16244" y="1473"/>
                </a:lnTo>
                <a:lnTo>
                  <a:pt x="16831" y="1844"/>
                </a:lnTo>
                <a:lnTo>
                  <a:pt x="17392" y="2249"/>
                </a:lnTo>
                <a:lnTo>
                  <a:pt x="17926" y="2688"/>
                </a:lnTo>
                <a:lnTo>
                  <a:pt x="18429" y="3162"/>
                </a:lnTo>
                <a:lnTo>
                  <a:pt x="18902" y="3665"/>
                </a:lnTo>
                <a:lnTo>
                  <a:pt x="19342" y="4198"/>
                </a:lnTo>
                <a:lnTo>
                  <a:pt x="19747" y="4760"/>
                </a:lnTo>
                <a:lnTo>
                  <a:pt x="20117" y="5346"/>
                </a:lnTo>
                <a:lnTo>
                  <a:pt x="20450" y="5959"/>
                </a:lnTo>
                <a:lnTo>
                  <a:pt x="20742" y="6594"/>
                </a:lnTo>
                <a:lnTo>
                  <a:pt x="20995" y="7249"/>
                </a:lnTo>
                <a:lnTo>
                  <a:pt x="21206" y="7926"/>
                </a:lnTo>
                <a:lnTo>
                  <a:pt x="21372" y="8620"/>
                </a:lnTo>
                <a:lnTo>
                  <a:pt x="21493" y="9331"/>
                </a:lnTo>
                <a:lnTo>
                  <a:pt x="21567" y="10056"/>
                </a:lnTo>
                <a:lnTo>
                  <a:pt x="21591" y="10795"/>
                </a:lnTo>
                <a:lnTo>
                  <a:pt x="21567" y="11535"/>
                </a:lnTo>
                <a:lnTo>
                  <a:pt x="21493" y="12260"/>
                </a:lnTo>
                <a:lnTo>
                  <a:pt x="21372" y="12970"/>
                </a:lnTo>
                <a:lnTo>
                  <a:pt x="21206" y="13665"/>
                </a:lnTo>
                <a:lnTo>
                  <a:pt x="20995" y="14341"/>
                </a:lnTo>
                <a:lnTo>
                  <a:pt x="20742" y="14998"/>
                </a:lnTo>
                <a:lnTo>
                  <a:pt x="20450" y="15632"/>
                </a:lnTo>
                <a:lnTo>
                  <a:pt x="20117" y="16244"/>
                </a:lnTo>
                <a:lnTo>
                  <a:pt x="19747" y="16831"/>
                </a:lnTo>
                <a:lnTo>
                  <a:pt x="19342" y="17392"/>
                </a:lnTo>
                <a:lnTo>
                  <a:pt x="18902" y="17926"/>
                </a:lnTo>
                <a:lnTo>
                  <a:pt x="18429" y="18429"/>
                </a:lnTo>
                <a:lnTo>
                  <a:pt x="17926" y="18902"/>
                </a:lnTo>
                <a:lnTo>
                  <a:pt x="17392" y="19342"/>
                </a:lnTo>
                <a:lnTo>
                  <a:pt x="16831" y="19747"/>
                </a:lnTo>
                <a:lnTo>
                  <a:pt x="16244" y="20117"/>
                </a:lnTo>
                <a:lnTo>
                  <a:pt x="15632" y="20450"/>
                </a:lnTo>
                <a:lnTo>
                  <a:pt x="14997" y="20742"/>
                </a:lnTo>
                <a:lnTo>
                  <a:pt x="14341" y="20995"/>
                </a:lnTo>
                <a:lnTo>
                  <a:pt x="13665" y="21206"/>
                </a:lnTo>
                <a:lnTo>
                  <a:pt x="12970" y="21372"/>
                </a:lnTo>
                <a:lnTo>
                  <a:pt x="12260" y="21493"/>
                </a:lnTo>
                <a:lnTo>
                  <a:pt x="11535" y="21567"/>
                </a:lnTo>
                <a:lnTo>
                  <a:pt x="10795" y="21591"/>
                </a:lnTo>
                <a:lnTo>
                  <a:pt x="10055" y="21567"/>
                </a:lnTo>
                <a:lnTo>
                  <a:pt x="9331" y="21493"/>
                </a:lnTo>
                <a:lnTo>
                  <a:pt x="8619" y="21372"/>
                </a:lnTo>
                <a:lnTo>
                  <a:pt x="7925" y="21206"/>
                </a:lnTo>
                <a:lnTo>
                  <a:pt x="7250" y="20995"/>
                </a:lnTo>
                <a:lnTo>
                  <a:pt x="6594" y="20742"/>
                </a:lnTo>
                <a:lnTo>
                  <a:pt x="5959" y="20450"/>
                </a:lnTo>
                <a:lnTo>
                  <a:pt x="5347" y="20117"/>
                </a:lnTo>
                <a:lnTo>
                  <a:pt x="4760" y="19747"/>
                </a:lnTo>
                <a:lnTo>
                  <a:pt x="4198" y="19342"/>
                </a:lnTo>
                <a:lnTo>
                  <a:pt x="3666" y="18902"/>
                </a:lnTo>
                <a:lnTo>
                  <a:pt x="3162" y="18429"/>
                </a:lnTo>
                <a:lnTo>
                  <a:pt x="2689" y="17926"/>
                </a:lnTo>
                <a:lnTo>
                  <a:pt x="2249" y="17392"/>
                </a:lnTo>
                <a:lnTo>
                  <a:pt x="1844" y="16831"/>
                </a:lnTo>
                <a:lnTo>
                  <a:pt x="1474" y="16244"/>
                </a:lnTo>
                <a:lnTo>
                  <a:pt x="1141" y="15632"/>
                </a:lnTo>
                <a:lnTo>
                  <a:pt x="848" y="14998"/>
                </a:lnTo>
                <a:lnTo>
                  <a:pt x="594" y="14341"/>
                </a:lnTo>
                <a:lnTo>
                  <a:pt x="385" y="13665"/>
                </a:lnTo>
                <a:lnTo>
                  <a:pt x="219" y="12970"/>
                </a:lnTo>
                <a:lnTo>
                  <a:pt x="98" y="12260"/>
                </a:lnTo>
                <a:lnTo>
                  <a:pt x="23" y="11535"/>
                </a:lnTo>
                <a:lnTo>
                  <a:pt x="0" y="10795"/>
                </a:lnTo>
                <a:close/>
              </a:path>
            </a:pathLst>
          </a:custGeom>
          <a:noFill/>
          <a:ln w="12192" cap="flat" cmpd="sng">
            <a:solidFill>
              <a:srgbClr val="BB8B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4" name="曲线"/>
          <p:cNvSpPr/>
          <p:nvPr/>
        </p:nvSpPr>
        <p:spPr>
          <a:xfrm>
            <a:off x="2052826" y="344424"/>
            <a:ext cx="1134110" cy="113411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7" y="0"/>
                </a:moveTo>
                <a:lnTo>
                  <a:pt x="9865" y="39"/>
                </a:lnTo>
                <a:lnTo>
                  <a:pt x="8955" y="155"/>
                </a:lnTo>
                <a:lnTo>
                  <a:pt x="8071" y="347"/>
                </a:lnTo>
                <a:lnTo>
                  <a:pt x="7216" y="608"/>
                </a:lnTo>
                <a:lnTo>
                  <a:pt x="6391" y="936"/>
                </a:lnTo>
                <a:lnTo>
                  <a:pt x="5602" y="1329"/>
                </a:lnTo>
                <a:lnTo>
                  <a:pt x="4851" y="1783"/>
                </a:lnTo>
                <a:lnTo>
                  <a:pt x="4141" y="2294"/>
                </a:lnTo>
                <a:lnTo>
                  <a:pt x="3476" y="2860"/>
                </a:lnTo>
                <a:lnTo>
                  <a:pt x="2860" y="3476"/>
                </a:lnTo>
                <a:lnTo>
                  <a:pt x="2294" y="4141"/>
                </a:lnTo>
                <a:lnTo>
                  <a:pt x="1782" y="4851"/>
                </a:lnTo>
                <a:lnTo>
                  <a:pt x="1329" y="5602"/>
                </a:lnTo>
                <a:lnTo>
                  <a:pt x="936" y="6392"/>
                </a:lnTo>
                <a:lnTo>
                  <a:pt x="608" y="7216"/>
                </a:lnTo>
                <a:lnTo>
                  <a:pt x="346" y="8071"/>
                </a:lnTo>
                <a:lnTo>
                  <a:pt x="156" y="8956"/>
                </a:lnTo>
                <a:lnTo>
                  <a:pt x="39" y="9865"/>
                </a:lnTo>
                <a:lnTo>
                  <a:pt x="0" y="10797"/>
                </a:lnTo>
                <a:lnTo>
                  <a:pt x="39" y="11729"/>
                </a:lnTo>
                <a:lnTo>
                  <a:pt x="156" y="12637"/>
                </a:lnTo>
                <a:lnTo>
                  <a:pt x="346" y="13521"/>
                </a:lnTo>
                <a:lnTo>
                  <a:pt x="608" y="14378"/>
                </a:lnTo>
                <a:lnTo>
                  <a:pt x="936" y="15201"/>
                </a:lnTo>
                <a:lnTo>
                  <a:pt x="1329" y="15992"/>
                </a:lnTo>
                <a:lnTo>
                  <a:pt x="1782" y="16742"/>
                </a:lnTo>
                <a:lnTo>
                  <a:pt x="2294" y="17452"/>
                </a:lnTo>
                <a:lnTo>
                  <a:pt x="2860" y="18116"/>
                </a:lnTo>
                <a:lnTo>
                  <a:pt x="3476" y="18733"/>
                </a:lnTo>
                <a:lnTo>
                  <a:pt x="4141" y="19300"/>
                </a:lnTo>
                <a:lnTo>
                  <a:pt x="4851" y="19810"/>
                </a:lnTo>
                <a:lnTo>
                  <a:pt x="5602" y="20265"/>
                </a:lnTo>
                <a:lnTo>
                  <a:pt x="6391" y="20658"/>
                </a:lnTo>
                <a:lnTo>
                  <a:pt x="7216" y="20986"/>
                </a:lnTo>
                <a:lnTo>
                  <a:pt x="8071" y="21248"/>
                </a:lnTo>
                <a:lnTo>
                  <a:pt x="8955" y="21438"/>
                </a:lnTo>
                <a:lnTo>
                  <a:pt x="9865" y="21554"/>
                </a:lnTo>
                <a:lnTo>
                  <a:pt x="10797" y="21595"/>
                </a:lnTo>
                <a:lnTo>
                  <a:pt x="11728" y="21554"/>
                </a:lnTo>
                <a:lnTo>
                  <a:pt x="12637" y="21438"/>
                </a:lnTo>
                <a:lnTo>
                  <a:pt x="13521" y="21248"/>
                </a:lnTo>
                <a:lnTo>
                  <a:pt x="14378" y="20986"/>
                </a:lnTo>
                <a:lnTo>
                  <a:pt x="15202" y="20658"/>
                </a:lnTo>
                <a:lnTo>
                  <a:pt x="15992" y="20265"/>
                </a:lnTo>
                <a:lnTo>
                  <a:pt x="16743" y="19810"/>
                </a:lnTo>
                <a:lnTo>
                  <a:pt x="17452" y="19300"/>
                </a:lnTo>
                <a:lnTo>
                  <a:pt x="18116" y="18733"/>
                </a:lnTo>
                <a:lnTo>
                  <a:pt x="18734" y="18116"/>
                </a:lnTo>
                <a:lnTo>
                  <a:pt x="19300" y="17452"/>
                </a:lnTo>
                <a:lnTo>
                  <a:pt x="19811" y="16742"/>
                </a:lnTo>
                <a:lnTo>
                  <a:pt x="20265" y="15992"/>
                </a:lnTo>
                <a:lnTo>
                  <a:pt x="20657" y="15201"/>
                </a:lnTo>
                <a:lnTo>
                  <a:pt x="20985" y="14378"/>
                </a:lnTo>
                <a:lnTo>
                  <a:pt x="21248" y="13521"/>
                </a:lnTo>
                <a:lnTo>
                  <a:pt x="21438" y="12637"/>
                </a:lnTo>
                <a:lnTo>
                  <a:pt x="21554" y="11729"/>
                </a:lnTo>
                <a:lnTo>
                  <a:pt x="21595" y="10797"/>
                </a:lnTo>
                <a:lnTo>
                  <a:pt x="21554" y="9865"/>
                </a:lnTo>
                <a:lnTo>
                  <a:pt x="21438" y="8956"/>
                </a:lnTo>
                <a:lnTo>
                  <a:pt x="21248" y="8071"/>
                </a:lnTo>
                <a:lnTo>
                  <a:pt x="20985" y="7216"/>
                </a:lnTo>
                <a:lnTo>
                  <a:pt x="20657" y="6392"/>
                </a:lnTo>
                <a:lnTo>
                  <a:pt x="20265" y="5602"/>
                </a:lnTo>
                <a:lnTo>
                  <a:pt x="19811" y="4851"/>
                </a:lnTo>
                <a:lnTo>
                  <a:pt x="19300" y="4141"/>
                </a:lnTo>
                <a:lnTo>
                  <a:pt x="18734" y="3476"/>
                </a:lnTo>
                <a:lnTo>
                  <a:pt x="18116" y="2860"/>
                </a:lnTo>
                <a:lnTo>
                  <a:pt x="17452" y="2294"/>
                </a:lnTo>
                <a:lnTo>
                  <a:pt x="16743" y="1783"/>
                </a:lnTo>
                <a:lnTo>
                  <a:pt x="15992" y="1329"/>
                </a:lnTo>
                <a:lnTo>
                  <a:pt x="15202" y="936"/>
                </a:lnTo>
                <a:lnTo>
                  <a:pt x="14378" y="608"/>
                </a:lnTo>
                <a:lnTo>
                  <a:pt x="13521" y="347"/>
                </a:lnTo>
                <a:lnTo>
                  <a:pt x="12637" y="155"/>
                </a:lnTo>
                <a:lnTo>
                  <a:pt x="11728" y="39"/>
                </a:lnTo>
                <a:lnTo>
                  <a:pt x="10797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5" name="曲线"/>
          <p:cNvSpPr/>
          <p:nvPr/>
        </p:nvSpPr>
        <p:spPr>
          <a:xfrm>
            <a:off x="2052826" y="344424"/>
            <a:ext cx="1134110" cy="113411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7"/>
                </a:moveTo>
                <a:lnTo>
                  <a:pt x="39" y="9865"/>
                </a:lnTo>
                <a:lnTo>
                  <a:pt x="156" y="8956"/>
                </a:lnTo>
                <a:lnTo>
                  <a:pt x="346" y="8071"/>
                </a:lnTo>
                <a:lnTo>
                  <a:pt x="608" y="7216"/>
                </a:lnTo>
                <a:lnTo>
                  <a:pt x="936" y="6392"/>
                </a:lnTo>
                <a:lnTo>
                  <a:pt x="1329" y="5602"/>
                </a:lnTo>
                <a:lnTo>
                  <a:pt x="1782" y="4851"/>
                </a:lnTo>
                <a:lnTo>
                  <a:pt x="2294" y="4141"/>
                </a:lnTo>
                <a:lnTo>
                  <a:pt x="2860" y="3476"/>
                </a:lnTo>
                <a:lnTo>
                  <a:pt x="3476" y="2860"/>
                </a:lnTo>
                <a:lnTo>
                  <a:pt x="4141" y="2294"/>
                </a:lnTo>
                <a:lnTo>
                  <a:pt x="4851" y="1783"/>
                </a:lnTo>
                <a:lnTo>
                  <a:pt x="5602" y="1329"/>
                </a:lnTo>
                <a:lnTo>
                  <a:pt x="6391" y="936"/>
                </a:lnTo>
                <a:lnTo>
                  <a:pt x="7216" y="608"/>
                </a:lnTo>
                <a:lnTo>
                  <a:pt x="8071" y="347"/>
                </a:lnTo>
                <a:lnTo>
                  <a:pt x="8955" y="155"/>
                </a:lnTo>
                <a:lnTo>
                  <a:pt x="9865" y="39"/>
                </a:lnTo>
                <a:lnTo>
                  <a:pt x="10797" y="0"/>
                </a:lnTo>
                <a:lnTo>
                  <a:pt x="11728" y="39"/>
                </a:lnTo>
                <a:lnTo>
                  <a:pt x="12637" y="155"/>
                </a:lnTo>
                <a:lnTo>
                  <a:pt x="13521" y="347"/>
                </a:lnTo>
                <a:lnTo>
                  <a:pt x="14378" y="608"/>
                </a:lnTo>
                <a:lnTo>
                  <a:pt x="15202" y="936"/>
                </a:lnTo>
                <a:lnTo>
                  <a:pt x="15992" y="1329"/>
                </a:lnTo>
                <a:lnTo>
                  <a:pt x="16743" y="1783"/>
                </a:lnTo>
                <a:lnTo>
                  <a:pt x="17452" y="2294"/>
                </a:lnTo>
                <a:lnTo>
                  <a:pt x="18116" y="2860"/>
                </a:lnTo>
                <a:lnTo>
                  <a:pt x="18734" y="3476"/>
                </a:lnTo>
                <a:lnTo>
                  <a:pt x="19300" y="4141"/>
                </a:lnTo>
                <a:lnTo>
                  <a:pt x="19811" y="4851"/>
                </a:lnTo>
                <a:lnTo>
                  <a:pt x="20265" y="5602"/>
                </a:lnTo>
                <a:lnTo>
                  <a:pt x="20657" y="6392"/>
                </a:lnTo>
                <a:lnTo>
                  <a:pt x="20985" y="7216"/>
                </a:lnTo>
                <a:lnTo>
                  <a:pt x="21248" y="8071"/>
                </a:lnTo>
                <a:lnTo>
                  <a:pt x="21438" y="8956"/>
                </a:lnTo>
                <a:lnTo>
                  <a:pt x="21554" y="9865"/>
                </a:lnTo>
                <a:lnTo>
                  <a:pt x="21595" y="10797"/>
                </a:lnTo>
                <a:lnTo>
                  <a:pt x="21554" y="11729"/>
                </a:lnTo>
                <a:lnTo>
                  <a:pt x="21438" y="12637"/>
                </a:lnTo>
                <a:lnTo>
                  <a:pt x="21248" y="13521"/>
                </a:lnTo>
                <a:lnTo>
                  <a:pt x="20985" y="14378"/>
                </a:lnTo>
                <a:lnTo>
                  <a:pt x="20657" y="15201"/>
                </a:lnTo>
                <a:lnTo>
                  <a:pt x="20265" y="15992"/>
                </a:lnTo>
                <a:lnTo>
                  <a:pt x="19811" y="16742"/>
                </a:lnTo>
                <a:lnTo>
                  <a:pt x="19300" y="17452"/>
                </a:lnTo>
                <a:lnTo>
                  <a:pt x="18734" y="18116"/>
                </a:lnTo>
                <a:lnTo>
                  <a:pt x="18116" y="18733"/>
                </a:lnTo>
                <a:lnTo>
                  <a:pt x="17452" y="19300"/>
                </a:lnTo>
                <a:lnTo>
                  <a:pt x="16743" y="19810"/>
                </a:lnTo>
                <a:lnTo>
                  <a:pt x="15992" y="20265"/>
                </a:lnTo>
                <a:lnTo>
                  <a:pt x="15202" y="20658"/>
                </a:lnTo>
                <a:lnTo>
                  <a:pt x="14378" y="20986"/>
                </a:lnTo>
                <a:lnTo>
                  <a:pt x="13521" y="21248"/>
                </a:lnTo>
                <a:lnTo>
                  <a:pt x="12637" y="21438"/>
                </a:lnTo>
                <a:lnTo>
                  <a:pt x="11728" y="21554"/>
                </a:lnTo>
                <a:lnTo>
                  <a:pt x="10797" y="21595"/>
                </a:lnTo>
                <a:lnTo>
                  <a:pt x="9865" y="21554"/>
                </a:lnTo>
                <a:lnTo>
                  <a:pt x="8955" y="21438"/>
                </a:lnTo>
                <a:lnTo>
                  <a:pt x="8071" y="21248"/>
                </a:lnTo>
                <a:lnTo>
                  <a:pt x="7216" y="20986"/>
                </a:lnTo>
                <a:lnTo>
                  <a:pt x="6391" y="20658"/>
                </a:lnTo>
                <a:lnTo>
                  <a:pt x="5602" y="20265"/>
                </a:lnTo>
                <a:lnTo>
                  <a:pt x="4851" y="19810"/>
                </a:lnTo>
                <a:lnTo>
                  <a:pt x="4141" y="19300"/>
                </a:lnTo>
                <a:lnTo>
                  <a:pt x="3476" y="18733"/>
                </a:lnTo>
                <a:lnTo>
                  <a:pt x="2860" y="18116"/>
                </a:lnTo>
                <a:lnTo>
                  <a:pt x="2294" y="17452"/>
                </a:lnTo>
                <a:lnTo>
                  <a:pt x="1782" y="16742"/>
                </a:lnTo>
                <a:lnTo>
                  <a:pt x="1329" y="15992"/>
                </a:lnTo>
                <a:lnTo>
                  <a:pt x="936" y="15201"/>
                </a:lnTo>
                <a:lnTo>
                  <a:pt x="608" y="14378"/>
                </a:lnTo>
                <a:lnTo>
                  <a:pt x="346" y="13521"/>
                </a:lnTo>
                <a:lnTo>
                  <a:pt x="156" y="12637"/>
                </a:lnTo>
                <a:lnTo>
                  <a:pt x="39" y="11729"/>
                </a:lnTo>
                <a:lnTo>
                  <a:pt x="0" y="10797"/>
                </a:lnTo>
                <a:close/>
              </a:path>
            </a:pathLst>
          </a:custGeom>
          <a:noFill/>
          <a:ln w="12192" cap="flat" cmpd="sng">
            <a:solidFill>
              <a:srgbClr val="BB8B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6" name="曲线"/>
          <p:cNvSpPr/>
          <p:nvPr/>
        </p:nvSpPr>
        <p:spPr>
          <a:xfrm>
            <a:off x="2228088" y="519684"/>
            <a:ext cx="783590" cy="78358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6" y="0"/>
                </a:moveTo>
                <a:lnTo>
                  <a:pt x="9441" y="84"/>
                </a:lnTo>
                <a:lnTo>
                  <a:pt x="8137" y="329"/>
                </a:lnTo>
                <a:lnTo>
                  <a:pt x="6894" y="726"/>
                </a:lnTo>
                <a:lnTo>
                  <a:pt x="5720" y="1265"/>
                </a:lnTo>
                <a:lnTo>
                  <a:pt x="4628" y="1934"/>
                </a:lnTo>
                <a:lnTo>
                  <a:pt x="3626" y="2725"/>
                </a:lnTo>
                <a:lnTo>
                  <a:pt x="2725" y="3626"/>
                </a:lnTo>
                <a:lnTo>
                  <a:pt x="1933" y="4627"/>
                </a:lnTo>
                <a:lnTo>
                  <a:pt x="1264" y="5720"/>
                </a:lnTo>
                <a:lnTo>
                  <a:pt x="725" y="6894"/>
                </a:lnTo>
                <a:lnTo>
                  <a:pt x="329" y="8137"/>
                </a:lnTo>
                <a:lnTo>
                  <a:pt x="84" y="9442"/>
                </a:lnTo>
                <a:lnTo>
                  <a:pt x="0" y="10795"/>
                </a:lnTo>
                <a:lnTo>
                  <a:pt x="84" y="12149"/>
                </a:lnTo>
                <a:lnTo>
                  <a:pt x="329" y="13454"/>
                </a:lnTo>
                <a:lnTo>
                  <a:pt x="725" y="14697"/>
                </a:lnTo>
                <a:lnTo>
                  <a:pt x="1264" y="15871"/>
                </a:lnTo>
                <a:lnTo>
                  <a:pt x="1933" y="16964"/>
                </a:lnTo>
                <a:lnTo>
                  <a:pt x="2725" y="17965"/>
                </a:lnTo>
                <a:lnTo>
                  <a:pt x="3626" y="18866"/>
                </a:lnTo>
                <a:lnTo>
                  <a:pt x="4628" y="19657"/>
                </a:lnTo>
                <a:lnTo>
                  <a:pt x="5720" y="20326"/>
                </a:lnTo>
                <a:lnTo>
                  <a:pt x="6894" y="20866"/>
                </a:lnTo>
                <a:lnTo>
                  <a:pt x="8137" y="21262"/>
                </a:lnTo>
                <a:lnTo>
                  <a:pt x="9441" y="21507"/>
                </a:lnTo>
                <a:lnTo>
                  <a:pt x="10796" y="21592"/>
                </a:lnTo>
                <a:lnTo>
                  <a:pt x="12150" y="21507"/>
                </a:lnTo>
                <a:lnTo>
                  <a:pt x="13454" y="21262"/>
                </a:lnTo>
                <a:lnTo>
                  <a:pt x="14697" y="20866"/>
                </a:lnTo>
                <a:lnTo>
                  <a:pt x="15871" y="20326"/>
                </a:lnTo>
                <a:lnTo>
                  <a:pt x="16964" y="19657"/>
                </a:lnTo>
                <a:lnTo>
                  <a:pt x="17965" y="18866"/>
                </a:lnTo>
                <a:lnTo>
                  <a:pt x="18867" y="17965"/>
                </a:lnTo>
                <a:lnTo>
                  <a:pt x="19658" y="16964"/>
                </a:lnTo>
                <a:lnTo>
                  <a:pt x="20327" y="15871"/>
                </a:lnTo>
                <a:lnTo>
                  <a:pt x="20865" y="14697"/>
                </a:lnTo>
                <a:lnTo>
                  <a:pt x="21262" y="13454"/>
                </a:lnTo>
                <a:lnTo>
                  <a:pt x="21508" y="12149"/>
                </a:lnTo>
                <a:lnTo>
                  <a:pt x="21592" y="10795"/>
                </a:lnTo>
                <a:lnTo>
                  <a:pt x="21508" y="9442"/>
                </a:lnTo>
                <a:lnTo>
                  <a:pt x="21262" y="8137"/>
                </a:lnTo>
                <a:lnTo>
                  <a:pt x="20865" y="6894"/>
                </a:lnTo>
                <a:lnTo>
                  <a:pt x="20327" y="5720"/>
                </a:lnTo>
                <a:lnTo>
                  <a:pt x="19658" y="4627"/>
                </a:lnTo>
                <a:lnTo>
                  <a:pt x="18867" y="3626"/>
                </a:lnTo>
                <a:lnTo>
                  <a:pt x="17965" y="2725"/>
                </a:lnTo>
                <a:lnTo>
                  <a:pt x="16964" y="1934"/>
                </a:lnTo>
                <a:lnTo>
                  <a:pt x="15871" y="1265"/>
                </a:lnTo>
                <a:lnTo>
                  <a:pt x="14697" y="726"/>
                </a:lnTo>
                <a:lnTo>
                  <a:pt x="13454" y="329"/>
                </a:lnTo>
                <a:lnTo>
                  <a:pt x="12150" y="84"/>
                </a:lnTo>
                <a:lnTo>
                  <a:pt x="10796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7" name="曲线"/>
          <p:cNvSpPr/>
          <p:nvPr/>
        </p:nvSpPr>
        <p:spPr>
          <a:xfrm>
            <a:off x="2228088" y="519684"/>
            <a:ext cx="783590" cy="78358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5"/>
                </a:moveTo>
                <a:lnTo>
                  <a:pt x="84" y="9442"/>
                </a:lnTo>
                <a:lnTo>
                  <a:pt x="329" y="8137"/>
                </a:lnTo>
                <a:lnTo>
                  <a:pt x="725" y="6894"/>
                </a:lnTo>
                <a:lnTo>
                  <a:pt x="1264" y="5720"/>
                </a:lnTo>
                <a:lnTo>
                  <a:pt x="1933" y="4627"/>
                </a:lnTo>
                <a:lnTo>
                  <a:pt x="2725" y="3626"/>
                </a:lnTo>
                <a:lnTo>
                  <a:pt x="3626" y="2725"/>
                </a:lnTo>
                <a:lnTo>
                  <a:pt x="4628" y="1934"/>
                </a:lnTo>
                <a:lnTo>
                  <a:pt x="5720" y="1265"/>
                </a:lnTo>
                <a:lnTo>
                  <a:pt x="6894" y="726"/>
                </a:lnTo>
                <a:lnTo>
                  <a:pt x="8137" y="329"/>
                </a:lnTo>
                <a:lnTo>
                  <a:pt x="9441" y="84"/>
                </a:lnTo>
                <a:lnTo>
                  <a:pt x="10796" y="0"/>
                </a:lnTo>
                <a:lnTo>
                  <a:pt x="12150" y="84"/>
                </a:lnTo>
                <a:lnTo>
                  <a:pt x="13454" y="329"/>
                </a:lnTo>
                <a:lnTo>
                  <a:pt x="14697" y="726"/>
                </a:lnTo>
                <a:lnTo>
                  <a:pt x="15871" y="1265"/>
                </a:lnTo>
                <a:lnTo>
                  <a:pt x="16964" y="1934"/>
                </a:lnTo>
                <a:lnTo>
                  <a:pt x="17965" y="2725"/>
                </a:lnTo>
                <a:lnTo>
                  <a:pt x="18867" y="3626"/>
                </a:lnTo>
                <a:lnTo>
                  <a:pt x="19658" y="4627"/>
                </a:lnTo>
                <a:lnTo>
                  <a:pt x="20327" y="5720"/>
                </a:lnTo>
                <a:lnTo>
                  <a:pt x="20865" y="6894"/>
                </a:lnTo>
                <a:lnTo>
                  <a:pt x="21262" y="8137"/>
                </a:lnTo>
                <a:lnTo>
                  <a:pt x="21508" y="9442"/>
                </a:lnTo>
                <a:lnTo>
                  <a:pt x="21592" y="10795"/>
                </a:lnTo>
                <a:lnTo>
                  <a:pt x="21508" y="12149"/>
                </a:lnTo>
                <a:lnTo>
                  <a:pt x="21262" y="13454"/>
                </a:lnTo>
                <a:lnTo>
                  <a:pt x="20865" y="14697"/>
                </a:lnTo>
                <a:lnTo>
                  <a:pt x="20327" y="15871"/>
                </a:lnTo>
                <a:lnTo>
                  <a:pt x="19658" y="16964"/>
                </a:lnTo>
                <a:lnTo>
                  <a:pt x="18867" y="17965"/>
                </a:lnTo>
                <a:lnTo>
                  <a:pt x="17965" y="18866"/>
                </a:lnTo>
                <a:lnTo>
                  <a:pt x="16964" y="19657"/>
                </a:lnTo>
                <a:lnTo>
                  <a:pt x="15871" y="20326"/>
                </a:lnTo>
                <a:lnTo>
                  <a:pt x="14697" y="20866"/>
                </a:lnTo>
                <a:lnTo>
                  <a:pt x="13454" y="21262"/>
                </a:lnTo>
                <a:lnTo>
                  <a:pt x="12150" y="21507"/>
                </a:lnTo>
                <a:lnTo>
                  <a:pt x="10796" y="21592"/>
                </a:lnTo>
                <a:lnTo>
                  <a:pt x="9441" y="21507"/>
                </a:lnTo>
                <a:lnTo>
                  <a:pt x="8137" y="21262"/>
                </a:lnTo>
                <a:lnTo>
                  <a:pt x="6894" y="20866"/>
                </a:lnTo>
                <a:lnTo>
                  <a:pt x="5720" y="20326"/>
                </a:lnTo>
                <a:lnTo>
                  <a:pt x="4628" y="19657"/>
                </a:lnTo>
                <a:lnTo>
                  <a:pt x="3626" y="18866"/>
                </a:lnTo>
                <a:lnTo>
                  <a:pt x="2725" y="17965"/>
                </a:lnTo>
                <a:lnTo>
                  <a:pt x="1933" y="16964"/>
                </a:lnTo>
                <a:lnTo>
                  <a:pt x="1264" y="15871"/>
                </a:lnTo>
                <a:lnTo>
                  <a:pt x="725" y="14697"/>
                </a:lnTo>
                <a:lnTo>
                  <a:pt x="329" y="13454"/>
                </a:lnTo>
                <a:lnTo>
                  <a:pt x="84" y="12149"/>
                </a:lnTo>
                <a:lnTo>
                  <a:pt x="0" y="10795"/>
                </a:lnTo>
                <a:close/>
              </a:path>
            </a:pathLst>
          </a:custGeom>
          <a:noFill/>
          <a:ln w="12192" cap="flat" cmpd="sng">
            <a:solidFill>
              <a:srgbClr val="BB8B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8" name="曲线"/>
          <p:cNvSpPr/>
          <p:nvPr/>
        </p:nvSpPr>
        <p:spPr>
          <a:xfrm>
            <a:off x="5510784" y="0"/>
            <a:ext cx="5288280" cy="529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1981" y="21547"/>
                </a:moveTo>
                <a:lnTo>
                  <a:pt x="9648" y="21547"/>
                </a:lnTo>
                <a:lnTo>
                  <a:pt x="9840" y="21600"/>
                </a:lnTo>
                <a:lnTo>
                  <a:pt x="11789" y="21600"/>
                </a:lnTo>
                <a:lnTo>
                  <a:pt x="11981" y="21547"/>
                </a:lnTo>
                <a:lnTo>
                  <a:pt x="11981" y="21547"/>
                </a:lnTo>
                <a:close/>
                <a:moveTo>
                  <a:pt x="12361" y="21496"/>
                </a:moveTo>
                <a:lnTo>
                  <a:pt x="9268" y="21496"/>
                </a:lnTo>
                <a:lnTo>
                  <a:pt x="9457" y="21547"/>
                </a:lnTo>
                <a:lnTo>
                  <a:pt x="12172" y="21547"/>
                </a:lnTo>
                <a:lnTo>
                  <a:pt x="12361" y="21496"/>
                </a:lnTo>
                <a:lnTo>
                  <a:pt x="12361" y="21496"/>
                </a:lnTo>
                <a:close/>
                <a:moveTo>
                  <a:pt x="12737" y="21444"/>
                </a:moveTo>
                <a:lnTo>
                  <a:pt x="8891" y="21444"/>
                </a:lnTo>
                <a:lnTo>
                  <a:pt x="9080" y="21496"/>
                </a:lnTo>
                <a:lnTo>
                  <a:pt x="12550" y="21496"/>
                </a:lnTo>
                <a:lnTo>
                  <a:pt x="12737" y="21444"/>
                </a:lnTo>
                <a:lnTo>
                  <a:pt x="12737" y="21444"/>
                </a:lnTo>
                <a:close/>
                <a:moveTo>
                  <a:pt x="21600" y="0"/>
                </a:moveTo>
                <a:lnTo>
                  <a:pt x="10815" y="0"/>
                </a:lnTo>
                <a:lnTo>
                  <a:pt x="10618" y="51"/>
                </a:lnTo>
                <a:lnTo>
                  <a:pt x="9840" y="51"/>
                </a:lnTo>
                <a:lnTo>
                  <a:pt x="9648" y="103"/>
                </a:lnTo>
                <a:lnTo>
                  <a:pt x="9457" y="103"/>
                </a:lnTo>
                <a:lnTo>
                  <a:pt x="9268" y="155"/>
                </a:lnTo>
                <a:lnTo>
                  <a:pt x="9080" y="155"/>
                </a:lnTo>
                <a:lnTo>
                  <a:pt x="8891" y="207"/>
                </a:lnTo>
                <a:lnTo>
                  <a:pt x="8705" y="207"/>
                </a:lnTo>
                <a:lnTo>
                  <a:pt x="7079" y="673"/>
                </a:lnTo>
                <a:lnTo>
                  <a:pt x="6905" y="776"/>
                </a:lnTo>
                <a:lnTo>
                  <a:pt x="6563" y="880"/>
                </a:lnTo>
                <a:lnTo>
                  <a:pt x="6393" y="984"/>
                </a:lnTo>
                <a:lnTo>
                  <a:pt x="6224" y="1035"/>
                </a:lnTo>
                <a:lnTo>
                  <a:pt x="6059" y="1139"/>
                </a:lnTo>
                <a:lnTo>
                  <a:pt x="5894" y="1191"/>
                </a:lnTo>
                <a:lnTo>
                  <a:pt x="5569" y="1397"/>
                </a:lnTo>
                <a:lnTo>
                  <a:pt x="5408" y="1450"/>
                </a:lnTo>
                <a:lnTo>
                  <a:pt x="5250" y="1553"/>
                </a:lnTo>
                <a:lnTo>
                  <a:pt x="4939" y="1761"/>
                </a:lnTo>
                <a:lnTo>
                  <a:pt x="4636" y="1968"/>
                </a:lnTo>
                <a:lnTo>
                  <a:pt x="4338" y="2175"/>
                </a:lnTo>
                <a:lnTo>
                  <a:pt x="4051" y="2382"/>
                </a:lnTo>
                <a:lnTo>
                  <a:pt x="3909" y="2538"/>
                </a:lnTo>
                <a:lnTo>
                  <a:pt x="3769" y="2641"/>
                </a:lnTo>
                <a:lnTo>
                  <a:pt x="3632" y="2745"/>
                </a:lnTo>
                <a:lnTo>
                  <a:pt x="3496" y="2848"/>
                </a:lnTo>
                <a:lnTo>
                  <a:pt x="3362" y="3003"/>
                </a:lnTo>
                <a:lnTo>
                  <a:pt x="3231" y="3107"/>
                </a:lnTo>
                <a:lnTo>
                  <a:pt x="3103" y="3263"/>
                </a:lnTo>
                <a:lnTo>
                  <a:pt x="2976" y="3366"/>
                </a:lnTo>
                <a:lnTo>
                  <a:pt x="2852" y="3522"/>
                </a:lnTo>
                <a:lnTo>
                  <a:pt x="2729" y="3677"/>
                </a:lnTo>
                <a:lnTo>
                  <a:pt x="2608" y="3781"/>
                </a:lnTo>
                <a:lnTo>
                  <a:pt x="2491" y="3936"/>
                </a:lnTo>
                <a:lnTo>
                  <a:pt x="2376" y="4092"/>
                </a:lnTo>
                <a:lnTo>
                  <a:pt x="2262" y="4195"/>
                </a:lnTo>
                <a:lnTo>
                  <a:pt x="2152" y="4351"/>
                </a:lnTo>
                <a:lnTo>
                  <a:pt x="2042" y="4506"/>
                </a:lnTo>
                <a:lnTo>
                  <a:pt x="1936" y="4661"/>
                </a:lnTo>
                <a:lnTo>
                  <a:pt x="1833" y="4817"/>
                </a:lnTo>
                <a:lnTo>
                  <a:pt x="1732" y="4972"/>
                </a:lnTo>
                <a:lnTo>
                  <a:pt x="1633" y="5128"/>
                </a:lnTo>
                <a:lnTo>
                  <a:pt x="1538" y="5283"/>
                </a:lnTo>
                <a:lnTo>
                  <a:pt x="1444" y="5438"/>
                </a:lnTo>
                <a:lnTo>
                  <a:pt x="1354" y="5593"/>
                </a:lnTo>
                <a:lnTo>
                  <a:pt x="1267" y="5749"/>
                </a:lnTo>
                <a:lnTo>
                  <a:pt x="1180" y="5905"/>
                </a:lnTo>
                <a:lnTo>
                  <a:pt x="1098" y="6060"/>
                </a:lnTo>
                <a:lnTo>
                  <a:pt x="1018" y="6267"/>
                </a:lnTo>
                <a:lnTo>
                  <a:pt x="941" y="6423"/>
                </a:lnTo>
                <a:lnTo>
                  <a:pt x="868" y="6578"/>
                </a:lnTo>
                <a:lnTo>
                  <a:pt x="795" y="6733"/>
                </a:lnTo>
                <a:lnTo>
                  <a:pt x="728" y="6941"/>
                </a:lnTo>
                <a:lnTo>
                  <a:pt x="662" y="7096"/>
                </a:lnTo>
                <a:lnTo>
                  <a:pt x="599" y="7251"/>
                </a:lnTo>
                <a:lnTo>
                  <a:pt x="538" y="7458"/>
                </a:lnTo>
                <a:lnTo>
                  <a:pt x="482" y="7614"/>
                </a:lnTo>
                <a:lnTo>
                  <a:pt x="428" y="7821"/>
                </a:lnTo>
                <a:lnTo>
                  <a:pt x="378" y="7976"/>
                </a:lnTo>
                <a:lnTo>
                  <a:pt x="330" y="8184"/>
                </a:lnTo>
                <a:lnTo>
                  <a:pt x="285" y="8339"/>
                </a:lnTo>
                <a:lnTo>
                  <a:pt x="243" y="8546"/>
                </a:lnTo>
                <a:lnTo>
                  <a:pt x="205" y="8702"/>
                </a:lnTo>
                <a:lnTo>
                  <a:pt x="169" y="8909"/>
                </a:lnTo>
                <a:lnTo>
                  <a:pt x="137" y="9116"/>
                </a:lnTo>
                <a:lnTo>
                  <a:pt x="108" y="9271"/>
                </a:lnTo>
                <a:lnTo>
                  <a:pt x="83" y="9479"/>
                </a:lnTo>
                <a:lnTo>
                  <a:pt x="62" y="9686"/>
                </a:lnTo>
                <a:lnTo>
                  <a:pt x="43" y="9841"/>
                </a:lnTo>
                <a:lnTo>
                  <a:pt x="27" y="10048"/>
                </a:lnTo>
                <a:lnTo>
                  <a:pt x="14" y="10256"/>
                </a:lnTo>
                <a:lnTo>
                  <a:pt x="6" y="10410"/>
                </a:lnTo>
                <a:lnTo>
                  <a:pt x="0" y="10618"/>
                </a:lnTo>
                <a:lnTo>
                  <a:pt x="0" y="10824"/>
                </a:lnTo>
                <a:lnTo>
                  <a:pt x="0" y="11033"/>
                </a:lnTo>
                <a:lnTo>
                  <a:pt x="6" y="11240"/>
                </a:lnTo>
                <a:lnTo>
                  <a:pt x="14" y="11395"/>
                </a:lnTo>
                <a:lnTo>
                  <a:pt x="27" y="11601"/>
                </a:lnTo>
                <a:lnTo>
                  <a:pt x="43" y="11810"/>
                </a:lnTo>
                <a:lnTo>
                  <a:pt x="62" y="11964"/>
                </a:lnTo>
                <a:lnTo>
                  <a:pt x="83" y="12172"/>
                </a:lnTo>
                <a:lnTo>
                  <a:pt x="108" y="12378"/>
                </a:lnTo>
                <a:lnTo>
                  <a:pt x="137" y="12535"/>
                </a:lnTo>
                <a:lnTo>
                  <a:pt x="169" y="12742"/>
                </a:lnTo>
                <a:lnTo>
                  <a:pt x="205" y="12948"/>
                </a:lnTo>
                <a:lnTo>
                  <a:pt x="243" y="13105"/>
                </a:lnTo>
                <a:lnTo>
                  <a:pt x="285" y="13312"/>
                </a:lnTo>
                <a:lnTo>
                  <a:pt x="330" y="13467"/>
                </a:lnTo>
                <a:lnTo>
                  <a:pt x="378" y="13674"/>
                </a:lnTo>
                <a:lnTo>
                  <a:pt x="428" y="13830"/>
                </a:lnTo>
                <a:lnTo>
                  <a:pt x="482" y="14037"/>
                </a:lnTo>
                <a:lnTo>
                  <a:pt x="538" y="14192"/>
                </a:lnTo>
                <a:lnTo>
                  <a:pt x="599" y="14400"/>
                </a:lnTo>
                <a:lnTo>
                  <a:pt x="662" y="14555"/>
                </a:lnTo>
                <a:lnTo>
                  <a:pt x="728" y="14710"/>
                </a:lnTo>
                <a:lnTo>
                  <a:pt x="795" y="14917"/>
                </a:lnTo>
                <a:lnTo>
                  <a:pt x="868" y="15073"/>
                </a:lnTo>
                <a:lnTo>
                  <a:pt x="941" y="15228"/>
                </a:lnTo>
                <a:lnTo>
                  <a:pt x="1018" y="15384"/>
                </a:lnTo>
                <a:lnTo>
                  <a:pt x="1098" y="15590"/>
                </a:lnTo>
                <a:lnTo>
                  <a:pt x="1180" y="15746"/>
                </a:lnTo>
                <a:lnTo>
                  <a:pt x="1267" y="15902"/>
                </a:lnTo>
                <a:lnTo>
                  <a:pt x="1354" y="16057"/>
                </a:lnTo>
                <a:lnTo>
                  <a:pt x="1444" y="16212"/>
                </a:lnTo>
                <a:lnTo>
                  <a:pt x="1538" y="16368"/>
                </a:lnTo>
                <a:lnTo>
                  <a:pt x="1633" y="16523"/>
                </a:lnTo>
                <a:lnTo>
                  <a:pt x="1732" y="16679"/>
                </a:lnTo>
                <a:lnTo>
                  <a:pt x="1833" y="16834"/>
                </a:lnTo>
                <a:lnTo>
                  <a:pt x="1936" y="16989"/>
                </a:lnTo>
                <a:lnTo>
                  <a:pt x="2042" y="17145"/>
                </a:lnTo>
                <a:lnTo>
                  <a:pt x="2152" y="17300"/>
                </a:lnTo>
                <a:lnTo>
                  <a:pt x="2262" y="17456"/>
                </a:lnTo>
                <a:lnTo>
                  <a:pt x="2376" y="17559"/>
                </a:lnTo>
                <a:lnTo>
                  <a:pt x="2491" y="17715"/>
                </a:lnTo>
                <a:lnTo>
                  <a:pt x="2608" y="17870"/>
                </a:lnTo>
                <a:lnTo>
                  <a:pt x="2729" y="17974"/>
                </a:lnTo>
                <a:lnTo>
                  <a:pt x="2852" y="18129"/>
                </a:lnTo>
                <a:lnTo>
                  <a:pt x="2976" y="18284"/>
                </a:lnTo>
                <a:lnTo>
                  <a:pt x="3103" y="18388"/>
                </a:lnTo>
                <a:lnTo>
                  <a:pt x="3231" y="18543"/>
                </a:lnTo>
                <a:lnTo>
                  <a:pt x="3362" y="18647"/>
                </a:lnTo>
                <a:lnTo>
                  <a:pt x="3496" y="18802"/>
                </a:lnTo>
                <a:lnTo>
                  <a:pt x="3632" y="18906"/>
                </a:lnTo>
                <a:lnTo>
                  <a:pt x="3769" y="19010"/>
                </a:lnTo>
                <a:lnTo>
                  <a:pt x="3909" y="19113"/>
                </a:lnTo>
                <a:lnTo>
                  <a:pt x="4051" y="19269"/>
                </a:lnTo>
                <a:lnTo>
                  <a:pt x="4193" y="19372"/>
                </a:lnTo>
                <a:lnTo>
                  <a:pt x="4486" y="19579"/>
                </a:lnTo>
                <a:lnTo>
                  <a:pt x="4787" y="19787"/>
                </a:lnTo>
                <a:lnTo>
                  <a:pt x="5094" y="19993"/>
                </a:lnTo>
                <a:lnTo>
                  <a:pt x="5408" y="20201"/>
                </a:lnTo>
                <a:lnTo>
                  <a:pt x="5569" y="20253"/>
                </a:lnTo>
                <a:lnTo>
                  <a:pt x="5894" y="20459"/>
                </a:lnTo>
                <a:lnTo>
                  <a:pt x="6059" y="20512"/>
                </a:lnTo>
                <a:lnTo>
                  <a:pt x="6224" y="20614"/>
                </a:lnTo>
                <a:lnTo>
                  <a:pt x="6393" y="20667"/>
                </a:lnTo>
                <a:lnTo>
                  <a:pt x="6563" y="20771"/>
                </a:lnTo>
                <a:lnTo>
                  <a:pt x="6905" y="20874"/>
                </a:lnTo>
                <a:lnTo>
                  <a:pt x="7079" y="20978"/>
                </a:lnTo>
                <a:lnTo>
                  <a:pt x="8705" y="21444"/>
                </a:lnTo>
                <a:lnTo>
                  <a:pt x="12925" y="21444"/>
                </a:lnTo>
                <a:lnTo>
                  <a:pt x="14549" y="20978"/>
                </a:lnTo>
                <a:lnTo>
                  <a:pt x="14723" y="20874"/>
                </a:lnTo>
                <a:lnTo>
                  <a:pt x="15068" y="20771"/>
                </a:lnTo>
                <a:lnTo>
                  <a:pt x="15237" y="20667"/>
                </a:lnTo>
                <a:lnTo>
                  <a:pt x="15405" y="20614"/>
                </a:lnTo>
                <a:lnTo>
                  <a:pt x="15570" y="20512"/>
                </a:lnTo>
                <a:lnTo>
                  <a:pt x="15736" y="20459"/>
                </a:lnTo>
                <a:lnTo>
                  <a:pt x="16061" y="20253"/>
                </a:lnTo>
                <a:lnTo>
                  <a:pt x="16220" y="20201"/>
                </a:lnTo>
                <a:lnTo>
                  <a:pt x="16535" y="19993"/>
                </a:lnTo>
                <a:lnTo>
                  <a:pt x="16842" y="19787"/>
                </a:lnTo>
                <a:lnTo>
                  <a:pt x="17143" y="19579"/>
                </a:lnTo>
                <a:lnTo>
                  <a:pt x="17436" y="19372"/>
                </a:lnTo>
                <a:lnTo>
                  <a:pt x="17579" y="19269"/>
                </a:lnTo>
                <a:lnTo>
                  <a:pt x="17721" y="19113"/>
                </a:lnTo>
                <a:lnTo>
                  <a:pt x="17860" y="19010"/>
                </a:lnTo>
                <a:lnTo>
                  <a:pt x="17998" y="18906"/>
                </a:lnTo>
                <a:lnTo>
                  <a:pt x="18133" y="18802"/>
                </a:lnTo>
                <a:lnTo>
                  <a:pt x="18267" y="18647"/>
                </a:lnTo>
                <a:lnTo>
                  <a:pt x="18397" y="18543"/>
                </a:lnTo>
                <a:lnTo>
                  <a:pt x="18526" y="18388"/>
                </a:lnTo>
                <a:lnTo>
                  <a:pt x="18653" y="18284"/>
                </a:lnTo>
                <a:lnTo>
                  <a:pt x="18779" y="18129"/>
                </a:lnTo>
                <a:lnTo>
                  <a:pt x="18901" y="17974"/>
                </a:lnTo>
                <a:lnTo>
                  <a:pt x="19020" y="17870"/>
                </a:lnTo>
                <a:lnTo>
                  <a:pt x="19139" y="17715"/>
                </a:lnTo>
                <a:lnTo>
                  <a:pt x="19254" y="17559"/>
                </a:lnTo>
                <a:lnTo>
                  <a:pt x="19367" y="17456"/>
                </a:lnTo>
                <a:lnTo>
                  <a:pt x="19478" y="17300"/>
                </a:lnTo>
                <a:lnTo>
                  <a:pt x="19587" y="17145"/>
                </a:lnTo>
                <a:lnTo>
                  <a:pt x="19692" y="16989"/>
                </a:lnTo>
                <a:lnTo>
                  <a:pt x="19796" y="16834"/>
                </a:lnTo>
                <a:lnTo>
                  <a:pt x="19896" y="16679"/>
                </a:lnTo>
                <a:lnTo>
                  <a:pt x="19996" y="16523"/>
                </a:lnTo>
                <a:lnTo>
                  <a:pt x="20091" y="16368"/>
                </a:lnTo>
                <a:lnTo>
                  <a:pt x="20185" y="16212"/>
                </a:lnTo>
                <a:lnTo>
                  <a:pt x="20274" y="16057"/>
                </a:lnTo>
                <a:lnTo>
                  <a:pt x="20362" y="15902"/>
                </a:lnTo>
                <a:lnTo>
                  <a:pt x="20449" y="15746"/>
                </a:lnTo>
                <a:lnTo>
                  <a:pt x="20531" y="15590"/>
                </a:lnTo>
                <a:lnTo>
                  <a:pt x="20611" y="15384"/>
                </a:lnTo>
                <a:lnTo>
                  <a:pt x="20688" y="15228"/>
                </a:lnTo>
                <a:lnTo>
                  <a:pt x="20762" y="15073"/>
                </a:lnTo>
                <a:lnTo>
                  <a:pt x="20834" y="14917"/>
                </a:lnTo>
                <a:lnTo>
                  <a:pt x="20903" y="14710"/>
                </a:lnTo>
                <a:lnTo>
                  <a:pt x="20968" y="14555"/>
                </a:lnTo>
                <a:lnTo>
                  <a:pt x="21031" y="14400"/>
                </a:lnTo>
                <a:lnTo>
                  <a:pt x="21091" y="14192"/>
                </a:lnTo>
                <a:lnTo>
                  <a:pt x="21148" y="14037"/>
                </a:lnTo>
                <a:lnTo>
                  <a:pt x="21201" y="13830"/>
                </a:lnTo>
                <a:lnTo>
                  <a:pt x="21253" y="13674"/>
                </a:lnTo>
                <a:lnTo>
                  <a:pt x="21300" y="13467"/>
                </a:lnTo>
                <a:lnTo>
                  <a:pt x="21345" y="13312"/>
                </a:lnTo>
                <a:lnTo>
                  <a:pt x="21387" y="13105"/>
                </a:lnTo>
                <a:lnTo>
                  <a:pt x="21424" y="12948"/>
                </a:lnTo>
                <a:lnTo>
                  <a:pt x="21459" y="12742"/>
                </a:lnTo>
                <a:lnTo>
                  <a:pt x="21492" y="12535"/>
                </a:lnTo>
                <a:lnTo>
                  <a:pt x="21521" y="12378"/>
                </a:lnTo>
                <a:lnTo>
                  <a:pt x="21545" y="12172"/>
                </a:lnTo>
                <a:lnTo>
                  <a:pt x="21568" y="11964"/>
                </a:lnTo>
                <a:lnTo>
                  <a:pt x="21586" y="11810"/>
                </a:lnTo>
                <a:lnTo>
                  <a:pt x="21600" y="11654"/>
                </a:lnTo>
                <a:lnTo>
                  <a:pt x="21600" y="0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1" name="矩形"/>
          <p:cNvSpPr/>
          <p:nvPr/>
        </p:nvSpPr>
        <p:spPr>
          <a:xfrm>
            <a:off x="9108185" y="6199937"/>
            <a:ext cx="756920" cy="36194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-35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L</a:t>
            </a:r>
            <a:r>
              <a:rPr lang="en-US" altLang="zh-CN" sz="2400" b="1" i="0" u="none" strike="noStrike" kern="1200" cap="none" spc="-5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OGO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72" name="矩形"/>
          <p:cNvSpPr/>
          <p:nvPr/>
        </p:nvSpPr>
        <p:spPr>
          <a:xfrm>
            <a:off x="572981" y="2561236"/>
            <a:ext cx="9917390" cy="154114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6600" b="1" i="0" u="none" strike="noStrike" kern="1200" cap="none" spc="-5" baseline="0">
                <a:solidFill>
                  <a:schemeClr val="tx1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消防安全标志辨识培训</a:t>
            </a:r>
            <a:endParaRPr lang="en-US" altLang="zh-CN" sz="6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1935"/>
              </a:spcBef>
              <a:spcAft>
                <a:spcPts val="0"/>
              </a:spcAft>
              <a:buNone/>
            </a:pP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7053785" y="4050685"/>
            <a:ext cx="2093780" cy="4228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125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125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125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655348" y="5155624"/>
            <a:ext cx="796875" cy="796875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595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595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7756022" y="5156167"/>
            <a:ext cx="796875" cy="796875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595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595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8856697" y="5155624"/>
            <a:ext cx="796875" cy="796875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595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595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19" y="89991"/>
            <a:ext cx="1060252" cy="5354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200" name="矩形"/>
          <p:cNvSpPr/>
          <p:nvPr/>
        </p:nvSpPr>
        <p:spPr>
          <a:xfrm>
            <a:off x="1409700" y="4203192"/>
            <a:ext cx="1800225" cy="1018539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290" rIns="0" bIns="0" anchor="t" anchorCtr="0">
            <a:spAutoFit/>
          </a:bodyPr>
          <a:lstStyle/>
          <a:p>
            <a:pPr marL="654685" indent="-63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拉开  P</a:t>
            </a:r>
            <a:r>
              <a:rPr lang="en-US" altLang="zh-CN" sz="1600" b="0" i="0" u="none" strike="noStrike" kern="1200" cap="none" spc="-1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U</a:t>
            </a:r>
            <a:r>
              <a:rPr lang="en-US" altLang="zh-CN" sz="1600" b="0" i="0" u="none" strike="noStrike" kern="1200" cap="none" spc="-10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LL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8478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提示门的来开方  向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01" name="矩形"/>
          <p:cNvSpPr/>
          <p:nvPr/>
        </p:nvSpPr>
        <p:spPr>
          <a:xfrm>
            <a:off x="1441703" y="2081784"/>
            <a:ext cx="1799844" cy="172821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2" name="矩形"/>
          <p:cNvSpPr/>
          <p:nvPr/>
        </p:nvSpPr>
        <p:spPr>
          <a:xfrm>
            <a:off x="3584447" y="2081784"/>
            <a:ext cx="1679448" cy="174802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3" name="矩形"/>
          <p:cNvSpPr/>
          <p:nvPr/>
        </p:nvSpPr>
        <p:spPr>
          <a:xfrm>
            <a:off x="5591555" y="2081784"/>
            <a:ext cx="1903474" cy="175107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4" name="矩形"/>
          <p:cNvSpPr/>
          <p:nvPr/>
        </p:nvSpPr>
        <p:spPr>
          <a:xfrm>
            <a:off x="7778495" y="2081784"/>
            <a:ext cx="1679448" cy="174802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5" name="矩形"/>
          <p:cNvSpPr/>
          <p:nvPr/>
        </p:nvSpPr>
        <p:spPr>
          <a:xfrm>
            <a:off x="3523488" y="4203192"/>
            <a:ext cx="1801494" cy="1018539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290" rIns="0" bIns="0" anchor="t" anchorCtr="0">
            <a:spAutoFit/>
          </a:bodyPr>
          <a:lstStyle/>
          <a:p>
            <a:pPr marL="621665" indent="63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推开  P</a:t>
            </a:r>
            <a:r>
              <a:rPr lang="en-US" altLang="zh-CN" sz="1600" b="0" i="0" u="none" strike="noStrike" kern="1200" cap="none" spc="-1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U</a:t>
            </a:r>
            <a:r>
              <a:rPr lang="en-US" altLang="zh-CN" sz="1600" b="0" i="0" u="none" strike="noStrike" kern="1200" cap="none" spc="-10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SH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8605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提示门的推开方  向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06" name="矩形"/>
          <p:cNvSpPr/>
          <p:nvPr/>
        </p:nvSpPr>
        <p:spPr>
          <a:xfrm>
            <a:off x="7841742" y="5976945"/>
            <a:ext cx="1444625" cy="21589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10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启紧急逃生出口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07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208" name="矩形"/>
          <p:cNvSpPr/>
          <p:nvPr/>
        </p:nvSpPr>
        <p:spPr>
          <a:xfrm>
            <a:off x="7665719" y="4203192"/>
            <a:ext cx="1905000" cy="1732915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290" rIns="0" bIns="0" anchor="t" anchorCtr="0">
            <a:spAutoFit/>
          </a:bodyPr>
          <a:lstStyle/>
          <a:p>
            <a:pPr marL="406400" indent="-63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击碎板面  BREAK</a:t>
            </a:r>
            <a:r>
              <a:rPr lang="en-US" altLang="zh-CN" sz="1600" b="0" i="0" u="none" strike="noStrike" kern="1200" cap="none" spc="-80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600" b="0" i="0" u="none" strike="noStrike" kern="1200" cap="none" spc="-50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TO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40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OBTAIN</a:t>
            </a:r>
            <a:r>
              <a:rPr lang="en-US" altLang="zh-CN" sz="1600" b="0" i="0" u="none" strike="noStrike" kern="1200" cap="none" spc="-80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600" b="0" i="0" u="none" strike="noStrike" kern="1200" cap="none" spc="-1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ACCESS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" indent="-108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提示需击碎板面才  能取出</a:t>
            </a:r>
            <a:r>
              <a:rPr lang="zh-CN" altLang="en-US" sz="1600" b="0" i="0" u="none" strike="noStrike" kern="1200" cap="none" spc="0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钥</a:t>
            </a:r>
            <a:r>
              <a:rPr lang="zh-CN" altLang="en-US" sz="1600" b="0" i="0" u="none" strike="noStrike" kern="1200" cap="none" spc="-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匙、</a:t>
            </a:r>
            <a:r>
              <a:rPr lang="zh-CN" altLang="en-US" sz="1600" b="0" i="0" u="none" strike="noStrike" kern="1200" cap="none" spc="0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工</a:t>
            </a:r>
            <a:r>
              <a:rPr lang="zh-CN" altLang="en-US" sz="1600" b="0" i="0" u="none" strike="noStrike" kern="1200" cap="none" spc="-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具，  操作应急设备或开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09" name="矩形"/>
          <p:cNvSpPr/>
          <p:nvPr/>
        </p:nvSpPr>
        <p:spPr>
          <a:xfrm>
            <a:off x="5565647" y="4203192"/>
            <a:ext cx="1955800" cy="1256664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290" rIns="0" bIns="0" anchor="t" anchorCtr="0">
            <a:spAutoFit/>
          </a:bodyPr>
          <a:lstStyle/>
          <a:p>
            <a:pPr marL="170180" indent="49974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逃生梯  ESCAPE</a:t>
            </a:r>
            <a:r>
              <a:rPr lang="en-US" altLang="zh-CN" sz="1600" b="0" i="0" u="none" strike="noStrike" kern="1200" cap="none" spc="-80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600" b="0" i="0" u="none" strike="noStrike" kern="1200" cap="none" spc="0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LADDER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568325" indent="-40576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提示固定安装逃生  梯的位置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10" name="矩形"/>
          <p:cNvSpPr/>
          <p:nvPr/>
        </p:nvSpPr>
        <p:spPr>
          <a:xfrm>
            <a:off x="699008" y="350265"/>
            <a:ext cx="42926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一、消防安全标识的组成和种类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11" name="矩形"/>
          <p:cNvSpPr/>
          <p:nvPr/>
        </p:nvSpPr>
        <p:spPr>
          <a:xfrm>
            <a:off x="810259" y="1219073"/>
            <a:ext cx="2061845" cy="2952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紧急疏散逃生标志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216" name="矩形"/>
          <p:cNvSpPr/>
          <p:nvPr/>
        </p:nvSpPr>
        <p:spPr>
          <a:xfrm>
            <a:off x="1409700" y="4203192"/>
            <a:ext cx="1800225" cy="1256664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290" rIns="0" bIns="0" anchor="t" anchorCtr="0">
            <a:spAutoFit/>
          </a:bodyPr>
          <a:lstStyle/>
          <a:p>
            <a:pPr marL="175260" indent="31369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灭火设备  FIRE</a:t>
            </a:r>
            <a:r>
              <a:rPr lang="en-US" altLang="zh-CN" sz="1600" b="0" i="0" u="none" strike="noStrike" kern="1200" cap="none" spc="-65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600" b="0" i="0" u="none" strike="noStrike" kern="1200" cap="none" spc="-10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FIGHTING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7020" indent="-10223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标示灭火设备集  中摆放的位置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17" name="矩形"/>
          <p:cNvSpPr/>
          <p:nvPr/>
        </p:nvSpPr>
        <p:spPr>
          <a:xfrm>
            <a:off x="876096" y="1169162"/>
            <a:ext cx="1552575" cy="2952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灭火设备标志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18" name="矩形"/>
          <p:cNvSpPr/>
          <p:nvPr/>
        </p:nvSpPr>
        <p:spPr>
          <a:xfrm>
            <a:off x="3444240" y="4203192"/>
            <a:ext cx="1800225" cy="1494790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290" rIns="0" bIns="0" anchor="t" anchorCtr="0">
            <a:spAutoFit/>
          </a:bodyPr>
          <a:lstStyle/>
          <a:p>
            <a:pPr marL="157480" indent="127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手提式灭火器  </a:t>
            </a:r>
            <a:r>
              <a:rPr lang="en-US" altLang="zh-CN" sz="1600" b="0" i="0" u="none" strike="noStrike" kern="1200" cap="none" spc="-30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PORTABLE</a:t>
            </a:r>
            <a:r>
              <a:rPr lang="en-US" altLang="zh-CN" sz="1600" b="0" i="0" u="none" strike="noStrike" kern="1200" cap="none" spc="-55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600" b="0" i="0" u="none" strike="noStrike" kern="1200" cap="none" spc="-5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FIRE  </a:t>
            </a:r>
            <a:r>
              <a:rPr lang="en-US" altLang="zh-CN" sz="1600" b="0" i="0" u="none" strike="noStrike" kern="1200" cap="none" spc="0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E</a:t>
            </a:r>
            <a:r>
              <a:rPr lang="en-US" altLang="zh-CN" sz="1600" b="0" i="0" u="none" strike="noStrike" kern="1200" cap="none" spc="10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X</a:t>
            </a:r>
            <a:r>
              <a:rPr lang="en-US" altLang="zh-CN" sz="1600" b="0" i="0" u="none" strike="noStrike" kern="1200" cap="none" spc="-10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T</a:t>
            </a:r>
            <a:r>
              <a:rPr lang="en-US" altLang="zh-CN" sz="1600" b="0" i="0" u="none" strike="noStrike" kern="1200" cap="none" spc="-15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I</a:t>
            </a:r>
            <a:r>
              <a:rPr lang="en-US" altLang="zh-CN" sz="1600" b="0" i="0" u="none" strike="noStrike" kern="1200" cap="none" spc="-5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NG</a:t>
            </a:r>
            <a:r>
              <a:rPr lang="en-US" altLang="zh-CN" sz="1600" b="0" i="0" u="none" strike="noStrike" kern="1200" cap="none" spc="-15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U</a:t>
            </a:r>
            <a:r>
              <a:rPr lang="en-US" altLang="zh-CN" sz="1600" b="0" i="0" u="none" strike="noStrike" kern="1200" cap="none" spc="-5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ISHER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8478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提示手提式灭火  器的位置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19" name="矩形"/>
          <p:cNvSpPr/>
          <p:nvPr/>
        </p:nvSpPr>
        <p:spPr>
          <a:xfrm>
            <a:off x="7665719" y="4203192"/>
            <a:ext cx="1905000" cy="1018539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290" rIns="0" bIns="0" anchor="t" anchorCtr="0">
            <a:spAutoFit/>
          </a:bodyPr>
          <a:lstStyle/>
          <a:p>
            <a:pPr marL="217170" indent="42672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消防炮  FIRE</a:t>
            </a:r>
            <a:r>
              <a:rPr lang="en-US" altLang="zh-CN" sz="1600" b="0" i="0" u="none" strike="noStrike" kern="1200" cap="none" spc="-65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600" b="0" i="0" u="none" strike="noStrike" kern="1200" cap="none" spc="-20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MONITOR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3779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DB2927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提示消防炮的位置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20" name="矩形"/>
          <p:cNvSpPr/>
          <p:nvPr/>
        </p:nvSpPr>
        <p:spPr>
          <a:xfrm>
            <a:off x="5477255" y="4203192"/>
            <a:ext cx="1955800" cy="310514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21" name="矩形"/>
          <p:cNvSpPr/>
          <p:nvPr/>
        </p:nvSpPr>
        <p:spPr>
          <a:xfrm>
            <a:off x="7769352" y="2089404"/>
            <a:ext cx="1801366" cy="172821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22" name="矩形"/>
          <p:cNvSpPr/>
          <p:nvPr/>
        </p:nvSpPr>
        <p:spPr>
          <a:xfrm>
            <a:off x="5672327" y="2077212"/>
            <a:ext cx="1728215" cy="172821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23" name="矩形"/>
          <p:cNvSpPr/>
          <p:nvPr/>
        </p:nvSpPr>
        <p:spPr>
          <a:xfrm>
            <a:off x="3503676" y="2086355"/>
            <a:ext cx="1799844" cy="172821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24" name="矩形"/>
          <p:cNvSpPr/>
          <p:nvPr/>
        </p:nvSpPr>
        <p:spPr>
          <a:xfrm>
            <a:off x="1406651" y="2121408"/>
            <a:ext cx="1728215" cy="16565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25" name="矩形"/>
          <p:cNvSpPr/>
          <p:nvPr/>
        </p:nvSpPr>
        <p:spPr>
          <a:xfrm>
            <a:off x="699008" y="350265"/>
            <a:ext cx="42926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一、消防安全标识的组成和种类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26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pPr marL="25400"/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231" name="矩形"/>
          <p:cNvSpPr/>
          <p:nvPr/>
        </p:nvSpPr>
        <p:spPr>
          <a:xfrm>
            <a:off x="699008" y="350265"/>
            <a:ext cx="42926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一、消防安全标识的组成和种类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32" name="矩形"/>
          <p:cNvSpPr/>
          <p:nvPr/>
        </p:nvSpPr>
        <p:spPr>
          <a:xfrm>
            <a:off x="1409700" y="4203192"/>
            <a:ext cx="1800225" cy="1735454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290" rIns="0" bIns="0" anchor="t" anchorCtr="0">
            <a:spAutoFit/>
          </a:bodyPr>
          <a:lstStyle/>
          <a:p>
            <a:pPr marL="86995" indent="19939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消防软管卷盘  </a:t>
            </a:r>
            <a:r>
              <a:rPr lang="en-US" altLang="zh-CN" sz="1600" b="1" i="0" u="none" strike="noStrike" kern="1200" cap="none" spc="-1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FIRE HOSE</a:t>
            </a:r>
            <a:r>
              <a:rPr lang="en-US" altLang="zh-CN" sz="1600" b="1" i="0" u="none" strike="noStrike" kern="1200" cap="none" spc="-4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600" b="1" i="0" u="none" strike="noStrike" kern="1200" cap="none" spc="-1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REEL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endParaRPr lang="en-US" altLang="zh-CN" sz="17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8478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标示消防软管卷  盘、消火栓箱、  消防水带的位置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33" name="矩形"/>
          <p:cNvSpPr/>
          <p:nvPr/>
        </p:nvSpPr>
        <p:spPr>
          <a:xfrm>
            <a:off x="3494532" y="4203192"/>
            <a:ext cx="1801494" cy="1732280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290" rIns="0" bIns="0" anchor="t" anchorCtr="0">
            <a:spAutoFit/>
          </a:bodyPr>
          <a:lstStyle/>
          <a:p>
            <a:pPr marL="127635" indent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地下消火栓  </a:t>
            </a:r>
            <a:r>
              <a:rPr lang="en-US" altLang="zh-CN" sz="1600" b="1" i="0" u="none" strike="noStrike" kern="1200" cap="none" spc="-1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UNDE</a:t>
            </a:r>
            <a:r>
              <a:rPr lang="en-US" altLang="zh-CN" sz="1600" b="1" i="0" u="none" strike="noStrike" kern="1200" cap="none" spc="-3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R</a:t>
            </a:r>
            <a:r>
              <a:rPr lang="en-US" altLang="zh-CN" sz="1600" b="1" i="0" u="none" strike="noStrike" kern="1200" cap="none" spc="-1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G</a:t>
            </a:r>
            <a:r>
              <a:rPr lang="en-US" altLang="zh-CN" sz="1600" b="1" i="0" u="none" strike="noStrike" kern="1200" cap="none" spc="-1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R</a:t>
            </a:r>
            <a:r>
              <a:rPr lang="en-US" altLang="zh-CN" sz="1600" b="1" i="0" u="none" strike="noStrike" kern="1200" cap="none" spc="-1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OUN  </a:t>
            </a:r>
            <a:r>
              <a:rPr lang="en-US" altLang="zh-CN" sz="1600" b="1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D </a:t>
            </a:r>
            <a:r>
              <a:rPr lang="en-US" altLang="zh-CN" sz="1600" b="1" i="0" u="none" strike="noStrike" kern="1200" cap="none" spc="-1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FIRE  HYDRANT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8605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提示地下消火栓  的位置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34" name="矩形"/>
          <p:cNvSpPr/>
          <p:nvPr/>
        </p:nvSpPr>
        <p:spPr>
          <a:xfrm>
            <a:off x="5554979" y="2034540"/>
            <a:ext cx="1801366" cy="172821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35" name="矩形"/>
          <p:cNvSpPr/>
          <p:nvPr/>
        </p:nvSpPr>
        <p:spPr>
          <a:xfrm>
            <a:off x="7685531" y="2043684"/>
            <a:ext cx="1799844" cy="172821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36" name="矩形"/>
          <p:cNvSpPr/>
          <p:nvPr/>
        </p:nvSpPr>
        <p:spPr>
          <a:xfrm>
            <a:off x="3497578" y="2028444"/>
            <a:ext cx="1728215" cy="172821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37" name="矩形"/>
          <p:cNvSpPr/>
          <p:nvPr/>
        </p:nvSpPr>
        <p:spPr>
          <a:xfrm>
            <a:off x="1440179" y="2028444"/>
            <a:ext cx="1728214" cy="172821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38" name="矩形"/>
          <p:cNvSpPr/>
          <p:nvPr/>
        </p:nvSpPr>
        <p:spPr>
          <a:xfrm>
            <a:off x="5580888" y="4203192"/>
            <a:ext cx="1800225" cy="1735454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290" rIns="0" bIns="0" anchor="t" anchorCtr="0">
            <a:spAutoFit/>
          </a:bodyPr>
          <a:lstStyle/>
          <a:p>
            <a:pPr marL="179705" indent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消防水泵接合器  SIAMESE  </a:t>
            </a:r>
            <a:r>
              <a:rPr lang="en-US" altLang="zh-CN" sz="1600" b="1" i="0" u="none" strike="noStrike" kern="1200" cap="none" spc="-2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C</a:t>
            </a:r>
            <a:r>
              <a:rPr lang="en-US" altLang="zh-CN" sz="1600" b="1" i="0" u="none" strike="noStrike" kern="1200" cap="none" spc="-1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ONNECT</a:t>
            </a:r>
            <a:r>
              <a:rPr lang="en-US" altLang="zh-CN" sz="1600" b="1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I</a:t>
            </a:r>
            <a:r>
              <a:rPr lang="en-US" altLang="zh-CN" sz="1600" b="1" i="0" u="none" strike="noStrike" kern="1200" cap="none" spc="-1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ON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endParaRPr lang="en-US" altLang="zh-CN" sz="17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8542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提示消防水泵接  合器的位置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39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pPr marL="25400"/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240" name="矩形"/>
          <p:cNvSpPr/>
          <p:nvPr/>
        </p:nvSpPr>
        <p:spPr>
          <a:xfrm>
            <a:off x="7665719" y="4203192"/>
            <a:ext cx="1801495" cy="1494790"/>
          </a:xfrm>
          <a:prstGeom prst="rect">
            <a:avLst/>
          </a:prstGeom>
          <a:noFill/>
          <a:ln w="9143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290" rIns="0" bIns="0" anchor="t" anchorCtr="0">
            <a:spAutoFit/>
          </a:bodyPr>
          <a:lstStyle/>
          <a:p>
            <a:pPr marL="122555" indent="-254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地上消火栓  </a:t>
            </a:r>
            <a:r>
              <a:rPr lang="en-US" altLang="zh-CN" sz="1600" b="1" i="0" u="none" strike="noStrike" kern="1200" cap="none" spc="-1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OVERGROUND  </a:t>
            </a:r>
            <a:r>
              <a:rPr lang="en-US" altLang="zh-CN" sz="1600" b="1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FIRE</a:t>
            </a:r>
            <a:r>
              <a:rPr lang="en-US" altLang="zh-CN" sz="1600" b="1" i="0" u="none" strike="noStrike" kern="1200" cap="none" spc="-9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600" b="1" i="0" u="none" strike="noStrike" kern="1200" cap="none" spc="-1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HYDRANT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8669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提示地上消火栓  的位置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41" name="矩形"/>
          <p:cNvSpPr/>
          <p:nvPr/>
        </p:nvSpPr>
        <p:spPr>
          <a:xfrm>
            <a:off x="876096" y="1169162"/>
            <a:ext cx="1552575" cy="2952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灭火设备标志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矩形"/>
          <p:cNvSpPr/>
          <p:nvPr/>
        </p:nvSpPr>
        <p:spPr>
          <a:xfrm>
            <a:off x="10350500" y="6014415"/>
            <a:ext cx="251458" cy="2381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12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  <p:sp>
        <p:nvSpPr>
          <p:cNvPr id="246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247" name="矩形"/>
          <p:cNvSpPr/>
          <p:nvPr/>
        </p:nvSpPr>
        <p:spPr>
          <a:xfrm>
            <a:off x="699008" y="350265"/>
            <a:ext cx="42926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一、消防安全标识的组成和种类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48" name="矩形"/>
          <p:cNvSpPr/>
          <p:nvPr/>
        </p:nvSpPr>
        <p:spPr>
          <a:xfrm>
            <a:off x="7827264" y="3977640"/>
            <a:ext cx="2011678" cy="16352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49" name="矩形"/>
          <p:cNvSpPr/>
          <p:nvPr/>
        </p:nvSpPr>
        <p:spPr>
          <a:xfrm>
            <a:off x="3584447" y="3963924"/>
            <a:ext cx="1886711" cy="176022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50" name="曲线"/>
          <p:cNvSpPr/>
          <p:nvPr/>
        </p:nvSpPr>
        <p:spPr>
          <a:xfrm>
            <a:off x="1612391" y="3278124"/>
            <a:ext cx="1477009" cy="73914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600"/>
                </a:moveTo>
                <a:lnTo>
                  <a:pt x="21596" y="21600"/>
                </a:lnTo>
                <a:lnTo>
                  <a:pt x="21596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51" name="矩形"/>
          <p:cNvSpPr/>
          <p:nvPr/>
        </p:nvSpPr>
        <p:spPr>
          <a:xfrm>
            <a:off x="1735963" y="3318002"/>
            <a:ext cx="1231264" cy="419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2451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禁止吸烟  NO</a:t>
            </a:r>
            <a:r>
              <a:rPr lang="en-US" altLang="zh-CN" sz="1400" b="0" i="0" u="none" strike="noStrike" kern="1200" cap="none" spc="-11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SMOKING</a:t>
            </a:r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52" name="矩形"/>
          <p:cNvSpPr/>
          <p:nvPr/>
        </p:nvSpPr>
        <p:spPr>
          <a:xfrm>
            <a:off x="820013" y="1082802"/>
            <a:ext cx="1807209" cy="2952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禁止、警告标志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53" name="矩形"/>
          <p:cNvSpPr/>
          <p:nvPr/>
        </p:nvSpPr>
        <p:spPr>
          <a:xfrm>
            <a:off x="3712464" y="3278124"/>
            <a:ext cx="1477010" cy="463548"/>
          </a:xfrm>
          <a:prstGeom prst="rect">
            <a:avLst/>
          </a:prstGeom>
          <a:noFill/>
          <a:ln w="9143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925" rIns="0" bIns="0" anchor="t" anchorCtr="0">
            <a:spAutoFit/>
          </a:bodyPr>
          <a:lstStyle/>
          <a:p>
            <a:pPr marL="146685" indent="22987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rPr lang="zh-CN" altLang="en-US" sz="1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禁止烟火  NO</a:t>
            </a:r>
            <a:r>
              <a:rPr lang="en-US" altLang="zh-CN" sz="1400" b="0" i="0" u="none" strike="noStrike" kern="1200" cap="none" spc="-8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BURNING</a:t>
            </a:r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54" name="矩形"/>
          <p:cNvSpPr/>
          <p:nvPr/>
        </p:nvSpPr>
        <p:spPr>
          <a:xfrm>
            <a:off x="8208264" y="3294888"/>
            <a:ext cx="1384300" cy="672464"/>
          </a:xfrm>
          <a:prstGeom prst="rect">
            <a:avLst/>
          </a:prstGeom>
          <a:noFill/>
          <a:ln w="9143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290" rIns="0" bIns="0" anchor="t" anchorCtr="0">
            <a:spAutoFit/>
          </a:bodyPr>
          <a:lstStyle/>
          <a:p>
            <a:pPr marL="153035" indent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zh-CN" altLang="en-US" sz="1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禁止燃放鞭炮  </a:t>
            </a:r>
            <a:r>
              <a:rPr lang="en-US" altLang="zh-CN" sz="1400" b="0" i="0" u="none" strike="noStrike" kern="1200" cap="none" spc="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NO   </a:t>
            </a:r>
            <a:r>
              <a:rPr lang="en-US" altLang="zh-CN" sz="1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FIERWORKS</a:t>
            </a:r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55" name="矩形"/>
          <p:cNvSpPr/>
          <p:nvPr/>
        </p:nvSpPr>
        <p:spPr>
          <a:xfrm>
            <a:off x="5812534" y="3294888"/>
            <a:ext cx="1772920" cy="672464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290" rIns="0" bIns="0" anchor="t" anchorCtr="0">
            <a:spAutoFit/>
          </a:bodyPr>
          <a:lstStyle/>
          <a:p>
            <a:pPr marL="1270" indent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zh-CN" altLang="en-US" sz="1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禁止放易燃物</a:t>
            </a:r>
            <a:endParaRPr lang="en-US" altLang="zh-CN" sz="1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17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i="0" u="none" strike="noStrike" kern="1200" cap="none" spc="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NO</a:t>
            </a:r>
            <a:r>
              <a:rPr lang="en-US" altLang="zh-CN" sz="1400" b="0" i="0" u="none" strike="noStrike" kern="1200" cap="none" spc="-10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FLAMMABLE</a:t>
            </a:r>
            <a:endParaRPr lang="en-US" altLang="zh-CN" sz="1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63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i="0" u="none" strike="noStrike" kern="1200" cap="none" spc="-2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MATERIALS</a:t>
            </a:r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56" name="矩形"/>
          <p:cNvSpPr/>
          <p:nvPr/>
        </p:nvSpPr>
        <p:spPr>
          <a:xfrm>
            <a:off x="5759196" y="1478280"/>
            <a:ext cx="1905000" cy="172059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57" name="矩形"/>
          <p:cNvSpPr/>
          <p:nvPr/>
        </p:nvSpPr>
        <p:spPr>
          <a:xfrm>
            <a:off x="3646932" y="1478280"/>
            <a:ext cx="1778507" cy="172059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58" name="矩形"/>
          <p:cNvSpPr/>
          <p:nvPr/>
        </p:nvSpPr>
        <p:spPr>
          <a:xfrm>
            <a:off x="1427987" y="1324356"/>
            <a:ext cx="1885188" cy="188671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59" name="矩形"/>
          <p:cNvSpPr/>
          <p:nvPr/>
        </p:nvSpPr>
        <p:spPr>
          <a:xfrm>
            <a:off x="5737859" y="4131564"/>
            <a:ext cx="1822704" cy="163524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60" name="矩形"/>
          <p:cNvSpPr/>
          <p:nvPr/>
        </p:nvSpPr>
        <p:spPr>
          <a:xfrm>
            <a:off x="1557527" y="3980688"/>
            <a:ext cx="1760220" cy="1633727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61" name="矩形"/>
          <p:cNvSpPr/>
          <p:nvPr/>
        </p:nvSpPr>
        <p:spPr>
          <a:xfrm>
            <a:off x="1427988" y="5628130"/>
            <a:ext cx="1995170" cy="883285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5560" rIns="0" bIns="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zh-CN" altLang="en-US" sz="1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禁止用水灭火</a:t>
            </a:r>
            <a:endParaRPr lang="en-US" altLang="zh-CN" sz="1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9367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i="0" u="none" strike="noStrike" kern="1200" cap="none" spc="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DO </a:t>
            </a:r>
            <a:r>
              <a:rPr lang="en-US" altLang="zh-CN" sz="1400" b="0" i="0" u="none" strike="noStrike" kern="1200" cap="none" spc="-2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NOT  </a:t>
            </a:r>
            <a:r>
              <a:rPr lang="en-US" altLang="zh-CN" sz="1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EXTINGUISH</a:t>
            </a:r>
            <a:r>
              <a:rPr lang="en-US" altLang="zh-CN" sz="1400" b="0" i="0" u="none" strike="noStrike" kern="1200" cap="none" spc="-7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WITH  </a:t>
            </a:r>
            <a:r>
              <a:rPr lang="en-US" altLang="zh-CN" sz="1400" b="0" i="0" u="none" strike="noStrike" kern="1200" cap="none" spc="-4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WATER</a:t>
            </a:r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62" name="矩形"/>
          <p:cNvSpPr/>
          <p:nvPr/>
        </p:nvSpPr>
        <p:spPr>
          <a:xfrm>
            <a:off x="3814571" y="5669280"/>
            <a:ext cx="1477010" cy="673099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925" rIns="0" bIns="0" anchor="t" anchorCtr="0">
            <a:spAutoFit/>
          </a:bodyPr>
          <a:lstStyle/>
          <a:p>
            <a:pPr marL="268605" indent="-1905" algn="ctr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rPr lang="zh-CN" altLang="en-US" sz="1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禁止阻塞  DO </a:t>
            </a:r>
            <a:r>
              <a:rPr lang="en-US" altLang="zh-CN" sz="1400" b="0" i="0" u="none" strike="noStrike" kern="1200" cap="none" spc="-2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NOT  </a:t>
            </a:r>
            <a:r>
              <a:rPr lang="en-US" altLang="zh-CN" sz="1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OB</a:t>
            </a:r>
            <a:r>
              <a:rPr lang="en-US" altLang="zh-CN" sz="1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S</a:t>
            </a:r>
            <a:r>
              <a:rPr lang="en-US" altLang="zh-CN" sz="1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T</a:t>
            </a:r>
            <a:r>
              <a:rPr lang="en-US" altLang="zh-CN" sz="1400" b="0" i="0" u="none" strike="noStrike" kern="1200" cap="none" spc="-1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R</a:t>
            </a:r>
            <a:r>
              <a:rPr lang="en-US" altLang="zh-CN" sz="1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U</a:t>
            </a:r>
            <a:r>
              <a:rPr lang="en-US" altLang="zh-CN" sz="1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CT</a:t>
            </a:r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63" name="矩形"/>
          <p:cNvSpPr/>
          <p:nvPr/>
        </p:nvSpPr>
        <p:spPr>
          <a:xfrm>
            <a:off x="8033004" y="5664706"/>
            <a:ext cx="1617344" cy="883918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6194" rIns="0" bIns="0" anchor="t" anchorCtr="0">
            <a:spAutoFit/>
          </a:bodyPr>
          <a:lstStyle/>
          <a:p>
            <a:pPr marL="260350" indent="-635" algn="ctr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None/>
            </a:pPr>
            <a:r>
              <a:rPr lang="zh-CN" altLang="en-US" sz="1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当心易燃物  </a:t>
            </a:r>
            <a:r>
              <a:rPr lang="en-US" altLang="zh-CN" sz="1400" b="0" i="0" u="none" strike="noStrike" kern="1200" cap="none" spc="-1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WARNING:  </a:t>
            </a:r>
            <a:r>
              <a:rPr lang="en-US" altLang="zh-CN" sz="1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F</a:t>
            </a:r>
            <a:r>
              <a:rPr lang="en-US" altLang="zh-CN" sz="1400" b="0" i="0" u="none" strike="noStrike" kern="1200" cap="none" spc="4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L</a:t>
            </a:r>
            <a:r>
              <a:rPr lang="en-US" altLang="zh-CN" sz="1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A</a:t>
            </a:r>
            <a:r>
              <a:rPr lang="en-US" altLang="zh-CN" sz="1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r>
              <a:rPr lang="en-US" altLang="zh-CN" sz="1400" b="0" i="0" u="none" strike="noStrike" kern="1200" cap="none" spc="-1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r>
              <a:rPr lang="en-US" altLang="zh-CN" sz="1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ABLE  </a:t>
            </a:r>
            <a:r>
              <a:rPr lang="en-US" altLang="zh-CN" sz="1400" b="0" i="0" u="none" strike="noStrike" kern="1200" cap="none" spc="-2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MATERIAL</a:t>
            </a:r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64" name="矩形"/>
          <p:cNvSpPr/>
          <p:nvPr/>
        </p:nvSpPr>
        <p:spPr>
          <a:xfrm>
            <a:off x="5844540" y="5711952"/>
            <a:ext cx="1656712" cy="463550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925" rIns="0" bIns="0" anchor="t" anchorCtr="0">
            <a:spAutoFit/>
          </a:bodyPr>
          <a:lstStyle/>
          <a:p>
            <a:pPr marL="210185" indent="257175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rPr lang="zh-CN" altLang="en-US" sz="1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禁止锁闭  DO </a:t>
            </a:r>
            <a:r>
              <a:rPr lang="en-US" altLang="zh-CN" sz="1400" b="0" i="0" u="none" strike="noStrike" kern="1200" cap="none" spc="-2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NOT</a:t>
            </a:r>
            <a:r>
              <a:rPr lang="en-US" altLang="zh-CN" sz="1400" b="0" i="0" u="none" strike="noStrike" kern="1200" cap="none" spc="-10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400" b="0" i="0" u="none" strike="noStrike" kern="1200" cap="none" spc="-1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LOCK</a:t>
            </a:r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65" name="矩形"/>
          <p:cNvSpPr/>
          <p:nvPr/>
        </p:nvSpPr>
        <p:spPr>
          <a:xfrm>
            <a:off x="7997951" y="1601724"/>
            <a:ext cx="1871471" cy="1588007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270" name="矩形"/>
          <p:cNvSpPr/>
          <p:nvPr/>
        </p:nvSpPr>
        <p:spPr>
          <a:xfrm>
            <a:off x="699008" y="350265"/>
            <a:ext cx="42926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一、消防安全标识的组成和种类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71" name="矩形"/>
          <p:cNvSpPr/>
          <p:nvPr/>
        </p:nvSpPr>
        <p:spPr>
          <a:xfrm>
            <a:off x="1078991" y="4331208"/>
            <a:ext cx="4075429" cy="1506536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41910" rIns="0" bIns="0" anchor="t" anchorCtr="0">
            <a:spAutoFit/>
          </a:bodyPr>
          <a:lstStyle/>
          <a:p>
            <a:pPr marL="0" indent="0" algn="ctr">
              <a:lnSpc>
                <a:spcPts val="1915"/>
              </a:lnSpc>
              <a:spcBef>
                <a:spcPts val="33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1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疏散方向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1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DIRECTION OF</a:t>
            </a:r>
            <a:r>
              <a:rPr lang="en-US" altLang="zh-CN" sz="1600" b="0" i="0" u="none" strike="noStrike" kern="1200" cap="none" spc="15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 </a:t>
            </a:r>
            <a:r>
              <a:rPr lang="en-US" altLang="zh-CN" sz="1600" b="0" i="0" u="none" strike="noStrike" kern="1200" cap="none" spc="-1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ESCAPE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  <a:p>
            <a:pPr marL="0" indent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270" indent="1133475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指示安全出口方向  箭头的</a:t>
            </a:r>
            <a:r>
              <a:rPr lang="zh-CN" altLang="en-US" sz="1600" b="0" i="0" u="none" strike="noStrike" kern="1200" cap="none" spc="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</a:t>
            </a:r>
            <a:r>
              <a:rPr lang="zh-CN" altLang="en-US" sz="1600" b="0" i="0" u="none" strike="noStrike" kern="1200" cap="none" spc="-5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向还</a:t>
            </a:r>
            <a:r>
              <a:rPr lang="zh-CN" altLang="en-US" sz="1600" b="0" i="0" u="none" strike="noStrike" kern="1200" cap="none" spc="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</a:t>
            </a:r>
            <a:r>
              <a:rPr lang="zh-CN" altLang="en-US" sz="1600" b="0" i="0" u="none" strike="noStrike" kern="1200" cap="none" spc="-5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为上、</a:t>
            </a:r>
            <a:r>
              <a:rPr lang="zh-CN" altLang="en-US" sz="1600" b="0" i="0" u="none" strike="noStrike" kern="1200" cap="none" spc="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</a:t>
            </a:r>
            <a:r>
              <a:rPr lang="zh-CN" altLang="en-US" sz="1600" b="0" i="0" u="none" strike="noStrike" kern="1200" cap="none" spc="-5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、左</a:t>
            </a:r>
            <a:r>
              <a:rPr lang="zh-CN" altLang="en-US" sz="1600" b="0" i="0" u="none" strike="noStrike" kern="1200" cap="none" spc="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</a:t>
            </a:r>
            <a:r>
              <a:rPr lang="zh-CN" altLang="en-US" sz="1600" b="0" i="0" u="none" strike="noStrike" kern="1200" cap="none" spc="-5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、右上</a:t>
            </a:r>
            <a:r>
              <a:rPr lang="zh-CN" altLang="en-US" sz="1600" b="0" i="0" u="none" strike="noStrike" kern="1200" cap="none" spc="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1600" b="0" i="0" u="none" strike="noStrike" kern="1200" cap="none" spc="-5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右、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1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右下等组合使用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2" name="矩形"/>
          <p:cNvSpPr/>
          <p:nvPr/>
        </p:nvSpPr>
        <p:spPr>
          <a:xfrm>
            <a:off x="876096" y="1049655"/>
            <a:ext cx="1552575" cy="2952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方向辅助标志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73" name="矩形"/>
          <p:cNvSpPr/>
          <p:nvPr/>
        </p:nvSpPr>
        <p:spPr>
          <a:xfrm>
            <a:off x="5423915" y="4331208"/>
            <a:ext cx="4010025" cy="1741805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42545" rIns="0" bIns="0" anchor="t" anchorCtr="0">
            <a:spAutoFit/>
          </a:bodyPr>
          <a:lstStyle/>
          <a:p>
            <a:pPr marL="151765" indent="1270" algn="ctr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1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火灾报警装置或灭火设备的方向  </a:t>
            </a:r>
            <a:r>
              <a:rPr lang="en-US" altLang="zh-CN" sz="1600" b="0" i="0" u="none" strike="noStrike" kern="1200" cap="none" spc="-1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DIRECTION OF FIRE </a:t>
            </a:r>
            <a:r>
              <a:rPr lang="en-US" altLang="zh-CN" sz="1600" b="0" i="0" u="none" strike="noStrike" kern="1200" cap="none" spc="-5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ALARM </a:t>
            </a:r>
            <a:r>
              <a:rPr lang="en-US" altLang="zh-CN" sz="1600" b="0" i="0" u="none" strike="noStrike" kern="1200" cap="none" spc="-1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DEVICE  OR FIREFIGHTING</a:t>
            </a:r>
            <a:r>
              <a:rPr lang="en-US" altLang="zh-CN" sz="1600" b="0" i="0" u="none" strike="noStrike" kern="1200" cap="none" spc="55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 </a:t>
            </a:r>
            <a:r>
              <a:rPr lang="en-US" altLang="zh-CN" sz="1600" b="0" i="0" u="none" strike="noStrike" kern="1200" cap="none" spc="-1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EQUIPMENT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  <a:p>
            <a:pPr marL="0" indent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74625" indent="12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指示火灾报警装置或灭火设备的方位  </a:t>
            </a:r>
            <a:r>
              <a:rPr lang="zh-CN" altLang="en-US" sz="1600" b="0" i="0" u="none" strike="noStrike" kern="1200" cap="none" spc="-1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箭头的方向还可为上、下、左上、</a:t>
            </a:r>
            <a:r>
              <a:rPr lang="zh-CN" altLang="en-US" sz="1600" b="0" i="0" u="none" strike="noStrike" kern="1200" cap="none" spc="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右</a:t>
            </a:r>
            <a:r>
              <a:rPr lang="zh-CN" altLang="en-US" sz="1600" b="0" i="0" u="none" strike="noStrike" kern="1200" cap="none" spc="-1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上、  </a:t>
            </a:r>
            <a:r>
              <a:rPr lang="zh-CN" altLang="en-US" sz="1600" b="0" i="0" u="none" strike="noStrike" kern="1200" cap="none" spc="-5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右、右下等组合使用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4" name="矩形"/>
          <p:cNvSpPr/>
          <p:nvPr/>
        </p:nvSpPr>
        <p:spPr>
          <a:xfrm>
            <a:off x="3134867" y="1842516"/>
            <a:ext cx="2033016" cy="2033016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75" name="矩形"/>
          <p:cNvSpPr/>
          <p:nvPr/>
        </p:nvSpPr>
        <p:spPr>
          <a:xfrm>
            <a:off x="1078991" y="1842516"/>
            <a:ext cx="1987296" cy="204673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76" name="矩形"/>
          <p:cNvSpPr/>
          <p:nvPr/>
        </p:nvSpPr>
        <p:spPr>
          <a:xfrm>
            <a:off x="7469123" y="1819656"/>
            <a:ext cx="2033015" cy="20086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77" name="矩形"/>
          <p:cNvSpPr/>
          <p:nvPr/>
        </p:nvSpPr>
        <p:spPr>
          <a:xfrm>
            <a:off x="5408676" y="1819656"/>
            <a:ext cx="1991866" cy="205587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78" name="矩形"/>
          <p:cNvSpPr/>
          <p:nvPr/>
        </p:nvSpPr>
        <p:spPr>
          <a:xfrm>
            <a:off x="10350500" y="6043217"/>
            <a:ext cx="251458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13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矩形"/>
          <p:cNvSpPr/>
          <p:nvPr/>
        </p:nvSpPr>
        <p:spPr>
          <a:xfrm>
            <a:off x="9167621" y="829691"/>
            <a:ext cx="1015365" cy="7016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3619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过渡页</a:t>
            </a: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Transition</a:t>
            </a:r>
            <a:r>
              <a:rPr lang="en-US" altLang="zh-CN" sz="1600" b="0" i="0" u="none" strike="noStrike" kern="1200" cap="none" spc="-12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 </a:t>
            </a:r>
            <a:r>
              <a:rPr lang="en-US" altLang="zh-CN" sz="1600" b="0" i="0" u="none" strike="noStrike" kern="1200" cap="none" spc="-1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Page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gency FB" charset="0"/>
              <a:ea typeface="宋体" panose="02010600030101010101" pitchFamily="2" charset="-122"/>
              <a:cs typeface="Agency FB" charset="0"/>
            </a:endParaRPr>
          </a:p>
        </p:txBody>
      </p:sp>
      <p:sp>
        <p:nvSpPr>
          <p:cNvPr id="283" name="矩形"/>
          <p:cNvSpPr/>
          <p:nvPr/>
        </p:nvSpPr>
        <p:spPr>
          <a:xfrm>
            <a:off x="3012439" y="2740659"/>
            <a:ext cx="6248400" cy="48577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第二章</a:t>
            </a:r>
            <a:r>
              <a:rPr lang="en-US" altLang="zh-CN" sz="3200" b="1" i="0" u="none" strike="noStrike" kern="1200" cap="none" spc="-6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3200" b="1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消防安全标识的尺寸及组合</a:t>
            </a:r>
            <a:endParaRPr lang="zh-CN" altLang="en-US" sz="32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84" name="矩形"/>
          <p:cNvSpPr/>
          <p:nvPr/>
        </p:nvSpPr>
        <p:spPr>
          <a:xfrm>
            <a:off x="3632453" y="3641979"/>
            <a:ext cx="4819648" cy="71754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9085" algn="l"/>
              </a:tabLst>
            </a:pP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•	</a:t>
            </a:r>
            <a:r>
              <a:rPr lang="en-US" altLang="zh-CN" sz="2000" b="0" i="0" u="none" strike="noStrike" kern="1200" cap="none" spc="-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2.1</a:t>
            </a:r>
            <a:r>
              <a:rPr lang="en-US" altLang="zh-CN" sz="2000" b="0" i="0" u="none" strike="noStrike" kern="1200" cap="none" spc="-5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消防安全标识常用的型号及公称尺寸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299085" algn="l"/>
              </a:tabLst>
            </a:pP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•	</a:t>
            </a:r>
            <a:r>
              <a:rPr lang="en-US" altLang="zh-CN" sz="2000" b="0" i="0" u="none" strike="noStrike" kern="1200" cap="none" spc="-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2.2</a:t>
            </a:r>
            <a:r>
              <a:rPr lang="en-US" altLang="zh-CN" sz="2000" b="0" i="0" u="none" strike="noStrike" kern="1200" cap="none" spc="-7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单个的图标和箭头、文字的组合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317" name="矩形"/>
          <p:cNvSpPr/>
          <p:nvPr/>
        </p:nvSpPr>
        <p:spPr>
          <a:xfrm>
            <a:off x="699008" y="350265"/>
            <a:ext cx="42926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二、消防安全标识的尺寸及组合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18" name="矩形"/>
          <p:cNvSpPr/>
          <p:nvPr/>
        </p:nvSpPr>
        <p:spPr>
          <a:xfrm>
            <a:off x="606550" y="4846320"/>
            <a:ext cx="1489075" cy="757554"/>
          </a:xfrm>
          <a:prstGeom prst="rect">
            <a:avLst/>
          </a:prstGeom>
          <a:noFill/>
          <a:ln w="9144" cap="flat" cmpd="sng">
            <a:solidFill>
              <a:srgbClr val="004E96"/>
            </a:solidFill>
            <a:prstDash val="solid"/>
            <a:round/>
          </a:ln>
        </p:spPr>
        <p:txBody>
          <a:bodyPr vert="horz" wrap="square" lIns="0" tIns="33655" rIns="0" bIns="0" anchor="t" anchorCtr="0">
            <a:spAutoFit/>
          </a:bodyPr>
          <a:lstStyle/>
          <a:p>
            <a:pPr marL="73025" indent="-44450" algn="l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火灾报</a:t>
            </a:r>
            <a:r>
              <a:rPr lang="zh-CN" altLang="en-US" sz="16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警</a:t>
            </a:r>
            <a:r>
              <a:rPr lang="zh-CN" altLang="en-US" sz="16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装置，  灭火设备标志  </a:t>
            </a:r>
            <a:r>
              <a:rPr lang="zh-CN" altLang="en-US" sz="1600" b="0" i="0" u="none" strike="noStrike" kern="1200" cap="none" spc="-1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的设计尺寸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19" name="矩形"/>
          <p:cNvSpPr/>
          <p:nvPr/>
        </p:nvSpPr>
        <p:spPr>
          <a:xfrm>
            <a:off x="2514600" y="4846320"/>
            <a:ext cx="1586865" cy="757554"/>
          </a:xfrm>
          <a:prstGeom prst="rect">
            <a:avLst/>
          </a:prstGeom>
          <a:noFill/>
          <a:ln w="9144" cap="flat" cmpd="sng">
            <a:solidFill>
              <a:srgbClr val="004E96"/>
            </a:solidFill>
            <a:prstDash val="solid"/>
            <a:round/>
          </a:ln>
        </p:spPr>
        <p:txBody>
          <a:bodyPr vert="horz" wrap="square" lIns="0" tIns="33655" rIns="0" bIns="0" anchor="t" anchorCtr="0">
            <a:spAutoFit/>
          </a:bodyPr>
          <a:lstStyle/>
          <a:p>
            <a:pPr marL="180975" indent="0" algn="ctr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紧急疏散逃生  标志的设计尺  寸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20" name="矩形"/>
          <p:cNvSpPr/>
          <p:nvPr/>
        </p:nvSpPr>
        <p:spPr>
          <a:xfrm>
            <a:off x="4579620" y="4846320"/>
            <a:ext cx="1521460" cy="519429"/>
          </a:xfrm>
          <a:prstGeom prst="rect">
            <a:avLst/>
          </a:prstGeom>
          <a:noFill/>
          <a:ln w="9144" cap="flat" cmpd="sng">
            <a:solidFill>
              <a:srgbClr val="004E96"/>
            </a:solidFill>
            <a:prstDash val="solid"/>
            <a:round/>
          </a:ln>
        </p:spPr>
        <p:txBody>
          <a:bodyPr vert="horz" wrap="square" lIns="0" tIns="33655" rIns="0" bIns="0" anchor="t" anchorCtr="0">
            <a:spAutoFit/>
          </a:bodyPr>
          <a:lstStyle/>
          <a:p>
            <a:pPr marL="451485" indent="-304165" algn="l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禁止标志的设  计尺寸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21" name="矩形"/>
          <p:cNvSpPr/>
          <p:nvPr/>
        </p:nvSpPr>
        <p:spPr>
          <a:xfrm>
            <a:off x="6614159" y="4846320"/>
            <a:ext cx="1637030" cy="519429"/>
          </a:xfrm>
          <a:prstGeom prst="rect">
            <a:avLst/>
          </a:prstGeom>
          <a:noFill/>
          <a:ln w="9144" cap="flat" cmpd="sng">
            <a:solidFill>
              <a:srgbClr val="004E96"/>
            </a:solidFill>
            <a:prstDash val="solid"/>
            <a:round/>
          </a:ln>
        </p:spPr>
        <p:txBody>
          <a:bodyPr vert="horz" wrap="square" lIns="0" tIns="33655" rIns="0" bIns="0" anchor="t" anchorCtr="0">
            <a:spAutoFit/>
          </a:bodyPr>
          <a:lstStyle/>
          <a:p>
            <a:pPr marL="610870" indent="-506095" algn="l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警告标志的设计  尺寸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22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23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24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25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26" name="矩形"/>
          <p:cNvSpPr/>
          <p:nvPr/>
        </p:nvSpPr>
        <p:spPr>
          <a:xfrm>
            <a:off x="9287256" y="1357884"/>
            <a:ext cx="1320165" cy="174688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133350" rIns="0" bIns="0" anchor="t" anchorCtr="0">
            <a:spAutoFit/>
          </a:bodyPr>
          <a:lstStyle/>
          <a:p>
            <a:pPr marL="110490" indent="0" algn="just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2.1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消防安全  标识常用  的型号及  公称尺寸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7" name="矩形"/>
          <p:cNvSpPr/>
          <p:nvPr/>
        </p:nvSpPr>
        <p:spPr>
          <a:xfrm>
            <a:off x="6239255" y="2033016"/>
            <a:ext cx="2330196" cy="204977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28" name="曲线"/>
          <p:cNvSpPr/>
          <p:nvPr/>
        </p:nvSpPr>
        <p:spPr>
          <a:xfrm>
            <a:off x="6451091" y="3773424"/>
            <a:ext cx="0" cy="607060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5B9BD4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29" name="曲线"/>
          <p:cNvSpPr/>
          <p:nvPr/>
        </p:nvSpPr>
        <p:spPr>
          <a:xfrm>
            <a:off x="6478523" y="4322064"/>
            <a:ext cx="1892935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868" y="0"/>
                </a:moveTo>
                <a:lnTo>
                  <a:pt x="0" y="10800"/>
                </a:lnTo>
                <a:lnTo>
                  <a:pt x="868" y="21600"/>
                </a:lnTo>
                <a:lnTo>
                  <a:pt x="868" y="12600"/>
                </a:lnTo>
                <a:lnTo>
                  <a:pt x="724" y="12600"/>
                </a:lnTo>
                <a:lnTo>
                  <a:pt x="724" y="8998"/>
                </a:lnTo>
                <a:lnTo>
                  <a:pt x="868" y="8998"/>
                </a:lnTo>
                <a:lnTo>
                  <a:pt x="868" y="0"/>
                </a:lnTo>
                <a:lnTo>
                  <a:pt x="868" y="0"/>
                </a:lnTo>
                <a:close/>
                <a:moveTo>
                  <a:pt x="20724" y="0"/>
                </a:moveTo>
                <a:lnTo>
                  <a:pt x="20724" y="21600"/>
                </a:lnTo>
                <a:lnTo>
                  <a:pt x="21448" y="12600"/>
                </a:lnTo>
                <a:lnTo>
                  <a:pt x="20868" y="12600"/>
                </a:lnTo>
                <a:lnTo>
                  <a:pt x="20868" y="8998"/>
                </a:lnTo>
                <a:lnTo>
                  <a:pt x="21448" y="8998"/>
                </a:lnTo>
                <a:lnTo>
                  <a:pt x="20724" y="0"/>
                </a:lnTo>
                <a:lnTo>
                  <a:pt x="20724" y="0"/>
                </a:lnTo>
                <a:close/>
                <a:moveTo>
                  <a:pt x="868" y="8998"/>
                </a:moveTo>
                <a:lnTo>
                  <a:pt x="724" y="8998"/>
                </a:lnTo>
                <a:lnTo>
                  <a:pt x="724" y="12600"/>
                </a:lnTo>
                <a:lnTo>
                  <a:pt x="868" y="12600"/>
                </a:lnTo>
                <a:lnTo>
                  <a:pt x="868" y="8998"/>
                </a:lnTo>
                <a:lnTo>
                  <a:pt x="868" y="8998"/>
                </a:lnTo>
                <a:close/>
                <a:moveTo>
                  <a:pt x="20724" y="8998"/>
                </a:moveTo>
                <a:lnTo>
                  <a:pt x="868" y="8998"/>
                </a:lnTo>
                <a:lnTo>
                  <a:pt x="868" y="12600"/>
                </a:lnTo>
                <a:lnTo>
                  <a:pt x="20724" y="12600"/>
                </a:lnTo>
                <a:lnTo>
                  <a:pt x="20724" y="8998"/>
                </a:lnTo>
                <a:lnTo>
                  <a:pt x="20724" y="8998"/>
                </a:lnTo>
                <a:close/>
                <a:moveTo>
                  <a:pt x="21448" y="8998"/>
                </a:moveTo>
                <a:lnTo>
                  <a:pt x="20868" y="8998"/>
                </a:lnTo>
                <a:lnTo>
                  <a:pt x="20868" y="12600"/>
                </a:lnTo>
                <a:lnTo>
                  <a:pt x="21448" y="12600"/>
                </a:lnTo>
                <a:lnTo>
                  <a:pt x="21593" y="10800"/>
                </a:lnTo>
                <a:lnTo>
                  <a:pt x="21448" y="8998"/>
                </a:lnTo>
                <a:close/>
              </a:path>
            </a:pathLst>
          </a:custGeom>
          <a:solidFill>
            <a:srgbClr val="5B9BD4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30" name="曲线"/>
          <p:cNvSpPr/>
          <p:nvPr/>
        </p:nvSpPr>
        <p:spPr>
          <a:xfrm>
            <a:off x="8371331" y="3733800"/>
            <a:ext cx="0" cy="645794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5B9BD4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31" name="矩形"/>
          <p:cNvSpPr/>
          <p:nvPr/>
        </p:nvSpPr>
        <p:spPr>
          <a:xfrm>
            <a:off x="7319518" y="4212590"/>
            <a:ext cx="119379" cy="2095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b</a:t>
            </a:r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32" name="矩形"/>
          <p:cNvSpPr/>
          <p:nvPr/>
        </p:nvSpPr>
        <p:spPr>
          <a:xfrm>
            <a:off x="8458200" y="3916680"/>
            <a:ext cx="817878" cy="4237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33" name="矩形"/>
          <p:cNvSpPr/>
          <p:nvPr/>
        </p:nvSpPr>
        <p:spPr>
          <a:xfrm>
            <a:off x="7977631" y="2295017"/>
            <a:ext cx="1229995" cy="99809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34" name="矩形"/>
          <p:cNvSpPr/>
          <p:nvPr/>
        </p:nvSpPr>
        <p:spPr>
          <a:xfrm>
            <a:off x="2423160" y="2186940"/>
            <a:ext cx="1723643" cy="172364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35" name="曲线"/>
          <p:cNvSpPr/>
          <p:nvPr/>
        </p:nvSpPr>
        <p:spPr>
          <a:xfrm>
            <a:off x="2566416" y="2330196"/>
            <a:ext cx="1437639" cy="143763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1"/>
                </a:moveTo>
                <a:lnTo>
                  <a:pt x="21592" y="21591"/>
                </a:lnTo>
                <a:lnTo>
                  <a:pt x="21592" y="0"/>
                </a:lnTo>
                <a:lnTo>
                  <a:pt x="0" y="0"/>
                </a:lnTo>
                <a:lnTo>
                  <a:pt x="0" y="21591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36" name="曲线"/>
          <p:cNvSpPr/>
          <p:nvPr/>
        </p:nvSpPr>
        <p:spPr>
          <a:xfrm>
            <a:off x="2566416" y="2330196"/>
            <a:ext cx="1437639" cy="143763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1"/>
                </a:moveTo>
                <a:lnTo>
                  <a:pt x="21592" y="21591"/>
                </a:lnTo>
                <a:lnTo>
                  <a:pt x="21592" y="0"/>
                </a:lnTo>
                <a:lnTo>
                  <a:pt x="0" y="0"/>
                </a:lnTo>
                <a:lnTo>
                  <a:pt x="0" y="21591"/>
                </a:lnTo>
                <a:close/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37" name="曲线"/>
          <p:cNvSpPr/>
          <p:nvPr/>
        </p:nvSpPr>
        <p:spPr>
          <a:xfrm>
            <a:off x="2566416" y="4081272"/>
            <a:ext cx="1437639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143" y="0"/>
                </a:moveTo>
                <a:lnTo>
                  <a:pt x="0" y="10799"/>
                </a:lnTo>
                <a:lnTo>
                  <a:pt x="1143" y="21599"/>
                </a:lnTo>
                <a:lnTo>
                  <a:pt x="1143" y="12599"/>
                </a:lnTo>
                <a:lnTo>
                  <a:pt x="954" y="12599"/>
                </a:lnTo>
                <a:lnTo>
                  <a:pt x="954" y="8998"/>
                </a:lnTo>
                <a:lnTo>
                  <a:pt x="1143" y="8998"/>
                </a:lnTo>
                <a:lnTo>
                  <a:pt x="1143" y="0"/>
                </a:lnTo>
                <a:lnTo>
                  <a:pt x="1143" y="0"/>
                </a:lnTo>
                <a:close/>
                <a:moveTo>
                  <a:pt x="20453" y="0"/>
                </a:moveTo>
                <a:lnTo>
                  <a:pt x="20453" y="21599"/>
                </a:lnTo>
                <a:lnTo>
                  <a:pt x="21406" y="12599"/>
                </a:lnTo>
                <a:lnTo>
                  <a:pt x="20643" y="12599"/>
                </a:lnTo>
                <a:lnTo>
                  <a:pt x="20643" y="8998"/>
                </a:lnTo>
                <a:lnTo>
                  <a:pt x="21406" y="8998"/>
                </a:lnTo>
                <a:lnTo>
                  <a:pt x="20453" y="0"/>
                </a:lnTo>
                <a:lnTo>
                  <a:pt x="20453" y="0"/>
                </a:lnTo>
                <a:close/>
                <a:moveTo>
                  <a:pt x="1143" y="8998"/>
                </a:moveTo>
                <a:lnTo>
                  <a:pt x="954" y="8998"/>
                </a:lnTo>
                <a:lnTo>
                  <a:pt x="954" y="12599"/>
                </a:lnTo>
                <a:lnTo>
                  <a:pt x="1143" y="12599"/>
                </a:lnTo>
                <a:lnTo>
                  <a:pt x="1143" y="8998"/>
                </a:lnTo>
                <a:lnTo>
                  <a:pt x="1143" y="8998"/>
                </a:lnTo>
                <a:close/>
                <a:moveTo>
                  <a:pt x="20453" y="8998"/>
                </a:moveTo>
                <a:lnTo>
                  <a:pt x="1143" y="8998"/>
                </a:lnTo>
                <a:lnTo>
                  <a:pt x="1143" y="12599"/>
                </a:lnTo>
                <a:lnTo>
                  <a:pt x="20453" y="12599"/>
                </a:lnTo>
                <a:lnTo>
                  <a:pt x="20453" y="8998"/>
                </a:lnTo>
                <a:lnTo>
                  <a:pt x="20453" y="8998"/>
                </a:lnTo>
                <a:close/>
                <a:moveTo>
                  <a:pt x="21406" y="8998"/>
                </a:moveTo>
                <a:lnTo>
                  <a:pt x="20643" y="8998"/>
                </a:lnTo>
                <a:lnTo>
                  <a:pt x="20643" y="12599"/>
                </a:lnTo>
                <a:lnTo>
                  <a:pt x="21406" y="12599"/>
                </a:lnTo>
                <a:lnTo>
                  <a:pt x="21598" y="10799"/>
                </a:lnTo>
                <a:lnTo>
                  <a:pt x="21406" y="8998"/>
                </a:lnTo>
                <a:close/>
              </a:path>
            </a:pathLst>
          </a:custGeom>
          <a:solidFill>
            <a:srgbClr val="5B9BD4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38" name="曲线"/>
          <p:cNvSpPr/>
          <p:nvPr/>
        </p:nvSpPr>
        <p:spPr>
          <a:xfrm>
            <a:off x="2535935" y="3752087"/>
            <a:ext cx="0" cy="42989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5B9BD4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39" name="曲线"/>
          <p:cNvSpPr/>
          <p:nvPr/>
        </p:nvSpPr>
        <p:spPr>
          <a:xfrm>
            <a:off x="4026408" y="3767328"/>
            <a:ext cx="0" cy="42989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5B9BD4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40" name="曲线"/>
          <p:cNvSpPr/>
          <p:nvPr/>
        </p:nvSpPr>
        <p:spPr>
          <a:xfrm>
            <a:off x="3980688" y="3730752"/>
            <a:ext cx="0" cy="236854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5B9BD4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41" name="曲线"/>
          <p:cNvSpPr/>
          <p:nvPr/>
        </p:nvSpPr>
        <p:spPr>
          <a:xfrm>
            <a:off x="2581655" y="3724656"/>
            <a:ext cx="0" cy="236854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5B9BD4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42" name="曲线"/>
          <p:cNvSpPr/>
          <p:nvPr/>
        </p:nvSpPr>
        <p:spPr>
          <a:xfrm>
            <a:off x="2602992" y="3906012"/>
            <a:ext cx="1362710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206" y="0"/>
                </a:moveTo>
                <a:lnTo>
                  <a:pt x="0" y="10800"/>
                </a:lnTo>
                <a:lnTo>
                  <a:pt x="1206" y="21600"/>
                </a:lnTo>
                <a:lnTo>
                  <a:pt x="1206" y="12600"/>
                </a:lnTo>
                <a:lnTo>
                  <a:pt x="1006" y="12600"/>
                </a:lnTo>
                <a:lnTo>
                  <a:pt x="1006" y="8998"/>
                </a:lnTo>
                <a:lnTo>
                  <a:pt x="1206" y="8998"/>
                </a:lnTo>
                <a:lnTo>
                  <a:pt x="1206" y="0"/>
                </a:lnTo>
                <a:lnTo>
                  <a:pt x="1206" y="0"/>
                </a:lnTo>
                <a:close/>
                <a:moveTo>
                  <a:pt x="20386" y="0"/>
                </a:moveTo>
                <a:lnTo>
                  <a:pt x="20386" y="21600"/>
                </a:lnTo>
                <a:lnTo>
                  <a:pt x="21391" y="12600"/>
                </a:lnTo>
                <a:lnTo>
                  <a:pt x="20587" y="12600"/>
                </a:lnTo>
                <a:lnTo>
                  <a:pt x="20587" y="8998"/>
                </a:lnTo>
                <a:lnTo>
                  <a:pt x="21391" y="8998"/>
                </a:lnTo>
                <a:lnTo>
                  <a:pt x="20386" y="0"/>
                </a:lnTo>
                <a:lnTo>
                  <a:pt x="20386" y="0"/>
                </a:lnTo>
                <a:close/>
                <a:moveTo>
                  <a:pt x="1206" y="8998"/>
                </a:moveTo>
                <a:lnTo>
                  <a:pt x="1006" y="8998"/>
                </a:lnTo>
                <a:lnTo>
                  <a:pt x="1006" y="12600"/>
                </a:lnTo>
                <a:lnTo>
                  <a:pt x="1206" y="12600"/>
                </a:lnTo>
                <a:lnTo>
                  <a:pt x="1206" y="8998"/>
                </a:lnTo>
                <a:lnTo>
                  <a:pt x="1206" y="8998"/>
                </a:lnTo>
                <a:close/>
                <a:moveTo>
                  <a:pt x="20386" y="8998"/>
                </a:moveTo>
                <a:lnTo>
                  <a:pt x="1206" y="8998"/>
                </a:lnTo>
                <a:lnTo>
                  <a:pt x="1206" y="12600"/>
                </a:lnTo>
                <a:lnTo>
                  <a:pt x="20386" y="12600"/>
                </a:lnTo>
                <a:lnTo>
                  <a:pt x="20386" y="8998"/>
                </a:lnTo>
                <a:lnTo>
                  <a:pt x="20386" y="8998"/>
                </a:lnTo>
                <a:close/>
                <a:moveTo>
                  <a:pt x="21391" y="8998"/>
                </a:moveTo>
                <a:lnTo>
                  <a:pt x="20587" y="8998"/>
                </a:lnTo>
                <a:lnTo>
                  <a:pt x="20587" y="12600"/>
                </a:lnTo>
                <a:lnTo>
                  <a:pt x="21391" y="12600"/>
                </a:lnTo>
                <a:lnTo>
                  <a:pt x="21592" y="10800"/>
                </a:lnTo>
                <a:lnTo>
                  <a:pt x="21391" y="8998"/>
                </a:lnTo>
                <a:close/>
              </a:path>
            </a:pathLst>
          </a:custGeom>
          <a:solidFill>
            <a:srgbClr val="5B9BD4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43" name="矩形"/>
          <p:cNvSpPr/>
          <p:nvPr/>
        </p:nvSpPr>
        <p:spPr>
          <a:xfrm>
            <a:off x="2937510" y="3834384"/>
            <a:ext cx="729615" cy="2914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342265" algn="l">
              <a:lnSpc>
                <a:spcPts val="1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0" b="0" i="0" u="none" strike="noStrike" kern="1200" cap="none" spc="-5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  </a:t>
            </a:r>
            <a:r>
              <a:rPr lang="en-US" altLang="zh-CN" sz="1000" b="0" i="0" u="none" strike="noStrike" kern="1200" cap="none" spc="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1.05a~1.10a</a:t>
            </a:r>
            <a:endParaRPr lang="zh-CN" altLang="en-US" sz="1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4" name="矩形"/>
          <p:cNvSpPr/>
          <p:nvPr/>
        </p:nvSpPr>
        <p:spPr>
          <a:xfrm>
            <a:off x="505967" y="2186940"/>
            <a:ext cx="1725168" cy="172364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45" name="曲线"/>
          <p:cNvSpPr/>
          <p:nvPr/>
        </p:nvSpPr>
        <p:spPr>
          <a:xfrm>
            <a:off x="649223" y="2330196"/>
            <a:ext cx="1438910" cy="143763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1"/>
                </a:moveTo>
                <a:lnTo>
                  <a:pt x="21595" y="21591"/>
                </a:lnTo>
                <a:lnTo>
                  <a:pt x="21595" y="0"/>
                </a:lnTo>
                <a:lnTo>
                  <a:pt x="0" y="0"/>
                </a:lnTo>
                <a:lnTo>
                  <a:pt x="0" y="21591"/>
                </a:lnTo>
                <a:close/>
              </a:path>
            </a:pathLst>
          </a:custGeom>
          <a:solidFill>
            <a:srgbClr val="0D7E41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46" name="曲线"/>
          <p:cNvSpPr/>
          <p:nvPr/>
        </p:nvSpPr>
        <p:spPr>
          <a:xfrm>
            <a:off x="649223" y="2330196"/>
            <a:ext cx="1438910" cy="143763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1"/>
                </a:moveTo>
                <a:lnTo>
                  <a:pt x="21595" y="21591"/>
                </a:lnTo>
                <a:lnTo>
                  <a:pt x="21595" y="0"/>
                </a:lnTo>
                <a:lnTo>
                  <a:pt x="0" y="0"/>
                </a:lnTo>
                <a:lnTo>
                  <a:pt x="0" y="21591"/>
                </a:lnTo>
                <a:close/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47" name="曲线"/>
          <p:cNvSpPr/>
          <p:nvPr/>
        </p:nvSpPr>
        <p:spPr>
          <a:xfrm>
            <a:off x="649223" y="4081272"/>
            <a:ext cx="1437639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144" y="0"/>
                </a:moveTo>
                <a:lnTo>
                  <a:pt x="0" y="10799"/>
                </a:lnTo>
                <a:lnTo>
                  <a:pt x="1144" y="21599"/>
                </a:lnTo>
                <a:lnTo>
                  <a:pt x="1144" y="12599"/>
                </a:lnTo>
                <a:lnTo>
                  <a:pt x="954" y="12599"/>
                </a:lnTo>
                <a:lnTo>
                  <a:pt x="954" y="8998"/>
                </a:lnTo>
                <a:lnTo>
                  <a:pt x="1144" y="8998"/>
                </a:lnTo>
                <a:lnTo>
                  <a:pt x="1144" y="0"/>
                </a:lnTo>
                <a:lnTo>
                  <a:pt x="1144" y="0"/>
                </a:lnTo>
                <a:close/>
                <a:moveTo>
                  <a:pt x="20452" y="0"/>
                </a:moveTo>
                <a:lnTo>
                  <a:pt x="20452" y="21599"/>
                </a:lnTo>
                <a:lnTo>
                  <a:pt x="21407" y="12599"/>
                </a:lnTo>
                <a:lnTo>
                  <a:pt x="20644" y="12599"/>
                </a:lnTo>
                <a:lnTo>
                  <a:pt x="20644" y="8998"/>
                </a:lnTo>
                <a:lnTo>
                  <a:pt x="21407" y="8998"/>
                </a:lnTo>
                <a:lnTo>
                  <a:pt x="20452" y="0"/>
                </a:lnTo>
                <a:lnTo>
                  <a:pt x="20452" y="0"/>
                </a:lnTo>
                <a:close/>
                <a:moveTo>
                  <a:pt x="1144" y="8998"/>
                </a:moveTo>
                <a:lnTo>
                  <a:pt x="954" y="8998"/>
                </a:lnTo>
                <a:lnTo>
                  <a:pt x="954" y="12599"/>
                </a:lnTo>
                <a:lnTo>
                  <a:pt x="1144" y="12599"/>
                </a:lnTo>
                <a:lnTo>
                  <a:pt x="1144" y="8998"/>
                </a:lnTo>
                <a:lnTo>
                  <a:pt x="1144" y="8998"/>
                </a:lnTo>
                <a:close/>
                <a:moveTo>
                  <a:pt x="20452" y="8998"/>
                </a:moveTo>
                <a:lnTo>
                  <a:pt x="1144" y="8998"/>
                </a:lnTo>
                <a:lnTo>
                  <a:pt x="1144" y="12599"/>
                </a:lnTo>
                <a:lnTo>
                  <a:pt x="20452" y="12599"/>
                </a:lnTo>
                <a:lnTo>
                  <a:pt x="20452" y="8998"/>
                </a:lnTo>
                <a:lnTo>
                  <a:pt x="20452" y="8998"/>
                </a:lnTo>
                <a:close/>
                <a:moveTo>
                  <a:pt x="21407" y="8998"/>
                </a:moveTo>
                <a:lnTo>
                  <a:pt x="20644" y="8998"/>
                </a:lnTo>
                <a:lnTo>
                  <a:pt x="20644" y="12599"/>
                </a:lnTo>
                <a:lnTo>
                  <a:pt x="21407" y="12599"/>
                </a:lnTo>
                <a:lnTo>
                  <a:pt x="21598" y="10799"/>
                </a:lnTo>
                <a:lnTo>
                  <a:pt x="21407" y="8998"/>
                </a:lnTo>
                <a:close/>
              </a:path>
            </a:pathLst>
          </a:custGeom>
          <a:solidFill>
            <a:srgbClr val="5B9BD4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48" name="曲线"/>
          <p:cNvSpPr/>
          <p:nvPr/>
        </p:nvSpPr>
        <p:spPr>
          <a:xfrm>
            <a:off x="620268" y="3752087"/>
            <a:ext cx="0" cy="42989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5B9BD4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49" name="曲线"/>
          <p:cNvSpPr/>
          <p:nvPr/>
        </p:nvSpPr>
        <p:spPr>
          <a:xfrm>
            <a:off x="2110739" y="3767328"/>
            <a:ext cx="0" cy="42989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5B9BD4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50" name="曲线"/>
          <p:cNvSpPr/>
          <p:nvPr/>
        </p:nvSpPr>
        <p:spPr>
          <a:xfrm>
            <a:off x="2065020" y="3730752"/>
            <a:ext cx="0" cy="236854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5B9BD4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51" name="曲线"/>
          <p:cNvSpPr/>
          <p:nvPr/>
        </p:nvSpPr>
        <p:spPr>
          <a:xfrm>
            <a:off x="664463" y="3724656"/>
            <a:ext cx="0" cy="236854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5B9BD4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52" name="曲线"/>
          <p:cNvSpPr/>
          <p:nvPr/>
        </p:nvSpPr>
        <p:spPr>
          <a:xfrm>
            <a:off x="687323" y="3906012"/>
            <a:ext cx="1362710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207" y="0"/>
                </a:moveTo>
                <a:lnTo>
                  <a:pt x="0" y="10800"/>
                </a:lnTo>
                <a:lnTo>
                  <a:pt x="1207" y="21600"/>
                </a:lnTo>
                <a:lnTo>
                  <a:pt x="1207" y="12600"/>
                </a:lnTo>
                <a:lnTo>
                  <a:pt x="1006" y="12600"/>
                </a:lnTo>
                <a:lnTo>
                  <a:pt x="1006" y="8998"/>
                </a:lnTo>
                <a:lnTo>
                  <a:pt x="1207" y="8998"/>
                </a:lnTo>
                <a:lnTo>
                  <a:pt x="1207" y="0"/>
                </a:lnTo>
                <a:lnTo>
                  <a:pt x="1207" y="0"/>
                </a:lnTo>
                <a:close/>
                <a:moveTo>
                  <a:pt x="20386" y="0"/>
                </a:moveTo>
                <a:lnTo>
                  <a:pt x="20386" y="21600"/>
                </a:lnTo>
                <a:lnTo>
                  <a:pt x="21392" y="12600"/>
                </a:lnTo>
                <a:lnTo>
                  <a:pt x="20587" y="12600"/>
                </a:lnTo>
                <a:lnTo>
                  <a:pt x="20587" y="8998"/>
                </a:lnTo>
                <a:lnTo>
                  <a:pt x="21392" y="8998"/>
                </a:lnTo>
                <a:lnTo>
                  <a:pt x="20386" y="0"/>
                </a:lnTo>
                <a:lnTo>
                  <a:pt x="20386" y="0"/>
                </a:lnTo>
                <a:close/>
                <a:moveTo>
                  <a:pt x="1207" y="8998"/>
                </a:moveTo>
                <a:lnTo>
                  <a:pt x="1006" y="8998"/>
                </a:lnTo>
                <a:lnTo>
                  <a:pt x="1006" y="12600"/>
                </a:lnTo>
                <a:lnTo>
                  <a:pt x="1207" y="12600"/>
                </a:lnTo>
                <a:lnTo>
                  <a:pt x="1207" y="8998"/>
                </a:lnTo>
                <a:lnTo>
                  <a:pt x="1207" y="8998"/>
                </a:lnTo>
                <a:close/>
                <a:moveTo>
                  <a:pt x="20386" y="8998"/>
                </a:moveTo>
                <a:lnTo>
                  <a:pt x="1207" y="8998"/>
                </a:lnTo>
                <a:lnTo>
                  <a:pt x="1207" y="12600"/>
                </a:lnTo>
                <a:lnTo>
                  <a:pt x="20386" y="12600"/>
                </a:lnTo>
                <a:lnTo>
                  <a:pt x="20386" y="8998"/>
                </a:lnTo>
                <a:lnTo>
                  <a:pt x="20386" y="8998"/>
                </a:lnTo>
                <a:close/>
                <a:moveTo>
                  <a:pt x="21392" y="8998"/>
                </a:moveTo>
                <a:lnTo>
                  <a:pt x="20587" y="8998"/>
                </a:lnTo>
                <a:lnTo>
                  <a:pt x="20587" y="12600"/>
                </a:lnTo>
                <a:lnTo>
                  <a:pt x="21392" y="12600"/>
                </a:lnTo>
                <a:lnTo>
                  <a:pt x="21593" y="10800"/>
                </a:lnTo>
                <a:lnTo>
                  <a:pt x="21392" y="8998"/>
                </a:lnTo>
                <a:close/>
              </a:path>
            </a:pathLst>
          </a:custGeom>
          <a:solidFill>
            <a:srgbClr val="5B9BD4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53" name="矩形"/>
          <p:cNvSpPr/>
          <p:nvPr/>
        </p:nvSpPr>
        <p:spPr>
          <a:xfrm>
            <a:off x="1041603" y="3819855"/>
            <a:ext cx="729615" cy="2914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32131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0" b="0" i="0" u="none" strike="noStrike" kern="1200" cap="none" spc="-5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  </a:t>
            </a:r>
            <a:r>
              <a:rPr lang="en-US" altLang="zh-CN" sz="1000" b="0" i="0" u="none" strike="noStrike" kern="1200" cap="none" spc="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1.05a~1.10a</a:t>
            </a:r>
            <a:endParaRPr lang="zh-CN" altLang="en-US" sz="1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4" name="矩形"/>
          <p:cNvSpPr/>
          <p:nvPr/>
        </p:nvSpPr>
        <p:spPr>
          <a:xfrm>
            <a:off x="4422647" y="2098548"/>
            <a:ext cx="1712595" cy="2239391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55" name="曲线"/>
          <p:cNvSpPr/>
          <p:nvPr/>
        </p:nvSpPr>
        <p:spPr>
          <a:xfrm>
            <a:off x="4447032" y="4233672"/>
            <a:ext cx="1671954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984" y="0"/>
                </a:moveTo>
                <a:lnTo>
                  <a:pt x="0" y="10799"/>
                </a:lnTo>
                <a:lnTo>
                  <a:pt x="984" y="21599"/>
                </a:lnTo>
                <a:lnTo>
                  <a:pt x="984" y="12599"/>
                </a:lnTo>
                <a:lnTo>
                  <a:pt x="820" y="12599"/>
                </a:lnTo>
                <a:lnTo>
                  <a:pt x="820" y="8998"/>
                </a:lnTo>
                <a:lnTo>
                  <a:pt x="984" y="8998"/>
                </a:lnTo>
                <a:lnTo>
                  <a:pt x="984" y="0"/>
                </a:lnTo>
                <a:lnTo>
                  <a:pt x="984" y="0"/>
                </a:lnTo>
                <a:close/>
                <a:moveTo>
                  <a:pt x="20609" y="0"/>
                </a:moveTo>
                <a:lnTo>
                  <a:pt x="20609" y="21599"/>
                </a:lnTo>
                <a:lnTo>
                  <a:pt x="21429" y="12599"/>
                </a:lnTo>
                <a:lnTo>
                  <a:pt x="20773" y="12599"/>
                </a:lnTo>
                <a:lnTo>
                  <a:pt x="20773" y="8998"/>
                </a:lnTo>
                <a:lnTo>
                  <a:pt x="21429" y="8998"/>
                </a:lnTo>
                <a:lnTo>
                  <a:pt x="20609" y="0"/>
                </a:lnTo>
                <a:lnTo>
                  <a:pt x="20609" y="0"/>
                </a:lnTo>
                <a:close/>
                <a:moveTo>
                  <a:pt x="984" y="8998"/>
                </a:moveTo>
                <a:lnTo>
                  <a:pt x="820" y="8998"/>
                </a:lnTo>
                <a:lnTo>
                  <a:pt x="820" y="12599"/>
                </a:lnTo>
                <a:lnTo>
                  <a:pt x="984" y="12599"/>
                </a:lnTo>
                <a:lnTo>
                  <a:pt x="984" y="8998"/>
                </a:lnTo>
                <a:lnTo>
                  <a:pt x="984" y="8998"/>
                </a:lnTo>
                <a:close/>
                <a:moveTo>
                  <a:pt x="20609" y="8998"/>
                </a:moveTo>
                <a:lnTo>
                  <a:pt x="984" y="8998"/>
                </a:lnTo>
                <a:lnTo>
                  <a:pt x="984" y="12599"/>
                </a:lnTo>
                <a:lnTo>
                  <a:pt x="20609" y="12599"/>
                </a:lnTo>
                <a:lnTo>
                  <a:pt x="20609" y="8998"/>
                </a:lnTo>
                <a:lnTo>
                  <a:pt x="20609" y="8998"/>
                </a:lnTo>
                <a:close/>
                <a:moveTo>
                  <a:pt x="21429" y="8998"/>
                </a:moveTo>
                <a:lnTo>
                  <a:pt x="20773" y="8998"/>
                </a:lnTo>
                <a:lnTo>
                  <a:pt x="20773" y="12599"/>
                </a:lnTo>
                <a:lnTo>
                  <a:pt x="21429" y="12599"/>
                </a:lnTo>
                <a:lnTo>
                  <a:pt x="21593" y="10799"/>
                </a:lnTo>
                <a:lnTo>
                  <a:pt x="21429" y="8998"/>
                </a:lnTo>
                <a:close/>
              </a:path>
            </a:pathLst>
          </a:custGeom>
          <a:solidFill>
            <a:srgbClr val="5B9BD4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56" name="矩形"/>
          <p:cNvSpPr/>
          <p:nvPr/>
        </p:nvSpPr>
        <p:spPr>
          <a:xfrm>
            <a:off x="4989321" y="3658641"/>
            <a:ext cx="851535" cy="57784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64160" indent="-154305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000" b="0" i="0" u="none" strike="noStrike" kern="1200" cap="none" spc="-5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Φ</a:t>
            </a:r>
            <a:r>
              <a:rPr lang="zh-CN" altLang="en-US" sz="1000" b="0" i="0" u="none" strike="noStrike" kern="1200" cap="none" spc="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000" b="0" i="0" u="none" strike="noStrike" kern="1200" cap="none" spc="-5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0.8d</a:t>
            </a:r>
            <a:r>
              <a:rPr lang="zh-CN" altLang="en-US" sz="1000" b="0" i="0" u="none" strike="noStrike" kern="1200" cap="none" spc="-5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</a:t>
            </a:r>
            <a:r>
              <a:rPr lang="zh-CN" altLang="en-US" sz="1000" b="0" i="0" u="none" strike="noStrike" kern="1200" cap="none" spc="-5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Φ</a:t>
            </a:r>
            <a:r>
              <a:rPr lang="en-US" altLang="zh-CN" sz="1000" b="0" i="0" u="none" strike="noStrike" kern="1200" cap="none" spc="-1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</a:t>
            </a:r>
            <a:r>
              <a:rPr lang="en-US" altLang="zh-CN" sz="1000" b="0" i="0" u="none" strike="noStrike" kern="1200" cap="none" spc="-5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d</a:t>
            </a:r>
            <a:endParaRPr lang="en-US" altLang="zh-CN" sz="10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  <a:p>
            <a:pPr marL="12700" indent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rPr lang="zh-CN" altLang="en-US" sz="1000" b="0" i="0" u="none" strike="noStrike" kern="1200" cap="none" spc="-5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Φ</a:t>
            </a:r>
            <a:r>
              <a:rPr lang="en-US" altLang="zh-CN" sz="1000" b="0" i="0" u="none" strike="noStrike" kern="1200" cap="none" spc="-55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</a:t>
            </a:r>
            <a:r>
              <a:rPr lang="en-US" altLang="zh-CN" sz="1000" b="0" i="0" u="none" strike="noStrike" kern="1200" cap="none" spc="-5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(1.05d-1.10d)</a:t>
            </a:r>
            <a:endParaRPr lang="zh-CN" altLang="en-US" sz="10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57" name="矩形"/>
          <p:cNvSpPr/>
          <p:nvPr/>
        </p:nvSpPr>
        <p:spPr>
          <a:xfrm>
            <a:off x="10350500" y="6043217"/>
            <a:ext cx="251458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15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矩形"/>
          <p:cNvSpPr/>
          <p:nvPr/>
        </p:nvSpPr>
        <p:spPr>
          <a:xfrm>
            <a:off x="10350500" y="6014415"/>
            <a:ext cx="251458" cy="2381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16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  <p:sp>
        <p:nvSpPr>
          <p:cNvPr id="362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363" name="矩形"/>
          <p:cNvSpPr/>
          <p:nvPr/>
        </p:nvSpPr>
        <p:spPr>
          <a:xfrm>
            <a:off x="348995" y="1104900"/>
            <a:ext cx="1348740" cy="1374647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64" name="矩形"/>
          <p:cNvSpPr/>
          <p:nvPr/>
        </p:nvSpPr>
        <p:spPr>
          <a:xfrm>
            <a:off x="2961132" y="1110996"/>
            <a:ext cx="1367028" cy="136855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65" name="矩形"/>
          <p:cNvSpPr/>
          <p:nvPr/>
        </p:nvSpPr>
        <p:spPr>
          <a:xfrm>
            <a:off x="1705355" y="2232660"/>
            <a:ext cx="1246632" cy="127558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66" name="矩形"/>
          <p:cNvSpPr/>
          <p:nvPr/>
        </p:nvSpPr>
        <p:spPr>
          <a:xfrm>
            <a:off x="295656" y="3273552"/>
            <a:ext cx="1389888" cy="13716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67" name="矩形"/>
          <p:cNvSpPr/>
          <p:nvPr/>
        </p:nvSpPr>
        <p:spPr>
          <a:xfrm>
            <a:off x="295656" y="5224271"/>
            <a:ext cx="1374647" cy="137617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68" name="矩形"/>
          <p:cNvSpPr/>
          <p:nvPr/>
        </p:nvSpPr>
        <p:spPr>
          <a:xfrm>
            <a:off x="2987039" y="3424428"/>
            <a:ext cx="1354836" cy="1069846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69" name="矩形"/>
          <p:cNvSpPr/>
          <p:nvPr/>
        </p:nvSpPr>
        <p:spPr>
          <a:xfrm>
            <a:off x="2938272" y="5250179"/>
            <a:ext cx="1368552" cy="135026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70" name="曲线"/>
          <p:cNvSpPr/>
          <p:nvPr/>
        </p:nvSpPr>
        <p:spPr>
          <a:xfrm>
            <a:off x="5026912" y="954786"/>
            <a:ext cx="0" cy="83756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25908" cap="flat" cmpd="sng">
            <a:solidFill>
              <a:srgbClr val="446EB9"/>
            </a:solidFill>
            <a:prstDash val="lgDash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71" name="曲线"/>
          <p:cNvSpPr/>
          <p:nvPr/>
        </p:nvSpPr>
        <p:spPr>
          <a:xfrm>
            <a:off x="5026912" y="3268980"/>
            <a:ext cx="0" cy="333184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25908" cap="flat" cmpd="sng">
            <a:solidFill>
              <a:srgbClr val="446EB9"/>
            </a:solidFill>
            <a:prstDash val="lgDash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72" name="曲线"/>
          <p:cNvSpPr/>
          <p:nvPr/>
        </p:nvSpPr>
        <p:spPr>
          <a:xfrm>
            <a:off x="4556759" y="3660648"/>
            <a:ext cx="963292" cy="6203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434" y="5398"/>
                </a:moveTo>
                <a:lnTo>
                  <a:pt x="0" y="5398"/>
                </a:lnTo>
                <a:lnTo>
                  <a:pt x="0" y="16195"/>
                </a:lnTo>
                <a:lnTo>
                  <a:pt x="434" y="16195"/>
                </a:lnTo>
                <a:lnTo>
                  <a:pt x="434" y="5398"/>
                </a:lnTo>
                <a:lnTo>
                  <a:pt x="434" y="5398"/>
                </a:lnTo>
                <a:close/>
                <a:moveTo>
                  <a:pt x="1738" y="5398"/>
                </a:moveTo>
                <a:lnTo>
                  <a:pt x="868" y="5398"/>
                </a:lnTo>
                <a:lnTo>
                  <a:pt x="868" y="16195"/>
                </a:lnTo>
                <a:lnTo>
                  <a:pt x="1738" y="16195"/>
                </a:lnTo>
                <a:lnTo>
                  <a:pt x="1738" y="5398"/>
                </a:lnTo>
                <a:lnTo>
                  <a:pt x="1738" y="5398"/>
                </a:lnTo>
                <a:close/>
                <a:moveTo>
                  <a:pt x="14642" y="0"/>
                </a:moveTo>
                <a:lnTo>
                  <a:pt x="14642" y="5398"/>
                </a:lnTo>
                <a:lnTo>
                  <a:pt x="2171" y="5398"/>
                </a:lnTo>
                <a:lnTo>
                  <a:pt x="2171" y="16195"/>
                </a:lnTo>
                <a:lnTo>
                  <a:pt x="14642" y="16195"/>
                </a:lnTo>
                <a:lnTo>
                  <a:pt x="14642" y="21595"/>
                </a:lnTo>
                <a:lnTo>
                  <a:pt x="21596" y="10796"/>
                </a:lnTo>
                <a:lnTo>
                  <a:pt x="14642" y="0"/>
                </a:lnTo>
                <a:close/>
              </a:path>
            </a:pathLst>
          </a:custGeom>
          <a:solidFill>
            <a:srgbClr val="0046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73" name="矩形"/>
          <p:cNvSpPr/>
          <p:nvPr/>
        </p:nvSpPr>
        <p:spPr>
          <a:xfrm>
            <a:off x="1714500" y="4343400"/>
            <a:ext cx="1229866" cy="1231391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74" name="矩形"/>
          <p:cNvSpPr/>
          <p:nvPr/>
        </p:nvSpPr>
        <p:spPr>
          <a:xfrm>
            <a:off x="4635500" y="1828800"/>
            <a:ext cx="711200" cy="13335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单个的  </a:t>
            </a: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图标和  </a:t>
            </a: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箭头、  文字通  过组合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75" name="矩形"/>
          <p:cNvSpPr/>
          <p:nvPr/>
        </p:nvSpPr>
        <p:spPr>
          <a:xfrm>
            <a:off x="6679692" y="979932"/>
            <a:ext cx="2325624" cy="1130807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76" name="曲线"/>
          <p:cNvSpPr/>
          <p:nvPr/>
        </p:nvSpPr>
        <p:spPr>
          <a:xfrm>
            <a:off x="6675119" y="975359"/>
            <a:ext cx="2334895" cy="11404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0"/>
                </a:moveTo>
                <a:lnTo>
                  <a:pt x="21597" y="21590"/>
                </a:lnTo>
                <a:lnTo>
                  <a:pt x="2159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noFill/>
          <a:ln w="9144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77" name="矩形"/>
          <p:cNvSpPr/>
          <p:nvPr/>
        </p:nvSpPr>
        <p:spPr>
          <a:xfrm>
            <a:off x="5530596" y="1138428"/>
            <a:ext cx="1026160" cy="756920"/>
          </a:xfrm>
          <a:prstGeom prst="rect">
            <a:avLst/>
          </a:prstGeom>
          <a:solidFill>
            <a:srgbClr val="D92528"/>
          </a:solidFill>
          <a:ln w="9525" cap="flat" cmpd="sng">
            <a:noFill/>
            <a:prstDash val="solid"/>
            <a:miter/>
          </a:ln>
        </p:spPr>
        <p:txBody>
          <a:bodyPr vert="horz" wrap="square" lIns="0" tIns="42545" rIns="0" bIns="0" anchor="t" anchorCtr="0">
            <a:spAutoFit/>
          </a:bodyPr>
          <a:lstStyle/>
          <a:p>
            <a:pPr marL="96520" indent="0" algn="just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指示“消  防电话”  在左方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78" name="矩形"/>
          <p:cNvSpPr/>
          <p:nvPr/>
        </p:nvSpPr>
        <p:spPr>
          <a:xfrm>
            <a:off x="6679692" y="2371344"/>
            <a:ext cx="2325624" cy="1162811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79" name="曲线"/>
          <p:cNvSpPr/>
          <p:nvPr/>
        </p:nvSpPr>
        <p:spPr>
          <a:xfrm>
            <a:off x="6675119" y="2366772"/>
            <a:ext cx="2334895" cy="11722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7" y="21595"/>
                </a:lnTo>
                <a:lnTo>
                  <a:pt x="21597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80" name="矩形"/>
          <p:cNvSpPr/>
          <p:nvPr/>
        </p:nvSpPr>
        <p:spPr>
          <a:xfrm>
            <a:off x="5515355" y="2452116"/>
            <a:ext cx="1026160" cy="994410"/>
          </a:xfrm>
          <a:prstGeom prst="rect">
            <a:avLst/>
          </a:prstGeom>
          <a:solidFill>
            <a:srgbClr val="D92528"/>
          </a:solidFill>
          <a:ln w="9525" cap="flat" cmpd="sng">
            <a:noFill/>
            <a:prstDash val="solid"/>
            <a:miter/>
          </a:ln>
        </p:spPr>
        <p:txBody>
          <a:bodyPr vert="horz" wrap="square" lIns="0" tIns="41910" rIns="0" bIns="0" anchor="t" anchorCtr="0">
            <a:spAutoFit/>
          </a:bodyPr>
          <a:lstStyle/>
          <a:p>
            <a:pPr marL="95885" indent="0" algn="just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指示“手  提式灭火  器”在左  方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81" name="矩形"/>
          <p:cNvSpPr/>
          <p:nvPr/>
        </p:nvSpPr>
        <p:spPr>
          <a:xfrm>
            <a:off x="6679692" y="3861816"/>
            <a:ext cx="2325624" cy="1146046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82" name="曲线"/>
          <p:cNvSpPr/>
          <p:nvPr/>
        </p:nvSpPr>
        <p:spPr>
          <a:xfrm>
            <a:off x="6675119" y="3857244"/>
            <a:ext cx="2334895" cy="11557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0"/>
                </a:moveTo>
                <a:lnTo>
                  <a:pt x="21597" y="21590"/>
                </a:lnTo>
                <a:lnTo>
                  <a:pt x="2159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83" name="矩形"/>
          <p:cNvSpPr/>
          <p:nvPr/>
        </p:nvSpPr>
        <p:spPr>
          <a:xfrm>
            <a:off x="5526023" y="3912108"/>
            <a:ext cx="1027429" cy="995045"/>
          </a:xfrm>
          <a:prstGeom prst="rect">
            <a:avLst/>
          </a:prstGeom>
          <a:solidFill>
            <a:srgbClr val="D92528"/>
          </a:solidFill>
          <a:ln w="9525" cap="flat" cmpd="sng">
            <a:noFill/>
            <a:prstDash val="solid"/>
            <a:miter/>
          </a:ln>
        </p:spPr>
        <p:txBody>
          <a:bodyPr vert="horz" wrap="square" lIns="0" tIns="42545" rIns="0" bIns="0" anchor="t" anchorCtr="0">
            <a:spAutoFit/>
          </a:bodyPr>
          <a:lstStyle/>
          <a:p>
            <a:pPr marL="97155" indent="0" algn="just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指示“消  </a:t>
            </a:r>
            <a:r>
              <a:rPr lang="zh-CN" altLang="en-US" sz="1600" b="0" i="0" u="none" strike="noStrike" kern="1200" cap="none" spc="-1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防软管卷  </a:t>
            </a:r>
            <a:r>
              <a:rPr lang="zh-CN" altLang="en-US" sz="1600" b="0" i="0" u="none" strike="noStrike" kern="1200" cap="none" spc="-5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盘”在右  下方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84" name="矩形"/>
          <p:cNvSpPr/>
          <p:nvPr/>
        </p:nvSpPr>
        <p:spPr>
          <a:xfrm>
            <a:off x="6679692" y="5550408"/>
            <a:ext cx="2325624" cy="798576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85" name="曲线"/>
          <p:cNvSpPr/>
          <p:nvPr/>
        </p:nvSpPr>
        <p:spPr>
          <a:xfrm>
            <a:off x="6675119" y="5545836"/>
            <a:ext cx="2334895" cy="80771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600"/>
                </a:moveTo>
                <a:lnTo>
                  <a:pt x="21597" y="21600"/>
                </a:lnTo>
                <a:lnTo>
                  <a:pt x="21597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noFill/>
          <a:ln w="9144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86" name="矩形"/>
          <p:cNvSpPr/>
          <p:nvPr/>
        </p:nvSpPr>
        <p:spPr>
          <a:xfrm>
            <a:off x="5530596" y="5286756"/>
            <a:ext cx="1016635" cy="1113155"/>
          </a:xfrm>
          <a:prstGeom prst="rect">
            <a:avLst/>
          </a:prstGeom>
          <a:solidFill>
            <a:srgbClr val="304D2C"/>
          </a:solidFill>
          <a:ln w="9525" cap="flat" cmpd="sng">
            <a:noFill/>
            <a:prstDash val="solid"/>
            <a:miter/>
          </a:ln>
        </p:spPr>
        <p:txBody>
          <a:bodyPr vert="horz" wrap="square" lIns="0" tIns="37465" rIns="0" bIns="0" anchor="t" anchorCtr="0">
            <a:spAutoFit/>
          </a:bodyPr>
          <a:lstStyle/>
          <a:p>
            <a:pPr marL="92075" indent="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指示  “安全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9207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出口”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92075" indent="0" algn="l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在右方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7" name="矩形"/>
          <p:cNvSpPr/>
          <p:nvPr/>
        </p:nvSpPr>
        <p:spPr>
          <a:xfrm>
            <a:off x="699008" y="350265"/>
            <a:ext cx="42926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二、消防安全标识的尺寸及组合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88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89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90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91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92" name="矩形"/>
          <p:cNvSpPr/>
          <p:nvPr/>
        </p:nvSpPr>
        <p:spPr>
          <a:xfrm>
            <a:off x="9385554" y="1491615"/>
            <a:ext cx="407669" cy="3028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2.2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3" name="矩形"/>
          <p:cNvSpPr/>
          <p:nvPr/>
        </p:nvSpPr>
        <p:spPr>
          <a:xfrm>
            <a:off x="9385554" y="1933829"/>
            <a:ext cx="1043938" cy="3028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单个的图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4" name="矩形"/>
          <p:cNvSpPr/>
          <p:nvPr/>
        </p:nvSpPr>
        <p:spPr>
          <a:xfrm>
            <a:off x="9385554" y="2238629"/>
            <a:ext cx="1296670" cy="30289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标和箭</a:t>
            </a:r>
            <a:r>
              <a:rPr lang="zh-CN" altLang="en-US" sz="2000" b="0" i="0" u="none" strike="noStrike" kern="1200" cap="none" spc="-1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头</a:t>
            </a: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5" name="矩形"/>
          <p:cNvSpPr/>
          <p:nvPr/>
        </p:nvSpPr>
        <p:spPr>
          <a:xfrm>
            <a:off x="9385554" y="2543429"/>
            <a:ext cx="1043938" cy="30289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文字的组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6" name="矩形"/>
          <p:cNvSpPr/>
          <p:nvPr/>
        </p:nvSpPr>
        <p:spPr>
          <a:xfrm>
            <a:off x="9385554" y="2848229"/>
            <a:ext cx="280668" cy="30289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合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矩形"/>
          <p:cNvSpPr/>
          <p:nvPr/>
        </p:nvSpPr>
        <p:spPr>
          <a:xfrm>
            <a:off x="9167621" y="829691"/>
            <a:ext cx="1015365" cy="7016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3619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过渡页</a:t>
            </a: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Transition</a:t>
            </a:r>
            <a:r>
              <a:rPr lang="en-US" altLang="zh-CN" sz="1600" b="0" i="0" u="none" strike="noStrike" kern="1200" cap="none" spc="-12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 </a:t>
            </a:r>
            <a:r>
              <a:rPr lang="en-US" altLang="zh-CN" sz="1600" b="0" i="0" u="none" strike="noStrike" kern="1200" cap="none" spc="-1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Page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gency FB" charset="0"/>
              <a:ea typeface="宋体" panose="02010600030101010101" pitchFamily="2" charset="-122"/>
              <a:cs typeface="Agency FB" charset="0"/>
            </a:endParaRPr>
          </a:p>
        </p:txBody>
      </p:sp>
      <p:sp>
        <p:nvSpPr>
          <p:cNvPr id="401" name="矩形"/>
          <p:cNvSpPr/>
          <p:nvPr/>
        </p:nvSpPr>
        <p:spPr>
          <a:xfrm>
            <a:off x="3012439" y="2740659"/>
            <a:ext cx="5434330" cy="48577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第三章</a:t>
            </a:r>
            <a:r>
              <a:rPr lang="en-US" altLang="zh-CN" sz="3200" b="1" i="0" u="none" strike="noStrike" kern="1200" cap="none" spc="-7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3200" b="1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消防安全标志设置要求</a:t>
            </a:r>
            <a:endParaRPr lang="zh-CN" altLang="en-US" sz="32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02" name="矩形"/>
          <p:cNvSpPr/>
          <p:nvPr/>
        </p:nvSpPr>
        <p:spPr>
          <a:xfrm>
            <a:off x="3559302" y="3641979"/>
            <a:ext cx="3037205" cy="71754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9085" algn="l"/>
              </a:tabLst>
            </a:pP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•	</a:t>
            </a:r>
            <a:r>
              <a:rPr lang="en-US" altLang="zh-CN" sz="2000" b="0" i="0" u="none" strike="noStrike" kern="1200" cap="none" spc="-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3.1</a:t>
            </a:r>
            <a:r>
              <a:rPr lang="en-US" altLang="zh-CN" sz="2000" b="0" i="0" u="none" strike="noStrike" kern="1200" cap="none" spc="-6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疏散标志的设置要求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299085" algn="l"/>
              </a:tabLst>
            </a:pP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•	</a:t>
            </a:r>
            <a:r>
              <a:rPr lang="en-US" altLang="zh-CN" sz="2000" b="0" i="0" u="none" strike="noStrike" kern="1200" cap="none" spc="-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3.2</a:t>
            </a:r>
            <a:r>
              <a:rPr lang="en-US" altLang="zh-CN" sz="2000" b="0" i="0" u="none" strike="noStrike" kern="1200" cap="none" spc="-8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高度要求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407" name="矩形"/>
          <p:cNvSpPr/>
          <p:nvPr/>
        </p:nvSpPr>
        <p:spPr>
          <a:xfrm>
            <a:off x="699008" y="350265"/>
            <a:ext cx="3683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三、消防安全标志设置要求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08" name="矩形"/>
          <p:cNvSpPr/>
          <p:nvPr/>
        </p:nvSpPr>
        <p:spPr>
          <a:xfrm>
            <a:off x="920902" y="5308395"/>
            <a:ext cx="7633970" cy="800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99085" indent="-2870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Wingdings" panose="05000000000000000000" charset="0"/>
                <a:ea typeface="宋体" panose="02010600030101010101" pitchFamily="2" charset="-122"/>
                <a:cs typeface="Wingdings" panose="05000000000000000000" charset="0"/>
              </a:rPr>
              <a:t></a:t>
            </a:r>
            <a:r>
              <a:rPr lang="en-US" altLang="zh-CN" sz="1800" b="0" i="0" u="none" strike="noStrike" kern="1200" cap="none" spc="-5" baseline="0">
                <a:solidFill>
                  <a:srgbClr val="004E96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疏散通道中，“安全出口”标志宜设置在通道两侧部及拐弯处的墙面上，  标志牌的上边缘距地面不应大于1m，如图2所示。也可以把标志直接设  </a:t>
            </a: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置在地面上，上面加盖不燃透明牢固的保护板。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09" name="矩形"/>
          <p:cNvSpPr/>
          <p:nvPr/>
        </p:nvSpPr>
        <p:spPr>
          <a:xfrm>
            <a:off x="4521708" y="3939540"/>
            <a:ext cx="156845" cy="26860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A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</p:txBody>
      </p:sp>
      <p:sp>
        <p:nvSpPr>
          <p:cNvPr id="410" name="矩形"/>
          <p:cNvSpPr/>
          <p:nvPr/>
        </p:nvSpPr>
        <p:spPr>
          <a:xfrm>
            <a:off x="7036307" y="3722497"/>
            <a:ext cx="156845" cy="26860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B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</p:txBody>
      </p:sp>
      <p:sp>
        <p:nvSpPr>
          <p:cNvPr id="411" name="矩形"/>
          <p:cNvSpPr/>
          <p:nvPr/>
        </p:nvSpPr>
        <p:spPr>
          <a:xfrm>
            <a:off x="7036307" y="1711452"/>
            <a:ext cx="160019" cy="26860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C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</p:txBody>
      </p:sp>
      <p:sp>
        <p:nvSpPr>
          <p:cNvPr id="412" name="曲线"/>
          <p:cNvSpPr/>
          <p:nvPr/>
        </p:nvSpPr>
        <p:spPr>
          <a:xfrm>
            <a:off x="3656838" y="1319022"/>
            <a:ext cx="3749040" cy="30206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8"/>
                </a:moveTo>
                <a:lnTo>
                  <a:pt x="0" y="13285"/>
                </a:lnTo>
                <a:lnTo>
                  <a:pt x="15474" y="13285"/>
                </a:lnTo>
                <a:lnTo>
                  <a:pt x="15474" y="0"/>
                </a:lnTo>
                <a:lnTo>
                  <a:pt x="21600" y="0"/>
                </a:lnTo>
                <a:lnTo>
                  <a:pt x="21600" y="21598"/>
                </a:lnTo>
                <a:lnTo>
                  <a:pt x="0" y="21598"/>
                </a:lnTo>
                <a:close/>
              </a:path>
            </a:pathLst>
          </a:custGeom>
          <a:noFill/>
          <a:ln w="25908" cap="flat" cmpd="sng">
            <a:solidFill>
              <a:srgbClr val="1C2D6A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13" name="曲线"/>
          <p:cNvSpPr/>
          <p:nvPr/>
        </p:nvSpPr>
        <p:spPr>
          <a:xfrm>
            <a:off x="7281671" y="1565147"/>
            <a:ext cx="131445" cy="50482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3"/>
                </a:moveTo>
                <a:lnTo>
                  <a:pt x="21536" y="21583"/>
                </a:lnTo>
                <a:lnTo>
                  <a:pt x="21536" y="0"/>
                </a:lnTo>
                <a:lnTo>
                  <a:pt x="0" y="0"/>
                </a:lnTo>
                <a:lnTo>
                  <a:pt x="0" y="21583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14" name="曲线"/>
          <p:cNvSpPr/>
          <p:nvPr/>
        </p:nvSpPr>
        <p:spPr>
          <a:xfrm>
            <a:off x="7420356" y="1801368"/>
            <a:ext cx="438782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1219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15" name="曲线"/>
          <p:cNvSpPr/>
          <p:nvPr/>
        </p:nvSpPr>
        <p:spPr>
          <a:xfrm>
            <a:off x="7275576" y="3576828"/>
            <a:ext cx="129537" cy="50292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lnTo>
                  <a:pt x="0" y="21599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16" name="曲线"/>
          <p:cNvSpPr/>
          <p:nvPr/>
        </p:nvSpPr>
        <p:spPr>
          <a:xfrm>
            <a:off x="7420356" y="3828287"/>
            <a:ext cx="438782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1219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17" name="曲线"/>
          <p:cNvSpPr/>
          <p:nvPr/>
        </p:nvSpPr>
        <p:spPr>
          <a:xfrm>
            <a:off x="7560564" y="1802129"/>
            <a:ext cx="86995" cy="202755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189" y="20673"/>
                </a:moveTo>
                <a:lnTo>
                  <a:pt x="0" y="20673"/>
                </a:lnTo>
                <a:lnTo>
                  <a:pt x="10784" y="21598"/>
                </a:lnTo>
                <a:lnTo>
                  <a:pt x="19770" y="20826"/>
                </a:lnTo>
                <a:lnTo>
                  <a:pt x="7189" y="20826"/>
                </a:lnTo>
                <a:lnTo>
                  <a:pt x="7189" y="20673"/>
                </a:lnTo>
                <a:lnTo>
                  <a:pt x="7189" y="20673"/>
                </a:lnTo>
                <a:close/>
                <a:moveTo>
                  <a:pt x="14377" y="770"/>
                </a:moveTo>
                <a:lnTo>
                  <a:pt x="7189" y="770"/>
                </a:lnTo>
                <a:lnTo>
                  <a:pt x="7189" y="20826"/>
                </a:lnTo>
                <a:lnTo>
                  <a:pt x="14377" y="20826"/>
                </a:lnTo>
                <a:lnTo>
                  <a:pt x="14377" y="770"/>
                </a:lnTo>
                <a:lnTo>
                  <a:pt x="14377" y="770"/>
                </a:lnTo>
                <a:close/>
                <a:moveTo>
                  <a:pt x="21567" y="20673"/>
                </a:moveTo>
                <a:lnTo>
                  <a:pt x="14377" y="20673"/>
                </a:lnTo>
                <a:lnTo>
                  <a:pt x="14377" y="20826"/>
                </a:lnTo>
                <a:lnTo>
                  <a:pt x="19770" y="20826"/>
                </a:lnTo>
                <a:lnTo>
                  <a:pt x="21567" y="20673"/>
                </a:lnTo>
                <a:lnTo>
                  <a:pt x="21567" y="20673"/>
                </a:lnTo>
                <a:close/>
                <a:moveTo>
                  <a:pt x="10784" y="0"/>
                </a:moveTo>
                <a:lnTo>
                  <a:pt x="0" y="924"/>
                </a:lnTo>
                <a:lnTo>
                  <a:pt x="7189" y="924"/>
                </a:lnTo>
                <a:lnTo>
                  <a:pt x="7189" y="770"/>
                </a:lnTo>
                <a:lnTo>
                  <a:pt x="19770" y="770"/>
                </a:lnTo>
                <a:lnTo>
                  <a:pt x="10784" y="0"/>
                </a:lnTo>
                <a:lnTo>
                  <a:pt x="10784" y="0"/>
                </a:lnTo>
                <a:close/>
                <a:moveTo>
                  <a:pt x="19770" y="770"/>
                </a:moveTo>
                <a:lnTo>
                  <a:pt x="14377" y="770"/>
                </a:lnTo>
                <a:lnTo>
                  <a:pt x="14377" y="924"/>
                </a:lnTo>
                <a:lnTo>
                  <a:pt x="21567" y="924"/>
                </a:lnTo>
                <a:lnTo>
                  <a:pt x="19770" y="770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18" name="矩形"/>
          <p:cNvSpPr/>
          <p:nvPr/>
        </p:nvSpPr>
        <p:spPr>
          <a:xfrm>
            <a:off x="7644383" y="2452751"/>
            <a:ext cx="707390" cy="54736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</a:t>
            </a:r>
            <a:r>
              <a:rPr lang="en-US" altLang="zh-CN" sz="1800" b="1" i="0" u="none" strike="noStrike" kern="1200" cap="none" spc="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20M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19" name="曲线"/>
          <p:cNvSpPr/>
          <p:nvPr/>
        </p:nvSpPr>
        <p:spPr>
          <a:xfrm>
            <a:off x="4337303" y="4219956"/>
            <a:ext cx="498475" cy="13144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36"/>
                </a:moveTo>
                <a:lnTo>
                  <a:pt x="21594" y="21536"/>
                </a:lnTo>
                <a:lnTo>
                  <a:pt x="21594" y="0"/>
                </a:lnTo>
                <a:lnTo>
                  <a:pt x="0" y="0"/>
                </a:lnTo>
                <a:lnTo>
                  <a:pt x="0" y="21536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0" name="曲线"/>
          <p:cNvSpPr/>
          <p:nvPr/>
        </p:nvSpPr>
        <p:spPr>
          <a:xfrm>
            <a:off x="7409687" y="4351020"/>
            <a:ext cx="0" cy="401319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19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1" name="曲线"/>
          <p:cNvSpPr/>
          <p:nvPr/>
        </p:nvSpPr>
        <p:spPr>
          <a:xfrm>
            <a:off x="4581144" y="4372356"/>
            <a:ext cx="0" cy="33464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19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2" name="曲线"/>
          <p:cNvSpPr/>
          <p:nvPr/>
        </p:nvSpPr>
        <p:spPr>
          <a:xfrm>
            <a:off x="4581905" y="4501896"/>
            <a:ext cx="2823845" cy="869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663" y="0"/>
                </a:moveTo>
                <a:lnTo>
                  <a:pt x="0" y="10782"/>
                </a:lnTo>
                <a:lnTo>
                  <a:pt x="663" y="21567"/>
                </a:lnTo>
                <a:lnTo>
                  <a:pt x="663" y="14377"/>
                </a:lnTo>
                <a:lnTo>
                  <a:pt x="552" y="14377"/>
                </a:lnTo>
                <a:lnTo>
                  <a:pt x="552" y="7188"/>
                </a:lnTo>
                <a:lnTo>
                  <a:pt x="663" y="7188"/>
                </a:lnTo>
                <a:lnTo>
                  <a:pt x="663" y="0"/>
                </a:lnTo>
                <a:lnTo>
                  <a:pt x="663" y="0"/>
                </a:lnTo>
                <a:close/>
                <a:moveTo>
                  <a:pt x="20931" y="0"/>
                </a:moveTo>
                <a:lnTo>
                  <a:pt x="20931" y="21567"/>
                </a:lnTo>
                <a:lnTo>
                  <a:pt x="21373" y="14377"/>
                </a:lnTo>
                <a:lnTo>
                  <a:pt x="21041" y="14377"/>
                </a:lnTo>
                <a:lnTo>
                  <a:pt x="21041" y="7188"/>
                </a:lnTo>
                <a:lnTo>
                  <a:pt x="21373" y="7188"/>
                </a:lnTo>
                <a:lnTo>
                  <a:pt x="20931" y="0"/>
                </a:lnTo>
                <a:lnTo>
                  <a:pt x="20931" y="0"/>
                </a:lnTo>
                <a:close/>
                <a:moveTo>
                  <a:pt x="663" y="7188"/>
                </a:moveTo>
                <a:lnTo>
                  <a:pt x="552" y="7188"/>
                </a:lnTo>
                <a:lnTo>
                  <a:pt x="552" y="14377"/>
                </a:lnTo>
                <a:lnTo>
                  <a:pt x="663" y="14377"/>
                </a:lnTo>
                <a:lnTo>
                  <a:pt x="663" y="7188"/>
                </a:lnTo>
                <a:lnTo>
                  <a:pt x="663" y="7188"/>
                </a:lnTo>
                <a:close/>
                <a:moveTo>
                  <a:pt x="20931" y="7188"/>
                </a:moveTo>
                <a:lnTo>
                  <a:pt x="663" y="7188"/>
                </a:lnTo>
                <a:lnTo>
                  <a:pt x="663" y="14377"/>
                </a:lnTo>
                <a:lnTo>
                  <a:pt x="20931" y="14377"/>
                </a:lnTo>
                <a:lnTo>
                  <a:pt x="20931" y="7188"/>
                </a:lnTo>
                <a:lnTo>
                  <a:pt x="20931" y="7188"/>
                </a:lnTo>
                <a:close/>
                <a:moveTo>
                  <a:pt x="21373" y="7188"/>
                </a:moveTo>
                <a:lnTo>
                  <a:pt x="21041" y="7188"/>
                </a:lnTo>
                <a:lnTo>
                  <a:pt x="21041" y="14377"/>
                </a:lnTo>
                <a:lnTo>
                  <a:pt x="21373" y="14377"/>
                </a:lnTo>
                <a:lnTo>
                  <a:pt x="21595" y="10782"/>
                </a:lnTo>
                <a:lnTo>
                  <a:pt x="21373" y="7188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3" name="矩形"/>
          <p:cNvSpPr/>
          <p:nvPr/>
        </p:nvSpPr>
        <p:spPr>
          <a:xfrm>
            <a:off x="5622925" y="4655185"/>
            <a:ext cx="706754" cy="54736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</a:t>
            </a:r>
            <a:r>
              <a:rPr lang="en-US" altLang="zh-CN" sz="1800" b="1" i="0" u="none" strike="noStrike" kern="1200" cap="none" spc="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20M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24" name="曲线"/>
          <p:cNvSpPr/>
          <p:nvPr/>
        </p:nvSpPr>
        <p:spPr>
          <a:xfrm>
            <a:off x="3668267" y="4338828"/>
            <a:ext cx="0" cy="367664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19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5" name="曲线"/>
          <p:cNvSpPr/>
          <p:nvPr/>
        </p:nvSpPr>
        <p:spPr>
          <a:xfrm>
            <a:off x="3669028" y="4504944"/>
            <a:ext cx="913130" cy="869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054" y="0"/>
                </a:moveTo>
                <a:lnTo>
                  <a:pt x="0" y="10783"/>
                </a:lnTo>
                <a:lnTo>
                  <a:pt x="2054" y="21567"/>
                </a:lnTo>
                <a:lnTo>
                  <a:pt x="2054" y="14377"/>
                </a:lnTo>
                <a:lnTo>
                  <a:pt x="1712" y="14377"/>
                </a:lnTo>
                <a:lnTo>
                  <a:pt x="1712" y="7188"/>
                </a:lnTo>
                <a:lnTo>
                  <a:pt x="2054" y="7188"/>
                </a:lnTo>
                <a:lnTo>
                  <a:pt x="2054" y="0"/>
                </a:lnTo>
                <a:lnTo>
                  <a:pt x="2054" y="0"/>
                </a:lnTo>
                <a:close/>
                <a:moveTo>
                  <a:pt x="19538" y="0"/>
                </a:moveTo>
                <a:lnTo>
                  <a:pt x="19538" y="21567"/>
                </a:lnTo>
                <a:lnTo>
                  <a:pt x="20909" y="14377"/>
                </a:lnTo>
                <a:lnTo>
                  <a:pt x="19880" y="14377"/>
                </a:lnTo>
                <a:lnTo>
                  <a:pt x="19880" y="7188"/>
                </a:lnTo>
                <a:lnTo>
                  <a:pt x="20909" y="7188"/>
                </a:lnTo>
                <a:lnTo>
                  <a:pt x="19538" y="0"/>
                </a:lnTo>
                <a:lnTo>
                  <a:pt x="19538" y="0"/>
                </a:lnTo>
                <a:close/>
                <a:moveTo>
                  <a:pt x="2054" y="7188"/>
                </a:moveTo>
                <a:lnTo>
                  <a:pt x="1712" y="7188"/>
                </a:lnTo>
                <a:lnTo>
                  <a:pt x="1712" y="14377"/>
                </a:lnTo>
                <a:lnTo>
                  <a:pt x="2054" y="14377"/>
                </a:lnTo>
                <a:lnTo>
                  <a:pt x="2054" y="7188"/>
                </a:lnTo>
                <a:lnTo>
                  <a:pt x="2054" y="7188"/>
                </a:lnTo>
                <a:close/>
                <a:moveTo>
                  <a:pt x="19538" y="7188"/>
                </a:moveTo>
                <a:lnTo>
                  <a:pt x="2054" y="7188"/>
                </a:lnTo>
                <a:lnTo>
                  <a:pt x="2054" y="14377"/>
                </a:lnTo>
                <a:lnTo>
                  <a:pt x="19538" y="14377"/>
                </a:lnTo>
                <a:lnTo>
                  <a:pt x="19538" y="7188"/>
                </a:lnTo>
                <a:lnTo>
                  <a:pt x="19538" y="7188"/>
                </a:lnTo>
                <a:close/>
                <a:moveTo>
                  <a:pt x="20909" y="7188"/>
                </a:moveTo>
                <a:lnTo>
                  <a:pt x="19880" y="7188"/>
                </a:lnTo>
                <a:lnTo>
                  <a:pt x="19880" y="14377"/>
                </a:lnTo>
                <a:lnTo>
                  <a:pt x="20909" y="14377"/>
                </a:lnTo>
                <a:lnTo>
                  <a:pt x="21594" y="10783"/>
                </a:lnTo>
                <a:lnTo>
                  <a:pt x="20909" y="7188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6" name="矩形"/>
          <p:cNvSpPr/>
          <p:nvPr/>
        </p:nvSpPr>
        <p:spPr>
          <a:xfrm>
            <a:off x="3835019" y="4634230"/>
            <a:ext cx="706755" cy="5473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</a:t>
            </a:r>
            <a:r>
              <a:rPr lang="en-US" altLang="zh-CN" sz="1800" b="1" i="0" u="none" strike="noStrike" kern="1200" cap="none" spc="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10M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27" name="矩形"/>
          <p:cNvSpPr/>
          <p:nvPr/>
        </p:nvSpPr>
        <p:spPr>
          <a:xfrm>
            <a:off x="5089524" y="3556762"/>
            <a:ext cx="1219200" cy="34797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22387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疏散通道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28" name="曲线"/>
          <p:cNvSpPr/>
          <p:nvPr/>
        </p:nvSpPr>
        <p:spPr>
          <a:xfrm>
            <a:off x="3261359" y="3509772"/>
            <a:ext cx="864235" cy="5016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8"/>
                </a:moveTo>
                <a:lnTo>
                  <a:pt x="21595" y="21588"/>
                </a:lnTo>
                <a:lnTo>
                  <a:pt x="21595" y="0"/>
                </a:lnTo>
                <a:lnTo>
                  <a:pt x="0" y="0"/>
                </a:lnTo>
                <a:lnTo>
                  <a:pt x="0" y="21588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9" name="曲线"/>
          <p:cNvSpPr/>
          <p:nvPr/>
        </p:nvSpPr>
        <p:spPr>
          <a:xfrm>
            <a:off x="1372361" y="1416558"/>
            <a:ext cx="1518285" cy="29565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600"/>
                </a:moveTo>
                <a:lnTo>
                  <a:pt x="21594" y="21600"/>
                </a:lnTo>
                <a:lnTo>
                  <a:pt x="21594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noFill/>
          <a:ln w="25908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30" name="曲线"/>
          <p:cNvSpPr/>
          <p:nvPr/>
        </p:nvSpPr>
        <p:spPr>
          <a:xfrm>
            <a:off x="1293113" y="1139190"/>
            <a:ext cx="1752600" cy="29908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71"/>
                </a:moveTo>
                <a:lnTo>
                  <a:pt x="21600" y="21571"/>
                </a:lnTo>
                <a:lnTo>
                  <a:pt x="21600" y="0"/>
                </a:lnTo>
                <a:lnTo>
                  <a:pt x="0" y="0"/>
                </a:lnTo>
                <a:lnTo>
                  <a:pt x="0" y="2157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31" name="曲线"/>
          <p:cNvSpPr/>
          <p:nvPr/>
        </p:nvSpPr>
        <p:spPr>
          <a:xfrm>
            <a:off x="1293113" y="1139190"/>
            <a:ext cx="1752600" cy="29908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71"/>
                </a:moveTo>
                <a:lnTo>
                  <a:pt x="21600" y="21571"/>
                </a:lnTo>
                <a:lnTo>
                  <a:pt x="21600" y="0"/>
                </a:lnTo>
                <a:lnTo>
                  <a:pt x="0" y="0"/>
                </a:lnTo>
                <a:lnTo>
                  <a:pt x="0" y="21571"/>
                </a:lnTo>
                <a:close/>
              </a:path>
            </a:pathLst>
          </a:custGeom>
          <a:noFill/>
          <a:ln w="25908" cap="flat" cmpd="sng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32" name="曲线"/>
          <p:cNvSpPr/>
          <p:nvPr/>
        </p:nvSpPr>
        <p:spPr>
          <a:xfrm>
            <a:off x="2732532" y="1888235"/>
            <a:ext cx="129538" cy="50291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33" name="曲线"/>
          <p:cNvSpPr/>
          <p:nvPr/>
        </p:nvSpPr>
        <p:spPr>
          <a:xfrm>
            <a:off x="2913887" y="2112264"/>
            <a:ext cx="438783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1219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34" name="曲线"/>
          <p:cNvSpPr/>
          <p:nvPr/>
        </p:nvSpPr>
        <p:spPr>
          <a:xfrm>
            <a:off x="2913887" y="4351020"/>
            <a:ext cx="438783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1219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35" name="曲线"/>
          <p:cNvSpPr/>
          <p:nvPr/>
        </p:nvSpPr>
        <p:spPr>
          <a:xfrm>
            <a:off x="3056001" y="2113026"/>
            <a:ext cx="95250" cy="22269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0755"/>
                </a:moveTo>
                <a:lnTo>
                  <a:pt x="9762" y="21600"/>
                </a:lnTo>
                <a:lnTo>
                  <a:pt x="18054" y="20896"/>
                </a:lnTo>
                <a:lnTo>
                  <a:pt x="6536" y="20896"/>
                </a:lnTo>
                <a:lnTo>
                  <a:pt x="6550" y="20757"/>
                </a:lnTo>
                <a:lnTo>
                  <a:pt x="0" y="20755"/>
                </a:lnTo>
                <a:lnTo>
                  <a:pt x="0" y="20755"/>
                </a:lnTo>
                <a:close/>
                <a:moveTo>
                  <a:pt x="6550" y="20757"/>
                </a:moveTo>
                <a:lnTo>
                  <a:pt x="6536" y="20896"/>
                </a:lnTo>
                <a:lnTo>
                  <a:pt x="13104" y="20896"/>
                </a:lnTo>
                <a:lnTo>
                  <a:pt x="13117" y="20757"/>
                </a:lnTo>
                <a:lnTo>
                  <a:pt x="6550" y="20757"/>
                </a:lnTo>
                <a:lnTo>
                  <a:pt x="6550" y="20757"/>
                </a:lnTo>
                <a:close/>
                <a:moveTo>
                  <a:pt x="13117" y="20757"/>
                </a:moveTo>
                <a:lnTo>
                  <a:pt x="13104" y="20896"/>
                </a:lnTo>
                <a:lnTo>
                  <a:pt x="18054" y="20896"/>
                </a:lnTo>
                <a:lnTo>
                  <a:pt x="19698" y="20758"/>
                </a:lnTo>
                <a:lnTo>
                  <a:pt x="13117" y="20757"/>
                </a:lnTo>
                <a:lnTo>
                  <a:pt x="13117" y="20757"/>
                </a:lnTo>
                <a:close/>
                <a:moveTo>
                  <a:pt x="8425" y="841"/>
                </a:moveTo>
                <a:lnTo>
                  <a:pt x="6550" y="20757"/>
                </a:lnTo>
                <a:lnTo>
                  <a:pt x="13117" y="20757"/>
                </a:lnTo>
                <a:lnTo>
                  <a:pt x="14991" y="841"/>
                </a:lnTo>
                <a:lnTo>
                  <a:pt x="8425" y="841"/>
                </a:lnTo>
                <a:lnTo>
                  <a:pt x="8425" y="841"/>
                </a:lnTo>
                <a:close/>
                <a:moveTo>
                  <a:pt x="19926" y="702"/>
                </a:moveTo>
                <a:lnTo>
                  <a:pt x="15004" y="702"/>
                </a:lnTo>
                <a:lnTo>
                  <a:pt x="14991" y="841"/>
                </a:lnTo>
                <a:lnTo>
                  <a:pt x="21570" y="842"/>
                </a:lnTo>
                <a:lnTo>
                  <a:pt x="19926" y="702"/>
                </a:lnTo>
                <a:lnTo>
                  <a:pt x="19926" y="702"/>
                </a:lnTo>
                <a:close/>
                <a:moveTo>
                  <a:pt x="15004" y="702"/>
                </a:moveTo>
                <a:lnTo>
                  <a:pt x="8438" y="702"/>
                </a:lnTo>
                <a:lnTo>
                  <a:pt x="8425" y="841"/>
                </a:lnTo>
                <a:lnTo>
                  <a:pt x="14991" y="841"/>
                </a:lnTo>
                <a:lnTo>
                  <a:pt x="15004" y="702"/>
                </a:lnTo>
                <a:lnTo>
                  <a:pt x="15004" y="702"/>
                </a:lnTo>
                <a:close/>
                <a:moveTo>
                  <a:pt x="11778" y="0"/>
                </a:moveTo>
                <a:lnTo>
                  <a:pt x="1870" y="840"/>
                </a:lnTo>
                <a:lnTo>
                  <a:pt x="8425" y="841"/>
                </a:lnTo>
                <a:lnTo>
                  <a:pt x="8438" y="702"/>
                </a:lnTo>
                <a:lnTo>
                  <a:pt x="19926" y="702"/>
                </a:lnTo>
                <a:lnTo>
                  <a:pt x="11778" y="0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36" name="矩形"/>
          <p:cNvSpPr/>
          <p:nvPr/>
        </p:nvSpPr>
        <p:spPr>
          <a:xfrm>
            <a:off x="3137025" y="2763647"/>
            <a:ext cx="565785" cy="54736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</a:t>
            </a:r>
            <a:r>
              <a:rPr lang="en-US" altLang="zh-CN" sz="1800" b="1" i="0" u="none" strike="noStrike" kern="1200" cap="none" spc="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1</a:t>
            </a:r>
            <a:r>
              <a:rPr lang="en-US" altLang="zh-CN" sz="1800" b="1" i="0" u="none" strike="noStrike" kern="1200" cap="none" spc="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37" name="矩形"/>
          <p:cNvSpPr/>
          <p:nvPr/>
        </p:nvSpPr>
        <p:spPr>
          <a:xfrm>
            <a:off x="2464561" y="2038223"/>
            <a:ext cx="176528" cy="26860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D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</p:txBody>
      </p:sp>
      <p:sp>
        <p:nvSpPr>
          <p:cNvPr id="438" name="矩形"/>
          <p:cNvSpPr/>
          <p:nvPr/>
        </p:nvSpPr>
        <p:spPr>
          <a:xfrm>
            <a:off x="3800855" y="1705864"/>
            <a:ext cx="2261869" cy="298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3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A B C</a:t>
            </a:r>
            <a:r>
              <a:rPr lang="en-US" altLang="zh-CN" sz="2000" b="0" i="0" u="none" strike="noStrike" kern="1200" cap="none" spc="-85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 </a:t>
            </a:r>
            <a:r>
              <a:rPr lang="en-US" altLang="zh-CN" sz="20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D</a:t>
            </a:r>
            <a:r>
              <a:rPr lang="zh-CN" altLang="en-US" sz="2000" b="0" i="0" u="none" strike="noStrike" kern="1200" cap="none" spc="0" baseline="0">
                <a:solidFill>
                  <a:srgbClr val="22387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皆为标识牌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39" name="曲线"/>
          <p:cNvSpPr/>
          <p:nvPr/>
        </p:nvSpPr>
        <p:spPr>
          <a:xfrm>
            <a:off x="864107" y="1138428"/>
            <a:ext cx="7711439" cy="403605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600" y="21597"/>
                </a:lnTo>
                <a:lnTo>
                  <a:pt x="21600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9144" cap="flat" cmpd="sng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40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41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42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43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44" name="矩形"/>
          <p:cNvSpPr/>
          <p:nvPr/>
        </p:nvSpPr>
        <p:spPr>
          <a:xfrm>
            <a:off x="9287256" y="1357884"/>
            <a:ext cx="1320165" cy="1580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疏散标志  的设置要  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5" name="矩形"/>
          <p:cNvSpPr/>
          <p:nvPr/>
        </p:nvSpPr>
        <p:spPr>
          <a:xfrm>
            <a:off x="10350500" y="6043217"/>
            <a:ext cx="251458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18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  <p:sp>
        <p:nvSpPr>
          <p:cNvPr id="446" name="矩形"/>
          <p:cNvSpPr/>
          <p:nvPr/>
        </p:nvSpPr>
        <p:spPr>
          <a:xfrm>
            <a:off x="920902" y="6162409"/>
            <a:ext cx="7677150" cy="2438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Wingdings" panose="05000000000000000000" charset="0"/>
                <a:ea typeface="宋体" panose="02010600030101010101" pitchFamily="2" charset="-122"/>
                <a:cs typeface="Wingdings" panose="05000000000000000000" charset="0"/>
              </a:rPr>
              <a:t></a:t>
            </a:r>
            <a:r>
              <a:rPr lang="en-US" altLang="zh-CN" sz="1800" b="0" i="0" u="none" strike="noStrike" kern="1200" cap="none" spc="415" baseline="0">
                <a:solidFill>
                  <a:srgbClr val="004E96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标志的间距不应大于20m，袋形走道的尽头离标志的距离不应大于10m。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7495" y="1306830"/>
            <a:ext cx="6785610" cy="2157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59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59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59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59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59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59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59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48125" y="4140200"/>
            <a:ext cx="6078372" cy="1316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95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77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77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77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77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548" y="3802856"/>
            <a:ext cx="3332394" cy="222107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202008" y="1306513"/>
            <a:ext cx="3316651" cy="2210726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05701" y="461466"/>
            <a:ext cx="6034517" cy="52850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48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48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19" y="89991"/>
            <a:ext cx="1060252" cy="535444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451" name="矩形"/>
          <p:cNvSpPr/>
          <p:nvPr/>
        </p:nvSpPr>
        <p:spPr>
          <a:xfrm>
            <a:off x="699008" y="350265"/>
            <a:ext cx="3683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三、消防安全标志设置要求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52" name="曲线"/>
          <p:cNvSpPr/>
          <p:nvPr/>
        </p:nvSpPr>
        <p:spPr>
          <a:xfrm>
            <a:off x="5119878" y="1559814"/>
            <a:ext cx="0" cy="3871593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28956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53" name="曲线"/>
          <p:cNvSpPr/>
          <p:nvPr/>
        </p:nvSpPr>
        <p:spPr>
          <a:xfrm>
            <a:off x="7340345" y="1559814"/>
            <a:ext cx="0" cy="3871593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28956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54" name="曲线"/>
          <p:cNvSpPr/>
          <p:nvPr/>
        </p:nvSpPr>
        <p:spPr>
          <a:xfrm>
            <a:off x="6095238" y="1989582"/>
            <a:ext cx="501650" cy="50164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8"/>
                </a:moveTo>
                <a:lnTo>
                  <a:pt x="21588" y="21588"/>
                </a:lnTo>
                <a:lnTo>
                  <a:pt x="21588" y="0"/>
                </a:lnTo>
                <a:lnTo>
                  <a:pt x="0" y="0"/>
                </a:lnTo>
                <a:lnTo>
                  <a:pt x="0" y="21588"/>
                </a:lnTo>
                <a:close/>
              </a:path>
            </a:pathLst>
          </a:custGeom>
          <a:noFill/>
          <a:ln w="25908" cap="flat" cmpd="sng">
            <a:solidFill>
              <a:srgbClr val="335288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55" name="曲线"/>
          <p:cNvSpPr/>
          <p:nvPr/>
        </p:nvSpPr>
        <p:spPr>
          <a:xfrm>
            <a:off x="6127241" y="3890010"/>
            <a:ext cx="501650" cy="5016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8"/>
                </a:moveTo>
                <a:lnTo>
                  <a:pt x="21588" y="21588"/>
                </a:lnTo>
                <a:lnTo>
                  <a:pt x="21588" y="0"/>
                </a:lnTo>
                <a:lnTo>
                  <a:pt x="0" y="0"/>
                </a:lnTo>
                <a:lnTo>
                  <a:pt x="0" y="21588"/>
                </a:lnTo>
                <a:close/>
              </a:path>
            </a:pathLst>
          </a:custGeom>
          <a:noFill/>
          <a:ln w="25908" cap="flat" cmpd="sng">
            <a:solidFill>
              <a:srgbClr val="335288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56" name="矩形"/>
          <p:cNvSpPr/>
          <p:nvPr/>
        </p:nvSpPr>
        <p:spPr>
          <a:xfrm>
            <a:off x="5230367" y="2130044"/>
            <a:ext cx="608329" cy="2438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标志牌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57" name="矩形"/>
          <p:cNvSpPr/>
          <p:nvPr/>
        </p:nvSpPr>
        <p:spPr>
          <a:xfrm>
            <a:off x="6219189" y="2586990"/>
            <a:ext cx="254635" cy="1181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疏  散  通  道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58" name="曲线"/>
          <p:cNvSpPr/>
          <p:nvPr/>
        </p:nvSpPr>
        <p:spPr>
          <a:xfrm>
            <a:off x="6595871" y="2004060"/>
            <a:ext cx="1247139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1219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59" name="曲线"/>
          <p:cNvSpPr/>
          <p:nvPr/>
        </p:nvSpPr>
        <p:spPr>
          <a:xfrm>
            <a:off x="6595871" y="3872484"/>
            <a:ext cx="1247139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1219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60" name="曲线"/>
          <p:cNvSpPr/>
          <p:nvPr/>
        </p:nvSpPr>
        <p:spPr>
          <a:xfrm>
            <a:off x="7508747" y="2004822"/>
            <a:ext cx="86995" cy="188594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189" y="20600"/>
                </a:moveTo>
                <a:lnTo>
                  <a:pt x="0" y="20600"/>
                </a:lnTo>
                <a:lnTo>
                  <a:pt x="10784" y="21595"/>
                </a:lnTo>
                <a:lnTo>
                  <a:pt x="19770" y="20766"/>
                </a:lnTo>
                <a:lnTo>
                  <a:pt x="7189" y="20766"/>
                </a:lnTo>
                <a:lnTo>
                  <a:pt x="7189" y="20600"/>
                </a:lnTo>
                <a:lnTo>
                  <a:pt x="7189" y="20600"/>
                </a:lnTo>
                <a:close/>
                <a:moveTo>
                  <a:pt x="14377" y="828"/>
                </a:moveTo>
                <a:lnTo>
                  <a:pt x="7189" y="828"/>
                </a:lnTo>
                <a:lnTo>
                  <a:pt x="7189" y="20766"/>
                </a:lnTo>
                <a:lnTo>
                  <a:pt x="14377" y="20766"/>
                </a:lnTo>
                <a:lnTo>
                  <a:pt x="14377" y="828"/>
                </a:lnTo>
                <a:lnTo>
                  <a:pt x="14377" y="828"/>
                </a:lnTo>
                <a:close/>
                <a:moveTo>
                  <a:pt x="21567" y="20600"/>
                </a:moveTo>
                <a:lnTo>
                  <a:pt x="14377" y="20600"/>
                </a:lnTo>
                <a:lnTo>
                  <a:pt x="14377" y="20766"/>
                </a:lnTo>
                <a:lnTo>
                  <a:pt x="19770" y="20766"/>
                </a:lnTo>
                <a:lnTo>
                  <a:pt x="21567" y="20600"/>
                </a:lnTo>
                <a:lnTo>
                  <a:pt x="21567" y="20600"/>
                </a:lnTo>
                <a:close/>
                <a:moveTo>
                  <a:pt x="10784" y="0"/>
                </a:moveTo>
                <a:lnTo>
                  <a:pt x="0" y="994"/>
                </a:lnTo>
                <a:lnTo>
                  <a:pt x="7189" y="994"/>
                </a:lnTo>
                <a:lnTo>
                  <a:pt x="7189" y="828"/>
                </a:lnTo>
                <a:lnTo>
                  <a:pt x="19770" y="828"/>
                </a:lnTo>
                <a:lnTo>
                  <a:pt x="10784" y="0"/>
                </a:lnTo>
                <a:lnTo>
                  <a:pt x="10784" y="0"/>
                </a:lnTo>
                <a:close/>
                <a:moveTo>
                  <a:pt x="19770" y="828"/>
                </a:moveTo>
                <a:lnTo>
                  <a:pt x="14377" y="828"/>
                </a:lnTo>
                <a:lnTo>
                  <a:pt x="14377" y="994"/>
                </a:lnTo>
                <a:lnTo>
                  <a:pt x="21567" y="994"/>
                </a:lnTo>
                <a:lnTo>
                  <a:pt x="19770" y="828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61" name="矩形"/>
          <p:cNvSpPr/>
          <p:nvPr/>
        </p:nvSpPr>
        <p:spPr>
          <a:xfrm>
            <a:off x="7627873" y="2866009"/>
            <a:ext cx="706754" cy="54736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</a:t>
            </a:r>
            <a:r>
              <a:rPr lang="en-US" altLang="zh-CN" sz="1800" b="1" i="0" u="none" strike="noStrike" kern="1200" cap="none" spc="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20M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62" name="曲线"/>
          <p:cNvSpPr/>
          <p:nvPr/>
        </p:nvSpPr>
        <p:spPr>
          <a:xfrm>
            <a:off x="1331213" y="1834134"/>
            <a:ext cx="2585085" cy="294322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96" y="21597"/>
                </a:lnTo>
                <a:lnTo>
                  <a:pt x="21596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63" name="曲线"/>
          <p:cNvSpPr/>
          <p:nvPr/>
        </p:nvSpPr>
        <p:spPr>
          <a:xfrm>
            <a:off x="1264158" y="1559814"/>
            <a:ext cx="2624454" cy="27304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78"/>
                </a:moveTo>
                <a:lnTo>
                  <a:pt x="21598" y="21578"/>
                </a:lnTo>
                <a:lnTo>
                  <a:pt x="21598" y="0"/>
                </a:lnTo>
                <a:lnTo>
                  <a:pt x="0" y="0"/>
                </a:lnTo>
                <a:lnTo>
                  <a:pt x="0" y="21578"/>
                </a:lnTo>
                <a:close/>
              </a:path>
            </a:pathLst>
          </a:custGeom>
          <a:noFill/>
          <a:ln w="25907" cap="flat" cmpd="sng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64" name="曲线"/>
          <p:cNvSpPr/>
          <p:nvPr/>
        </p:nvSpPr>
        <p:spPr>
          <a:xfrm>
            <a:off x="3784091" y="2295144"/>
            <a:ext cx="131444" cy="50164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8"/>
                </a:moveTo>
                <a:lnTo>
                  <a:pt x="21537" y="21588"/>
                </a:lnTo>
                <a:lnTo>
                  <a:pt x="21537" y="0"/>
                </a:lnTo>
                <a:lnTo>
                  <a:pt x="0" y="0"/>
                </a:lnTo>
                <a:lnTo>
                  <a:pt x="0" y="21588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65" name="矩形"/>
          <p:cNvSpPr/>
          <p:nvPr/>
        </p:nvSpPr>
        <p:spPr>
          <a:xfrm>
            <a:off x="2427477" y="2446020"/>
            <a:ext cx="174624" cy="2743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D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66" name="曲线"/>
          <p:cNvSpPr/>
          <p:nvPr/>
        </p:nvSpPr>
        <p:spPr>
          <a:xfrm>
            <a:off x="821435" y="1385316"/>
            <a:ext cx="7741920" cy="41884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98" y="21597"/>
                </a:lnTo>
                <a:lnTo>
                  <a:pt x="21598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9144" cap="flat" cmpd="sng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67" name="曲线"/>
          <p:cNvSpPr/>
          <p:nvPr/>
        </p:nvSpPr>
        <p:spPr>
          <a:xfrm>
            <a:off x="2042160" y="4776216"/>
            <a:ext cx="928368" cy="15112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62"/>
                </a:moveTo>
                <a:lnTo>
                  <a:pt x="21593" y="21562"/>
                </a:lnTo>
                <a:lnTo>
                  <a:pt x="21593" y="0"/>
                </a:lnTo>
                <a:lnTo>
                  <a:pt x="0" y="0"/>
                </a:lnTo>
                <a:lnTo>
                  <a:pt x="0" y="21562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68" name="曲线"/>
          <p:cNvSpPr/>
          <p:nvPr/>
        </p:nvSpPr>
        <p:spPr>
          <a:xfrm>
            <a:off x="2154173" y="4920234"/>
            <a:ext cx="706119" cy="1498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26"/>
                </a:moveTo>
                <a:lnTo>
                  <a:pt x="21584" y="21526"/>
                </a:lnTo>
                <a:lnTo>
                  <a:pt x="21584" y="0"/>
                </a:lnTo>
                <a:lnTo>
                  <a:pt x="0" y="0"/>
                </a:lnTo>
                <a:lnTo>
                  <a:pt x="0" y="21526"/>
                </a:lnTo>
                <a:close/>
              </a:path>
            </a:pathLst>
          </a:custGeom>
          <a:noFill/>
          <a:ln w="25908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69" name="曲线"/>
          <p:cNvSpPr/>
          <p:nvPr/>
        </p:nvSpPr>
        <p:spPr>
          <a:xfrm>
            <a:off x="2151126" y="5097018"/>
            <a:ext cx="722630" cy="26225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8"/>
                </a:moveTo>
                <a:lnTo>
                  <a:pt x="21592" y="21588"/>
                </a:lnTo>
                <a:lnTo>
                  <a:pt x="21592" y="0"/>
                </a:lnTo>
                <a:lnTo>
                  <a:pt x="0" y="0"/>
                </a:lnTo>
                <a:lnTo>
                  <a:pt x="0" y="21588"/>
                </a:lnTo>
                <a:close/>
              </a:path>
            </a:pathLst>
          </a:custGeom>
          <a:noFill/>
          <a:ln w="25908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70" name="曲线"/>
          <p:cNvSpPr/>
          <p:nvPr/>
        </p:nvSpPr>
        <p:spPr>
          <a:xfrm>
            <a:off x="2951097" y="4844669"/>
            <a:ext cx="558165" cy="1282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4" y="21534"/>
                </a:moveTo>
                <a:lnTo>
                  <a:pt x="0" y="0"/>
                </a:lnTo>
              </a:path>
            </a:pathLst>
          </a:custGeom>
          <a:noFill/>
          <a:ln w="25908" cap="flat" cmpd="sng">
            <a:solidFill>
              <a:srgbClr val="335288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71" name="曲线"/>
          <p:cNvSpPr/>
          <p:nvPr/>
        </p:nvSpPr>
        <p:spPr>
          <a:xfrm>
            <a:off x="2863723" y="5056377"/>
            <a:ext cx="558800" cy="12890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21514"/>
                </a:moveTo>
                <a:lnTo>
                  <a:pt x="0" y="0"/>
                </a:lnTo>
              </a:path>
            </a:pathLst>
          </a:custGeom>
          <a:noFill/>
          <a:ln w="25908" cap="flat" cmpd="sng">
            <a:solidFill>
              <a:srgbClr val="335288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72" name="曲线"/>
          <p:cNvSpPr/>
          <p:nvPr/>
        </p:nvSpPr>
        <p:spPr>
          <a:xfrm>
            <a:off x="2871851" y="5283580"/>
            <a:ext cx="558165" cy="12826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4" y="21526"/>
                </a:moveTo>
                <a:lnTo>
                  <a:pt x="0" y="0"/>
                </a:lnTo>
              </a:path>
            </a:pathLst>
          </a:custGeom>
          <a:noFill/>
          <a:ln w="25908" cap="flat" cmpd="sng">
            <a:solidFill>
              <a:srgbClr val="335288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73" name="矩形"/>
          <p:cNvSpPr/>
          <p:nvPr/>
        </p:nvSpPr>
        <p:spPr>
          <a:xfrm>
            <a:off x="1497837" y="4062222"/>
            <a:ext cx="4340858" cy="59753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373253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1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标志牌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ts val="2155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地面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74" name="矩形"/>
          <p:cNvSpPr/>
          <p:nvPr/>
        </p:nvSpPr>
        <p:spPr>
          <a:xfrm>
            <a:off x="4073905" y="3243072"/>
            <a:ext cx="228600" cy="2743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墙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75" name="矩形"/>
          <p:cNvSpPr/>
          <p:nvPr/>
        </p:nvSpPr>
        <p:spPr>
          <a:xfrm>
            <a:off x="981455" y="3138170"/>
            <a:ext cx="228600" cy="2743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墙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76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77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78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79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80" name="矩形"/>
          <p:cNvSpPr/>
          <p:nvPr/>
        </p:nvSpPr>
        <p:spPr>
          <a:xfrm>
            <a:off x="9287256" y="1357884"/>
            <a:ext cx="1320165" cy="1580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疏散标志  的设置要  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81" name="矩形"/>
          <p:cNvSpPr/>
          <p:nvPr/>
        </p:nvSpPr>
        <p:spPr>
          <a:xfrm>
            <a:off x="10350500" y="6043217"/>
            <a:ext cx="251458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19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  <p:sp>
        <p:nvSpPr>
          <p:cNvPr id="482" name="矩形"/>
          <p:cNvSpPr/>
          <p:nvPr/>
        </p:nvSpPr>
        <p:spPr>
          <a:xfrm>
            <a:off x="1366774" y="6091750"/>
            <a:ext cx="2838448" cy="2419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明牢固的保护板，如图</a:t>
            </a:r>
            <a:r>
              <a:rPr lang="en-US" altLang="zh-CN" sz="1800" b="0" i="0" u="none" strike="noStrike" kern="1200" cap="none" spc="-9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所示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83" name="矩形"/>
          <p:cNvSpPr/>
          <p:nvPr/>
        </p:nvSpPr>
        <p:spPr>
          <a:xfrm>
            <a:off x="1080312" y="4883338"/>
            <a:ext cx="8545830" cy="72040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606040" indent="-5461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1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透明保护板  标志牌  照明灯</a:t>
            </a:r>
            <a:endParaRPr lang="en-US" altLang="zh-CN" sz="11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1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2700" indent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Wingdings" panose="05000000000000000000" charset="0"/>
                <a:ea typeface="宋体" panose="02010600030101010101" pitchFamily="2" charset="-122"/>
                <a:cs typeface="Wingdings" panose="05000000000000000000" charset="0"/>
              </a:rPr>
              <a:t></a:t>
            </a:r>
            <a:r>
              <a:rPr lang="en-US" altLang="zh-CN" sz="1800" b="0" i="0" u="none" strike="noStrike" kern="1200" cap="none" spc="275" baseline="0">
                <a:solidFill>
                  <a:srgbClr val="004E96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疏散通道中，“紧急出口”标志也可以把标志直接设置在地面上，上面加盖不燃透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矩形"/>
          <p:cNvSpPr/>
          <p:nvPr/>
        </p:nvSpPr>
        <p:spPr>
          <a:xfrm>
            <a:off x="10350500" y="6014415"/>
            <a:ext cx="251458" cy="2381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20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  <p:sp>
        <p:nvSpPr>
          <p:cNvPr id="516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517" name="矩形"/>
          <p:cNvSpPr/>
          <p:nvPr/>
        </p:nvSpPr>
        <p:spPr>
          <a:xfrm>
            <a:off x="1082751" y="5116957"/>
            <a:ext cx="7991475" cy="1066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Wingdings" panose="05000000000000000000" charset="0"/>
                <a:ea typeface="宋体" panose="02010600030101010101" pitchFamily="2" charset="-122"/>
                <a:cs typeface="Wingdings" panose="05000000000000000000" charset="0"/>
              </a:rPr>
              <a:t></a:t>
            </a:r>
            <a:r>
              <a:rPr lang="en-US" altLang="zh-CN" sz="1800" b="0" i="0" u="none" strike="noStrike" kern="1200" cap="none" spc="-5" baseline="0">
                <a:solidFill>
                  <a:srgbClr val="004E96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疏散通道出口处，“安全出口”标志应设置在门框边缘或门的上部，如图4所  </a:t>
            </a: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示A或B的位置。标志脾的上边缘距天花板高Al不应小于0.5m。位置A处的标  志牌下边缘距地面的高度h2不应小于2.0m。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Wingdings" panose="05000000000000000000" charset="0"/>
                <a:ea typeface="宋体" panose="02010600030101010101" pitchFamily="2" charset="-122"/>
                <a:cs typeface="Wingdings" panose="05000000000000000000" charset="0"/>
              </a:rPr>
              <a:t></a:t>
            </a:r>
            <a:r>
              <a:rPr lang="en-US" altLang="zh-CN" sz="1800" b="0" i="0" u="none" strike="noStrike" kern="1200" cap="none" spc="434" baseline="0">
                <a:solidFill>
                  <a:srgbClr val="004E96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如果天花板的高度较小，也可以在图中C、D的位置设置标志，标志的中心点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518" name="曲线"/>
          <p:cNvSpPr/>
          <p:nvPr/>
        </p:nvSpPr>
        <p:spPr>
          <a:xfrm>
            <a:off x="5602223" y="3629405"/>
            <a:ext cx="86995" cy="109601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189" y="19888"/>
                </a:moveTo>
                <a:lnTo>
                  <a:pt x="0" y="19888"/>
                </a:lnTo>
                <a:lnTo>
                  <a:pt x="10784" y="21600"/>
                </a:lnTo>
                <a:lnTo>
                  <a:pt x="19770" y="20173"/>
                </a:lnTo>
                <a:lnTo>
                  <a:pt x="7189" y="20173"/>
                </a:lnTo>
                <a:lnTo>
                  <a:pt x="7189" y="19888"/>
                </a:lnTo>
                <a:lnTo>
                  <a:pt x="7189" y="19888"/>
                </a:lnTo>
                <a:close/>
                <a:moveTo>
                  <a:pt x="14377" y="1426"/>
                </a:moveTo>
                <a:lnTo>
                  <a:pt x="7189" y="1426"/>
                </a:lnTo>
                <a:lnTo>
                  <a:pt x="7189" y="20173"/>
                </a:lnTo>
                <a:lnTo>
                  <a:pt x="14377" y="20173"/>
                </a:lnTo>
                <a:lnTo>
                  <a:pt x="14377" y="1426"/>
                </a:lnTo>
                <a:lnTo>
                  <a:pt x="14377" y="1426"/>
                </a:lnTo>
                <a:close/>
                <a:moveTo>
                  <a:pt x="21567" y="19888"/>
                </a:moveTo>
                <a:lnTo>
                  <a:pt x="14377" y="19888"/>
                </a:lnTo>
                <a:lnTo>
                  <a:pt x="14377" y="20173"/>
                </a:lnTo>
                <a:lnTo>
                  <a:pt x="19770" y="20173"/>
                </a:lnTo>
                <a:lnTo>
                  <a:pt x="21567" y="19888"/>
                </a:lnTo>
                <a:lnTo>
                  <a:pt x="21567" y="19888"/>
                </a:lnTo>
                <a:close/>
                <a:moveTo>
                  <a:pt x="10784" y="0"/>
                </a:moveTo>
                <a:lnTo>
                  <a:pt x="0" y="1711"/>
                </a:lnTo>
                <a:lnTo>
                  <a:pt x="7189" y="1711"/>
                </a:lnTo>
                <a:lnTo>
                  <a:pt x="7189" y="1426"/>
                </a:lnTo>
                <a:lnTo>
                  <a:pt x="19770" y="1426"/>
                </a:lnTo>
                <a:lnTo>
                  <a:pt x="10784" y="0"/>
                </a:lnTo>
                <a:lnTo>
                  <a:pt x="10784" y="0"/>
                </a:lnTo>
                <a:close/>
                <a:moveTo>
                  <a:pt x="19770" y="1426"/>
                </a:moveTo>
                <a:lnTo>
                  <a:pt x="14377" y="1426"/>
                </a:lnTo>
                <a:lnTo>
                  <a:pt x="14377" y="1711"/>
                </a:lnTo>
                <a:lnTo>
                  <a:pt x="21567" y="1711"/>
                </a:lnTo>
                <a:lnTo>
                  <a:pt x="19770" y="1426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19" name="矩形"/>
          <p:cNvSpPr/>
          <p:nvPr/>
        </p:nvSpPr>
        <p:spPr>
          <a:xfrm>
            <a:off x="5771388" y="4186300"/>
            <a:ext cx="1875788" cy="60833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1.3</a:t>
            </a: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m</a:t>
            </a:r>
            <a:r>
              <a:rPr lang="en-US" altLang="zh-CN" sz="1800" b="0" i="0" u="none" strike="noStrike" kern="1200" cap="none" spc="-5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&lt;h3</a:t>
            </a:r>
            <a:r>
              <a:rPr lang="en-US" altLang="zh-CN" sz="1800" b="0" i="0" u="none" strike="noStrike" kern="1200" cap="none" spc="5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</a:t>
            </a:r>
            <a:r>
              <a:rPr lang="en-US" altLang="zh-CN" sz="2000" b="1" i="0" u="none" strike="noStrike" kern="1200" cap="none" spc="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1.5</a:t>
            </a: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520" name="矩形"/>
          <p:cNvSpPr/>
          <p:nvPr/>
        </p:nvSpPr>
        <p:spPr>
          <a:xfrm>
            <a:off x="2618232" y="1034796"/>
            <a:ext cx="2993136" cy="3930396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21" name="曲线"/>
          <p:cNvSpPr/>
          <p:nvPr/>
        </p:nvSpPr>
        <p:spPr>
          <a:xfrm>
            <a:off x="5175503" y="3453384"/>
            <a:ext cx="297180" cy="117665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800" y="0"/>
                </a:moveTo>
                <a:lnTo>
                  <a:pt x="8140" y="328"/>
                </a:lnTo>
                <a:lnTo>
                  <a:pt x="5723" y="1264"/>
                </a:lnTo>
                <a:lnTo>
                  <a:pt x="4629" y="1933"/>
                </a:lnTo>
                <a:lnTo>
                  <a:pt x="3626" y="2724"/>
                </a:lnTo>
                <a:lnTo>
                  <a:pt x="2726" y="3627"/>
                </a:lnTo>
                <a:lnTo>
                  <a:pt x="1934" y="4629"/>
                </a:lnTo>
                <a:lnTo>
                  <a:pt x="1265" y="5722"/>
                </a:lnTo>
                <a:lnTo>
                  <a:pt x="727" y="6895"/>
                </a:lnTo>
                <a:lnTo>
                  <a:pt x="328" y="8139"/>
                </a:lnTo>
                <a:lnTo>
                  <a:pt x="84" y="9444"/>
                </a:lnTo>
                <a:lnTo>
                  <a:pt x="0" y="10797"/>
                </a:lnTo>
                <a:lnTo>
                  <a:pt x="84" y="12152"/>
                </a:lnTo>
                <a:lnTo>
                  <a:pt x="328" y="13457"/>
                </a:lnTo>
                <a:lnTo>
                  <a:pt x="727" y="14701"/>
                </a:lnTo>
                <a:lnTo>
                  <a:pt x="1265" y="15874"/>
                </a:lnTo>
                <a:lnTo>
                  <a:pt x="1934" y="16968"/>
                </a:lnTo>
                <a:lnTo>
                  <a:pt x="2726" y="17970"/>
                </a:lnTo>
                <a:lnTo>
                  <a:pt x="3626" y="18872"/>
                </a:lnTo>
                <a:lnTo>
                  <a:pt x="4629" y="19662"/>
                </a:lnTo>
                <a:lnTo>
                  <a:pt x="5723" y="20331"/>
                </a:lnTo>
                <a:lnTo>
                  <a:pt x="8140" y="21267"/>
                </a:lnTo>
                <a:lnTo>
                  <a:pt x="10800" y="21597"/>
                </a:lnTo>
                <a:lnTo>
                  <a:pt x="12154" y="21512"/>
                </a:lnTo>
                <a:lnTo>
                  <a:pt x="14702" y="20870"/>
                </a:lnTo>
                <a:lnTo>
                  <a:pt x="16968" y="19662"/>
                </a:lnTo>
                <a:lnTo>
                  <a:pt x="17972" y="18872"/>
                </a:lnTo>
                <a:lnTo>
                  <a:pt x="18872" y="17970"/>
                </a:lnTo>
                <a:lnTo>
                  <a:pt x="19664" y="16968"/>
                </a:lnTo>
                <a:lnTo>
                  <a:pt x="20334" y="15874"/>
                </a:lnTo>
                <a:lnTo>
                  <a:pt x="20871" y="14701"/>
                </a:lnTo>
                <a:lnTo>
                  <a:pt x="21269" y="13457"/>
                </a:lnTo>
                <a:lnTo>
                  <a:pt x="21514" y="12152"/>
                </a:lnTo>
                <a:lnTo>
                  <a:pt x="21600" y="10797"/>
                </a:lnTo>
                <a:lnTo>
                  <a:pt x="21514" y="9444"/>
                </a:lnTo>
                <a:lnTo>
                  <a:pt x="21269" y="8139"/>
                </a:lnTo>
                <a:lnTo>
                  <a:pt x="20871" y="6895"/>
                </a:lnTo>
                <a:lnTo>
                  <a:pt x="20334" y="5722"/>
                </a:lnTo>
                <a:lnTo>
                  <a:pt x="19664" y="4629"/>
                </a:lnTo>
                <a:lnTo>
                  <a:pt x="18872" y="3627"/>
                </a:lnTo>
                <a:lnTo>
                  <a:pt x="17972" y="2724"/>
                </a:lnTo>
                <a:lnTo>
                  <a:pt x="16968" y="1933"/>
                </a:lnTo>
                <a:lnTo>
                  <a:pt x="15876" y="1264"/>
                </a:lnTo>
                <a:lnTo>
                  <a:pt x="13457" y="328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22" name="曲线"/>
          <p:cNvSpPr/>
          <p:nvPr/>
        </p:nvSpPr>
        <p:spPr>
          <a:xfrm>
            <a:off x="1086611" y="2918460"/>
            <a:ext cx="1902459" cy="52324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79"/>
                </a:moveTo>
                <a:lnTo>
                  <a:pt x="21594" y="21579"/>
                </a:lnTo>
                <a:lnTo>
                  <a:pt x="21594" y="0"/>
                </a:lnTo>
                <a:lnTo>
                  <a:pt x="0" y="0"/>
                </a:lnTo>
                <a:lnTo>
                  <a:pt x="0" y="21579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23" name="矩形"/>
          <p:cNvSpPr/>
          <p:nvPr/>
        </p:nvSpPr>
        <p:spPr>
          <a:xfrm>
            <a:off x="1528572" y="2950209"/>
            <a:ext cx="1369060" cy="85216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33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1200" cap="none" spc="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h1&gt;</a:t>
            </a:r>
            <a:r>
              <a:rPr lang="en-US" altLang="zh-CN" sz="2800" b="1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lang="en-US" altLang="zh-CN" sz="2800" b="1" i="0" u="none" strike="noStrike" kern="1200" cap="none" spc="0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0</a:t>
            </a:r>
            <a:r>
              <a:rPr lang="en-US" altLang="zh-CN" sz="2800" b="0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524" name="曲线"/>
          <p:cNvSpPr/>
          <p:nvPr/>
        </p:nvSpPr>
        <p:spPr>
          <a:xfrm>
            <a:off x="5315711" y="3453384"/>
            <a:ext cx="659128" cy="32131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21564"/>
                </a:lnTo>
              </a:path>
            </a:pathLst>
          </a:custGeom>
          <a:noFill/>
          <a:ln w="9144" cap="flat" cmpd="sng">
            <a:solidFill>
              <a:srgbClr val="16161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25" name="曲线"/>
          <p:cNvSpPr/>
          <p:nvPr/>
        </p:nvSpPr>
        <p:spPr>
          <a:xfrm>
            <a:off x="5122164" y="4498848"/>
            <a:ext cx="1016635" cy="4953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96" y="21577"/>
                </a:lnTo>
              </a:path>
            </a:pathLst>
          </a:custGeom>
          <a:noFill/>
          <a:ln w="9144" cap="flat" cmpd="sng">
            <a:solidFill>
              <a:srgbClr val="16161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26" name="曲线"/>
          <p:cNvSpPr/>
          <p:nvPr/>
        </p:nvSpPr>
        <p:spPr>
          <a:xfrm>
            <a:off x="4360164" y="2002536"/>
            <a:ext cx="1285875" cy="6261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93" y="21586"/>
                </a:lnTo>
              </a:path>
            </a:pathLst>
          </a:custGeom>
          <a:noFill/>
          <a:ln w="9144" cap="flat" cmpd="sng">
            <a:solidFill>
              <a:srgbClr val="16161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27" name="曲线"/>
          <p:cNvSpPr/>
          <p:nvPr/>
        </p:nvSpPr>
        <p:spPr>
          <a:xfrm>
            <a:off x="5312028" y="1960626"/>
            <a:ext cx="90805" cy="53022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8040"/>
                </a:moveTo>
                <a:lnTo>
                  <a:pt x="10119" y="21593"/>
                </a:lnTo>
                <a:lnTo>
                  <a:pt x="18928" y="18650"/>
                </a:lnTo>
                <a:lnTo>
                  <a:pt x="13715" y="18650"/>
                </a:lnTo>
                <a:lnTo>
                  <a:pt x="6827" y="18639"/>
                </a:lnTo>
                <a:lnTo>
                  <a:pt x="6860" y="18050"/>
                </a:lnTo>
                <a:lnTo>
                  <a:pt x="0" y="18040"/>
                </a:lnTo>
                <a:lnTo>
                  <a:pt x="0" y="18040"/>
                </a:lnTo>
                <a:close/>
                <a:moveTo>
                  <a:pt x="6860" y="18050"/>
                </a:moveTo>
                <a:lnTo>
                  <a:pt x="6827" y="18639"/>
                </a:lnTo>
                <a:lnTo>
                  <a:pt x="13715" y="18650"/>
                </a:lnTo>
                <a:lnTo>
                  <a:pt x="13749" y="18061"/>
                </a:lnTo>
                <a:lnTo>
                  <a:pt x="6860" y="18050"/>
                </a:lnTo>
                <a:lnTo>
                  <a:pt x="6860" y="18050"/>
                </a:lnTo>
                <a:close/>
                <a:moveTo>
                  <a:pt x="13749" y="18061"/>
                </a:moveTo>
                <a:lnTo>
                  <a:pt x="13715" y="18650"/>
                </a:lnTo>
                <a:lnTo>
                  <a:pt x="18928" y="18650"/>
                </a:lnTo>
                <a:lnTo>
                  <a:pt x="20662" y="18071"/>
                </a:lnTo>
                <a:lnTo>
                  <a:pt x="13749" y="18061"/>
                </a:lnTo>
                <a:lnTo>
                  <a:pt x="13749" y="18061"/>
                </a:lnTo>
                <a:close/>
                <a:moveTo>
                  <a:pt x="7698" y="3532"/>
                </a:moveTo>
                <a:lnTo>
                  <a:pt x="6860" y="18050"/>
                </a:lnTo>
                <a:lnTo>
                  <a:pt x="13749" y="18061"/>
                </a:lnTo>
                <a:lnTo>
                  <a:pt x="14587" y="3543"/>
                </a:lnTo>
                <a:lnTo>
                  <a:pt x="7698" y="3532"/>
                </a:lnTo>
                <a:lnTo>
                  <a:pt x="7698" y="3532"/>
                </a:lnTo>
                <a:close/>
                <a:moveTo>
                  <a:pt x="19734" y="2943"/>
                </a:moveTo>
                <a:lnTo>
                  <a:pt x="7733" y="2943"/>
                </a:lnTo>
                <a:lnTo>
                  <a:pt x="14620" y="2953"/>
                </a:lnTo>
                <a:lnTo>
                  <a:pt x="14587" y="3543"/>
                </a:lnTo>
                <a:lnTo>
                  <a:pt x="21479" y="3553"/>
                </a:lnTo>
                <a:lnTo>
                  <a:pt x="19734" y="2943"/>
                </a:lnTo>
                <a:lnTo>
                  <a:pt x="19734" y="2943"/>
                </a:lnTo>
                <a:close/>
                <a:moveTo>
                  <a:pt x="7733" y="2943"/>
                </a:moveTo>
                <a:lnTo>
                  <a:pt x="7698" y="3532"/>
                </a:lnTo>
                <a:lnTo>
                  <a:pt x="14587" y="3543"/>
                </a:lnTo>
                <a:lnTo>
                  <a:pt x="14620" y="2953"/>
                </a:lnTo>
                <a:lnTo>
                  <a:pt x="7733" y="2943"/>
                </a:lnTo>
                <a:lnTo>
                  <a:pt x="7733" y="2943"/>
                </a:lnTo>
                <a:close/>
                <a:moveTo>
                  <a:pt x="11327" y="0"/>
                </a:moveTo>
                <a:lnTo>
                  <a:pt x="814" y="3522"/>
                </a:lnTo>
                <a:lnTo>
                  <a:pt x="7698" y="3532"/>
                </a:lnTo>
                <a:lnTo>
                  <a:pt x="7733" y="2943"/>
                </a:lnTo>
                <a:lnTo>
                  <a:pt x="19734" y="2943"/>
                </a:lnTo>
                <a:lnTo>
                  <a:pt x="11327" y="0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28" name="矩形"/>
          <p:cNvSpPr/>
          <p:nvPr/>
        </p:nvSpPr>
        <p:spPr>
          <a:xfrm>
            <a:off x="5539740" y="2216531"/>
            <a:ext cx="1244599" cy="73024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h2&gt;</a:t>
            </a:r>
            <a:r>
              <a:rPr lang="en-US" altLang="zh-CN" sz="2400" b="1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0.5</a:t>
            </a:r>
            <a:r>
              <a:rPr lang="en-US" altLang="zh-CN" sz="2000" b="1" i="0" u="none" strike="noStrike" kern="1200" cap="none" spc="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529" name="曲线"/>
          <p:cNvSpPr/>
          <p:nvPr/>
        </p:nvSpPr>
        <p:spPr>
          <a:xfrm>
            <a:off x="1086611" y="990600"/>
            <a:ext cx="7239000" cy="400367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lnTo>
                  <a:pt x="0" y="21599"/>
                </a:lnTo>
                <a:close/>
              </a:path>
            </a:pathLst>
          </a:custGeom>
          <a:noFill/>
          <a:ln w="9144" cap="flat" cmpd="sng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30" name="矩形"/>
          <p:cNvSpPr/>
          <p:nvPr/>
        </p:nvSpPr>
        <p:spPr>
          <a:xfrm>
            <a:off x="4125721" y="2110486"/>
            <a:ext cx="157478" cy="26860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B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</p:txBody>
      </p:sp>
      <p:sp>
        <p:nvSpPr>
          <p:cNvPr id="531" name="矩形"/>
          <p:cNvSpPr/>
          <p:nvPr/>
        </p:nvSpPr>
        <p:spPr>
          <a:xfrm>
            <a:off x="3380485" y="1967737"/>
            <a:ext cx="156845" cy="26860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A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</p:txBody>
      </p:sp>
      <p:sp>
        <p:nvSpPr>
          <p:cNvPr id="532" name="矩形"/>
          <p:cNvSpPr/>
          <p:nvPr/>
        </p:nvSpPr>
        <p:spPr>
          <a:xfrm>
            <a:off x="4838065" y="3123946"/>
            <a:ext cx="176529" cy="26860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D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</p:txBody>
      </p:sp>
      <p:sp>
        <p:nvSpPr>
          <p:cNvPr id="533" name="矩形"/>
          <p:cNvSpPr/>
          <p:nvPr/>
        </p:nvSpPr>
        <p:spPr>
          <a:xfrm>
            <a:off x="3268344" y="2440178"/>
            <a:ext cx="160020" cy="26860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22387C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C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</p:txBody>
      </p:sp>
      <p:sp>
        <p:nvSpPr>
          <p:cNvPr id="534" name="矩形"/>
          <p:cNvSpPr/>
          <p:nvPr/>
        </p:nvSpPr>
        <p:spPr>
          <a:xfrm>
            <a:off x="699008" y="350265"/>
            <a:ext cx="3683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三、消防安全标志设置要求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535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36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37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38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39" name="矩形"/>
          <p:cNvSpPr/>
          <p:nvPr/>
        </p:nvSpPr>
        <p:spPr>
          <a:xfrm>
            <a:off x="9287256" y="1357884"/>
            <a:ext cx="1320165" cy="1580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疏散标志  的设置要  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40" name="矩形"/>
          <p:cNvSpPr/>
          <p:nvPr/>
        </p:nvSpPr>
        <p:spPr>
          <a:xfrm>
            <a:off x="1369313" y="6247198"/>
            <a:ext cx="3823970" cy="2419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距地面高度h3应在1.3m─1.5m之间。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545" name="曲线"/>
          <p:cNvSpPr/>
          <p:nvPr/>
        </p:nvSpPr>
        <p:spPr>
          <a:xfrm>
            <a:off x="2881122" y="1779270"/>
            <a:ext cx="4376418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99" y="0"/>
                </a:lnTo>
              </a:path>
            </a:pathLst>
          </a:custGeom>
          <a:noFill/>
          <a:ln w="28956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46" name="曲线"/>
          <p:cNvSpPr/>
          <p:nvPr/>
        </p:nvSpPr>
        <p:spPr>
          <a:xfrm>
            <a:off x="3152394" y="4869942"/>
            <a:ext cx="3729353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99" y="0"/>
                </a:lnTo>
              </a:path>
            </a:pathLst>
          </a:custGeom>
          <a:noFill/>
          <a:ln w="28956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47" name="曲线"/>
          <p:cNvSpPr/>
          <p:nvPr/>
        </p:nvSpPr>
        <p:spPr>
          <a:xfrm>
            <a:off x="31516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0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48" name="曲线"/>
          <p:cNvSpPr/>
          <p:nvPr/>
        </p:nvSpPr>
        <p:spPr>
          <a:xfrm>
            <a:off x="33040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0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49" name="曲线"/>
          <p:cNvSpPr/>
          <p:nvPr/>
        </p:nvSpPr>
        <p:spPr>
          <a:xfrm>
            <a:off x="3456431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0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50" name="曲线"/>
          <p:cNvSpPr/>
          <p:nvPr/>
        </p:nvSpPr>
        <p:spPr>
          <a:xfrm>
            <a:off x="36088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0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51" name="曲线"/>
          <p:cNvSpPr/>
          <p:nvPr/>
        </p:nvSpPr>
        <p:spPr>
          <a:xfrm>
            <a:off x="37612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0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52" name="曲线"/>
          <p:cNvSpPr/>
          <p:nvPr/>
        </p:nvSpPr>
        <p:spPr>
          <a:xfrm>
            <a:off x="39136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0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53" name="曲线"/>
          <p:cNvSpPr/>
          <p:nvPr/>
        </p:nvSpPr>
        <p:spPr>
          <a:xfrm>
            <a:off x="40660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54" name="曲线"/>
          <p:cNvSpPr/>
          <p:nvPr/>
        </p:nvSpPr>
        <p:spPr>
          <a:xfrm>
            <a:off x="42184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55" name="曲线"/>
          <p:cNvSpPr/>
          <p:nvPr/>
        </p:nvSpPr>
        <p:spPr>
          <a:xfrm>
            <a:off x="43708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56" name="曲线"/>
          <p:cNvSpPr/>
          <p:nvPr/>
        </p:nvSpPr>
        <p:spPr>
          <a:xfrm>
            <a:off x="45232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57" name="曲线"/>
          <p:cNvSpPr/>
          <p:nvPr/>
        </p:nvSpPr>
        <p:spPr>
          <a:xfrm>
            <a:off x="46756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58" name="曲线"/>
          <p:cNvSpPr/>
          <p:nvPr/>
        </p:nvSpPr>
        <p:spPr>
          <a:xfrm>
            <a:off x="4828032" y="1563624"/>
            <a:ext cx="160653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59" name="曲线"/>
          <p:cNvSpPr/>
          <p:nvPr/>
        </p:nvSpPr>
        <p:spPr>
          <a:xfrm>
            <a:off x="5006339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60" name="曲线"/>
          <p:cNvSpPr/>
          <p:nvPr/>
        </p:nvSpPr>
        <p:spPr>
          <a:xfrm>
            <a:off x="51587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61" name="曲线"/>
          <p:cNvSpPr/>
          <p:nvPr/>
        </p:nvSpPr>
        <p:spPr>
          <a:xfrm>
            <a:off x="53111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62" name="曲线"/>
          <p:cNvSpPr/>
          <p:nvPr/>
        </p:nvSpPr>
        <p:spPr>
          <a:xfrm>
            <a:off x="54635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63" name="曲线"/>
          <p:cNvSpPr/>
          <p:nvPr/>
        </p:nvSpPr>
        <p:spPr>
          <a:xfrm>
            <a:off x="5615939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64" name="曲线"/>
          <p:cNvSpPr/>
          <p:nvPr/>
        </p:nvSpPr>
        <p:spPr>
          <a:xfrm>
            <a:off x="5768339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65" name="曲线"/>
          <p:cNvSpPr/>
          <p:nvPr/>
        </p:nvSpPr>
        <p:spPr>
          <a:xfrm>
            <a:off x="59207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66" name="曲线"/>
          <p:cNvSpPr/>
          <p:nvPr/>
        </p:nvSpPr>
        <p:spPr>
          <a:xfrm>
            <a:off x="60731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67" name="曲线"/>
          <p:cNvSpPr/>
          <p:nvPr/>
        </p:nvSpPr>
        <p:spPr>
          <a:xfrm>
            <a:off x="62255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68" name="曲线"/>
          <p:cNvSpPr/>
          <p:nvPr/>
        </p:nvSpPr>
        <p:spPr>
          <a:xfrm>
            <a:off x="63779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69" name="曲线"/>
          <p:cNvSpPr/>
          <p:nvPr/>
        </p:nvSpPr>
        <p:spPr>
          <a:xfrm>
            <a:off x="65303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70" name="曲线"/>
          <p:cNvSpPr/>
          <p:nvPr/>
        </p:nvSpPr>
        <p:spPr>
          <a:xfrm>
            <a:off x="66827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71" name="曲线"/>
          <p:cNvSpPr/>
          <p:nvPr/>
        </p:nvSpPr>
        <p:spPr>
          <a:xfrm>
            <a:off x="6656831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72" name="曲线"/>
          <p:cNvSpPr/>
          <p:nvPr/>
        </p:nvSpPr>
        <p:spPr>
          <a:xfrm>
            <a:off x="6504431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73" name="曲线"/>
          <p:cNvSpPr/>
          <p:nvPr/>
        </p:nvSpPr>
        <p:spPr>
          <a:xfrm>
            <a:off x="63520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74" name="曲线"/>
          <p:cNvSpPr/>
          <p:nvPr/>
        </p:nvSpPr>
        <p:spPr>
          <a:xfrm>
            <a:off x="6199631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75" name="曲线"/>
          <p:cNvSpPr/>
          <p:nvPr/>
        </p:nvSpPr>
        <p:spPr>
          <a:xfrm>
            <a:off x="60472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76" name="曲线"/>
          <p:cNvSpPr/>
          <p:nvPr/>
        </p:nvSpPr>
        <p:spPr>
          <a:xfrm>
            <a:off x="58948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77" name="曲线"/>
          <p:cNvSpPr/>
          <p:nvPr/>
        </p:nvSpPr>
        <p:spPr>
          <a:xfrm>
            <a:off x="57424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78" name="曲线"/>
          <p:cNvSpPr/>
          <p:nvPr/>
        </p:nvSpPr>
        <p:spPr>
          <a:xfrm>
            <a:off x="5590030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79" name="曲线"/>
          <p:cNvSpPr/>
          <p:nvPr/>
        </p:nvSpPr>
        <p:spPr>
          <a:xfrm>
            <a:off x="5437631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80" name="曲线"/>
          <p:cNvSpPr/>
          <p:nvPr/>
        </p:nvSpPr>
        <p:spPr>
          <a:xfrm>
            <a:off x="52852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81" name="曲线"/>
          <p:cNvSpPr/>
          <p:nvPr/>
        </p:nvSpPr>
        <p:spPr>
          <a:xfrm>
            <a:off x="51328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82" name="曲线"/>
          <p:cNvSpPr/>
          <p:nvPr/>
        </p:nvSpPr>
        <p:spPr>
          <a:xfrm>
            <a:off x="49804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83" name="曲线"/>
          <p:cNvSpPr/>
          <p:nvPr/>
        </p:nvSpPr>
        <p:spPr>
          <a:xfrm>
            <a:off x="4803647" y="4869180"/>
            <a:ext cx="160653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84" name="曲线"/>
          <p:cNvSpPr/>
          <p:nvPr/>
        </p:nvSpPr>
        <p:spPr>
          <a:xfrm>
            <a:off x="46512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85" name="曲线"/>
          <p:cNvSpPr/>
          <p:nvPr/>
        </p:nvSpPr>
        <p:spPr>
          <a:xfrm>
            <a:off x="44988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86" name="曲线"/>
          <p:cNvSpPr/>
          <p:nvPr/>
        </p:nvSpPr>
        <p:spPr>
          <a:xfrm>
            <a:off x="43464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87" name="曲线"/>
          <p:cNvSpPr/>
          <p:nvPr/>
        </p:nvSpPr>
        <p:spPr>
          <a:xfrm>
            <a:off x="41940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88" name="曲线"/>
          <p:cNvSpPr/>
          <p:nvPr/>
        </p:nvSpPr>
        <p:spPr>
          <a:xfrm>
            <a:off x="4041646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89" name="曲线"/>
          <p:cNvSpPr/>
          <p:nvPr/>
        </p:nvSpPr>
        <p:spPr>
          <a:xfrm>
            <a:off x="38892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90" name="曲线"/>
          <p:cNvSpPr/>
          <p:nvPr/>
        </p:nvSpPr>
        <p:spPr>
          <a:xfrm>
            <a:off x="37368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91" name="曲线"/>
          <p:cNvSpPr/>
          <p:nvPr/>
        </p:nvSpPr>
        <p:spPr>
          <a:xfrm>
            <a:off x="35844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92" name="曲线"/>
          <p:cNvSpPr/>
          <p:nvPr/>
        </p:nvSpPr>
        <p:spPr>
          <a:xfrm>
            <a:off x="34320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93" name="曲线"/>
          <p:cNvSpPr/>
          <p:nvPr/>
        </p:nvSpPr>
        <p:spPr>
          <a:xfrm>
            <a:off x="32796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94" name="曲线"/>
          <p:cNvSpPr/>
          <p:nvPr/>
        </p:nvSpPr>
        <p:spPr>
          <a:xfrm>
            <a:off x="3127248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95" name="曲线"/>
          <p:cNvSpPr/>
          <p:nvPr/>
        </p:nvSpPr>
        <p:spPr>
          <a:xfrm>
            <a:off x="4338065" y="2285238"/>
            <a:ext cx="1396365" cy="64325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4"/>
                </a:moveTo>
                <a:lnTo>
                  <a:pt x="21594" y="21594"/>
                </a:lnTo>
                <a:lnTo>
                  <a:pt x="21594" y="0"/>
                </a:lnTo>
                <a:lnTo>
                  <a:pt x="0" y="0"/>
                </a:lnTo>
                <a:lnTo>
                  <a:pt x="0" y="21594"/>
                </a:lnTo>
                <a:close/>
              </a:path>
            </a:pathLst>
          </a:custGeom>
          <a:noFill/>
          <a:ln w="25908" cap="flat" cmpd="sng">
            <a:solidFill>
              <a:srgbClr val="335288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96" name="曲线"/>
          <p:cNvSpPr/>
          <p:nvPr/>
        </p:nvSpPr>
        <p:spPr>
          <a:xfrm>
            <a:off x="4642103" y="1778507"/>
            <a:ext cx="0" cy="506093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19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97" name="曲线"/>
          <p:cNvSpPr/>
          <p:nvPr/>
        </p:nvSpPr>
        <p:spPr>
          <a:xfrm>
            <a:off x="5330951" y="1778507"/>
            <a:ext cx="0" cy="506093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19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98" name="曲线"/>
          <p:cNvSpPr/>
          <p:nvPr/>
        </p:nvSpPr>
        <p:spPr>
          <a:xfrm>
            <a:off x="4948426" y="2978658"/>
            <a:ext cx="86995" cy="189102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189" y="20606"/>
                </a:moveTo>
                <a:lnTo>
                  <a:pt x="0" y="20606"/>
                </a:lnTo>
                <a:lnTo>
                  <a:pt x="10784" y="21600"/>
                </a:lnTo>
                <a:lnTo>
                  <a:pt x="19771" y="20772"/>
                </a:lnTo>
                <a:lnTo>
                  <a:pt x="7189" y="20772"/>
                </a:lnTo>
                <a:lnTo>
                  <a:pt x="7189" y="20606"/>
                </a:lnTo>
                <a:lnTo>
                  <a:pt x="7189" y="20606"/>
                </a:lnTo>
                <a:close/>
                <a:moveTo>
                  <a:pt x="14377" y="825"/>
                </a:moveTo>
                <a:lnTo>
                  <a:pt x="7189" y="825"/>
                </a:lnTo>
                <a:lnTo>
                  <a:pt x="7189" y="20772"/>
                </a:lnTo>
                <a:lnTo>
                  <a:pt x="14377" y="20772"/>
                </a:lnTo>
                <a:lnTo>
                  <a:pt x="14377" y="825"/>
                </a:lnTo>
                <a:lnTo>
                  <a:pt x="14377" y="825"/>
                </a:lnTo>
                <a:close/>
                <a:moveTo>
                  <a:pt x="21567" y="20606"/>
                </a:moveTo>
                <a:lnTo>
                  <a:pt x="14377" y="20606"/>
                </a:lnTo>
                <a:lnTo>
                  <a:pt x="14377" y="20772"/>
                </a:lnTo>
                <a:lnTo>
                  <a:pt x="19771" y="20772"/>
                </a:lnTo>
                <a:lnTo>
                  <a:pt x="21567" y="20606"/>
                </a:lnTo>
                <a:lnTo>
                  <a:pt x="21567" y="20606"/>
                </a:lnTo>
                <a:close/>
                <a:moveTo>
                  <a:pt x="10784" y="0"/>
                </a:moveTo>
                <a:lnTo>
                  <a:pt x="0" y="991"/>
                </a:lnTo>
                <a:lnTo>
                  <a:pt x="7189" y="991"/>
                </a:lnTo>
                <a:lnTo>
                  <a:pt x="7189" y="825"/>
                </a:lnTo>
                <a:lnTo>
                  <a:pt x="19770" y="825"/>
                </a:lnTo>
                <a:lnTo>
                  <a:pt x="10784" y="0"/>
                </a:lnTo>
                <a:lnTo>
                  <a:pt x="10784" y="0"/>
                </a:lnTo>
                <a:close/>
                <a:moveTo>
                  <a:pt x="19770" y="825"/>
                </a:moveTo>
                <a:lnTo>
                  <a:pt x="14377" y="825"/>
                </a:lnTo>
                <a:lnTo>
                  <a:pt x="14377" y="991"/>
                </a:lnTo>
                <a:lnTo>
                  <a:pt x="21567" y="991"/>
                </a:lnTo>
                <a:lnTo>
                  <a:pt x="19770" y="825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99" name="矩形"/>
          <p:cNvSpPr/>
          <p:nvPr/>
        </p:nvSpPr>
        <p:spPr>
          <a:xfrm>
            <a:off x="1136903" y="1196340"/>
            <a:ext cx="7239000" cy="2674619"/>
          </a:xfrm>
          <a:prstGeom prst="rect">
            <a:avLst/>
          </a:prstGeom>
          <a:noFill/>
          <a:ln w="9144" cap="flat" cmpd="sng">
            <a:solidFill>
              <a:srgbClr val="A6A6A6"/>
            </a:solidFill>
            <a:prstDash val="solid"/>
            <a:round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US" altLang="zh-CN" sz="14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56007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疏散标志牌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8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97446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H&gt;</a:t>
            </a:r>
            <a:r>
              <a:rPr lang="en-US" altLang="zh-CN" sz="20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2.0</a:t>
            </a:r>
            <a:r>
              <a:rPr lang="en-US" altLang="zh-CN" sz="18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600" name="矩形"/>
          <p:cNvSpPr/>
          <p:nvPr/>
        </p:nvSpPr>
        <p:spPr>
          <a:xfrm>
            <a:off x="1094028" y="5748223"/>
            <a:ext cx="9507855" cy="5105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Wingdings" panose="05000000000000000000" charset="0"/>
                <a:ea typeface="宋体" panose="02010600030101010101" pitchFamily="2" charset="-122"/>
                <a:cs typeface="Wingdings" panose="05000000000000000000" charset="0"/>
              </a:rPr>
              <a:t></a:t>
            </a:r>
            <a:r>
              <a:rPr lang="en-US" altLang="zh-CN" sz="1800" b="0" i="0" u="none" strike="noStrike" kern="1200" cap="none" spc="425" baseline="0">
                <a:solidFill>
                  <a:srgbClr val="004E96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悬挂在室内大厅处的疏散标志牌下边缘距地面高度不应小于2.0m。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r">
              <a:lnSpc>
                <a:spcPts val="18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21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  <p:sp>
        <p:nvSpPr>
          <p:cNvPr id="601" name="矩形"/>
          <p:cNvSpPr/>
          <p:nvPr/>
        </p:nvSpPr>
        <p:spPr>
          <a:xfrm>
            <a:off x="699008" y="350265"/>
            <a:ext cx="3683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三、消防安全标志设置要求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602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03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04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05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06" name="矩形"/>
          <p:cNvSpPr/>
          <p:nvPr/>
        </p:nvSpPr>
        <p:spPr>
          <a:xfrm>
            <a:off x="9287256" y="1357884"/>
            <a:ext cx="1320165" cy="1580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疏散标志  的设置要  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矩形"/>
          <p:cNvSpPr/>
          <p:nvPr/>
        </p:nvSpPr>
        <p:spPr>
          <a:xfrm>
            <a:off x="10350500" y="6014415"/>
            <a:ext cx="251458" cy="2381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22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  <p:sp>
        <p:nvSpPr>
          <p:cNvPr id="611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612" name="矩形"/>
          <p:cNvSpPr/>
          <p:nvPr/>
        </p:nvSpPr>
        <p:spPr>
          <a:xfrm>
            <a:off x="1094028" y="5538521"/>
            <a:ext cx="7498715" cy="800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99085" indent="-2870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Wingdings" panose="05000000000000000000" charset="0"/>
                <a:ea typeface="宋体" panose="02010600030101010101" pitchFamily="2" charset="-122"/>
                <a:cs typeface="Wingdings" panose="05000000000000000000" charset="0"/>
              </a:rPr>
              <a:t></a:t>
            </a:r>
            <a:r>
              <a:rPr lang="en-US" altLang="zh-CN" sz="1800" b="0" i="0" u="none" strike="noStrike" kern="1200" cap="none" spc="-5" baseline="0">
                <a:solidFill>
                  <a:srgbClr val="004E96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附着在室内墙面等地方的其它标志牌，其中心点距地面高度应在1.3m—  1.5m之间。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Wingdings" panose="05000000000000000000" charset="0"/>
                <a:ea typeface="宋体" panose="02010600030101010101" pitchFamily="2" charset="-122"/>
                <a:cs typeface="Wingdings" panose="05000000000000000000" charset="0"/>
              </a:rPr>
              <a:t></a:t>
            </a:r>
            <a:r>
              <a:rPr lang="en-US" altLang="zh-CN" sz="1800" b="0" i="0" u="none" strike="noStrike" kern="1200" cap="none" spc="360" baseline="0">
                <a:solidFill>
                  <a:srgbClr val="004E96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悬挂在室内大厅处的其它标志牌下边缘距地面高度不应小于2.0m。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613" name="曲线"/>
          <p:cNvSpPr/>
          <p:nvPr/>
        </p:nvSpPr>
        <p:spPr>
          <a:xfrm>
            <a:off x="1136903" y="1196340"/>
            <a:ext cx="7239000" cy="41636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8"/>
                </a:moveTo>
                <a:lnTo>
                  <a:pt x="21600" y="21598"/>
                </a:lnTo>
                <a:lnTo>
                  <a:pt x="21600" y="0"/>
                </a:lnTo>
                <a:lnTo>
                  <a:pt x="0" y="0"/>
                </a:lnTo>
                <a:lnTo>
                  <a:pt x="0" y="21598"/>
                </a:lnTo>
                <a:close/>
              </a:path>
            </a:pathLst>
          </a:custGeom>
          <a:noFill/>
          <a:ln w="9144" cap="flat" cmpd="sng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14" name="曲线"/>
          <p:cNvSpPr/>
          <p:nvPr/>
        </p:nvSpPr>
        <p:spPr>
          <a:xfrm>
            <a:off x="2638805" y="1779270"/>
            <a:ext cx="4618355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28956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15" name="曲线"/>
          <p:cNvSpPr/>
          <p:nvPr/>
        </p:nvSpPr>
        <p:spPr>
          <a:xfrm>
            <a:off x="2638805" y="4869942"/>
            <a:ext cx="4243070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28956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16" name="曲线"/>
          <p:cNvSpPr/>
          <p:nvPr/>
        </p:nvSpPr>
        <p:spPr>
          <a:xfrm>
            <a:off x="31516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0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17" name="曲线"/>
          <p:cNvSpPr/>
          <p:nvPr/>
        </p:nvSpPr>
        <p:spPr>
          <a:xfrm>
            <a:off x="33040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0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18" name="曲线"/>
          <p:cNvSpPr/>
          <p:nvPr/>
        </p:nvSpPr>
        <p:spPr>
          <a:xfrm>
            <a:off x="3456431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0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19" name="曲线"/>
          <p:cNvSpPr/>
          <p:nvPr/>
        </p:nvSpPr>
        <p:spPr>
          <a:xfrm>
            <a:off x="36088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0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20" name="曲线"/>
          <p:cNvSpPr/>
          <p:nvPr/>
        </p:nvSpPr>
        <p:spPr>
          <a:xfrm>
            <a:off x="37612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0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21" name="曲线"/>
          <p:cNvSpPr/>
          <p:nvPr/>
        </p:nvSpPr>
        <p:spPr>
          <a:xfrm>
            <a:off x="39136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0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22" name="曲线"/>
          <p:cNvSpPr/>
          <p:nvPr/>
        </p:nvSpPr>
        <p:spPr>
          <a:xfrm>
            <a:off x="40660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23" name="曲线"/>
          <p:cNvSpPr/>
          <p:nvPr/>
        </p:nvSpPr>
        <p:spPr>
          <a:xfrm>
            <a:off x="42184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24" name="曲线"/>
          <p:cNvSpPr/>
          <p:nvPr/>
        </p:nvSpPr>
        <p:spPr>
          <a:xfrm>
            <a:off x="43708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25" name="曲线"/>
          <p:cNvSpPr/>
          <p:nvPr/>
        </p:nvSpPr>
        <p:spPr>
          <a:xfrm>
            <a:off x="45232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26" name="曲线"/>
          <p:cNvSpPr/>
          <p:nvPr/>
        </p:nvSpPr>
        <p:spPr>
          <a:xfrm>
            <a:off x="4675632" y="1563624"/>
            <a:ext cx="160654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27" name="曲线"/>
          <p:cNvSpPr/>
          <p:nvPr/>
        </p:nvSpPr>
        <p:spPr>
          <a:xfrm>
            <a:off x="4828032" y="1563624"/>
            <a:ext cx="160653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28" name="曲线"/>
          <p:cNvSpPr/>
          <p:nvPr/>
        </p:nvSpPr>
        <p:spPr>
          <a:xfrm>
            <a:off x="5006339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29" name="曲线"/>
          <p:cNvSpPr/>
          <p:nvPr/>
        </p:nvSpPr>
        <p:spPr>
          <a:xfrm>
            <a:off x="51587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30" name="曲线"/>
          <p:cNvSpPr/>
          <p:nvPr/>
        </p:nvSpPr>
        <p:spPr>
          <a:xfrm>
            <a:off x="53111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31" name="曲线"/>
          <p:cNvSpPr/>
          <p:nvPr/>
        </p:nvSpPr>
        <p:spPr>
          <a:xfrm>
            <a:off x="54635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32" name="曲线"/>
          <p:cNvSpPr/>
          <p:nvPr/>
        </p:nvSpPr>
        <p:spPr>
          <a:xfrm>
            <a:off x="5615939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33" name="曲线"/>
          <p:cNvSpPr/>
          <p:nvPr/>
        </p:nvSpPr>
        <p:spPr>
          <a:xfrm>
            <a:off x="5768339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34" name="曲线"/>
          <p:cNvSpPr/>
          <p:nvPr/>
        </p:nvSpPr>
        <p:spPr>
          <a:xfrm>
            <a:off x="59207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35" name="曲线"/>
          <p:cNvSpPr/>
          <p:nvPr/>
        </p:nvSpPr>
        <p:spPr>
          <a:xfrm>
            <a:off x="60731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36" name="曲线"/>
          <p:cNvSpPr/>
          <p:nvPr/>
        </p:nvSpPr>
        <p:spPr>
          <a:xfrm>
            <a:off x="62255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37" name="曲线"/>
          <p:cNvSpPr/>
          <p:nvPr/>
        </p:nvSpPr>
        <p:spPr>
          <a:xfrm>
            <a:off x="63779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38" name="曲线"/>
          <p:cNvSpPr/>
          <p:nvPr/>
        </p:nvSpPr>
        <p:spPr>
          <a:xfrm>
            <a:off x="65303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39" name="曲线"/>
          <p:cNvSpPr/>
          <p:nvPr/>
        </p:nvSpPr>
        <p:spPr>
          <a:xfrm>
            <a:off x="6682740" y="1563624"/>
            <a:ext cx="160655" cy="2158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31" y="0"/>
                </a:moveTo>
                <a:lnTo>
                  <a:pt x="0" y="2154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40" name="曲线"/>
          <p:cNvSpPr/>
          <p:nvPr/>
        </p:nvSpPr>
        <p:spPr>
          <a:xfrm>
            <a:off x="6656831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41" name="曲线"/>
          <p:cNvSpPr/>
          <p:nvPr/>
        </p:nvSpPr>
        <p:spPr>
          <a:xfrm>
            <a:off x="6504431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42" name="曲线"/>
          <p:cNvSpPr/>
          <p:nvPr/>
        </p:nvSpPr>
        <p:spPr>
          <a:xfrm>
            <a:off x="63520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43" name="曲线"/>
          <p:cNvSpPr/>
          <p:nvPr/>
        </p:nvSpPr>
        <p:spPr>
          <a:xfrm>
            <a:off x="6199631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44" name="曲线"/>
          <p:cNvSpPr/>
          <p:nvPr/>
        </p:nvSpPr>
        <p:spPr>
          <a:xfrm>
            <a:off x="60472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45" name="曲线"/>
          <p:cNvSpPr/>
          <p:nvPr/>
        </p:nvSpPr>
        <p:spPr>
          <a:xfrm>
            <a:off x="58948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46" name="曲线"/>
          <p:cNvSpPr/>
          <p:nvPr/>
        </p:nvSpPr>
        <p:spPr>
          <a:xfrm>
            <a:off x="57424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47" name="曲线"/>
          <p:cNvSpPr/>
          <p:nvPr/>
        </p:nvSpPr>
        <p:spPr>
          <a:xfrm>
            <a:off x="5590030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48" name="曲线"/>
          <p:cNvSpPr/>
          <p:nvPr/>
        </p:nvSpPr>
        <p:spPr>
          <a:xfrm>
            <a:off x="5437631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49" name="曲线"/>
          <p:cNvSpPr/>
          <p:nvPr/>
        </p:nvSpPr>
        <p:spPr>
          <a:xfrm>
            <a:off x="52852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50" name="曲线"/>
          <p:cNvSpPr/>
          <p:nvPr/>
        </p:nvSpPr>
        <p:spPr>
          <a:xfrm>
            <a:off x="51328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51" name="曲线"/>
          <p:cNvSpPr/>
          <p:nvPr/>
        </p:nvSpPr>
        <p:spPr>
          <a:xfrm>
            <a:off x="49804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52" name="曲线"/>
          <p:cNvSpPr/>
          <p:nvPr/>
        </p:nvSpPr>
        <p:spPr>
          <a:xfrm>
            <a:off x="4803647" y="4869180"/>
            <a:ext cx="160653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53" name="曲线"/>
          <p:cNvSpPr/>
          <p:nvPr/>
        </p:nvSpPr>
        <p:spPr>
          <a:xfrm>
            <a:off x="46512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54" name="曲线"/>
          <p:cNvSpPr/>
          <p:nvPr/>
        </p:nvSpPr>
        <p:spPr>
          <a:xfrm>
            <a:off x="44988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55" name="曲线"/>
          <p:cNvSpPr/>
          <p:nvPr/>
        </p:nvSpPr>
        <p:spPr>
          <a:xfrm>
            <a:off x="43464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56" name="曲线"/>
          <p:cNvSpPr/>
          <p:nvPr/>
        </p:nvSpPr>
        <p:spPr>
          <a:xfrm>
            <a:off x="41940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57" name="曲线"/>
          <p:cNvSpPr/>
          <p:nvPr/>
        </p:nvSpPr>
        <p:spPr>
          <a:xfrm>
            <a:off x="4041646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58" name="曲线"/>
          <p:cNvSpPr/>
          <p:nvPr/>
        </p:nvSpPr>
        <p:spPr>
          <a:xfrm>
            <a:off x="38892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59" name="曲线"/>
          <p:cNvSpPr/>
          <p:nvPr/>
        </p:nvSpPr>
        <p:spPr>
          <a:xfrm>
            <a:off x="37368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60" name="曲线"/>
          <p:cNvSpPr/>
          <p:nvPr/>
        </p:nvSpPr>
        <p:spPr>
          <a:xfrm>
            <a:off x="35844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61" name="曲线"/>
          <p:cNvSpPr/>
          <p:nvPr/>
        </p:nvSpPr>
        <p:spPr>
          <a:xfrm>
            <a:off x="34320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62" name="曲线"/>
          <p:cNvSpPr/>
          <p:nvPr/>
        </p:nvSpPr>
        <p:spPr>
          <a:xfrm>
            <a:off x="32796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63" name="曲线"/>
          <p:cNvSpPr/>
          <p:nvPr/>
        </p:nvSpPr>
        <p:spPr>
          <a:xfrm>
            <a:off x="3127248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64" name="矩形"/>
          <p:cNvSpPr/>
          <p:nvPr/>
        </p:nvSpPr>
        <p:spPr>
          <a:xfrm>
            <a:off x="3019805" y="2626614"/>
            <a:ext cx="1396365" cy="463421"/>
          </a:xfrm>
          <a:prstGeom prst="rect">
            <a:avLst/>
          </a:prstGeom>
          <a:noFill/>
          <a:ln w="25908" cap="flat" cmpd="sng">
            <a:solidFill>
              <a:srgbClr val="335288"/>
            </a:solidFill>
            <a:prstDash val="solid"/>
            <a:round/>
          </a:ln>
        </p:spPr>
        <p:txBody>
          <a:bodyPr vert="horz" wrap="square" lIns="0" tIns="170815" rIns="0" bIns="0" anchor="t" anchorCtr="0">
            <a:spAutoFit/>
          </a:bodyPr>
          <a:lstStyle/>
          <a:p>
            <a:pPr marL="113030" indent="0" algn="l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疏散标志牌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65" name="曲线"/>
          <p:cNvSpPr/>
          <p:nvPr/>
        </p:nvSpPr>
        <p:spPr>
          <a:xfrm>
            <a:off x="3616452" y="3278886"/>
            <a:ext cx="86995" cy="159067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188" y="20413"/>
                </a:moveTo>
                <a:lnTo>
                  <a:pt x="0" y="20413"/>
                </a:lnTo>
                <a:lnTo>
                  <a:pt x="10783" y="21592"/>
                </a:lnTo>
                <a:lnTo>
                  <a:pt x="19770" y="20609"/>
                </a:lnTo>
                <a:lnTo>
                  <a:pt x="7188" y="20609"/>
                </a:lnTo>
                <a:lnTo>
                  <a:pt x="7188" y="20413"/>
                </a:lnTo>
                <a:lnTo>
                  <a:pt x="7188" y="20413"/>
                </a:lnTo>
                <a:close/>
                <a:moveTo>
                  <a:pt x="14377" y="982"/>
                </a:moveTo>
                <a:lnTo>
                  <a:pt x="7188" y="982"/>
                </a:lnTo>
                <a:lnTo>
                  <a:pt x="7188" y="20609"/>
                </a:lnTo>
                <a:lnTo>
                  <a:pt x="14377" y="20609"/>
                </a:lnTo>
                <a:lnTo>
                  <a:pt x="14377" y="982"/>
                </a:lnTo>
                <a:lnTo>
                  <a:pt x="14377" y="982"/>
                </a:lnTo>
                <a:close/>
                <a:moveTo>
                  <a:pt x="21567" y="20413"/>
                </a:moveTo>
                <a:lnTo>
                  <a:pt x="14377" y="20413"/>
                </a:lnTo>
                <a:lnTo>
                  <a:pt x="14377" y="20609"/>
                </a:lnTo>
                <a:lnTo>
                  <a:pt x="19770" y="20609"/>
                </a:lnTo>
                <a:lnTo>
                  <a:pt x="21567" y="20413"/>
                </a:lnTo>
                <a:lnTo>
                  <a:pt x="21567" y="20413"/>
                </a:lnTo>
                <a:close/>
                <a:moveTo>
                  <a:pt x="10783" y="0"/>
                </a:moveTo>
                <a:lnTo>
                  <a:pt x="0" y="1178"/>
                </a:lnTo>
                <a:lnTo>
                  <a:pt x="7188" y="1178"/>
                </a:lnTo>
                <a:lnTo>
                  <a:pt x="7188" y="982"/>
                </a:lnTo>
                <a:lnTo>
                  <a:pt x="19770" y="982"/>
                </a:lnTo>
                <a:lnTo>
                  <a:pt x="10783" y="0"/>
                </a:lnTo>
                <a:lnTo>
                  <a:pt x="10783" y="0"/>
                </a:lnTo>
                <a:close/>
                <a:moveTo>
                  <a:pt x="19770" y="982"/>
                </a:moveTo>
                <a:lnTo>
                  <a:pt x="14377" y="982"/>
                </a:lnTo>
                <a:lnTo>
                  <a:pt x="14377" y="1178"/>
                </a:lnTo>
                <a:lnTo>
                  <a:pt x="21567" y="1178"/>
                </a:lnTo>
                <a:lnTo>
                  <a:pt x="19770" y="982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66" name="矩形"/>
          <p:cNvSpPr/>
          <p:nvPr/>
        </p:nvSpPr>
        <p:spPr>
          <a:xfrm>
            <a:off x="3784091" y="3532378"/>
            <a:ext cx="1945638" cy="73024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1</a:t>
            </a:r>
            <a:r>
              <a:rPr lang="en-US" altLang="zh-CN" sz="2400" b="1" i="0" u="none" strike="noStrike" kern="1200" cap="none" spc="-1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.</a:t>
            </a:r>
            <a:r>
              <a:rPr lang="en-US" altLang="zh-CN" sz="2400" b="1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3</a:t>
            </a:r>
            <a:r>
              <a:rPr lang="en-US" altLang="zh-CN" sz="20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r>
              <a:rPr lang="en-US" altLang="zh-CN" sz="1800" b="0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&lt;H</a:t>
            </a:r>
            <a:r>
              <a:rPr lang="en-US" altLang="zh-CN" sz="1800" b="0" i="0" u="none" strike="noStrike" kern="1200" cap="none" spc="5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</a:t>
            </a:r>
            <a:r>
              <a:rPr lang="en-US" altLang="zh-CN" sz="24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1</a:t>
            </a:r>
            <a:r>
              <a:rPr lang="en-US" altLang="zh-CN" sz="2400" b="1" i="0" u="none" strike="noStrike" kern="1200" cap="none" spc="-1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.</a:t>
            </a:r>
            <a:r>
              <a:rPr lang="en-US" altLang="zh-CN" sz="2400" b="1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5</a:t>
            </a:r>
            <a:r>
              <a:rPr lang="en-US" altLang="zh-CN" sz="18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667" name="曲线"/>
          <p:cNvSpPr/>
          <p:nvPr/>
        </p:nvSpPr>
        <p:spPr>
          <a:xfrm>
            <a:off x="5993129" y="2271522"/>
            <a:ext cx="1396365" cy="64325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4"/>
                </a:moveTo>
                <a:lnTo>
                  <a:pt x="21594" y="21594"/>
                </a:lnTo>
                <a:lnTo>
                  <a:pt x="21594" y="0"/>
                </a:lnTo>
                <a:lnTo>
                  <a:pt x="0" y="0"/>
                </a:lnTo>
                <a:lnTo>
                  <a:pt x="0" y="21594"/>
                </a:lnTo>
                <a:close/>
              </a:path>
            </a:pathLst>
          </a:custGeom>
          <a:noFill/>
          <a:ln w="25908" cap="flat" cmpd="sng">
            <a:solidFill>
              <a:srgbClr val="335288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68" name="矩形"/>
          <p:cNvSpPr/>
          <p:nvPr/>
        </p:nvSpPr>
        <p:spPr>
          <a:xfrm>
            <a:off x="6119495" y="2455418"/>
            <a:ext cx="1143000" cy="26098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其他标识牌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69" name="曲线"/>
          <p:cNvSpPr/>
          <p:nvPr/>
        </p:nvSpPr>
        <p:spPr>
          <a:xfrm>
            <a:off x="6323075" y="1763268"/>
            <a:ext cx="0" cy="506093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19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70" name="曲线"/>
          <p:cNvSpPr/>
          <p:nvPr/>
        </p:nvSpPr>
        <p:spPr>
          <a:xfrm>
            <a:off x="7039356" y="1763268"/>
            <a:ext cx="0" cy="506093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19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71" name="曲线"/>
          <p:cNvSpPr/>
          <p:nvPr/>
        </p:nvSpPr>
        <p:spPr>
          <a:xfrm>
            <a:off x="6665975" y="2945130"/>
            <a:ext cx="86995" cy="189103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189" y="20607"/>
                </a:moveTo>
                <a:lnTo>
                  <a:pt x="0" y="20607"/>
                </a:lnTo>
                <a:lnTo>
                  <a:pt x="10784" y="21599"/>
                </a:lnTo>
                <a:lnTo>
                  <a:pt x="19770" y="20773"/>
                </a:lnTo>
                <a:lnTo>
                  <a:pt x="7189" y="20773"/>
                </a:lnTo>
                <a:lnTo>
                  <a:pt x="7189" y="20607"/>
                </a:lnTo>
                <a:lnTo>
                  <a:pt x="7189" y="20607"/>
                </a:lnTo>
                <a:close/>
                <a:moveTo>
                  <a:pt x="14377" y="826"/>
                </a:moveTo>
                <a:lnTo>
                  <a:pt x="7189" y="826"/>
                </a:lnTo>
                <a:lnTo>
                  <a:pt x="7189" y="20773"/>
                </a:lnTo>
                <a:lnTo>
                  <a:pt x="14377" y="20773"/>
                </a:lnTo>
                <a:lnTo>
                  <a:pt x="14377" y="826"/>
                </a:lnTo>
                <a:lnTo>
                  <a:pt x="14377" y="826"/>
                </a:lnTo>
                <a:close/>
                <a:moveTo>
                  <a:pt x="21567" y="20607"/>
                </a:moveTo>
                <a:lnTo>
                  <a:pt x="14377" y="20607"/>
                </a:lnTo>
                <a:lnTo>
                  <a:pt x="14377" y="20773"/>
                </a:lnTo>
                <a:lnTo>
                  <a:pt x="19770" y="20773"/>
                </a:lnTo>
                <a:lnTo>
                  <a:pt x="21567" y="20607"/>
                </a:lnTo>
                <a:lnTo>
                  <a:pt x="21567" y="20607"/>
                </a:lnTo>
                <a:close/>
                <a:moveTo>
                  <a:pt x="10784" y="0"/>
                </a:moveTo>
                <a:lnTo>
                  <a:pt x="0" y="991"/>
                </a:lnTo>
                <a:lnTo>
                  <a:pt x="7189" y="991"/>
                </a:lnTo>
                <a:lnTo>
                  <a:pt x="7189" y="826"/>
                </a:lnTo>
                <a:lnTo>
                  <a:pt x="19770" y="826"/>
                </a:lnTo>
                <a:lnTo>
                  <a:pt x="10784" y="0"/>
                </a:lnTo>
                <a:lnTo>
                  <a:pt x="10784" y="0"/>
                </a:lnTo>
                <a:close/>
                <a:moveTo>
                  <a:pt x="19770" y="826"/>
                </a:moveTo>
                <a:lnTo>
                  <a:pt x="14377" y="826"/>
                </a:lnTo>
                <a:lnTo>
                  <a:pt x="14377" y="991"/>
                </a:lnTo>
                <a:lnTo>
                  <a:pt x="21567" y="991"/>
                </a:lnTo>
                <a:lnTo>
                  <a:pt x="19770" y="826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72" name="矩形"/>
          <p:cNvSpPr/>
          <p:nvPr/>
        </p:nvSpPr>
        <p:spPr>
          <a:xfrm>
            <a:off x="6834885" y="3501136"/>
            <a:ext cx="971549" cy="60833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H&gt;</a:t>
            </a:r>
            <a:r>
              <a:rPr lang="en-US" altLang="zh-CN" sz="20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2.0</a:t>
            </a:r>
            <a:r>
              <a:rPr lang="en-US" altLang="zh-CN" sz="18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673" name="矩形"/>
          <p:cNvSpPr/>
          <p:nvPr/>
        </p:nvSpPr>
        <p:spPr>
          <a:xfrm>
            <a:off x="699008" y="350265"/>
            <a:ext cx="3683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三、消防安全标志设置要求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674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75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76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77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78" name="矩形"/>
          <p:cNvSpPr/>
          <p:nvPr/>
        </p:nvSpPr>
        <p:spPr>
          <a:xfrm>
            <a:off x="9287256" y="1357884"/>
            <a:ext cx="1320165" cy="1580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疏散标志  的设置要  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683" name="曲线"/>
          <p:cNvSpPr/>
          <p:nvPr/>
        </p:nvSpPr>
        <p:spPr>
          <a:xfrm>
            <a:off x="3152394" y="4869942"/>
            <a:ext cx="3729353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99" y="0"/>
                </a:lnTo>
              </a:path>
            </a:pathLst>
          </a:custGeom>
          <a:noFill/>
          <a:ln w="28956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84" name="曲线"/>
          <p:cNvSpPr/>
          <p:nvPr/>
        </p:nvSpPr>
        <p:spPr>
          <a:xfrm>
            <a:off x="6656831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85" name="曲线"/>
          <p:cNvSpPr/>
          <p:nvPr/>
        </p:nvSpPr>
        <p:spPr>
          <a:xfrm>
            <a:off x="6504431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86" name="曲线"/>
          <p:cNvSpPr/>
          <p:nvPr/>
        </p:nvSpPr>
        <p:spPr>
          <a:xfrm>
            <a:off x="63520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87" name="曲线"/>
          <p:cNvSpPr/>
          <p:nvPr/>
        </p:nvSpPr>
        <p:spPr>
          <a:xfrm>
            <a:off x="6199631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88" name="曲线"/>
          <p:cNvSpPr/>
          <p:nvPr/>
        </p:nvSpPr>
        <p:spPr>
          <a:xfrm>
            <a:off x="60472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89" name="曲线"/>
          <p:cNvSpPr/>
          <p:nvPr/>
        </p:nvSpPr>
        <p:spPr>
          <a:xfrm>
            <a:off x="58948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90" name="曲线"/>
          <p:cNvSpPr/>
          <p:nvPr/>
        </p:nvSpPr>
        <p:spPr>
          <a:xfrm>
            <a:off x="57424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91" name="曲线"/>
          <p:cNvSpPr/>
          <p:nvPr/>
        </p:nvSpPr>
        <p:spPr>
          <a:xfrm>
            <a:off x="5590030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92" name="曲线"/>
          <p:cNvSpPr/>
          <p:nvPr/>
        </p:nvSpPr>
        <p:spPr>
          <a:xfrm>
            <a:off x="5437631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93" name="曲线"/>
          <p:cNvSpPr/>
          <p:nvPr/>
        </p:nvSpPr>
        <p:spPr>
          <a:xfrm>
            <a:off x="52852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94" name="曲线"/>
          <p:cNvSpPr/>
          <p:nvPr/>
        </p:nvSpPr>
        <p:spPr>
          <a:xfrm>
            <a:off x="51328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95" name="曲线"/>
          <p:cNvSpPr/>
          <p:nvPr/>
        </p:nvSpPr>
        <p:spPr>
          <a:xfrm>
            <a:off x="4980432" y="4869180"/>
            <a:ext cx="160655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96" name="曲线"/>
          <p:cNvSpPr/>
          <p:nvPr/>
        </p:nvSpPr>
        <p:spPr>
          <a:xfrm>
            <a:off x="4803647" y="4869180"/>
            <a:ext cx="160653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97" name="曲线"/>
          <p:cNvSpPr/>
          <p:nvPr/>
        </p:nvSpPr>
        <p:spPr>
          <a:xfrm>
            <a:off x="46512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98" name="曲线"/>
          <p:cNvSpPr/>
          <p:nvPr/>
        </p:nvSpPr>
        <p:spPr>
          <a:xfrm>
            <a:off x="44988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99" name="曲线"/>
          <p:cNvSpPr/>
          <p:nvPr/>
        </p:nvSpPr>
        <p:spPr>
          <a:xfrm>
            <a:off x="43464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00" name="曲线"/>
          <p:cNvSpPr/>
          <p:nvPr/>
        </p:nvSpPr>
        <p:spPr>
          <a:xfrm>
            <a:off x="41940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01" name="曲线"/>
          <p:cNvSpPr/>
          <p:nvPr/>
        </p:nvSpPr>
        <p:spPr>
          <a:xfrm>
            <a:off x="4041646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1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02" name="曲线"/>
          <p:cNvSpPr/>
          <p:nvPr/>
        </p:nvSpPr>
        <p:spPr>
          <a:xfrm>
            <a:off x="38892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03" name="曲线"/>
          <p:cNvSpPr/>
          <p:nvPr/>
        </p:nvSpPr>
        <p:spPr>
          <a:xfrm>
            <a:off x="37368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04" name="曲线"/>
          <p:cNvSpPr/>
          <p:nvPr/>
        </p:nvSpPr>
        <p:spPr>
          <a:xfrm>
            <a:off x="35844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05" name="曲线"/>
          <p:cNvSpPr/>
          <p:nvPr/>
        </p:nvSpPr>
        <p:spPr>
          <a:xfrm>
            <a:off x="34320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06" name="曲线"/>
          <p:cNvSpPr/>
          <p:nvPr/>
        </p:nvSpPr>
        <p:spPr>
          <a:xfrm>
            <a:off x="3279647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07" name="曲线"/>
          <p:cNvSpPr/>
          <p:nvPr/>
        </p:nvSpPr>
        <p:spPr>
          <a:xfrm>
            <a:off x="3127248" y="4869180"/>
            <a:ext cx="160654" cy="2159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0" y="21548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08" name="曲线"/>
          <p:cNvSpPr/>
          <p:nvPr/>
        </p:nvSpPr>
        <p:spPr>
          <a:xfrm>
            <a:off x="4353305" y="2285238"/>
            <a:ext cx="1396364" cy="64325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4"/>
                </a:moveTo>
                <a:lnTo>
                  <a:pt x="21594" y="21594"/>
                </a:lnTo>
                <a:lnTo>
                  <a:pt x="21594" y="0"/>
                </a:lnTo>
                <a:lnTo>
                  <a:pt x="0" y="0"/>
                </a:lnTo>
                <a:lnTo>
                  <a:pt x="0" y="21594"/>
                </a:lnTo>
                <a:close/>
              </a:path>
            </a:pathLst>
          </a:custGeom>
          <a:noFill/>
          <a:ln w="25908" cap="flat" cmpd="sng">
            <a:solidFill>
              <a:srgbClr val="335288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09" name="曲线"/>
          <p:cNvSpPr/>
          <p:nvPr/>
        </p:nvSpPr>
        <p:spPr>
          <a:xfrm>
            <a:off x="5730240" y="2592324"/>
            <a:ext cx="1111885" cy="6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6" y="21570"/>
                </a:moveTo>
                <a:lnTo>
                  <a:pt x="0" y="0"/>
                </a:lnTo>
              </a:path>
            </a:pathLst>
          </a:custGeom>
          <a:noFill/>
          <a:ln w="1219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10" name="曲线"/>
          <p:cNvSpPr/>
          <p:nvPr/>
        </p:nvSpPr>
        <p:spPr>
          <a:xfrm>
            <a:off x="4948426" y="2978658"/>
            <a:ext cx="86995" cy="189102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189" y="20606"/>
                </a:moveTo>
                <a:lnTo>
                  <a:pt x="0" y="20606"/>
                </a:lnTo>
                <a:lnTo>
                  <a:pt x="10784" y="21600"/>
                </a:lnTo>
                <a:lnTo>
                  <a:pt x="19771" y="20772"/>
                </a:lnTo>
                <a:lnTo>
                  <a:pt x="7189" y="20772"/>
                </a:lnTo>
                <a:lnTo>
                  <a:pt x="7189" y="20606"/>
                </a:lnTo>
                <a:lnTo>
                  <a:pt x="7189" y="20606"/>
                </a:lnTo>
                <a:close/>
                <a:moveTo>
                  <a:pt x="14377" y="825"/>
                </a:moveTo>
                <a:lnTo>
                  <a:pt x="7189" y="825"/>
                </a:lnTo>
                <a:lnTo>
                  <a:pt x="7189" y="20772"/>
                </a:lnTo>
                <a:lnTo>
                  <a:pt x="14377" y="20772"/>
                </a:lnTo>
                <a:lnTo>
                  <a:pt x="14377" y="825"/>
                </a:lnTo>
                <a:lnTo>
                  <a:pt x="14377" y="825"/>
                </a:lnTo>
                <a:close/>
                <a:moveTo>
                  <a:pt x="21567" y="20606"/>
                </a:moveTo>
                <a:lnTo>
                  <a:pt x="14377" y="20606"/>
                </a:lnTo>
                <a:lnTo>
                  <a:pt x="14377" y="20772"/>
                </a:lnTo>
                <a:lnTo>
                  <a:pt x="19771" y="20772"/>
                </a:lnTo>
                <a:lnTo>
                  <a:pt x="21567" y="20606"/>
                </a:lnTo>
                <a:lnTo>
                  <a:pt x="21567" y="20606"/>
                </a:lnTo>
                <a:close/>
                <a:moveTo>
                  <a:pt x="10784" y="0"/>
                </a:moveTo>
                <a:lnTo>
                  <a:pt x="0" y="991"/>
                </a:lnTo>
                <a:lnTo>
                  <a:pt x="7189" y="991"/>
                </a:lnTo>
                <a:lnTo>
                  <a:pt x="7189" y="825"/>
                </a:lnTo>
                <a:lnTo>
                  <a:pt x="19770" y="825"/>
                </a:lnTo>
                <a:lnTo>
                  <a:pt x="10784" y="0"/>
                </a:lnTo>
                <a:lnTo>
                  <a:pt x="10784" y="0"/>
                </a:lnTo>
                <a:close/>
                <a:moveTo>
                  <a:pt x="19770" y="825"/>
                </a:moveTo>
                <a:lnTo>
                  <a:pt x="14377" y="825"/>
                </a:lnTo>
                <a:lnTo>
                  <a:pt x="14377" y="991"/>
                </a:lnTo>
                <a:lnTo>
                  <a:pt x="21567" y="991"/>
                </a:lnTo>
                <a:lnTo>
                  <a:pt x="19770" y="825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11" name="矩形"/>
          <p:cNvSpPr/>
          <p:nvPr/>
        </p:nvSpPr>
        <p:spPr>
          <a:xfrm>
            <a:off x="1136903" y="1196340"/>
            <a:ext cx="7239000" cy="2655569"/>
          </a:xfrm>
          <a:prstGeom prst="rect">
            <a:avLst/>
          </a:prstGeom>
          <a:noFill/>
          <a:ln w="9144" cap="flat" cmpd="sng">
            <a:solidFill>
              <a:srgbClr val="A6A6A6"/>
            </a:solidFill>
            <a:prstDash val="solid"/>
            <a:round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endParaRPr lang="en-US" altLang="zh-CN" sz="14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59118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标志牌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97446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H&gt;</a:t>
            </a:r>
            <a:r>
              <a:rPr lang="en-US" altLang="zh-CN" sz="20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1.3</a:t>
            </a:r>
            <a:r>
              <a:rPr lang="en-US" altLang="zh-CN" sz="18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712" name="矩形"/>
          <p:cNvSpPr/>
          <p:nvPr/>
        </p:nvSpPr>
        <p:spPr>
          <a:xfrm>
            <a:off x="1094028" y="5710123"/>
            <a:ext cx="9507855" cy="5346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Wingdings" panose="05000000000000000000" charset="0"/>
                <a:ea typeface="宋体" panose="02010600030101010101" pitchFamily="2" charset="-122"/>
                <a:cs typeface="Wingdings" panose="05000000000000000000" charset="0"/>
              </a:rPr>
              <a:t></a:t>
            </a:r>
            <a:r>
              <a:rPr lang="en-US" altLang="zh-CN" sz="1800" b="0" i="0" u="none" strike="noStrike" kern="1200" cap="none" spc="434" baseline="0">
                <a:solidFill>
                  <a:srgbClr val="004E96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室外附着在建筑物上的标志牌，其中心点距地面的高度不应小于1.3m。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r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23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  <p:sp>
        <p:nvSpPr>
          <p:cNvPr id="713" name="矩形"/>
          <p:cNvSpPr/>
          <p:nvPr/>
        </p:nvSpPr>
        <p:spPr>
          <a:xfrm>
            <a:off x="699008" y="350265"/>
            <a:ext cx="3683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三、消防安全标志设置要求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714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15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16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17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18" name="矩形"/>
          <p:cNvSpPr/>
          <p:nvPr/>
        </p:nvSpPr>
        <p:spPr>
          <a:xfrm>
            <a:off x="9287256" y="1357884"/>
            <a:ext cx="1320165" cy="1580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疏散标志  的设置要  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723" name="矩形"/>
          <p:cNvSpPr/>
          <p:nvPr/>
        </p:nvSpPr>
        <p:spPr>
          <a:xfrm>
            <a:off x="1101648" y="5537606"/>
            <a:ext cx="7995920" cy="5334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室外用标志杆固定的标志牌的下边缘距地面高度应大于1.2m。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Wingdings" panose="05000000000000000000" charset="0"/>
                <a:ea typeface="宋体" panose="02010600030101010101" pitchFamily="2" charset="-122"/>
                <a:cs typeface="Wingdings" panose="05000000000000000000" charset="0"/>
              </a:rPr>
              <a:t></a:t>
            </a:r>
            <a:r>
              <a:rPr lang="en-US" altLang="zh-CN" sz="1800" b="0" i="0" u="none" strike="noStrike" kern="1200" cap="none" spc="365" baseline="0">
                <a:solidFill>
                  <a:srgbClr val="004E96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设置在道路边缘的标志牌，其内边缘距路面(或路肩)边缘不应小于0.25m，标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724" name="曲线"/>
          <p:cNvSpPr/>
          <p:nvPr/>
        </p:nvSpPr>
        <p:spPr>
          <a:xfrm>
            <a:off x="1121663" y="1018031"/>
            <a:ext cx="7490459" cy="434212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600" y="21597"/>
                </a:lnTo>
                <a:lnTo>
                  <a:pt x="21600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9144" cap="flat" cmpd="sng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25" name="矩形"/>
          <p:cNvSpPr/>
          <p:nvPr/>
        </p:nvSpPr>
        <p:spPr>
          <a:xfrm>
            <a:off x="7909306" y="2285238"/>
            <a:ext cx="609600" cy="2438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22387C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标志牌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726" name="曲线"/>
          <p:cNvSpPr/>
          <p:nvPr/>
        </p:nvSpPr>
        <p:spPr>
          <a:xfrm>
            <a:off x="6375653" y="4174998"/>
            <a:ext cx="968373" cy="2158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97" y="21472"/>
                </a:lnTo>
              </a:path>
            </a:pathLst>
          </a:custGeom>
          <a:noFill/>
          <a:ln w="28956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27" name="曲线"/>
          <p:cNvSpPr/>
          <p:nvPr/>
        </p:nvSpPr>
        <p:spPr>
          <a:xfrm>
            <a:off x="7182611" y="419557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28" name="曲线"/>
          <p:cNvSpPr/>
          <p:nvPr/>
        </p:nvSpPr>
        <p:spPr>
          <a:xfrm>
            <a:off x="7074407" y="419557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29" name="曲线"/>
          <p:cNvSpPr/>
          <p:nvPr/>
        </p:nvSpPr>
        <p:spPr>
          <a:xfrm>
            <a:off x="6964679" y="419557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30" name="曲线"/>
          <p:cNvSpPr/>
          <p:nvPr/>
        </p:nvSpPr>
        <p:spPr>
          <a:xfrm>
            <a:off x="6856476" y="419557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31" name="曲线"/>
          <p:cNvSpPr/>
          <p:nvPr/>
        </p:nvSpPr>
        <p:spPr>
          <a:xfrm>
            <a:off x="6746747" y="419557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32" name="曲线"/>
          <p:cNvSpPr/>
          <p:nvPr/>
        </p:nvSpPr>
        <p:spPr>
          <a:xfrm>
            <a:off x="6638542" y="419557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33" name="曲线"/>
          <p:cNvSpPr/>
          <p:nvPr/>
        </p:nvSpPr>
        <p:spPr>
          <a:xfrm>
            <a:off x="6528816" y="419557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34" name="曲线"/>
          <p:cNvSpPr/>
          <p:nvPr/>
        </p:nvSpPr>
        <p:spPr>
          <a:xfrm>
            <a:off x="6419087" y="419557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35" name="曲线"/>
          <p:cNvSpPr/>
          <p:nvPr/>
        </p:nvSpPr>
        <p:spPr>
          <a:xfrm>
            <a:off x="7342377" y="4193794"/>
            <a:ext cx="1265555" cy="92265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91" y="21591"/>
                </a:lnTo>
              </a:path>
            </a:pathLst>
          </a:custGeom>
          <a:noFill/>
          <a:ln w="28575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36" name="曲线"/>
          <p:cNvSpPr/>
          <p:nvPr/>
        </p:nvSpPr>
        <p:spPr>
          <a:xfrm>
            <a:off x="8504555" y="5072380"/>
            <a:ext cx="34289" cy="1847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9" y="0"/>
                </a:moveTo>
                <a:lnTo>
                  <a:pt x="0" y="21539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37" name="曲线"/>
          <p:cNvSpPr/>
          <p:nvPr/>
        </p:nvSpPr>
        <p:spPr>
          <a:xfrm>
            <a:off x="8441690" y="5025644"/>
            <a:ext cx="34289" cy="18414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8" y="0"/>
                </a:moveTo>
                <a:lnTo>
                  <a:pt x="0" y="21600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38" name="曲线"/>
          <p:cNvSpPr/>
          <p:nvPr/>
        </p:nvSpPr>
        <p:spPr>
          <a:xfrm>
            <a:off x="8378697" y="4978781"/>
            <a:ext cx="34925" cy="1847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285" y="0"/>
                </a:moveTo>
                <a:lnTo>
                  <a:pt x="0" y="21539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39" name="曲线"/>
          <p:cNvSpPr/>
          <p:nvPr/>
        </p:nvSpPr>
        <p:spPr>
          <a:xfrm>
            <a:off x="8315832" y="4932045"/>
            <a:ext cx="34925" cy="1847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285" y="0"/>
                </a:moveTo>
                <a:lnTo>
                  <a:pt x="0" y="21539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40" name="曲线"/>
          <p:cNvSpPr/>
          <p:nvPr/>
        </p:nvSpPr>
        <p:spPr>
          <a:xfrm>
            <a:off x="8252968" y="4885309"/>
            <a:ext cx="34289" cy="18414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8" y="0"/>
                </a:moveTo>
                <a:lnTo>
                  <a:pt x="0" y="21600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41" name="曲线"/>
          <p:cNvSpPr/>
          <p:nvPr/>
        </p:nvSpPr>
        <p:spPr>
          <a:xfrm>
            <a:off x="8190103" y="4838446"/>
            <a:ext cx="34289" cy="18478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9" y="0"/>
                </a:moveTo>
                <a:lnTo>
                  <a:pt x="0" y="21539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42" name="曲线"/>
          <p:cNvSpPr/>
          <p:nvPr/>
        </p:nvSpPr>
        <p:spPr>
          <a:xfrm>
            <a:off x="8127110" y="4791710"/>
            <a:ext cx="34925" cy="1847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285" y="0"/>
                </a:moveTo>
                <a:lnTo>
                  <a:pt x="0" y="21539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43" name="曲线"/>
          <p:cNvSpPr/>
          <p:nvPr/>
        </p:nvSpPr>
        <p:spPr>
          <a:xfrm>
            <a:off x="8064244" y="4744974"/>
            <a:ext cx="34289" cy="18414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8" y="0"/>
                </a:moveTo>
                <a:lnTo>
                  <a:pt x="0" y="21598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44" name="曲线"/>
          <p:cNvSpPr/>
          <p:nvPr/>
        </p:nvSpPr>
        <p:spPr>
          <a:xfrm>
            <a:off x="7991093" y="4690872"/>
            <a:ext cx="34289" cy="18414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8" y="0"/>
                </a:moveTo>
                <a:lnTo>
                  <a:pt x="0" y="21599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45" name="曲线"/>
          <p:cNvSpPr/>
          <p:nvPr/>
        </p:nvSpPr>
        <p:spPr>
          <a:xfrm>
            <a:off x="7928229" y="4644009"/>
            <a:ext cx="34289" cy="18478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9" y="0"/>
                </a:moveTo>
                <a:lnTo>
                  <a:pt x="0" y="21539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46" name="曲线"/>
          <p:cNvSpPr/>
          <p:nvPr/>
        </p:nvSpPr>
        <p:spPr>
          <a:xfrm>
            <a:off x="7865236" y="4597273"/>
            <a:ext cx="34925" cy="18478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285" y="0"/>
                </a:moveTo>
                <a:lnTo>
                  <a:pt x="0" y="21539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47" name="曲线"/>
          <p:cNvSpPr/>
          <p:nvPr/>
        </p:nvSpPr>
        <p:spPr>
          <a:xfrm>
            <a:off x="7802371" y="4550537"/>
            <a:ext cx="34289" cy="18414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8" y="0"/>
                </a:moveTo>
                <a:lnTo>
                  <a:pt x="0" y="21600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48" name="曲线"/>
          <p:cNvSpPr/>
          <p:nvPr/>
        </p:nvSpPr>
        <p:spPr>
          <a:xfrm>
            <a:off x="7739505" y="4503674"/>
            <a:ext cx="34289" cy="18478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9" y="0"/>
                </a:moveTo>
                <a:lnTo>
                  <a:pt x="0" y="21539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49" name="曲线"/>
          <p:cNvSpPr/>
          <p:nvPr/>
        </p:nvSpPr>
        <p:spPr>
          <a:xfrm>
            <a:off x="7676642" y="4456938"/>
            <a:ext cx="34289" cy="18478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8" y="0"/>
                </a:moveTo>
                <a:lnTo>
                  <a:pt x="0" y="21539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50" name="曲线"/>
          <p:cNvSpPr/>
          <p:nvPr/>
        </p:nvSpPr>
        <p:spPr>
          <a:xfrm>
            <a:off x="7613650" y="4410202"/>
            <a:ext cx="34925" cy="18414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285" y="0"/>
                </a:moveTo>
                <a:lnTo>
                  <a:pt x="0" y="21600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51" name="曲线"/>
          <p:cNvSpPr/>
          <p:nvPr/>
        </p:nvSpPr>
        <p:spPr>
          <a:xfrm>
            <a:off x="7550784" y="4363339"/>
            <a:ext cx="34289" cy="18478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9" y="0"/>
                </a:moveTo>
                <a:lnTo>
                  <a:pt x="0" y="21539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52" name="曲线"/>
          <p:cNvSpPr/>
          <p:nvPr/>
        </p:nvSpPr>
        <p:spPr>
          <a:xfrm>
            <a:off x="7487919" y="4316603"/>
            <a:ext cx="34289" cy="18478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8" y="0"/>
                </a:moveTo>
                <a:lnTo>
                  <a:pt x="0" y="21539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53" name="曲线"/>
          <p:cNvSpPr/>
          <p:nvPr/>
        </p:nvSpPr>
        <p:spPr>
          <a:xfrm>
            <a:off x="7424928" y="4269867"/>
            <a:ext cx="34925" cy="18414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285" y="0"/>
                </a:moveTo>
                <a:lnTo>
                  <a:pt x="0" y="21600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54" name="曲线"/>
          <p:cNvSpPr/>
          <p:nvPr/>
        </p:nvSpPr>
        <p:spPr>
          <a:xfrm>
            <a:off x="7362062" y="4223131"/>
            <a:ext cx="34925" cy="18414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285" y="0"/>
                </a:moveTo>
                <a:lnTo>
                  <a:pt x="0" y="21600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55" name="曲线"/>
          <p:cNvSpPr/>
          <p:nvPr/>
        </p:nvSpPr>
        <p:spPr>
          <a:xfrm>
            <a:off x="7936992" y="2813304"/>
            <a:ext cx="154305" cy="205613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45" y="21597"/>
                </a:lnTo>
                <a:lnTo>
                  <a:pt x="21545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56" name="曲线"/>
          <p:cNvSpPr/>
          <p:nvPr/>
        </p:nvSpPr>
        <p:spPr>
          <a:xfrm>
            <a:off x="7936992" y="2813304"/>
            <a:ext cx="154305" cy="205613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45" y="21597"/>
                </a:lnTo>
                <a:lnTo>
                  <a:pt x="21545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3175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57" name="曲线"/>
          <p:cNvSpPr/>
          <p:nvPr/>
        </p:nvSpPr>
        <p:spPr>
          <a:xfrm>
            <a:off x="7824216" y="1965960"/>
            <a:ext cx="765174" cy="84899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6"/>
                </a:moveTo>
                <a:lnTo>
                  <a:pt x="21595" y="21596"/>
                </a:lnTo>
                <a:lnTo>
                  <a:pt x="21595" y="0"/>
                </a:lnTo>
                <a:lnTo>
                  <a:pt x="0" y="0"/>
                </a:lnTo>
                <a:lnTo>
                  <a:pt x="0" y="21596"/>
                </a:lnTo>
                <a:close/>
              </a:path>
            </a:pathLst>
          </a:custGeom>
          <a:noFill/>
          <a:ln w="3175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58" name="曲线"/>
          <p:cNvSpPr/>
          <p:nvPr/>
        </p:nvSpPr>
        <p:spPr>
          <a:xfrm>
            <a:off x="8336280" y="2813304"/>
            <a:ext cx="149860" cy="235013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8"/>
                </a:moveTo>
                <a:lnTo>
                  <a:pt x="21526" y="21598"/>
                </a:lnTo>
                <a:lnTo>
                  <a:pt x="21526" y="0"/>
                </a:lnTo>
                <a:lnTo>
                  <a:pt x="0" y="0"/>
                </a:lnTo>
                <a:lnTo>
                  <a:pt x="0" y="21598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59" name="曲线"/>
          <p:cNvSpPr/>
          <p:nvPr/>
        </p:nvSpPr>
        <p:spPr>
          <a:xfrm>
            <a:off x="8336280" y="2813304"/>
            <a:ext cx="149860" cy="235013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8"/>
                </a:moveTo>
                <a:lnTo>
                  <a:pt x="21526" y="21598"/>
                </a:lnTo>
                <a:lnTo>
                  <a:pt x="21526" y="0"/>
                </a:lnTo>
                <a:lnTo>
                  <a:pt x="0" y="0"/>
                </a:lnTo>
                <a:lnTo>
                  <a:pt x="0" y="21598"/>
                </a:lnTo>
                <a:close/>
              </a:path>
            </a:pathLst>
          </a:custGeom>
          <a:noFill/>
          <a:ln w="3175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60" name="曲线"/>
          <p:cNvSpPr/>
          <p:nvPr/>
        </p:nvSpPr>
        <p:spPr>
          <a:xfrm>
            <a:off x="1305305" y="4165854"/>
            <a:ext cx="1069975" cy="2413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21258"/>
                </a:lnTo>
              </a:path>
            </a:pathLst>
          </a:custGeom>
          <a:noFill/>
          <a:ln w="28956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61" name="曲线"/>
          <p:cNvSpPr/>
          <p:nvPr/>
        </p:nvSpPr>
        <p:spPr>
          <a:xfrm>
            <a:off x="2197607" y="4187952"/>
            <a:ext cx="127000" cy="17018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4" y="21551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62" name="曲线"/>
          <p:cNvSpPr/>
          <p:nvPr/>
        </p:nvSpPr>
        <p:spPr>
          <a:xfrm>
            <a:off x="2077210" y="4187952"/>
            <a:ext cx="127000" cy="17018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4" y="21551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63" name="曲线"/>
          <p:cNvSpPr/>
          <p:nvPr/>
        </p:nvSpPr>
        <p:spPr>
          <a:xfrm>
            <a:off x="1956816" y="4187952"/>
            <a:ext cx="127000" cy="17018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5" y="21551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64" name="曲线"/>
          <p:cNvSpPr/>
          <p:nvPr/>
        </p:nvSpPr>
        <p:spPr>
          <a:xfrm>
            <a:off x="1836420" y="4187952"/>
            <a:ext cx="127000" cy="17018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5" y="21551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65" name="曲线"/>
          <p:cNvSpPr/>
          <p:nvPr/>
        </p:nvSpPr>
        <p:spPr>
          <a:xfrm>
            <a:off x="1716023" y="4187952"/>
            <a:ext cx="127000" cy="17018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5" y="21551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66" name="曲线"/>
          <p:cNvSpPr/>
          <p:nvPr/>
        </p:nvSpPr>
        <p:spPr>
          <a:xfrm>
            <a:off x="1595627" y="4187952"/>
            <a:ext cx="127000" cy="17018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5" y="21551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67" name="曲线"/>
          <p:cNvSpPr/>
          <p:nvPr/>
        </p:nvSpPr>
        <p:spPr>
          <a:xfrm>
            <a:off x="1475232" y="4187952"/>
            <a:ext cx="127000" cy="17018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5" y="21551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68" name="曲线"/>
          <p:cNvSpPr/>
          <p:nvPr/>
        </p:nvSpPr>
        <p:spPr>
          <a:xfrm>
            <a:off x="1353311" y="4187952"/>
            <a:ext cx="127000" cy="17018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35" y="21551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69" name="曲线"/>
          <p:cNvSpPr/>
          <p:nvPr/>
        </p:nvSpPr>
        <p:spPr>
          <a:xfrm>
            <a:off x="2373629" y="4185793"/>
            <a:ext cx="1398270" cy="1019173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97" y="21600"/>
                </a:lnTo>
              </a:path>
            </a:pathLst>
          </a:custGeom>
          <a:noFill/>
          <a:ln w="28574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70" name="曲线"/>
          <p:cNvSpPr/>
          <p:nvPr/>
        </p:nvSpPr>
        <p:spPr>
          <a:xfrm>
            <a:off x="3518915" y="5053203"/>
            <a:ext cx="38100" cy="203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26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71" name="曲线"/>
          <p:cNvSpPr/>
          <p:nvPr/>
        </p:nvSpPr>
        <p:spPr>
          <a:xfrm>
            <a:off x="3449446" y="5001512"/>
            <a:ext cx="38100" cy="203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26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72" name="曲线"/>
          <p:cNvSpPr/>
          <p:nvPr/>
        </p:nvSpPr>
        <p:spPr>
          <a:xfrm>
            <a:off x="3379978" y="4949825"/>
            <a:ext cx="38100" cy="203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26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73" name="曲线"/>
          <p:cNvSpPr/>
          <p:nvPr/>
        </p:nvSpPr>
        <p:spPr>
          <a:xfrm>
            <a:off x="3310382" y="4898136"/>
            <a:ext cx="38100" cy="203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26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74" name="曲线"/>
          <p:cNvSpPr/>
          <p:nvPr/>
        </p:nvSpPr>
        <p:spPr>
          <a:xfrm>
            <a:off x="3240913" y="4846447"/>
            <a:ext cx="38100" cy="20383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26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75" name="曲线"/>
          <p:cNvSpPr/>
          <p:nvPr/>
        </p:nvSpPr>
        <p:spPr>
          <a:xfrm>
            <a:off x="3171444" y="4794758"/>
            <a:ext cx="38100" cy="20383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26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76" name="曲线"/>
          <p:cNvSpPr/>
          <p:nvPr/>
        </p:nvSpPr>
        <p:spPr>
          <a:xfrm>
            <a:off x="3090545" y="4734941"/>
            <a:ext cx="38100" cy="203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26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77" name="曲线"/>
          <p:cNvSpPr/>
          <p:nvPr/>
        </p:nvSpPr>
        <p:spPr>
          <a:xfrm>
            <a:off x="3021076" y="4683252"/>
            <a:ext cx="38100" cy="20383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454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78" name="曲线"/>
          <p:cNvSpPr/>
          <p:nvPr/>
        </p:nvSpPr>
        <p:spPr>
          <a:xfrm>
            <a:off x="2951479" y="4631563"/>
            <a:ext cx="38100" cy="203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26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79" name="曲线"/>
          <p:cNvSpPr/>
          <p:nvPr/>
        </p:nvSpPr>
        <p:spPr>
          <a:xfrm>
            <a:off x="2882009" y="4579874"/>
            <a:ext cx="38100" cy="203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26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80" name="曲线"/>
          <p:cNvSpPr/>
          <p:nvPr/>
        </p:nvSpPr>
        <p:spPr>
          <a:xfrm>
            <a:off x="2812542" y="4528185"/>
            <a:ext cx="38100" cy="203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454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81" name="曲线"/>
          <p:cNvSpPr/>
          <p:nvPr/>
        </p:nvSpPr>
        <p:spPr>
          <a:xfrm>
            <a:off x="2742945" y="4476496"/>
            <a:ext cx="38100" cy="203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26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82" name="曲线"/>
          <p:cNvSpPr/>
          <p:nvPr/>
        </p:nvSpPr>
        <p:spPr>
          <a:xfrm>
            <a:off x="2673476" y="4424807"/>
            <a:ext cx="38100" cy="203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26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83" name="曲线"/>
          <p:cNvSpPr/>
          <p:nvPr/>
        </p:nvSpPr>
        <p:spPr>
          <a:xfrm>
            <a:off x="2604006" y="4373118"/>
            <a:ext cx="38100" cy="203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454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84" name="曲线"/>
          <p:cNvSpPr/>
          <p:nvPr/>
        </p:nvSpPr>
        <p:spPr>
          <a:xfrm>
            <a:off x="2534411" y="4321429"/>
            <a:ext cx="38100" cy="203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26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85" name="曲线"/>
          <p:cNvSpPr/>
          <p:nvPr/>
        </p:nvSpPr>
        <p:spPr>
          <a:xfrm>
            <a:off x="2464942" y="4269740"/>
            <a:ext cx="38100" cy="203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26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86" name="曲线"/>
          <p:cNvSpPr/>
          <p:nvPr/>
        </p:nvSpPr>
        <p:spPr>
          <a:xfrm>
            <a:off x="2395473" y="4218051"/>
            <a:ext cx="38100" cy="203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454" y="0"/>
                </a:moveTo>
                <a:lnTo>
                  <a:pt x="0" y="21572"/>
                </a:lnTo>
              </a:path>
            </a:pathLst>
          </a:custGeom>
          <a:noFill/>
          <a:ln w="9525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87" name="曲线"/>
          <p:cNvSpPr/>
          <p:nvPr/>
        </p:nvSpPr>
        <p:spPr>
          <a:xfrm>
            <a:off x="3226306" y="2887980"/>
            <a:ext cx="102234" cy="204723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4"/>
                </a:moveTo>
                <a:lnTo>
                  <a:pt x="21571" y="21594"/>
                </a:lnTo>
                <a:lnTo>
                  <a:pt x="21571" y="0"/>
                </a:lnTo>
                <a:lnTo>
                  <a:pt x="0" y="0"/>
                </a:lnTo>
                <a:lnTo>
                  <a:pt x="0" y="2159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88" name="曲线"/>
          <p:cNvSpPr/>
          <p:nvPr/>
        </p:nvSpPr>
        <p:spPr>
          <a:xfrm>
            <a:off x="3226306" y="2887980"/>
            <a:ext cx="102234" cy="204723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4"/>
                </a:moveTo>
                <a:lnTo>
                  <a:pt x="21571" y="21594"/>
                </a:lnTo>
                <a:lnTo>
                  <a:pt x="21571" y="0"/>
                </a:lnTo>
                <a:lnTo>
                  <a:pt x="0" y="0"/>
                </a:lnTo>
                <a:lnTo>
                  <a:pt x="0" y="21594"/>
                </a:lnTo>
                <a:close/>
              </a:path>
            </a:pathLst>
          </a:custGeom>
          <a:noFill/>
          <a:ln w="3175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89" name="曲线"/>
          <p:cNvSpPr/>
          <p:nvPr/>
        </p:nvSpPr>
        <p:spPr>
          <a:xfrm>
            <a:off x="2889504" y="2734056"/>
            <a:ext cx="845818" cy="15113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62"/>
                </a:moveTo>
                <a:lnTo>
                  <a:pt x="21598" y="21562"/>
                </a:lnTo>
                <a:lnTo>
                  <a:pt x="21598" y="0"/>
                </a:lnTo>
                <a:lnTo>
                  <a:pt x="0" y="0"/>
                </a:lnTo>
                <a:lnTo>
                  <a:pt x="0" y="21562"/>
                </a:lnTo>
                <a:close/>
              </a:path>
            </a:pathLst>
          </a:custGeom>
          <a:noFill/>
          <a:ln w="3175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90" name="曲线"/>
          <p:cNvSpPr/>
          <p:nvPr/>
        </p:nvSpPr>
        <p:spPr>
          <a:xfrm>
            <a:off x="2947416" y="2037587"/>
            <a:ext cx="699769" cy="6997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6"/>
                </a:moveTo>
                <a:lnTo>
                  <a:pt x="98" y="9331"/>
                </a:lnTo>
                <a:lnTo>
                  <a:pt x="385" y="7926"/>
                </a:lnTo>
                <a:lnTo>
                  <a:pt x="848" y="6592"/>
                </a:lnTo>
                <a:lnTo>
                  <a:pt x="1472" y="5347"/>
                </a:lnTo>
                <a:lnTo>
                  <a:pt x="2248" y="4197"/>
                </a:lnTo>
                <a:lnTo>
                  <a:pt x="3162" y="3162"/>
                </a:lnTo>
                <a:lnTo>
                  <a:pt x="4198" y="2248"/>
                </a:lnTo>
                <a:lnTo>
                  <a:pt x="5346" y="1472"/>
                </a:lnTo>
                <a:lnTo>
                  <a:pt x="6593" y="848"/>
                </a:lnTo>
                <a:lnTo>
                  <a:pt x="7925" y="384"/>
                </a:lnTo>
                <a:lnTo>
                  <a:pt x="9331" y="98"/>
                </a:lnTo>
                <a:lnTo>
                  <a:pt x="10796" y="0"/>
                </a:lnTo>
                <a:lnTo>
                  <a:pt x="12260" y="98"/>
                </a:lnTo>
                <a:lnTo>
                  <a:pt x="13665" y="384"/>
                </a:lnTo>
                <a:lnTo>
                  <a:pt x="14997" y="848"/>
                </a:lnTo>
                <a:lnTo>
                  <a:pt x="16244" y="1472"/>
                </a:lnTo>
                <a:lnTo>
                  <a:pt x="17392" y="2248"/>
                </a:lnTo>
                <a:lnTo>
                  <a:pt x="18430" y="3162"/>
                </a:lnTo>
                <a:lnTo>
                  <a:pt x="19342" y="4197"/>
                </a:lnTo>
                <a:lnTo>
                  <a:pt x="20117" y="5347"/>
                </a:lnTo>
                <a:lnTo>
                  <a:pt x="20742" y="6592"/>
                </a:lnTo>
                <a:lnTo>
                  <a:pt x="21206" y="7926"/>
                </a:lnTo>
                <a:lnTo>
                  <a:pt x="21492" y="9331"/>
                </a:lnTo>
                <a:lnTo>
                  <a:pt x="21591" y="10796"/>
                </a:lnTo>
                <a:lnTo>
                  <a:pt x="21492" y="12261"/>
                </a:lnTo>
                <a:lnTo>
                  <a:pt x="21206" y="13665"/>
                </a:lnTo>
                <a:lnTo>
                  <a:pt x="20742" y="14997"/>
                </a:lnTo>
                <a:lnTo>
                  <a:pt x="20117" y="16244"/>
                </a:lnTo>
                <a:lnTo>
                  <a:pt x="19342" y="17393"/>
                </a:lnTo>
                <a:lnTo>
                  <a:pt x="18430" y="18430"/>
                </a:lnTo>
                <a:lnTo>
                  <a:pt x="17392" y="19341"/>
                </a:lnTo>
                <a:lnTo>
                  <a:pt x="16244" y="20117"/>
                </a:lnTo>
                <a:lnTo>
                  <a:pt x="14997" y="20743"/>
                </a:lnTo>
                <a:lnTo>
                  <a:pt x="13665" y="21206"/>
                </a:lnTo>
                <a:lnTo>
                  <a:pt x="12260" y="21492"/>
                </a:lnTo>
                <a:lnTo>
                  <a:pt x="10796" y="21591"/>
                </a:lnTo>
                <a:lnTo>
                  <a:pt x="9331" y="21492"/>
                </a:lnTo>
                <a:lnTo>
                  <a:pt x="7925" y="21206"/>
                </a:lnTo>
                <a:lnTo>
                  <a:pt x="6593" y="20743"/>
                </a:lnTo>
                <a:lnTo>
                  <a:pt x="5346" y="20117"/>
                </a:lnTo>
                <a:lnTo>
                  <a:pt x="4198" y="19341"/>
                </a:lnTo>
                <a:lnTo>
                  <a:pt x="3162" y="18430"/>
                </a:lnTo>
                <a:lnTo>
                  <a:pt x="2248" y="17393"/>
                </a:lnTo>
                <a:lnTo>
                  <a:pt x="1472" y="16244"/>
                </a:lnTo>
                <a:lnTo>
                  <a:pt x="848" y="14997"/>
                </a:lnTo>
                <a:lnTo>
                  <a:pt x="385" y="13665"/>
                </a:lnTo>
                <a:lnTo>
                  <a:pt x="98" y="12261"/>
                </a:lnTo>
                <a:lnTo>
                  <a:pt x="0" y="10796"/>
                </a:lnTo>
                <a:close/>
              </a:path>
            </a:pathLst>
          </a:custGeom>
          <a:noFill/>
          <a:ln w="3175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91" name="矩形"/>
          <p:cNvSpPr/>
          <p:nvPr/>
        </p:nvSpPr>
        <p:spPr>
          <a:xfrm>
            <a:off x="3208020" y="2075495"/>
            <a:ext cx="178434" cy="6229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b="0" i="0" u="none" strike="noStrike" kern="1200" cap="none" spc="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  志  牌</a:t>
            </a:r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92" name="曲线"/>
          <p:cNvSpPr/>
          <p:nvPr/>
        </p:nvSpPr>
        <p:spPr>
          <a:xfrm>
            <a:off x="2881883" y="2266188"/>
            <a:ext cx="2539" cy="73152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0529" y="21600"/>
                </a:lnTo>
              </a:path>
            </a:pathLst>
          </a:custGeom>
          <a:noFill/>
          <a:ln w="9144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93" name="曲线"/>
          <p:cNvSpPr/>
          <p:nvPr/>
        </p:nvSpPr>
        <p:spPr>
          <a:xfrm>
            <a:off x="2298192" y="4172711"/>
            <a:ext cx="922655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94" name="曲线"/>
          <p:cNvSpPr/>
          <p:nvPr/>
        </p:nvSpPr>
        <p:spPr>
          <a:xfrm>
            <a:off x="2366010" y="2741676"/>
            <a:ext cx="519429" cy="869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3611" y="0"/>
                </a:moveTo>
                <a:lnTo>
                  <a:pt x="0" y="10783"/>
                </a:lnTo>
                <a:lnTo>
                  <a:pt x="3611" y="21567"/>
                </a:lnTo>
                <a:lnTo>
                  <a:pt x="3611" y="14378"/>
                </a:lnTo>
                <a:lnTo>
                  <a:pt x="3010" y="14378"/>
                </a:lnTo>
                <a:lnTo>
                  <a:pt x="3010" y="7188"/>
                </a:lnTo>
                <a:lnTo>
                  <a:pt x="3611" y="7188"/>
                </a:lnTo>
                <a:lnTo>
                  <a:pt x="3611" y="0"/>
                </a:lnTo>
                <a:lnTo>
                  <a:pt x="3611" y="0"/>
                </a:lnTo>
                <a:close/>
                <a:moveTo>
                  <a:pt x="17965" y="0"/>
                </a:moveTo>
                <a:lnTo>
                  <a:pt x="17965" y="21567"/>
                </a:lnTo>
                <a:lnTo>
                  <a:pt x="20373" y="14378"/>
                </a:lnTo>
                <a:lnTo>
                  <a:pt x="18567" y="14378"/>
                </a:lnTo>
                <a:lnTo>
                  <a:pt x="18567" y="7188"/>
                </a:lnTo>
                <a:lnTo>
                  <a:pt x="20373" y="7188"/>
                </a:lnTo>
                <a:lnTo>
                  <a:pt x="17965" y="0"/>
                </a:lnTo>
                <a:lnTo>
                  <a:pt x="17965" y="0"/>
                </a:lnTo>
                <a:close/>
                <a:moveTo>
                  <a:pt x="3611" y="7188"/>
                </a:moveTo>
                <a:lnTo>
                  <a:pt x="3010" y="7188"/>
                </a:lnTo>
                <a:lnTo>
                  <a:pt x="3010" y="14378"/>
                </a:lnTo>
                <a:lnTo>
                  <a:pt x="3611" y="14378"/>
                </a:lnTo>
                <a:lnTo>
                  <a:pt x="3611" y="7188"/>
                </a:lnTo>
                <a:lnTo>
                  <a:pt x="3611" y="7188"/>
                </a:lnTo>
                <a:close/>
                <a:moveTo>
                  <a:pt x="17965" y="7188"/>
                </a:moveTo>
                <a:lnTo>
                  <a:pt x="3611" y="7188"/>
                </a:lnTo>
                <a:lnTo>
                  <a:pt x="3611" y="14378"/>
                </a:lnTo>
                <a:lnTo>
                  <a:pt x="17965" y="14378"/>
                </a:lnTo>
                <a:lnTo>
                  <a:pt x="17965" y="7188"/>
                </a:lnTo>
                <a:lnTo>
                  <a:pt x="17965" y="7188"/>
                </a:lnTo>
                <a:close/>
                <a:moveTo>
                  <a:pt x="20373" y="7188"/>
                </a:moveTo>
                <a:lnTo>
                  <a:pt x="18567" y="7188"/>
                </a:lnTo>
                <a:lnTo>
                  <a:pt x="18567" y="14378"/>
                </a:lnTo>
                <a:lnTo>
                  <a:pt x="20373" y="14378"/>
                </a:lnTo>
                <a:lnTo>
                  <a:pt x="21578" y="10783"/>
                </a:lnTo>
                <a:lnTo>
                  <a:pt x="20373" y="7188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95" name="曲线"/>
          <p:cNvSpPr/>
          <p:nvPr/>
        </p:nvSpPr>
        <p:spPr>
          <a:xfrm>
            <a:off x="2331720" y="2266188"/>
            <a:ext cx="0" cy="1907539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9144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96" name="曲线"/>
          <p:cNvSpPr/>
          <p:nvPr/>
        </p:nvSpPr>
        <p:spPr>
          <a:xfrm>
            <a:off x="1417319" y="2793491"/>
            <a:ext cx="922655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9144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97" name="矩形"/>
          <p:cNvSpPr/>
          <p:nvPr/>
        </p:nvSpPr>
        <p:spPr>
          <a:xfrm>
            <a:off x="1220419" y="2362708"/>
            <a:ext cx="998855" cy="3041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&gt;</a:t>
            </a:r>
            <a:r>
              <a:rPr lang="en-US" altLang="zh-CN" sz="2000" b="1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0</a:t>
            </a:r>
            <a:r>
              <a:rPr lang="en-US" altLang="zh-CN" sz="2000" b="1" i="0" u="none" strike="noStrike" kern="1200" cap="none" spc="-5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.</a:t>
            </a:r>
            <a:r>
              <a:rPr lang="en-US" altLang="zh-CN" sz="20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25</a:t>
            </a:r>
            <a:r>
              <a:rPr lang="en-US" altLang="zh-CN" sz="18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798" name="曲线"/>
          <p:cNvSpPr/>
          <p:nvPr/>
        </p:nvSpPr>
        <p:spPr>
          <a:xfrm>
            <a:off x="3009899" y="2897886"/>
            <a:ext cx="86995" cy="12674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188" y="20114"/>
                </a:moveTo>
                <a:lnTo>
                  <a:pt x="0" y="20114"/>
                </a:lnTo>
                <a:lnTo>
                  <a:pt x="10783" y="21594"/>
                </a:lnTo>
                <a:lnTo>
                  <a:pt x="19770" y="20362"/>
                </a:lnTo>
                <a:lnTo>
                  <a:pt x="7188" y="20362"/>
                </a:lnTo>
                <a:lnTo>
                  <a:pt x="7188" y="20114"/>
                </a:lnTo>
                <a:lnTo>
                  <a:pt x="7188" y="20114"/>
                </a:lnTo>
                <a:close/>
                <a:moveTo>
                  <a:pt x="14378" y="1233"/>
                </a:moveTo>
                <a:lnTo>
                  <a:pt x="7188" y="1233"/>
                </a:lnTo>
                <a:lnTo>
                  <a:pt x="7188" y="20362"/>
                </a:lnTo>
                <a:lnTo>
                  <a:pt x="14378" y="20362"/>
                </a:lnTo>
                <a:lnTo>
                  <a:pt x="14378" y="1233"/>
                </a:lnTo>
                <a:lnTo>
                  <a:pt x="14378" y="1233"/>
                </a:lnTo>
                <a:close/>
                <a:moveTo>
                  <a:pt x="21567" y="20114"/>
                </a:moveTo>
                <a:lnTo>
                  <a:pt x="14378" y="20114"/>
                </a:lnTo>
                <a:lnTo>
                  <a:pt x="14378" y="20362"/>
                </a:lnTo>
                <a:lnTo>
                  <a:pt x="19770" y="20362"/>
                </a:lnTo>
                <a:lnTo>
                  <a:pt x="21567" y="20114"/>
                </a:lnTo>
                <a:lnTo>
                  <a:pt x="21567" y="20114"/>
                </a:lnTo>
                <a:close/>
                <a:moveTo>
                  <a:pt x="10783" y="0"/>
                </a:moveTo>
                <a:lnTo>
                  <a:pt x="0" y="1480"/>
                </a:lnTo>
                <a:lnTo>
                  <a:pt x="7188" y="1480"/>
                </a:lnTo>
                <a:lnTo>
                  <a:pt x="7188" y="1233"/>
                </a:lnTo>
                <a:lnTo>
                  <a:pt x="19770" y="1233"/>
                </a:lnTo>
                <a:lnTo>
                  <a:pt x="10783" y="0"/>
                </a:lnTo>
                <a:lnTo>
                  <a:pt x="10783" y="0"/>
                </a:lnTo>
                <a:close/>
                <a:moveTo>
                  <a:pt x="19770" y="1233"/>
                </a:moveTo>
                <a:lnTo>
                  <a:pt x="14378" y="1233"/>
                </a:lnTo>
                <a:lnTo>
                  <a:pt x="14378" y="1480"/>
                </a:lnTo>
                <a:lnTo>
                  <a:pt x="21567" y="1480"/>
                </a:lnTo>
                <a:lnTo>
                  <a:pt x="19770" y="1233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99" name="矩形"/>
          <p:cNvSpPr/>
          <p:nvPr/>
        </p:nvSpPr>
        <p:spPr>
          <a:xfrm>
            <a:off x="1445641" y="3522472"/>
            <a:ext cx="640714" cy="63055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16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1" i="0" u="none" strike="noStrike" kern="1200" cap="none" spc="-5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1.8</a:t>
            </a:r>
            <a:r>
              <a:rPr lang="en-US" altLang="zh-CN" sz="1400" b="1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m</a:t>
            </a:r>
            <a:r>
              <a:rPr lang="en-US" altLang="zh-CN" sz="1200" b="0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</a:t>
            </a:r>
            <a:endParaRPr lang="en-US" altLang="zh-CN" sz="12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  <a:p>
            <a:pPr marL="0" indent="0" algn="l">
              <a:lnSpc>
                <a:spcPts val="16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i="0" u="none" strike="noStrike" kern="1200" cap="none" spc="-5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h</a:t>
            </a:r>
            <a:r>
              <a:rPr lang="en-US" altLang="zh-CN" sz="1200" b="0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</a:t>
            </a:r>
            <a:r>
              <a:rPr lang="en-US" altLang="zh-CN" sz="14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</a:t>
            </a:r>
            <a:r>
              <a:rPr lang="en-US" altLang="zh-CN" sz="1400" b="1" i="0" u="none" strike="noStrike" kern="1200" cap="none" spc="-1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.</a:t>
            </a:r>
            <a:r>
              <a:rPr lang="en-US" altLang="zh-CN" sz="1400" b="1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5</a:t>
            </a:r>
            <a:r>
              <a:rPr lang="en-US" altLang="zh-CN" sz="12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endParaRPr lang="zh-CN" altLang="en-US" sz="12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00" name="曲线"/>
          <p:cNvSpPr/>
          <p:nvPr/>
        </p:nvSpPr>
        <p:spPr>
          <a:xfrm>
            <a:off x="2214372" y="3233928"/>
            <a:ext cx="810260" cy="50545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85" y="0"/>
                </a:moveTo>
                <a:lnTo>
                  <a:pt x="0" y="21588"/>
                </a:lnTo>
              </a:path>
            </a:pathLst>
          </a:custGeom>
          <a:noFill/>
          <a:ln w="9144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01" name="曲线"/>
          <p:cNvSpPr/>
          <p:nvPr/>
        </p:nvSpPr>
        <p:spPr>
          <a:xfrm>
            <a:off x="4499609" y="4185666"/>
            <a:ext cx="1736087" cy="45529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3"/>
                </a:moveTo>
                <a:lnTo>
                  <a:pt x="10797" y="21593"/>
                </a:lnTo>
                <a:lnTo>
                  <a:pt x="10797" y="0"/>
                </a:lnTo>
                <a:lnTo>
                  <a:pt x="21597" y="0"/>
                </a:lnTo>
              </a:path>
            </a:pathLst>
          </a:custGeom>
          <a:noFill/>
          <a:ln w="28956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02" name="曲线"/>
          <p:cNvSpPr/>
          <p:nvPr/>
        </p:nvSpPr>
        <p:spPr>
          <a:xfrm>
            <a:off x="5731764" y="2801112"/>
            <a:ext cx="120650" cy="137794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6"/>
                </a:moveTo>
                <a:lnTo>
                  <a:pt x="21553" y="21596"/>
                </a:lnTo>
                <a:lnTo>
                  <a:pt x="21553" y="0"/>
                </a:lnTo>
                <a:lnTo>
                  <a:pt x="0" y="0"/>
                </a:lnTo>
                <a:lnTo>
                  <a:pt x="0" y="21596"/>
                </a:lnTo>
                <a:close/>
              </a:path>
            </a:pathLst>
          </a:custGeom>
          <a:noFill/>
          <a:ln w="3175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03" name="曲线"/>
          <p:cNvSpPr/>
          <p:nvPr/>
        </p:nvSpPr>
        <p:spPr>
          <a:xfrm>
            <a:off x="5384291" y="2641092"/>
            <a:ext cx="873760" cy="15747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30"/>
                </a:moveTo>
                <a:lnTo>
                  <a:pt x="21586" y="21530"/>
                </a:lnTo>
                <a:lnTo>
                  <a:pt x="21586" y="0"/>
                </a:lnTo>
                <a:lnTo>
                  <a:pt x="0" y="0"/>
                </a:lnTo>
                <a:lnTo>
                  <a:pt x="0" y="21530"/>
                </a:lnTo>
                <a:close/>
              </a:path>
            </a:pathLst>
          </a:custGeom>
          <a:noFill/>
          <a:ln w="3175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04" name="曲线"/>
          <p:cNvSpPr/>
          <p:nvPr/>
        </p:nvSpPr>
        <p:spPr>
          <a:xfrm>
            <a:off x="5445252" y="1921764"/>
            <a:ext cx="722629" cy="72262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6"/>
                </a:moveTo>
                <a:lnTo>
                  <a:pt x="97" y="9329"/>
                </a:lnTo>
                <a:lnTo>
                  <a:pt x="384" y="7924"/>
                </a:lnTo>
                <a:lnTo>
                  <a:pt x="848" y="6593"/>
                </a:lnTo>
                <a:lnTo>
                  <a:pt x="1473" y="5346"/>
                </a:lnTo>
                <a:lnTo>
                  <a:pt x="2249" y="4197"/>
                </a:lnTo>
                <a:lnTo>
                  <a:pt x="3161" y="3160"/>
                </a:lnTo>
                <a:lnTo>
                  <a:pt x="4198" y="2248"/>
                </a:lnTo>
                <a:lnTo>
                  <a:pt x="5345" y="1472"/>
                </a:lnTo>
                <a:lnTo>
                  <a:pt x="6593" y="848"/>
                </a:lnTo>
                <a:lnTo>
                  <a:pt x="7925" y="385"/>
                </a:lnTo>
                <a:lnTo>
                  <a:pt x="9329" y="98"/>
                </a:lnTo>
                <a:lnTo>
                  <a:pt x="10795" y="0"/>
                </a:lnTo>
                <a:lnTo>
                  <a:pt x="12261" y="98"/>
                </a:lnTo>
                <a:lnTo>
                  <a:pt x="13665" y="385"/>
                </a:lnTo>
                <a:lnTo>
                  <a:pt x="14999" y="848"/>
                </a:lnTo>
                <a:lnTo>
                  <a:pt x="16244" y="1472"/>
                </a:lnTo>
                <a:lnTo>
                  <a:pt x="17392" y="2248"/>
                </a:lnTo>
                <a:lnTo>
                  <a:pt x="18430" y="3160"/>
                </a:lnTo>
                <a:lnTo>
                  <a:pt x="19342" y="4197"/>
                </a:lnTo>
                <a:lnTo>
                  <a:pt x="20117" y="5346"/>
                </a:lnTo>
                <a:lnTo>
                  <a:pt x="20744" y="6593"/>
                </a:lnTo>
                <a:lnTo>
                  <a:pt x="21205" y="7924"/>
                </a:lnTo>
                <a:lnTo>
                  <a:pt x="21493" y="9329"/>
                </a:lnTo>
                <a:lnTo>
                  <a:pt x="21592" y="10796"/>
                </a:lnTo>
                <a:lnTo>
                  <a:pt x="21493" y="12260"/>
                </a:lnTo>
                <a:lnTo>
                  <a:pt x="21205" y="13666"/>
                </a:lnTo>
                <a:lnTo>
                  <a:pt x="20744" y="14998"/>
                </a:lnTo>
                <a:lnTo>
                  <a:pt x="20117" y="16245"/>
                </a:lnTo>
                <a:lnTo>
                  <a:pt x="19342" y="17393"/>
                </a:lnTo>
                <a:lnTo>
                  <a:pt x="18430" y="18430"/>
                </a:lnTo>
                <a:lnTo>
                  <a:pt x="17392" y="19343"/>
                </a:lnTo>
                <a:lnTo>
                  <a:pt x="16244" y="20118"/>
                </a:lnTo>
                <a:lnTo>
                  <a:pt x="14999" y="20743"/>
                </a:lnTo>
                <a:lnTo>
                  <a:pt x="13665" y="21206"/>
                </a:lnTo>
                <a:lnTo>
                  <a:pt x="12261" y="21493"/>
                </a:lnTo>
                <a:lnTo>
                  <a:pt x="10795" y="21592"/>
                </a:lnTo>
                <a:lnTo>
                  <a:pt x="9329" y="21493"/>
                </a:lnTo>
                <a:lnTo>
                  <a:pt x="7925" y="21206"/>
                </a:lnTo>
                <a:lnTo>
                  <a:pt x="6593" y="20743"/>
                </a:lnTo>
                <a:lnTo>
                  <a:pt x="5345" y="20118"/>
                </a:lnTo>
                <a:lnTo>
                  <a:pt x="4198" y="19343"/>
                </a:lnTo>
                <a:lnTo>
                  <a:pt x="3161" y="18430"/>
                </a:lnTo>
                <a:lnTo>
                  <a:pt x="2249" y="17393"/>
                </a:lnTo>
                <a:lnTo>
                  <a:pt x="1473" y="16245"/>
                </a:lnTo>
                <a:lnTo>
                  <a:pt x="848" y="14998"/>
                </a:lnTo>
                <a:lnTo>
                  <a:pt x="384" y="13666"/>
                </a:lnTo>
                <a:lnTo>
                  <a:pt x="97" y="12260"/>
                </a:lnTo>
                <a:lnTo>
                  <a:pt x="0" y="10796"/>
                </a:lnTo>
                <a:close/>
              </a:path>
            </a:pathLst>
          </a:custGeom>
          <a:noFill/>
          <a:ln w="3175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05" name="矩形"/>
          <p:cNvSpPr/>
          <p:nvPr/>
        </p:nvSpPr>
        <p:spPr>
          <a:xfrm>
            <a:off x="5718302" y="1971228"/>
            <a:ext cx="178435" cy="62293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b="0" i="0" u="none" strike="noStrike" kern="1200" cap="none" spc="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  志  牌</a:t>
            </a:r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06" name="曲线"/>
          <p:cNvSpPr/>
          <p:nvPr/>
        </p:nvSpPr>
        <p:spPr>
          <a:xfrm>
            <a:off x="5385815" y="2266188"/>
            <a:ext cx="3810" cy="687703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0"/>
                </a:moveTo>
                <a:lnTo>
                  <a:pt x="0" y="21594"/>
                </a:lnTo>
              </a:path>
            </a:pathLst>
          </a:custGeom>
          <a:noFill/>
          <a:ln w="9144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07" name="曲线"/>
          <p:cNvSpPr/>
          <p:nvPr/>
        </p:nvSpPr>
        <p:spPr>
          <a:xfrm>
            <a:off x="4754879" y="4192524"/>
            <a:ext cx="1483359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08" name="曲线"/>
          <p:cNvSpPr/>
          <p:nvPr/>
        </p:nvSpPr>
        <p:spPr>
          <a:xfrm>
            <a:off x="4842509" y="2668524"/>
            <a:ext cx="536575" cy="869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3495" y="0"/>
                </a:moveTo>
                <a:lnTo>
                  <a:pt x="0" y="10783"/>
                </a:lnTo>
                <a:lnTo>
                  <a:pt x="3495" y="21567"/>
                </a:lnTo>
                <a:lnTo>
                  <a:pt x="3495" y="14377"/>
                </a:lnTo>
                <a:lnTo>
                  <a:pt x="2913" y="14377"/>
                </a:lnTo>
                <a:lnTo>
                  <a:pt x="2913" y="7188"/>
                </a:lnTo>
                <a:lnTo>
                  <a:pt x="3495" y="7188"/>
                </a:lnTo>
                <a:lnTo>
                  <a:pt x="3495" y="0"/>
                </a:lnTo>
                <a:lnTo>
                  <a:pt x="3495" y="0"/>
                </a:lnTo>
                <a:close/>
                <a:moveTo>
                  <a:pt x="18091" y="0"/>
                </a:moveTo>
                <a:lnTo>
                  <a:pt x="18091" y="21567"/>
                </a:lnTo>
                <a:lnTo>
                  <a:pt x="20424" y="14377"/>
                </a:lnTo>
                <a:lnTo>
                  <a:pt x="18675" y="14377"/>
                </a:lnTo>
                <a:lnTo>
                  <a:pt x="18675" y="7188"/>
                </a:lnTo>
                <a:lnTo>
                  <a:pt x="20424" y="7188"/>
                </a:lnTo>
                <a:lnTo>
                  <a:pt x="18091" y="0"/>
                </a:lnTo>
                <a:lnTo>
                  <a:pt x="18091" y="0"/>
                </a:lnTo>
                <a:close/>
                <a:moveTo>
                  <a:pt x="3495" y="7188"/>
                </a:moveTo>
                <a:lnTo>
                  <a:pt x="2913" y="7188"/>
                </a:lnTo>
                <a:lnTo>
                  <a:pt x="2913" y="14377"/>
                </a:lnTo>
                <a:lnTo>
                  <a:pt x="3495" y="14377"/>
                </a:lnTo>
                <a:lnTo>
                  <a:pt x="3495" y="7188"/>
                </a:lnTo>
                <a:lnTo>
                  <a:pt x="3495" y="7188"/>
                </a:lnTo>
                <a:close/>
                <a:moveTo>
                  <a:pt x="18091" y="7188"/>
                </a:moveTo>
                <a:lnTo>
                  <a:pt x="3495" y="7188"/>
                </a:lnTo>
                <a:lnTo>
                  <a:pt x="3495" y="14377"/>
                </a:lnTo>
                <a:lnTo>
                  <a:pt x="18091" y="14377"/>
                </a:lnTo>
                <a:lnTo>
                  <a:pt x="18091" y="7188"/>
                </a:lnTo>
                <a:lnTo>
                  <a:pt x="18091" y="7188"/>
                </a:lnTo>
                <a:close/>
                <a:moveTo>
                  <a:pt x="20424" y="7188"/>
                </a:moveTo>
                <a:lnTo>
                  <a:pt x="18675" y="7188"/>
                </a:lnTo>
                <a:lnTo>
                  <a:pt x="18675" y="14377"/>
                </a:lnTo>
                <a:lnTo>
                  <a:pt x="20424" y="14377"/>
                </a:lnTo>
                <a:lnTo>
                  <a:pt x="21589" y="10783"/>
                </a:lnTo>
                <a:lnTo>
                  <a:pt x="20424" y="7188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09" name="曲线"/>
          <p:cNvSpPr/>
          <p:nvPr/>
        </p:nvSpPr>
        <p:spPr>
          <a:xfrm>
            <a:off x="4806696" y="2174748"/>
            <a:ext cx="0" cy="2011679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9144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10" name="曲线"/>
          <p:cNvSpPr/>
          <p:nvPr/>
        </p:nvSpPr>
        <p:spPr>
          <a:xfrm>
            <a:off x="4104132" y="2720339"/>
            <a:ext cx="709929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11" name="矩形"/>
          <p:cNvSpPr/>
          <p:nvPr/>
        </p:nvSpPr>
        <p:spPr>
          <a:xfrm>
            <a:off x="4073396" y="2434590"/>
            <a:ext cx="685164" cy="21336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&gt;</a:t>
            </a:r>
            <a:r>
              <a:rPr lang="en-US" altLang="zh-CN" sz="1400" b="1" i="0" u="none" strike="noStrike" kern="1200" cap="none" spc="-5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0.</a:t>
            </a:r>
            <a:r>
              <a:rPr lang="en-US" altLang="zh-CN" sz="1400" b="1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25</a:t>
            </a:r>
            <a:r>
              <a:rPr lang="en-US" altLang="zh-CN" sz="12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endParaRPr lang="zh-CN" altLang="en-US" sz="12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12" name="曲线"/>
          <p:cNvSpPr/>
          <p:nvPr/>
        </p:nvSpPr>
        <p:spPr>
          <a:xfrm>
            <a:off x="5509259" y="2801874"/>
            <a:ext cx="86995" cy="13855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189" y="20237"/>
                </a:moveTo>
                <a:lnTo>
                  <a:pt x="0" y="20237"/>
                </a:lnTo>
                <a:lnTo>
                  <a:pt x="10784" y="21591"/>
                </a:lnTo>
                <a:lnTo>
                  <a:pt x="19770" y="20462"/>
                </a:lnTo>
                <a:lnTo>
                  <a:pt x="7189" y="20462"/>
                </a:lnTo>
                <a:lnTo>
                  <a:pt x="7189" y="20237"/>
                </a:lnTo>
                <a:lnTo>
                  <a:pt x="7189" y="20237"/>
                </a:lnTo>
                <a:close/>
                <a:moveTo>
                  <a:pt x="14377" y="1128"/>
                </a:moveTo>
                <a:lnTo>
                  <a:pt x="7189" y="1128"/>
                </a:lnTo>
                <a:lnTo>
                  <a:pt x="7189" y="20462"/>
                </a:lnTo>
                <a:lnTo>
                  <a:pt x="14377" y="20462"/>
                </a:lnTo>
                <a:lnTo>
                  <a:pt x="14377" y="1128"/>
                </a:lnTo>
                <a:lnTo>
                  <a:pt x="14377" y="1128"/>
                </a:lnTo>
                <a:close/>
                <a:moveTo>
                  <a:pt x="21567" y="20237"/>
                </a:moveTo>
                <a:lnTo>
                  <a:pt x="14377" y="20237"/>
                </a:lnTo>
                <a:lnTo>
                  <a:pt x="14377" y="20462"/>
                </a:lnTo>
                <a:lnTo>
                  <a:pt x="19770" y="20462"/>
                </a:lnTo>
                <a:lnTo>
                  <a:pt x="21567" y="20237"/>
                </a:lnTo>
                <a:lnTo>
                  <a:pt x="21567" y="20237"/>
                </a:lnTo>
                <a:close/>
                <a:moveTo>
                  <a:pt x="10784" y="0"/>
                </a:moveTo>
                <a:lnTo>
                  <a:pt x="0" y="1354"/>
                </a:lnTo>
                <a:lnTo>
                  <a:pt x="7189" y="1354"/>
                </a:lnTo>
                <a:lnTo>
                  <a:pt x="7189" y="1128"/>
                </a:lnTo>
                <a:lnTo>
                  <a:pt x="19770" y="1128"/>
                </a:lnTo>
                <a:lnTo>
                  <a:pt x="10784" y="0"/>
                </a:lnTo>
                <a:lnTo>
                  <a:pt x="10784" y="0"/>
                </a:lnTo>
                <a:close/>
                <a:moveTo>
                  <a:pt x="19770" y="1128"/>
                </a:moveTo>
                <a:lnTo>
                  <a:pt x="14377" y="1128"/>
                </a:lnTo>
                <a:lnTo>
                  <a:pt x="14377" y="1354"/>
                </a:lnTo>
                <a:lnTo>
                  <a:pt x="21567" y="1354"/>
                </a:lnTo>
                <a:lnTo>
                  <a:pt x="19770" y="1128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13" name="矩形"/>
          <p:cNvSpPr/>
          <p:nvPr/>
        </p:nvSpPr>
        <p:spPr>
          <a:xfrm>
            <a:off x="4010914" y="3506597"/>
            <a:ext cx="640715" cy="63055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16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1" i="0" u="none" strike="noStrike" kern="1200" cap="none" spc="-5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1.8m</a:t>
            </a:r>
            <a:r>
              <a:rPr lang="en-US" altLang="zh-CN" sz="1200" b="0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</a:t>
            </a:r>
            <a:endParaRPr lang="en-US" altLang="zh-CN" sz="12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  <a:p>
            <a:pPr marL="0" indent="0" algn="l">
              <a:lnSpc>
                <a:spcPts val="16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i="0" u="none" strike="noStrike" kern="1200" cap="none" spc="-5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h</a:t>
            </a:r>
            <a:r>
              <a:rPr lang="en-US" altLang="zh-CN" sz="1200" b="0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</a:t>
            </a:r>
            <a:r>
              <a:rPr lang="en-US" altLang="zh-CN" sz="14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</a:t>
            </a:r>
            <a:r>
              <a:rPr lang="en-US" altLang="zh-CN" sz="1400" b="1" i="0" u="none" strike="noStrike" kern="1200" cap="none" spc="-1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.</a:t>
            </a:r>
            <a:r>
              <a:rPr lang="en-US" altLang="zh-CN" sz="1400" b="1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5</a:t>
            </a:r>
            <a:r>
              <a:rPr lang="en-US" altLang="zh-CN" sz="12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endParaRPr lang="zh-CN" altLang="en-US" sz="12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14" name="曲线"/>
          <p:cNvSpPr/>
          <p:nvPr/>
        </p:nvSpPr>
        <p:spPr>
          <a:xfrm>
            <a:off x="4704588" y="3174492"/>
            <a:ext cx="818515" cy="56387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5" y="0"/>
                </a:moveTo>
                <a:lnTo>
                  <a:pt x="0" y="21580"/>
                </a:lnTo>
              </a:path>
            </a:pathLst>
          </a:custGeom>
          <a:noFill/>
          <a:ln w="9144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15" name="曲线"/>
          <p:cNvSpPr/>
          <p:nvPr/>
        </p:nvSpPr>
        <p:spPr>
          <a:xfrm>
            <a:off x="6022847" y="420319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16" name="曲线"/>
          <p:cNvSpPr/>
          <p:nvPr/>
        </p:nvSpPr>
        <p:spPr>
          <a:xfrm>
            <a:off x="5914643" y="420319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17" name="曲线"/>
          <p:cNvSpPr/>
          <p:nvPr/>
        </p:nvSpPr>
        <p:spPr>
          <a:xfrm>
            <a:off x="5804915" y="420319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18" name="曲线"/>
          <p:cNvSpPr/>
          <p:nvPr/>
        </p:nvSpPr>
        <p:spPr>
          <a:xfrm>
            <a:off x="5696709" y="420319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19" name="曲线"/>
          <p:cNvSpPr/>
          <p:nvPr/>
        </p:nvSpPr>
        <p:spPr>
          <a:xfrm>
            <a:off x="5586983" y="420319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20" name="曲线"/>
          <p:cNvSpPr/>
          <p:nvPr/>
        </p:nvSpPr>
        <p:spPr>
          <a:xfrm>
            <a:off x="5477255" y="420319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21" name="曲线"/>
          <p:cNvSpPr/>
          <p:nvPr/>
        </p:nvSpPr>
        <p:spPr>
          <a:xfrm>
            <a:off x="5369052" y="420319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22" name="曲线"/>
          <p:cNvSpPr/>
          <p:nvPr/>
        </p:nvSpPr>
        <p:spPr>
          <a:xfrm>
            <a:off x="5187696" y="4640580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23" name="曲线"/>
          <p:cNvSpPr/>
          <p:nvPr/>
        </p:nvSpPr>
        <p:spPr>
          <a:xfrm>
            <a:off x="5077967" y="4640580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24" name="曲线"/>
          <p:cNvSpPr/>
          <p:nvPr/>
        </p:nvSpPr>
        <p:spPr>
          <a:xfrm>
            <a:off x="4969764" y="4640580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25" name="曲线"/>
          <p:cNvSpPr/>
          <p:nvPr/>
        </p:nvSpPr>
        <p:spPr>
          <a:xfrm>
            <a:off x="4860035" y="4640580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26" name="曲线"/>
          <p:cNvSpPr/>
          <p:nvPr/>
        </p:nvSpPr>
        <p:spPr>
          <a:xfrm>
            <a:off x="4751832" y="4640580"/>
            <a:ext cx="114935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1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27" name="曲线"/>
          <p:cNvSpPr/>
          <p:nvPr/>
        </p:nvSpPr>
        <p:spPr>
          <a:xfrm>
            <a:off x="4642103" y="4640580"/>
            <a:ext cx="114935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1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28" name="曲线"/>
          <p:cNvSpPr/>
          <p:nvPr/>
        </p:nvSpPr>
        <p:spPr>
          <a:xfrm>
            <a:off x="4532376" y="4640580"/>
            <a:ext cx="114935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1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29" name="曲线"/>
          <p:cNvSpPr/>
          <p:nvPr/>
        </p:nvSpPr>
        <p:spPr>
          <a:xfrm>
            <a:off x="5369052" y="4393692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599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30" name="曲线"/>
          <p:cNvSpPr/>
          <p:nvPr/>
        </p:nvSpPr>
        <p:spPr>
          <a:xfrm>
            <a:off x="5378195" y="4632960"/>
            <a:ext cx="114934" cy="1536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52" y="21600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31" name="曲线"/>
          <p:cNvSpPr/>
          <p:nvPr/>
        </p:nvSpPr>
        <p:spPr>
          <a:xfrm>
            <a:off x="7825740" y="2266188"/>
            <a:ext cx="0" cy="736599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32" name="曲线"/>
          <p:cNvSpPr/>
          <p:nvPr/>
        </p:nvSpPr>
        <p:spPr>
          <a:xfrm>
            <a:off x="7185659" y="4200144"/>
            <a:ext cx="922655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33" name="曲线"/>
          <p:cNvSpPr/>
          <p:nvPr/>
        </p:nvSpPr>
        <p:spPr>
          <a:xfrm>
            <a:off x="7300721" y="2726436"/>
            <a:ext cx="519430" cy="869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3611" y="0"/>
                </a:moveTo>
                <a:lnTo>
                  <a:pt x="0" y="10783"/>
                </a:lnTo>
                <a:lnTo>
                  <a:pt x="3611" y="21567"/>
                </a:lnTo>
                <a:lnTo>
                  <a:pt x="3611" y="14378"/>
                </a:lnTo>
                <a:lnTo>
                  <a:pt x="3009" y="14378"/>
                </a:lnTo>
                <a:lnTo>
                  <a:pt x="3009" y="7188"/>
                </a:lnTo>
                <a:lnTo>
                  <a:pt x="3611" y="7188"/>
                </a:lnTo>
                <a:lnTo>
                  <a:pt x="3611" y="0"/>
                </a:lnTo>
                <a:lnTo>
                  <a:pt x="3611" y="0"/>
                </a:lnTo>
                <a:close/>
                <a:moveTo>
                  <a:pt x="17966" y="0"/>
                </a:moveTo>
                <a:lnTo>
                  <a:pt x="17966" y="21567"/>
                </a:lnTo>
                <a:lnTo>
                  <a:pt x="20373" y="14378"/>
                </a:lnTo>
                <a:lnTo>
                  <a:pt x="18568" y="14378"/>
                </a:lnTo>
                <a:lnTo>
                  <a:pt x="18568" y="7188"/>
                </a:lnTo>
                <a:lnTo>
                  <a:pt x="20373" y="7188"/>
                </a:lnTo>
                <a:lnTo>
                  <a:pt x="17966" y="0"/>
                </a:lnTo>
                <a:lnTo>
                  <a:pt x="17966" y="0"/>
                </a:lnTo>
                <a:close/>
                <a:moveTo>
                  <a:pt x="3611" y="7188"/>
                </a:moveTo>
                <a:lnTo>
                  <a:pt x="3009" y="7188"/>
                </a:lnTo>
                <a:lnTo>
                  <a:pt x="3009" y="14378"/>
                </a:lnTo>
                <a:lnTo>
                  <a:pt x="3611" y="14378"/>
                </a:lnTo>
                <a:lnTo>
                  <a:pt x="3611" y="7188"/>
                </a:lnTo>
                <a:lnTo>
                  <a:pt x="3611" y="7188"/>
                </a:lnTo>
                <a:close/>
                <a:moveTo>
                  <a:pt x="17966" y="7188"/>
                </a:moveTo>
                <a:lnTo>
                  <a:pt x="3611" y="7188"/>
                </a:lnTo>
                <a:lnTo>
                  <a:pt x="3611" y="14378"/>
                </a:lnTo>
                <a:lnTo>
                  <a:pt x="17966" y="14378"/>
                </a:lnTo>
                <a:lnTo>
                  <a:pt x="17966" y="7188"/>
                </a:lnTo>
                <a:lnTo>
                  <a:pt x="17966" y="7188"/>
                </a:lnTo>
                <a:close/>
                <a:moveTo>
                  <a:pt x="20373" y="7188"/>
                </a:moveTo>
                <a:lnTo>
                  <a:pt x="18568" y="7188"/>
                </a:lnTo>
                <a:lnTo>
                  <a:pt x="18568" y="14378"/>
                </a:lnTo>
                <a:lnTo>
                  <a:pt x="20373" y="14378"/>
                </a:lnTo>
                <a:lnTo>
                  <a:pt x="21578" y="10783"/>
                </a:lnTo>
                <a:lnTo>
                  <a:pt x="20373" y="7188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34" name="曲线"/>
          <p:cNvSpPr/>
          <p:nvPr/>
        </p:nvSpPr>
        <p:spPr>
          <a:xfrm>
            <a:off x="7295388" y="2246376"/>
            <a:ext cx="0" cy="1946274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9144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35" name="曲线"/>
          <p:cNvSpPr/>
          <p:nvPr/>
        </p:nvSpPr>
        <p:spPr>
          <a:xfrm>
            <a:off x="6553200" y="2775204"/>
            <a:ext cx="741680" cy="69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207"/>
                </a:moveTo>
                <a:lnTo>
                  <a:pt x="21587" y="0"/>
                </a:lnTo>
              </a:path>
            </a:pathLst>
          </a:custGeom>
          <a:noFill/>
          <a:ln w="9144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36" name="矩形"/>
          <p:cNvSpPr/>
          <p:nvPr/>
        </p:nvSpPr>
        <p:spPr>
          <a:xfrm>
            <a:off x="6579361" y="2510535"/>
            <a:ext cx="685800" cy="21335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&gt;</a:t>
            </a:r>
            <a:r>
              <a:rPr lang="en-US" altLang="zh-CN" sz="1400" b="1" i="0" u="none" strike="noStrike" kern="1200" cap="none" spc="-5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0.</a:t>
            </a:r>
            <a:r>
              <a:rPr lang="en-US" altLang="zh-CN" sz="1400" b="1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25</a:t>
            </a:r>
            <a:r>
              <a:rPr lang="en-US" altLang="zh-CN" sz="12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endParaRPr lang="zh-CN" altLang="en-US" sz="12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37" name="曲线"/>
          <p:cNvSpPr/>
          <p:nvPr/>
        </p:nvSpPr>
        <p:spPr>
          <a:xfrm>
            <a:off x="7844028" y="2814066"/>
            <a:ext cx="87628" cy="139573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291" y="20253"/>
                </a:moveTo>
                <a:lnTo>
                  <a:pt x="156" y="20253"/>
                </a:lnTo>
                <a:lnTo>
                  <a:pt x="10894" y="21596"/>
                </a:lnTo>
                <a:lnTo>
                  <a:pt x="19788" y="20475"/>
                </a:lnTo>
                <a:lnTo>
                  <a:pt x="7293" y="20475"/>
                </a:lnTo>
                <a:lnTo>
                  <a:pt x="7291" y="20253"/>
                </a:lnTo>
                <a:lnTo>
                  <a:pt x="7291" y="20253"/>
                </a:lnTo>
                <a:close/>
                <a:moveTo>
                  <a:pt x="14428" y="20251"/>
                </a:moveTo>
                <a:lnTo>
                  <a:pt x="7291" y="20253"/>
                </a:lnTo>
                <a:lnTo>
                  <a:pt x="7293" y="20475"/>
                </a:lnTo>
                <a:lnTo>
                  <a:pt x="14431" y="20475"/>
                </a:lnTo>
                <a:lnTo>
                  <a:pt x="14428" y="20251"/>
                </a:lnTo>
                <a:lnTo>
                  <a:pt x="14428" y="20251"/>
                </a:lnTo>
                <a:close/>
                <a:moveTo>
                  <a:pt x="21567" y="20250"/>
                </a:moveTo>
                <a:lnTo>
                  <a:pt x="14428" y="20251"/>
                </a:lnTo>
                <a:lnTo>
                  <a:pt x="14431" y="20475"/>
                </a:lnTo>
                <a:lnTo>
                  <a:pt x="19788" y="20475"/>
                </a:lnTo>
                <a:lnTo>
                  <a:pt x="21567" y="20250"/>
                </a:lnTo>
                <a:lnTo>
                  <a:pt x="21567" y="20250"/>
                </a:lnTo>
                <a:close/>
                <a:moveTo>
                  <a:pt x="14273" y="1120"/>
                </a:moveTo>
                <a:lnTo>
                  <a:pt x="7137" y="1120"/>
                </a:lnTo>
                <a:lnTo>
                  <a:pt x="7291" y="20253"/>
                </a:lnTo>
                <a:lnTo>
                  <a:pt x="14428" y="20251"/>
                </a:lnTo>
                <a:lnTo>
                  <a:pt x="14273" y="1120"/>
                </a:lnTo>
                <a:lnTo>
                  <a:pt x="14273" y="1120"/>
                </a:lnTo>
                <a:close/>
                <a:moveTo>
                  <a:pt x="10704" y="0"/>
                </a:moveTo>
                <a:lnTo>
                  <a:pt x="0" y="1343"/>
                </a:lnTo>
                <a:lnTo>
                  <a:pt x="7138" y="1343"/>
                </a:lnTo>
                <a:lnTo>
                  <a:pt x="7137" y="1120"/>
                </a:lnTo>
                <a:lnTo>
                  <a:pt x="19626" y="1120"/>
                </a:lnTo>
                <a:lnTo>
                  <a:pt x="10704" y="0"/>
                </a:lnTo>
                <a:lnTo>
                  <a:pt x="10704" y="0"/>
                </a:lnTo>
                <a:close/>
                <a:moveTo>
                  <a:pt x="19626" y="1120"/>
                </a:moveTo>
                <a:lnTo>
                  <a:pt x="14273" y="1120"/>
                </a:lnTo>
                <a:lnTo>
                  <a:pt x="14276" y="1343"/>
                </a:lnTo>
                <a:lnTo>
                  <a:pt x="21411" y="1343"/>
                </a:lnTo>
                <a:lnTo>
                  <a:pt x="19626" y="1120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38" name="矩形"/>
          <p:cNvSpPr/>
          <p:nvPr/>
        </p:nvSpPr>
        <p:spPr>
          <a:xfrm>
            <a:off x="6536434" y="3513074"/>
            <a:ext cx="640715" cy="63055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ts val="16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1" i="0" u="none" strike="noStrike" kern="1200" cap="none" spc="-5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1.8</a:t>
            </a:r>
            <a:r>
              <a:rPr lang="en-US" altLang="zh-CN" sz="1400" b="1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m</a:t>
            </a:r>
            <a:r>
              <a:rPr lang="en-US" altLang="zh-CN" sz="1200" b="0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</a:t>
            </a:r>
            <a:endParaRPr lang="en-US" altLang="zh-CN" sz="12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  <a:p>
            <a:pPr marL="0" indent="0" algn="l">
              <a:lnSpc>
                <a:spcPts val="16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i="0" u="none" strike="noStrike" kern="1200" cap="none" spc="-5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h</a:t>
            </a:r>
            <a:r>
              <a:rPr lang="en-US" altLang="zh-CN" sz="1200" b="0" i="0" u="none" strike="noStrike" kern="1200" cap="none" spc="0" baseline="0">
                <a:solidFill>
                  <a:srgbClr val="004E96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&lt;</a:t>
            </a:r>
            <a:r>
              <a:rPr lang="en-US" altLang="zh-CN" sz="14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</a:t>
            </a:r>
            <a:r>
              <a:rPr lang="en-US" altLang="zh-CN" sz="1400" b="1" i="0" u="none" strike="noStrike" kern="1200" cap="none" spc="-1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.</a:t>
            </a:r>
            <a:r>
              <a:rPr lang="en-US" altLang="zh-CN" sz="1400" b="1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5</a:t>
            </a:r>
            <a:r>
              <a:rPr lang="en-US" altLang="zh-CN" sz="12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m</a:t>
            </a:r>
            <a:endParaRPr lang="zh-CN" altLang="en-US" sz="12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39" name="曲线"/>
          <p:cNvSpPr/>
          <p:nvPr/>
        </p:nvSpPr>
        <p:spPr>
          <a:xfrm>
            <a:off x="7182611" y="3326892"/>
            <a:ext cx="711835" cy="32194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0"/>
                </a:moveTo>
                <a:lnTo>
                  <a:pt x="0" y="21574"/>
                </a:lnTo>
              </a:path>
            </a:pathLst>
          </a:custGeom>
          <a:noFill/>
          <a:ln w="9144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40" name="矩形"/>
          <p:cNvSpPr/>
          <p:nvPr/>
        </p:nvSpPr>
        <p:spPr>
          <a:xfrm>
            <a:off x="699008" y="350265"/>
            <a:ext cx="3683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三、消防安全标志设置要求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41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42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43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44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45" name="矩形"/>
          <p:cNvSpPr/>
          <p:nvPr/>
        </p:nvSpPr>
        <p:spPr>
          <a:xfrm>
            <a:off x="9287256" y="1357884"/>
            <a:ext cx="1320165" cy="9895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3.2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高度要求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46" name="矩形"/>
          <p:cNvSpPr/>
          <p:nvPr/>
        </p:nvSpPr>
        <p:spPr>
          <a:xfrm>
            <a:off x="10350500" y="6043217"/>
            <a:ext cx="251458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24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  <p:sp>
        <p:nvSpPr>
          <p:cNvPr id="847" name="矩形"/>
          <p:cNvSpPr/>
          <p:nvPr/>
        </p:nvSpPr>
        <p:spPr>
          <a:xfrm>
            <a:off x="1388110" y="6119182"/>
            <a:ext cx="4792345" cy="2419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志脾下边缘距路面的高度应在1.8—2.5m之间。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852" name="曲线"/>
          <p:cNvSpPr/>
          <p:nvPr/>
        </p:nvSpPr>
        <p:spPr>
          <a:xfrm>
            <a:off x="1085088" y="1031748"/>
            <a:ext cx="7542530" cy="442150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8"/>
                </a:moveTo>
                <a:lnTo>
                  <a:pt x="21599" y="21598"/>
                </a:lnTo>
                <a:lnTo>
                  <a:pt x="21599" y="0"/>
                </a:lnTo>
                <a:lnTo>
                  <a:pt x="0" y="0"/>
                </a:lnTo>
                <a:lnTo>
                  <a:pt x="0" y="21598"/>
                </a:lnTo>
                <a:close/>
              </a:path>
            </a:pathLst>
          </a:custGeom>
          <a:noFill/>
          <a:ln w="9144" cap="flat" cmpd="sng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53" name="曲线"/>
          <p:cNvSpPr/>
          <p:nvPr/>
        </p:nvSpPr>
        <p:spPr>
          <a:xfrm>
            <a:off x="6673595" y="1075944"/>
            <a:ext cx="0" cy="4376418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599"/>
                </a:lnTo>
              </a:path>
            </a:pathLst>
          </a:custGeom>
          <a:noFill/>
          <a:ln w="5791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54" name="曲线"/>
          <p:cNvSpPr/>
          <p:nvPr/>
        </p:nvSpPr>
        <p:spPr>
          <a:xfrm>
            <a:off x="4710684" y="1940814"/>
            <a:ext cx="86995" cy="2531743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4377" y="616"/>
                </a:moveTo>
                <a:lnTo>
                  <a:pt x="7188" y="616"/>
                </a:lnTo>
                <a:lnTo>
                  <a:pt x="7188" y="21598"/>
                </a:lnTo>
                <a:lnTo>
                  <a:pt x="14377" y="21598"/>
                </a:lnTo>
                <a:lnTo>
                  <a:pt x="14377" y="616"/>
                </a:lnTo>
                <a:lnTo>
                  <a:pt x="14377" y="616"/>
                </a:lnTo>
                <a:close/>
                <a:moveTo>
                  <a:pt x="10782" y="0"/>
                </a:moveTo>
                <a:lnTo>
                  <a:pt x="0" y="740"/>
                </a:lnTo>
                <a:lnTo>
                  <a:pt x="7188" y="740"/>
                </a:lnTo>
                <a:lnTo>
                  <a:pt x="7188" y="616"/>
                </a:lnTo>
                <a:lnTo>
                  <a:pt x="19770" y="616"/>
                </a:lnTo>
                <a:lnTo>
                  <a:pt x="10782" y="0"/>
                </a:lnTo>
                <a:lnTo>
                  <a:pt x="10782" y="0"/>
                </a:lnTo>
                <a:close/>
                <a:moveTo>
                  <a:pt x="19770" y="616"/>
                </a:moveTo>
                <a:lnTo>
                  <a:pt x="14377" y="616"/>
                </a:lnTo>
                <a:lnTo>
                  <a:pt x="14377" y="740"/>
                </a:lnTo>
                <a:lnTo>
                  <a:pt x="21567" y="740"/>
                </a:lnTo>
                <a:lnTo>
                  <a:pt x="19770" y="616"/>
                </a:lnTo>
                <a:close/>
              </a:path>
            </a:pathLst>
          </a:custGeom>
          <a:solidFill>
            <a:srgbClr val="22387C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55" name="矩形"/>
          <p:cNvSpPr/>
          <p:nvPr/>
        </p:nvSpPr>
        <p:spPr>
          <a:xfrm>
            <a:off x="4938776" y="2179320"/>
            <a:ext cx="939798" cy="27368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行驶方向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56" name="曲线"/>
          <p:cNvSpPr/>
          <p:nvPr/>
        </p:nvSpPr>
        <p:spPr>
          <a:xfrm>
            <a:off x="4738115" y="2470404"/>
            <a:ext cx="2771140" cy="15240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98" y="21594"/>
                </a:lnTo>
              </a:path>
            </a:pathLst>
          </a:custGeom>
          <a:noFill/>
          <a:ln w="9144" cap="flat" cmpd="sng">
            <a:solidFill>
              <a:srgbClr val="446EB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57" name="曲线"/>
          <p:cNvSpPr/>
          <p:nvPr/>
        </p:nvSpPr>
        <p:spPr>
          <a:xfrm>
            <a:off x="6909816" y="3633597"/>
            <a:ext cx="728979" cy="42862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650" y="0"/>
                </a:moveTo>
                <a:lnTo>
                  <a:pt x="0" y="2022"/>
                </a:lnTo>
                <a:lnTo>
                  <a:pt x="20937" y="21592"/>
                </a:lnTo>
                <a:lnTo>
                  <a:pt x="21592" y="19571"/>
                </a:lnTo>
                <a:lnTo>
                  <a:pt x="650" y="0"/>
                </a:lnTo>
                <a:close/>
              </a:path>
            </a:pathLst>
          </a:custGeom>
          <a:solidFill>
            <a:srgbClr val="121C3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58" name="曲线"/>
          <p:cNvSpPr/>
          <p:nvPr/>
        </p:nvSpPr>
        <p:spPr>
          <a:xfrm>
            <a:off x="7252716" y="3758184"/>
            <a:ext cx="71753" cy="7175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80" y="0"/>
                </a:moveTo>
                <a:lnTo>
                  <a:pt x="6579" y="845"/>
                </a:lnTo>
                <a:lnTo>
                  <a:pt x="3153" y="3152"/>
                </a:lnTo>
                <a:lnTo>
                  <a:pt x="844" y="6580"/>
                </a:lnTo>
                <a:lnTo>
                  <a:pt x="0" y="10781"/>
                </a:lnTo>
                <a:lnTo>
                  <a:pt x="844" y="14980"/>
                </a:lnTo>
                <a:lnTo>
                  <a:pt x="3153" y="18406"/>
                </a:lnTo>
                <a:lnTo>
                  <a:pt x="6579" y="20716"/>
                </a:lnTo>
                <a:lnTo>
                  <a:pt x="10780" y="21562"/>
                </a:lnTo>
                <a:lnTo>
                  <a:pt x="14981" y="20716"/>
                </a:lnTo>
                <a:lnTo>
                  <a:pt x="18407" y="18406"/>
                </a:lnTo>
                <a:lnTo>
                  <a:pt x="20716" y="14980"/>
                </a:lnTo>
                <a:lnTo>
                  <a:pt x="21560" y="10781"/>
                </a:lnTo>
                <a:lnTo>
                  <a:pt x="20716" y="6580"/>
                </a:lnTo>
                <a:lnTo>
                  <a:pt x="18407" y="3152"/>
                </a:lnTo>
                <a:lnTo>
                  <a:pt x="14981" y="845"/>
                </a:lnTo>
                <a:lnTo>
                  <a:pt x="10780" y="0"/>
                </a:lnTo>
                <a:close/>
              </a:path>
            </a:pathLst>
          </a:custGeom>
          <a:solidFill>
            <a:srgbClr val="121C3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59" name="曲线"/>
          <p:cNvSpPr/>
          <p:nvPr/>
        </p:nvSpPr>
        <p:spPr>
          <a:xfrm>
            <a:off x="3433571" y="1075944"/>
            <a:ext cx="0" cy="4376418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599"/>
                </a:lnTo>
              </a:path>
            </a:pathLst>
          </a:custGeom>
          <a:noFill/>
          <a:ln w="57912" cap="flat" cmpd="sng">
            <a:solidFill>
              <a:srgbClr val="22387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60" name="矩形"/>
          <p:cNvSpPr/>
          <p:nvPr/>
        </p:nvSpPr>
        <p:spPr>
          <a:xfrm>
            <a:off x="7107173" y="3404870"/>
            <a:ext cx="711199" cy="27368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标志牌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61" name="曲线"/>
          <p:cNvSpPr/>
          <p:nvPr/>
        </p:nvSpPr>
        <p:spPr>
          <a:xfrm>
            <a:off x="4811395" y="3067683"/>
            <a:ext cx="913763" cy="55816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71" y="0"/>
                </a:moveTo>
                <a:lnTo>
                  <a:pt x="21586" y="1836"/>
                </a:lnTo>
                <a:lnTo>
                  <a:pt x="21506" y="3632"/>
                </a:lnTo>
                <a:lnTo>
                  <a:pt x="21336" y="5380"/>
                </a:lnTo>
                <a:lnTo>
                  <a:pt x="21080" y="7074"/>
                </a:lnTo>
                <a:lnTo>
                  <a:pt x="20741" y="8708"/>
                </a:lnTo>
                <a:lnTo>
                  <a:pt x="20324" y="10274"/>
                </a:lnTo>
                <a:lnTo>
                  <a:pt x="19832" y="11767"/>
                </a:lnTo>
                <a:lnTo>
                  <a:pt x="19268" y="13179"/>
                </a:lnTo>
                <a:lnTo>
                  <a:pt x="18637" y="14504"/>
                </a:lnTo>
                <a:lnTo>
                  <a:pt x="17940" y="15738"/>
                </a:lnTo>
                <a:lnTo>
                  <a:pt x="17185" y="16872"/>
                </a:lnTo>
                <a:lnTo>
                  <a:pt x="16372" y="17898"/>
                </a:lnTo>
                <a:lnTo>
                  <a:pt x="15505" y="18813"/>
                </a:lnTo>
                <a:lnTo>
                  <a:pt x="14590" y="19610"/>
                </a:lnTo>
                <a:lnTo>
                  <a:pt x="13628" y="20280"/>
                </a:lnTo>
                <a:lnTo>
                  <a:pt x="12624" y="20819"/>
                </a:lnTo>
                <a:lnTo>
                  <a:pt x="11582" y="21220"/>
                </a:lnTo>
                <a:lnTo>
                  <a:pt x="10505" y="21476"/>
                </a:lnTo>
                <a:lnTo>
                  <a:pt x="9396" y="21580"/>
                </a:lnTo>
                <a:lnTo>
                  <a:pt x="8248" y="21523"/>
                </a:lnTo>
                <a:lnTo>
                  <a:pt x="7110" y="21299"/>
                </a:lnTo>
                <a:lnTo>
                  <a:pt x="5992" y="20915"/>
                </a:lnTo>
                <a:lnTo>
                  <a:pt x="4896" y="20371"/>
                </a:lnTo>
                <a:lnTo>
                  <a:pt x="3831" y="19675"/>
                </a:lnTo>
                <a:lnTo>
                  <a:pt x="2803" y="18826"/>
                </a:lnTo>
                <a:lnTo>
                  <a:pt x="1817" y="17834"/>
                </a:lnTo>
                <a:lnTo>
                  <a:pt x="880" y="16699"/>
                </a:lnTo>
                <a:lnTo>
                  <a:pt x="0" y="15427"/>
                </a:lnTo>
              </a:path>
            </a:pathLst>
          </a:custGeom>
          <a:noFill/>
          <a:ln w="28575" cap="flat" cmpd="sng">
            <a:solidFill>
              <a:srgbClr val="16161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62" name="曲线"/>
          <p:cNvSpPr/>
          <p:nvPr/>
        </p:nvSpPr>
        <p:spPr>
          <a:xfrm>
            <a:off x="4932210" y="3879215"/>
            <a:ext cx="405130" cy="3346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5650" y="6165"/>
                </a:moveTo>
                <a:lnTo>
                  <a:pt x="2997" y="7196"/>
                </a:lnTo>
                <a:lnTo>
                  <a:pt x="837" y="9231"/>
                </a:lnTo>
                <a:lnTo>
                  <a:pt x="1" y="11646"/>
                </a:lnTo>
                <a:lnTo>
                  <a:pt x="0" y="11730"/>
                </a:lnTo>
                <a:lnTo>
                  <a:pt x="58" y="12471"/>
                </a:lnTo>
                <a:lnTo>
                  <a:pt x="1486" y="14770"/>
                </a:lnTo>
                <a:lnTo>
                  <a:pt x="3382" y="15221"/>
                </a:lnTo>
                <a:lnTo>
                  <a:pt x="3409" y="15270"/>
                </a:lnTo>
                <a:lnTo>
                  <a:pt x="2361" y="17565"/>
                </a:lnTo>
                <a:lnTo>
                  <a:pt x="2324" y="18140"/>
                </a:lnTo>
                <a:lnTo>
                  <a:pt x="2349" y="18566"/>
                </a:lnTo>
                <a:lnTo>
                  <a:pt x="3503" y="20841"/>
                </a:lnTo>
                <a:lnTo>
                  <a:pt x="5599" y="21593"/>
                </a:lnTo>
                <a:lnTo>
                  <a:pt x="6040" y="21556"/>
                </a:lnTo>
                <a:lnTo>
                  <a:pt x="8058" y="20841"/>
                </a:lnTo>
                <a:lnTo>
                  <a:pt x="10366" y="19085"/>
                </a:lnTo>
                <a:lnTo>
                  <a:pt x="10721" y="18620"/>
                </a:lnTo>
                <a:lnTo>
                  <a:pt x="6622" y="18620"/>
                </a:lnTo>
                <a:lnTo>
                  <a:pt x="6239" y="18566"/>
                </a:lnTo>
                <a:lnTo>
                  <a:pt x="4878" y="16680"/>
                </a:lnTo>
                <a:lnTo>
                  <a:pt x="4933" y="15852"/>
                </a:lnTo>
                <a:lnTo>
                  <a:pt x="5001" y="15467"/>
                </a:lnTo>
                <a:lnTo>
                  <a:pt x="5109" y="15114"/>
                </a:lnTo>
                <a:lnTo>
                  <a:pt x="5353" y="15083"/>
                </a:lnTo>
                <a:lnTo>
                  <a:pt x="6342" y="14919"/>
                </a:lnTo>
                <a:lnTo>
                  <a:pt x="6612" y="14886"/>
                </a:lnTo>
                <a:lnTo>
                  <a:pt x="6808" y="14869"/>
                </a:lnTo>
                <a:lnTo>
                  <a:pt x="7255" y="14842"/>
                </a:lnTo>
                <a:lnTo>
                  <a:pt x="11721" y="14842"/>
                </a:lnTo>
                <a:lnTo>
                  <a:pt x="11711" y="14745"/>
                </a:lnTo>
                <a:lnTo>
                  <a:pt x="10474" y="12508"/>
                </a:lnTo>
                <a:lnTo>
                  <a:pt x="10109" y="12245"/>
                </a:lnTo>
                <a:lnTo>
                  <a:pt x="4101" y="12245"/>
                </a:lnTo>
                <a:lnTo>
                  <a:pt x="3769" y="12221"/>
                </a:lnTo>
                <a:lnTo>
                  <a:pt x="3288" y="12040"/>
                </a:lnTo>
                <a:lnTo>
                  <a:pt x="3099" y="11827"/>
                </a:lnTo>
                <a:lnTo>
                  <a:pt x="2875" y="11295"/>
                </a:lnTo>
                <a:lnTo>
                  <a:pt x="2841" y="11082"/>
                </a:lnTo>
                <a:lnTo>
                  <a:pt x="2861" y="10871"/>
                </a:lnTo>
                <a:lnTo>
                  <a:pt x="3429" y="9762"/>
                </a:lnTo>
                <a:lnTo>
                  <a:pt x="3585" y="9599"/>
                </a:lnTo>
                <a:lnTo>
                  <a:pt x="3749" y="9466"/>
                </a:lnTo>
                <a:lnTo>
                  <a:pt x="4371" y="9074"/>
                </a:lnTo>
                <a:lnTo>
                  <a:pt x="4790" y="8975"/>
                </a:lnTo>
                <a:lnTo>
                  <a:pt x="8774" y="8975"/>
                </a:lnTo>
                <a:lnTo>
                  <a:pt x="8763" y="8746"/>
                </a:lnTo>
                <a:lnTo>
                  <a:pt x="7103" y="6343"/>
                </a:lnTo>
                <a:lnTo>
                  <a:pt x="6417" y="6172"/>
                </a:lnTo>
                <a:lnTo>
                  <a:pt x="5650" y="6165"/>
                </a:lnTo>
                <a:lnTo>
                  <a:pt x="5650" y="6165"/>
                </a:lnTo>
                <a:close/>
                <a:moveTo>
                  <a:pt x="11721" y="14842"/>
                </a:moveTo>
                <a:lnTo>
                  <a:pt x="7255" y="14842"/>
                </a:lnTo>
                <a:lnTo>
                  <a:pt x="7628" y="14845"/>
                </a:lnTo>
                <a:lnTo>
                  <a:pt x="7927" y="14879"/>
                </a:lnTo>
                <a:lnTo>
                  <a:pt x="8157" y="14943"/>
                </a:lnTo>
                <a:lnTo>
                  <a:pt x="8420" y="15050"/>
                </a:lnTo>
                <a:lnTo>
                  <a:pt x="8637" y="15304"/>
                </a:lnTo>
                <a:lnTo>
                  <a:pt x="8806" y="15714"/>
                </a:lnTo>
                <a:lnTo>
                  <a:pt x="8934" y="16016"/>
                </a:lnTo>
                <a:lnTo>
                  <a:pt x="8990" y="16287"/>
                </a:lnTo>
                <a:lnTo>
                  <a:pt x="8962" y="16533"/>
                </a:lnTo>
                <a:lnTo>
                  <a:pt x="8929" y="16771"/>
                </a:lnTo>
                <a:lnTo>
                  <a:pt x="8861" y="17009"/>
                </a:lnTo>
                <a:lnTo>
                  <a:pt x="8745" y="17247"/>
                </a:lnTo>
                <a:lnTo>
                  <a:pt x="8651" y="17451"/>
                </a:lnTo>
                <a:lnTo>
                  <a:pt x="6622" y="18620"/>
                </a:lnTo>
                <a:lnTo>
                  <a:pt x="10721" y="18620"/>
                </a:lnTo>
                <a:lnTo>
                  <a:pt x="10984" y="18274"/>
                </a:lnTo>
                <a:lnTo>
                  <a:pt x="11433" y="17401"/>
                </a:lnTo>
                <a:lnTo>
                  <a:pt x="11707" y="16500"/>
                </a:lnTo>
                <a:lnTo>
                  <a:pt x="11799" y="15614"/>
                </a:lnTo>
                <a:lnTo>
                  <a:pt x="11721" y="14842"/>
                </a:lnTo>
                <a:lnTo>
                  <a:pt x="11721" y="14842"/>
                </a:lnTo>
                <a:close/>
                <a:moveTo>
                  <a:pt x="15455" y="0"/>
                </a:moveTo>
                <a:lnTo>
                  <a:pt x="13248" y="835"/>
                </a:lnTo>
                <a:lnTo>
                  <a:pt x="11441" y="2490"/>
                </a:lnTo>
                <a:lnTo>
                  <a:pt x="10567" y="5194"/>
                </a:lnTo>
                <a:lnTo>
                  <a:pt x="10567" y="5817"/>
                </a:lnTo>
                <a:lnTo>
                  <a:pt x="11124" y="8577"/>
                </a:lnTo>
                <a:lnTo>
                  <a:pt x="12069" y="10936"/>
                </a:lnTo>
                <a:lnTo>
                  <a:pt x="13556" y="13380"/>
                </a:lnTo>
                <a:lnTo>
                  <a:pt x="15715" y="14846"/>
                </a:lnTo>
                <a:lnTo>
                  <a:pt x="16196" y="14913"/>
                </a:lnTo>
                <a:lnTo>
                  <a:pt x="16694" y="14901"/>
                </a:lnTo>
                <a:lnTo>
                  <a:pt x="18889" y="14074"/>
                </a:lnTo>
                <a:lnTo>
                  <a:pt x="20723" y="12394"/>
                </a:lnTo>
                <a:lnTo>
                  <a:pt x="20999" y="11937"/>
                </a:lnTo>
                <a:lnTo>
                  <a:pt x="17045" y="11937"/>
                </a:lnTo>
                <a:lnTo>
                  <a:pt x="16633" y="11800"/>
                </a:lnTo>
                <a:lnTo>
                  <a:pt x="14926" y="9512"/>
                </a:lnTo>
                <a:lnTo>
                  <a:pt x="13702" y="6425"/>
                </a:lnTo>
                <a:lnTo>
                  <a:pt x="13424" y="4933"/>
                </a:lnTo>
                <a:lnTo>
                  <a:pt x="13460" y="4372"/>
                </a:lnTo>
                <a:lnTo>
                  <a:pt x="15097" y="2959"/>
                </a:lnTo>
                <a:lnTo>
                  <a:pt x="19534" y="2959"/>
                </a:lnTo>
                <a:lnTo>
                  <a:pt x="19342" y="2621"/>
                </a:lnTo>
                <a:lnTo>
                  <a:pt x="17773" y="744"/>
                </a:lnTo>
                <a:lnTo>
                  <a:pt x="15950" y="0"/>
                </a:lnTo>
                <a:lnTo>
                  <a:pt x="15455" y="0"/>
                </a:lnTo>
                <a:lnTo>
                  <a:pt x="15455" y="0"/>
                </a:lnTo>
                <a:close/>
                <a:moveTo>
                  <a:pt x="8774" y="8975"/>
                </a:moveTo>
                <a:lnTo>
                  <a:pt x="4790" y="8975"/>
                </a:lnTo>
                <a:lnTo>
                  <a:pt x="5562" y="9138"/>
                </a:lnTo>
                <a:lnTo>
                  <a:pt x="5840" y="9402"/>
                </a:lnTo>
                <a:lnTo>
                  <a:pt x="6281" y="11130"/>
                </a:lnTo>
                <a:lnTo>
                  <a:pt x="6247" y="11499"/>
                </a:lnTo>
                <a:lnTo>
                  <a:pt x="4101" y="12245"/>
                </a:lnTo>
                <a:lnTo>
                  <a:pt x="10109" y="12245"/>
                </a:lnTo>
                <a:lnTo>
                  <a:pt x="10052" y="12204"/>
                </a:lnTo>
                <a:lnTo>
                  <a:pt x="9583" y="11990"/>
                </a:lnTo>
                <a:lnTo>
                  <a:pt x="9058" y="11861"/>
                </a:lnTo>
                <a:lnTo>
                  <a:pt x="7845" y="11861"/>
                </a:lnTo>
                <a:lnTo>
                  <a:pt x="7825" y="11812"/>
                </a:lnTo>
                <a:lnTo>
                  <a:pt x="8781" y="9274"/>
                </a:lnTo>
                <a:lnTo>
                  <a:pt x="8778" y="9074"/>
                </a:lnTo>
                <a:lnTo>
                  <a:pt x="8774" y="8975"/>
                </a:lnTo>
                <a:lnTo>
                  <a:pt x="8774" y="8975"/>
                </a:lnTo>
                <a:close/>
                <a:moveTo>
                  <a:pt x="19534" y="2959"/>
                </a:moveTo>
                <a:lnTo>
                  <a:pt x="15097" y="2959"/>
                </a:lnTo>
                <a:lnTo>
                  <a:pt x="15508" y="3090"/>
                </a:lnTo>
                <a:lnTo>
                  <a:pt x="15909" y="3385"/>
                </a:lnTo>
                <a:lnTo>
                  <a:pt x="17200" y="5384"/>
                </a:lnTo>
                <a:lnTo>
                  <a:pt x="18418" y="8458"/>
                </a:lnTo>
                <a:lnTo>
                  <a:pt x="18688" y="10040"/>
                </a:lnTo>
                <a:lnTo>
                  <a:pt x="18660" y="10536"/>
                </a:lnTo>
                <a:lnTo>
                  <a:pt x="17045" y="11937"/>
                </a:lnTo>
                <a:lnTo>
                  <a:pt x="20999" y="11937"/>
                </a:lnTo>
                <a:lnTo>
                  <a:pt x="21578" y="9762"/>
                </a:lnTo>
                <a:lnTo>
                  <a:pt x="21573" y="9074"/>
                </a:lnTo>
                <a:lnTo>
                  <a:pt x="20996" y="6292"/>
                </a:lnTo>
                <a:lnTo>
                  <a:pt x="20061" y="3965"/>
                </a:lnTo>
                <a:lnTo>
                  <a:pt x="19705" y="3260"/>
                </a:lnTo>
                <a:lnTo>
                  <a:pt x="19534" y="2959"/>
                </a:lnTo>
                <a:lnTo>
                  <a:pt x="19534" y="2959"/>
                </a:lnTo>
                <a:close/>
                <a:moveTo>
                  <a:pt x="8479" y="11817"/>
                </a:moveTo>
                <a:lnTo>
                  <a:pt x="7845" y="11861"/>
                </a:lnTo>
                <a:lnTo>
                  <a:pt x="9058" y="11861"/>
                </a:lnTo>
                <a:lnTo>
                  <a:pt x="8479" y="11817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63" name="曲线"/>
          <p:cNvSpPr/>
          <p:nvPr/>
        </p:nvSpPr>
        <p:spPr>
          <a:xfrm>
            <a:off x="5324941" y="3802634"/>
            <a:ext cx="76200" cy="76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1386" y="0"/>
                </a:moveTo>
                <a:lnTo>
                  <a:pt x="7067" y="856"/>
                </a:lnTo>
                <a:lnTo>
                  <a:pt x="5158" y="1892"/>
                </a:lnTo>
                <a:lnTo>
                  <a:pt x="3539" y="3534"/>
                </a:lnTo>
                <a:lnTo>
                  <a:pt x="1919" y="5141"/>
                </a:lnTo>
                <a:lnTo>
                  <a:pt x="803" y="6960"/>
                </a:lnTo>
                <a:lnTo>
                  <a:pt x="263" y="8995"/>
                </a:lnTo>
                <a:lnTo>
                  <a:pt x="0" y="10549"/>
                </a:lnTo>
                <a:lnTo>
                  <a:pt x="70" y="12209"/>
                </a:lnTo>
                <a:lnTo>
                  <a:pt x="6814" y="21027"/>
                </a:lnTo>
                <a:lnTo>
                  <a:pt x="10698" y="21591"/>
                </a:lnTo>
                <a:lnTo>
                  <a:pt x="12712" y="21288"/>
                </a:lnTo>
                <a:lnTo>
                  <a:pt x="14771" y="20599"/>
                </a:lnTo>
                <a:lnTo>
                  <a:pt x="16701" y="19628"/>
                </a:lnTo>
                <a:lnTo>
                  <a:pt x="18325" y="18431"/>
                </a:lnTo>
                <a:lnTo>
                  <a:pt x="19355" y="17315"/>
                </a:lnTo>
                <a:lnTo>
                  <a:pt x="10775" y="17315"/>
                </a:lnTo>
                <a:lnTo>
                  <a:pt x="9227" y="17244"/>
                </a:lnTo>
                <a:lnTo>
                  <a:pt x="6563" y="15530"/>
                </a:lnTo>
                <a:lnTo>
                  <a:pt x="5663" y="14423"/>
                </a:lnTo>
                <a:lnTo>
                  <a:pt x="5158" y="13030"/>
                </a:lnTo>
                <a:lnTo>
                  <a:pt x="4655" y="11673"/>
                </a:lnTo>
                <a:lnTo>
                  <a:pt x="4655" y="10318"/>
                </a:lnTo>
                <a:lnTo>
                  <a:pt x="5663" y="7676"/>
                </a:lnTo>
                <a:lnTo>
                  <a:pt x="6527" y="6603"/>
                </a:lnTo>
                <a:lnTo>
                  <a:pt x="9011" y="4854"/>
                </a:lnTo>
                <a:lnTo>
                  <a:pt x="10415" y="4604"/>
                </a:lnTo>
                <a:lnTo>
                  <a:pt x="19167" y="4604"/>
                </a:lnTo>
                <a:lnTo>
                  <a:pt x="18636" y="3824"/>
                </a:lnTo>
                <a:lnTo>
                  <a:pt x="17304" y="2480"/>
                </a:lnTo>
                <a:lnTo>
                  <a:pt x="15779" y="1463"/>
                </a:lnTo>
                <a:lnTo>
                  <a:pt x="13583" y="357"/>
                </a:lnTo>
                <a:lnTo>
                  <a:pt x="11386" y="0"/>
                </a:lnTo>
                <a:lnTo>
                  <a:pt x="11386" y="0"/>
                </a:lnTo>
                <a:close/>
                <a:moveTo>
                  <a:pt x="19167" y="4604"/>
                </a:moveTo>
                <a:lnTo>
                  <a:pt x="10415" y="4604"/>
                </a:lnTo>
                <a:lnTo>
                  <a:pt x="11963" y="4961"/>
                </a:lnTo>
                <a:lnTo>
                  <a:pt x="13511" y="5355"/>
                </a:lnTo>
                <a:lnTo>
                  <a:pt x="14735" y="6462"/>
                </a:lnTo>
                <a:lnTo>
                  <a:pt x="15707" y="8281"/>
                </a:lnTo>
                <a:lnTo>
                  <a:pt x="16679" y="10139"/>
                </a:lnTo>
                <a:lnTo>
                  <a:pt x="16822" y="11780"/>
                </a:lnTo>
                <a:lnTo>
                  <a:pt x="15599" y="14779"/>
                </a:lnTo>
                <a:lnTo>
                  <a:pt x="14375" y="15886"/>
                </a:lnTo>
                <a:lnTo>
                  <a:pt x="10775" y="17315"/>
                </a:lnTo>
                <a:lnTo>
                  <a:pt x="19355" y="17315"/>
                </a:lnTo>
                <a:lnTo>
                  <a:pt x="19640" y="17004"/>
                </a:lnTo>
                <a:lnTo>
                  <a:pt x="20639" y="15351"/>
                </a:lnTo>
                <a:lnTo>
                  <a:pt x="21288" y="13532"/>
                </a:lnTo>
                <a:lnTo>
                  <a:pt x="21512" y="11612"/>
                </a:lnTo>
                <a:lnTo>
                  <a:pt x="21316" y="9598"/>
                </a:lnTo>
                <a:lnTo>
                  <a:pt x="20711" y="7497"/>
                </a:lnTo>
                <a:lnTo>
                  <a:pt x="19772" y="5495"/>
                </a:lnTo>
                <a:lnTo>
                  <a:pt x="19167" y="4604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64" name="曲线"/>
          <p:cNvSpPr/>
          <p:nvPr/>
        </p:nvSpPr>
        <p:spPr>
          <a:xfrm>
            <a:off x="5631546" y="3419856"/>
            <a:ext cx="596899" cy="4298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42" y="15225"/>
                </a:moveTo>
                <a:lnTo>
                  <a:pt x="660" y="16004"/>
                </a:lnTo>
                <a:lnTo>
                  <a:pt x="1" y="17795"/>
                </a:lnTo>
                <a:lnTo>
                  <a:pt x="0" y="18650"/>
                </a:lnTo>
                <a:lnTo>
                  <a:pt x="120" y="19546"/>
                </a:lnTo>
                <a:lnTo>
                  <a:pt x="359" y="20528"/>
                </a:lnTo>
                <a:lnTo>
                  <a:pt x="711" y="21598"/>
                </a:lnTo>
                <a:lnTo>
                  <a:pt x="2007" y="20674"/>
                </a:lnTo>
                <a:lnTo>
                  <a:pt x="1884" y="20323"/>
                </a:lnTo>
                <a:lnTo>
                  <a:pt x="1765" y="19959"/>
                </a:lnTo>
                <a:lnTo>
                  <a:pt x="1534" y="19219"/>
                </a:lnTo>
                <a:lnTo>
                  <a:pt x="1461" y="18893"/>
                </a:lnTo>
                <a:lnTo>
                  <a:pt x="1429" y="18612"/>
                </a:lnTo>
                <a:lnTo>
                  <a:pt x="1405" y="18395"/>
                </a:lnTo>
                <a:lnTo>
                  <a:pt x="1408" y="18229"/>
                </a:lnTo>
                <a:lnTo>
                  <a:pt x="2036" y="17291"/>
                </a:lnTo>
                <a:lnTo>
                  <a:pt x="6328" y="17291"/>
                </a:lnTo>
                <a:lnTo>
                  <a:pt x="6449" y="17106"/>
                </a:lnTo>
                <a:lnTo>
                  <a:pt x="6668" y="16487"/>
                </a:lnTo>
                <a:lnTo>
                  <a:pt x="6690" y="16329"/>
                </a:lnTo>
                <a:lnTo>
                  <a:pt x="4757" y="16329"/>
                </a:lnTo>
                <a:lnTo>
                  <a:pt x="4540" y="16316"/>
                </a:lnTo>
                <a:lnTo>
                  <a:pt x="3631" y="15831"/>
                </a:lnTo>
                <a:lnTo>
                  <a:pt x="3493" y="15742"/>
                </a:lnTo>
                <a:lnTo>
                  <a:pt x="3368" y="15670"/>
                </a:lnTo>
                <a:lnTo>
                  <a:pt x="3193" y="15568"/>
                </a:lnTo>
                <a:lnTo>
                  <a:pt x="3024" y="15480"/>
                </a:lnTo>
                <a:lnTo>
                  <a:pt x="2688" y="15326"/>
                </a:lnTo>
                <a:lnTo>
                  <a:pt x="2514" y="15276"/>
                </a:lnTo>
                <a:lnTo>
                  <a:pt x="2142" y="15225"/>
                </a:lnTo>
                <a:lnTo>
                  <a:pt x="2142" y="15225"/>
                </a:lnTo>
                <a:close/>
                <a:moveTo>
                  <a:pt x="6328" y="17291"/>
                </a:moveTo>
                <a:lnTo>
                  <a:pt x="2036" y="17291"/>
                </a:lnTo>
                <a:lnTo>
                  <a:pt x="2150" y="17310"/>
                </a:lnTo>
                <a:lnTo>
                  <a:pt x="2261" y="17323"/>
                </a:lnTo>
                <a:lnTo>
                  <a:pt x="2390" y="17368"/>
                </a:lnTo>
                <a:lnTo>
                  <a:pt x="2537" y="17444"/>
                </a:lnTo>
                <a:lnTo>
                  <a:pt x="2647" y="17495"/>
                </a:lnTo>
                <a:lnTo>
                  <a:pt x="2789" y="17578"/>
                </a:lnTo>
                <a:lnTo>
                  <a:pt x="2964" y="17687"/>
                </a:lnTo>
                <a:lnTo>
                  <a:pt x="3133" y="17795"/>
                </a:lnTo>
                <a:lnTo>
                  <a:pt x="3405" y="17961"/>
                </a:lnTo>
                <a:lnTo>
                  <a:pt x="4627" y="18421"/>
                </a:lnTo>
                <a:lnTo>
                  <a:pt x="4821" y="18408"/>
                </a:lnTo>
                <a:lnTo>
                  <a:pt x="6110" y="17625"/>
                </a:lnTo>
                <a:lnTo>
                  <a:pt x="6328" y="17291"/>
                </a:lnTo>
                <a:lnTo>
                  <a:pt x="6328" y="17291"/>
                </a:lnTo>
                <a:close/>
                <a:moveTo>
                  <a:pt x="6047" y="12040"/>
                </a:moveTo>
                <a:lnTo>
                  <a:pt x="4757" y="12966"/>
                </a:lnTo>
                <a:lnTo>
                  <a:pt x="4898" y="13374"/>
                </a:lnTo>
                <a:lnTo>
                  <a:pt x="5022" y="13751"/>
                </a:lnTo>
                <a:lnTo>
                  <a:pt x="5129" y="14095"/>
                </a:lnTo>
                <a:lnTo>
                  <a:pt x="5234" y="14446"/>
                </a:lnTo>
                <a:lnTo>
                  <a:pt x="5302" y="14753"/>
                </a:lnTo>
                <a:lnTo>
                  <a:pt x="5335" y="15026"/>
                </a:lnTo>
                <a:lnTo>
                  <a:pt x="5369" y="15276"/>
                </a:lnTo>
                <a:lnTo>
                  <a:pt x="4944" y="16238"/>
                </a:lnTo>
                <a:lnTo>
                  <a:pt x="4858" y="16303"/>
                </a:lnTo>
                <a:lnTo>
                  <a:pt x="4757" y="16329"/>
                </a:lnTo>
                <a:lnTo>
                  <a:pt x="6690" y="16329"/>
                </a:lnTo>
                <a:lnTo>
                  <a:pt x="6769" y="15767"/>
                </a:lnTo>
                <a:lnTo>
                  <a:pt x="6755" y="14955"/>
                </a:lnTo>
                <a:lnTo>
                  <a:pt x="6630" y="14063"/>
                </a:lnTo>
                <a:lnTo>
                  <a:pt x="6394" y="13092"/>
                </a:lnTo>
                <a:lnTo>
                  <a:pt x="6047" y="12040"/>
                </a:lnTo>
                <a:lnTo>
                  <a:pt x="6047" y="12040"/>
                </a:lnTo>
                <a:close/>
                <a:moveTo>
                  <a:pt x="14196" y="11044"/>
                </a:moveTo>
                <a:lnTo>
                  <a:pt x="12234" y="11044"/>
                </a:lnTo>
                <a:lnTo>
                  <a:pt x="12308" y="11378"/>
                </a:lnTo>
                <a:lnTo>
                  <a:pt x="12358" y="11700"/>
                </a:lnTo>
                <a:lnTo>
                  <a:pt x="12385" y="12008"/>
                </a:lnTo>
                <a:lnTo>
                  <a:pt x="12387" y="12427"/>
                </a:lnTo>
                <a:lnTo>
                  <a:pt x="12380" y="12691"/>
                </a:lnTo>
                <a:lnTo>
                  <a:pt x="11530" y="14491"/>
                </a:lnTo>
                <a:lnTo>
                  <a:pt x="11053" y="14887"/>
                </a:lnTo>
                <a:lnTo>
                  <a:pt x="10748" y="15110"/>
                </a:lnTo>
                <a:lnTo>
                  <a:pt x="10492" y="15244"/>
                </a:lnTo>
                <a:lnTo>
                  <a:pt x="10088" y="15359"/>
                </a:lnTo>
                <a:lnTo>
                  <a:pt x="9927" y="15390"/>
                </a:lnTo>
                <a:lnTo>
                  <a:pt x="9806" y="15397"/>
                </a:lnTo>
                <a:lnTo>
                  <a:pt x="9614" y="15531"/>
                </a:lnTo>
                <a:lnTo>
                  <a:pt x="10335" y="17476"/>
                </a:lnTo>
                <a:lnTo>
                  <a:pt x="10437" y="17444"/>
                </a:lnTo>
                <a:lnTo>
                  <a:pt x="10629" y="17355"/>
                </a:lnTo>
                <a:lnTo>
                  <a:pt x="10918" y="17196"/>
                </a:lnTo>
                <a:lnTo>
                  <a:pt x="11208" y="17042"/>
                </a:lnTo>
                <a:lnTo>
                  <a:pt x="12606" y="15939"/>
                </a:lnTo>
                <a:lnTo>
                  <a:pt x="13587" y="14579"/>
                </a:lnTo>
                <a:lnTo>
                  <a:pt x="14204" y="12427"/>
                </a:lnTo>
                <a:lnTo>
                  <a:pt x="14234" y="11881"/>
                </a:lnTo>
                <a:lnTo>
                  <a:pt x="14230" y="11700"/>
                </a:lnTo>
                <a:lnTo>
                  <a:pt x="14219" y="11268"/>
                </a:lnTo>
                <a:lnTo>
                  <a:pt x="14196" y="11044"/>
                </a:lnTo>
                <a:lnTo>
                  <a:pt x="14196" y="11044"/>
                </a:lnTo>
                <a:close/>
                <a:moveTo>
                  <a:pt x="10449" y="5057"/>
                </a:moveTo>
                <a:lnTo>
                  <a:pt x="8878" y="5697"/>
                </a:lnTo>
                <a:lnTo>
                  <a:pt x="7427" y="7453"/>
                </a:lnTo>
                <a:lnTo>
                  <a:pt x="6991" y="9774"/>
                </a:lnTo>
                <a:lnTo>
                  <a:pt x="7096" y="10565"/>
                </a:lnTo>
                <a:lnTo>
                  <a:pt x="7936" y="12542"/>
                </a:lnTo>
                <a:lnTo>
                  <a:pt x="9182" y="13393"/>
                </a:lnTo>
                <a:lnTo>
                  <a:pt x="9452" y="13438"/>
                </a:lnTo>
                <a:lnTo>
                  <a:pt x="9728" y="13419"/>
                </a:lnTo>
                <a:lnTo>
                  <a:pt x="11077" y="12727"/>
                </a:lnTo>
                <a:lnTo>
                  <a:pt x="12088" y="11349"/>
                </a:lnTo>
                <a:lnTo>
                  <a:pt x="12234" y="11044"/>
                </a:lnTo>
                <a:lnTo>
                  <a:pt x="14196" y="11044"/>
                </a:lnTo>
                <a:lnTo>
                  <a:pt x="14189" y="10961"/>
                </a:lnTo>
                <a:lnTo>
                  <a:pt x="10143" y="10961"/>
                </a:lnTo>
                <a:lnTo>
                  <a:pt x="9826" y="10885"/>
                </a:lnTo>
                <a:lnTo>
                  <a:pt x="8944" y="9292"/>
                </a:lnTo>
                <a:lnTo>
                  <a:pt x="8896" y="8742"/>
                </a:lnTo>
                <a:lnTo>
                  <a:pt x="8907" y="8492"/>
                </a:lnTo>
                <a:lnTo>
                  <a:pt x="8973" y="8192"/>
                </a:lnTo>
                <a:lnTo>
                  <a:pt x="9003" y="8058"/>
                </a:lnTo>
                <a:lnTo>
                  <a:pt x="9076" y="7879"/>
                </a:lnTo>
                <a:lnTo>
                  <a:pt x="9167" y="7740"/>
                </a:lnTo>
                <a:lnTo>
                  <a:pt x="9256" y="7599"/>
                </a:lnTo>
                <a:lnTo>
                  <a:pt x="9365" y="7485"/>
                </a:lnTo>
                <a:lnTo>
                  <a:pt x="9622" y="7299"/>
                </a:lnTo>
                <a:lnTo>
                  <a:pt x="9760" y="7236"/>
                </a:lnTo>
                <a:lnTo>
                  <a:pt x="10050" y="7185"/>
                </a:lnTo>
                <a:lnTo>
                  <a:pt x="13099" y="7185"/>
                </a:lnTo>
                <a:lnTo>
                  <a:pt x="13040" y="7058"/>
                </a:lnTo>
                <a:lnTo>
                  <a:pt x="11937" y="5583"/>
                </a:lnTo>
                <a:lnTo>
                  <a:pt x="10744" y="5063"/>
                </a:lnTo>
                <a:lnTo>
                  <a:pt x="10449" y="5057"/>
                </a:lnTo>
                <a:lnTo>
                  <a:pt x="10449" y="5057"/>
                </a:lnTo>
                <a:close/>
                <a:moveTo>
                  <a:pt x="17440" y="0"/>
                </a:moveTo>
                <a:lnTo>
                  <a:pt x="15942" y="650"/>
                </a:lnTo>
                <a:lnTo>
                  <a:pt x="14711" y="1938"/>
                </a:lnTo>
                <a:lnTo>
                  <a:pt x="14119" y="4040"/>
                </a:lnTo>
                <a:lnTo>
                  <a:pt x="14120" y="4526"/>
                </a:lnTo>
                <a:lnTo>
                  <a:pt x="14497" y="6676"/>
                </a:lnTo>
                <a:lnTo>
                  <a:pt x="15141" y="8513"/>
                </a:lnTo>
                <a:lnTo>
                  <a:pt x="16150" y="10416"/>
                </a:lnTo>
                <a:lnTo>
                  <a:pt x="17616" y="11553"/>
                </a:lnTo>
                <a:lnTo>
                  <a:pt x="17942" y="11608"/>
                </a:lnTo>
                <a:lnTo>
                  <a:pt x="18281" y="11600"/>
                </a:lnTo>
                <a:lnTo>
                  <a:pt x="19766" y="10955"/>
                </a:lnTo>
                <a:lnTo>
                  <a:pt x="21016" y="9647"/>
                </a:lnTo>
                <a:lnTo>
                  <a:pt x="21202" y="9292"/>
                </a:lnTo>
                <a:lnTo>
                  <a:pt x="18518" y="9292"/>
                </a:lnTo>
                <a:lnTo>
                  <a:pt x="18239" y="9185"/>
                </a:lnTo>
                <a:lnTo>
                  <a:pt x="17081" y="7402"/>
                </a:lnTo>
                <a:lnTo>
                  <a:pt x="16251" y="5001"/>
                </a:lnTo>
                <a:lnTo>
                  <a:pt x="16062" y="3841"/>
                </a:lnTo>
                <a:lnTo>
                  <a:pt x="16083" y="3400"/>
                </a:lnTo>
                <a:lnTo>
                  <a:pt x="17195" y="2304"/>
                </a:lnTo>
                <a:lnTo>
                  <a:pt x="20209" y="2304"/>
                </a:lnTo>
                <a:lnTo>
                  <a:pt x="20077" y="2040"/>
                </a:lnTo>
                <a:lnTo>
                  <a:pt x="19011" y="578"/>
                </a:lnTo>
                <a:lnTo>
                  <a:pt x="17775" y="0"/>
                </a:lnTo>
                <a:lnTo>
                  <a:pt x="17440" y="0"/>
                </a:lnTo>
                <a:lnTo>
                  <a:pt x="17440" y="0"/>
                </a:lnTo>
                <a:close/>
                <a:moveTo>
                  <a:pt x="13099" y="7185"/>
                </a:moveTo>
                <a:lnTo>
                  <a:pt x="10050" y="7185"/>
                </a:lnTo>
                <a:lnTo>
                  <a:pt x="10197" y="7209"/>
                </a:lnTo>
                <a:lnTo>
                  <a:pt x="10340" y="7287"/>
                </a:lnTo>
                <a:lnTo>
                  <a:pt x="11407" y="8748"/>
                </a:lnTo>
                <a:lnTo>
                  <a:pt x="11734" y="9647"/>
                </a:lnTo>
                <a:lnTo>
                  <a:pt x="11756" y="9712"/>
                </a:lnTo>
                <a:lnTo>
                  <a:pt x="11773" y="9762"/>
                </a:lnTo>
                <a:lnTo>
                  <a:pt x="11700" y="9883"/>
                </a:lnTo>
                <a:lnTo>
                  <a:pt x="11590" y="10023"/>
                </a:lnTo>
                <a:lnTo>
                  <a:pt x="11438" y="10195"/>
                </a:lnTo>
                <a:lnTo>
                  <a:pt x="11291" y="10368"/>
                </a:lnTo>
                <a:lnTo>
                  <a:pt x="11145" y="10508"/>
                </a:lnTo>
                <a:lnTo>
                  <a:pt x="10997" y="10610"/>
                </a:lnTo>
                <a:lnTo>
                  <a:pt x="10823" y="10739"/>
                </a:lnTo>
                <a:lnTo>
                  <a:pt x="10647" y="10834"/>
                </a:lnTo>
                <a:lnTo>
                  <a:pt x="10308" y="10948"/>
                </a:lnTo>
                <a:lnTo>
                  <a:pt x="10143" y="10961"/>
                </a:lnTo>
                <a:lnTo>
                  <a:pt x="14189" y="10961"/>
                </a:lnTo>
                <a:lnTo>
                  <a:pt x="13743" y="8813"/>
                </a:lnTo>
                <a:lnTo>
                  <a:pt x="13289" y="7591"/>
                </a:lnTo>
                <a:lnTo>
                  <a:pt x="13099" y="7185"/>
                </a:lnTo>
                <a:lnTo>
                  <a:pt x="13099" y="7185"/>
                </a:lnTo>
                <a:close/>
                <a:moveTo>
                  <a:pt x="20209" y="2304"/>
                </a:moveTo>
                <a:lnTo>
                  <a:pt x="17195" y="2304"/>
                </a:lnTo>
                <a:lnTo>
                  <a:pt x="17472" y="2406"/>
                </a:lnTo>
                <a:lnTo>
                  <a:pt x="17744" y="2635"/>
                </a:lnTo>
                <a:lnTo>
                  <a:pt x="18622" y="4189"/>
                </a:lnTo>
                <a:lnTo>
                  <a:pt x="19450" y="6578"/>
                </a:lnTo>
                <a:lnTo>
                  <a:pt x="19637" y="7753"/>
                </a:lnTo>
                <a:lnTo>
                  <a:pt x="19615" y="8200"/>
                </a:lnTo>
                <a:lnTo>
                  <a:pt x="18518" y="9292"/>
                </a:lnTo>
                <a:lnTo>
                  <a:pt x="21202" y="9292"/>
                </a:lnTo>
                <a:lnTo>
                  <a:pt x="21596" y="7599"/>
                </a:lnTo>
                <a:lnTo>
                  <a:pt x="21592" y="7058"/>
                </a:lnTo>
                <a:lnTo>
                  <a:pt x="21201" y="4898"/>
                </a:lnTo>
                <a:lnTo>
                  <a:pt x="20565" y="3087"/>
                </a:lnTo>
                <a:lnTo>
                  <a:pt x="20325" y="2538"/>
                </a:lnTo>
                <a:lnTo>
                  <a:pt x="20209" y="2304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65" name="曲线"/>
          <p:cNvSpPr/>
          <p:nvPr/>
        </p:nvSpPr>
        <p:spPr>
          <a:xfrm>
            <a:off x="6216300" y="3343275"/>
            <a:ext cx="76200" cy="768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1401" y="0"/>
                </a:moveTo>
                <a:lnTo>
                  <a:pt x="7081" y="856"/>
                </a:lnTo>
                <a:lnTo>
                  <a:pt x="5173" y="1890"/>
                </a:lnTo>
                <a:lnTo>
                  <a:pt x="3553" y="3534"/>
                </a:lnTo>
                <a:lnTo>
                  <a:pt x="1897" y="5140"/>
                </a:lnTo>
                <a:lnTo>
                  <a:pt x="817" y="6960"/>
                </a:lnTo>
                <a:lnTo>
                  <a:pt x="241" y="8995"/>
                </a:lnTo>
                <a:lnTo>
                  <a:pt x="0" y="10549"/>
                </a:lnTo>
                <a:lnTo>
                  <a:pt x="79" y="12208"/>
                </a:lnTo>
                <a:lnTo>
                  <a:pt x="6793" y="21027"/>
                </a:lnTo>
                <a:lnTo>
                  <a:pt x="10696" y="21591"/>
                </a:lnTo>
                <a:lnTo>
                  <a:pt x="12711" y="21288"/>
                </a:lnTo>
                <a:lnTo>
                  <a:pt x="14785" y="20599"/>
                </a:lnTo>
                <a:lnTo>
                  <a:pt x="16716" y="19623"/>
                </a:lnTo>
                <a:lnTo>
                  <a:pt x="18341" y="18418"/>
                </a:lnTo>
                <a:lnTo>
                  <a:pt x="19357" y="17315"/>
                </a:lnTo>
                <a:lnTo>
                  <a:pt x="10789" y="17315"/>
                </a:lnTo>
                <a:lnTo>
                  <a:pt x="9205" y="17244"/>
                </a:lnTo>
                <a:lnTo>
                  <a:pt x="7909" y="16386"/>
                </a:lnTo>
                <a:lnTo>
                  <a:pt x="6579" y="15530"/>
                </a:lnTo>
                <a:lnTo>
                  <a:pt x="5641" y="14423"/>
                </a:lnTo>
                <a:lnTo>
                  <a:pt x="5173" y="13030"/>
                </a:lnTo>
                <a:lnTo>
                  <a:pt x="4669" y="11673"/>
                </a:lnTo>
                <a:lnTo>
                  <a:pt x="4669" y="10317"/>
                </a:lnTo>
                <a:lnTo>
                  <a:pt x="5173" y="8995"/>
                </a:lnTo>
                <a:lnTo>
                  <a:pt x="5641" y="7675"/>
                </a:lnTo>
                <a:lnTo>
                  <a:pt x="6541" y="6603"/>
                </a:lnTo>
                <a:lnTo>
                  <a:pt x="7766" y="5711"/>
                </a:lnTo>
                <a:lnTo>
                  <a:pt x="9026" y="4854"/>
                </a:lnTo>
                <a:lnTo>
                  <a:pt x="10429" y="4604"/>
                </a:lnTo>
                <a:lnTo>
                  <a:pt x="19170" y="4604"/>
                </a:lnTo>
                <a:lnTo>
                  <a:pt x="18642" y="3824"/>
                </a:lnTo>
                <a:lnTo>
                  <a:pt x="17304" y="2480"/>
                </a:lnTo>
                <a:lnTo>
                  <a:pt x="15757" y="1463"/>
                </a:lnTo>
                <a:lnTo>
                  <a:pt x="13599" y="320"/>
                </a:lnTo>
                <a:lnTo>
                  <a:pt x="11401" y="0"/>
                </a:lnTo>
                <a:lnTo>
                  <a:pt x="11401" y="0"/>
                </a:lnTo>
                <a:close/>
                <a:moveTo>
                  <a:pt x="19170" y="4604"/>
                </a:moveTo>
                <a:lnTo>
                  <a:pt x="10429" y="4604"/>
                </a:lnTo>
                <a:lnTo>
                  <a:pt x="11977" y="4961"/>
                </a:lnTo>
                <a:lnTo>
                  <a:pt x="13489" y="5355"/>
                </a:lnTo>
                <a:lnTo>
                  <a:pt x="14749" y="6425"/>
                </a:lnTo>
                <a:lnTo>
                  <a:pt x="15723" y="8281"/>
                </a:lnTo>
                <a:lnTo>
                  <a:pt x="16657" y="10139"/>
                </a:lnTo>
                <a:lnTo>
                  <a:pt x="16837" y="11780"/>
                </a:lnTo>
                <a:lnTo>
                  <a:pt x="15613" y="14779"/>
                </a:lnTo>
                <a:lnTo>
                  <a:pt x="14390" y="15886"/>
                </a:lnTo>
                <a:lnTo>
                  <a:pt x="10789" y="17315"/>
                </a:lnTo>
                <a:lnTo>
                  <a:pt x="19357" y="17315"/>
                </a:lnTo>
                <a:lnTo>
                  <a:pt x="19655" y="16990"/>
                </a:lnTo>
                <a:lnTo>
                  <a:pt x="20653" y="15351"/>
                </a:lnTo>
                <a:lnTo>
                  <a:pt x="21302" y="13532"/>
                </a:lnTo>
                <a:lnTo>
                  <a:pt x="21523" y="11612"/>
                </a:lnTo>
                <a:lnTo>
                  <a:pt x="21316" y="9598"/>
                </a:lnTo>
                <a:lnTo>
                  <a:pt x="20691" y="7497"/>
                </a:lnTo>
                <a:lnTo>
                  <a:pt x="19772" y="5495"/>
                </a:lnTo>
                <a:lnTo>
                  <a:pt x="19170" y="4604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66" name="矩形"/>
          <p:cNvSpPr/>
          <p:nvPr/>
        </p:nvSpPr>
        <p:spPr>
          <a:xfrm>
            <a:off x="1165656" y="4928870"/>
            <a:ext cx="7856220" cy="101599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道路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endParaRPr lang="en-US" altLang="zh-CN" sz="14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Wingdings" panose="05000000000000000000" charset="0"/>
                <a:ea typeface="宋体" panose="02010600030101010101" pitchFamily="2" charset="-122"/>
                <a:cs typeface="Wingdings" panose="05000000000000000000" charset="0"/>
              </a:rPr>
              <a:t></a:t>
            </a:r>
            <a:r>
              <a:rPr lang="en-US" altLang="zh-CN" sz="1800" b="0" i="0" u="none" strike="noStrike" kern="1200" cap="none" spc="275" baseline="0">
                <a:solidFill>
                  <a:srgbClr val="004E96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设置在道路边缘的标志牌，在装设时，标志牌所在平面应与行驶方向垂直或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67" name="矩形"/>
          <p:cNvSpPr/>
          <p:nvPr/>
        </p:nvSpPr>
        <p:spPr>
          <a:xfrm>
            <a:off x="699008" y="350265"/>
            <a:ext cx="3683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三、消防安全标志设置要求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68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69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70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71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72" name="矩形"/>
          <p:cNvSpPr/>
          <p:nvPr/>
        </p:nvSpPr>
        <p:spPr>
          <a:xfrm>
            <a:off x="9287256" y="1357884"/>
            <a:ext cx="1320165" cy="9895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3.2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高度要求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73" name="矩形"/>
          <p:cNvSpPr/>
          <p:nvPr/>
        </p:nvSpPr>
        <p:spPr>
          <a:xfrm>
            <a:off x="1452117" y="5991471"/>
            <a:ext cx="1663064" cy="4838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成80°～90°角。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74" name="矩形"/>
          <p:cNvSpPr/>
          <p:nvPr/>
        </p:nvSpPr>
        <p:spPr>
          <a:xfrm>
            <a:off x="10350500" y="6043217"/>
            <a:ext cx="251458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25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879" name="矩形"/>
          <p:cNvSpPr/>
          <p:nvPr/>
        </p:nvSpPr>
        <p:spPr>
          <a:xfrm>
            <a:off x="1165352" y="5020691"/>
            <a:ext cx="7856220" cy="5334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99085" indent="-2870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Wingdings" panose="05000000000000000000" charset="0"/>
                <a:ea typeface="宋体" panose="02010600030101010101" pitchFamily="2" charset="-122"/>
                <a:cs typeface="Wingdings" panose="05000000000000000000" charset="0"/>
              </a:rPr>
              <a:t></a:t>
            </a:r>
            <a:r>
              <a:rPr lang="en-US" altLang="zh-CN" sz="1800" b="0" i="0" u="none" strike="noStrike" kern="1200" cap="none" spc="-5" baseline="0">
                <a:solidFill>
                  <a:srgbClr val="004E96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设置在道路边缘的警告标志到危险地点的距离，根据道路的计算行车速度，  按表1选取。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graphicFrame>
        <p:nvGraphicFramePr>
          <p:cNvPr id="880" name="表格"/>
          <p:cNvGraphicFramePr>
            <a:graphicFrameLocks noGrp="1"/>
          </p:cNvGraphicFramePr>
          <p:nvPr/>
        </p:nvGraphicFramePr>
        <p:xfrm>
          <a:off x="1120076" y="1378839"/>
          <a:ext cx="7515846" cy="3134956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2505227"/>
                <a:gridCol w="2505303"/>
                <a:gridCol w="2505316"/>
              </a:tblGrid>
              <a:tr h="868451">
                <a:tc gridSpan="3">
                  <a:txBody>
                    <a:bodyPr/>
                    <a:lstStyle/>
                    <a:p>
                      <a:pPr marL="1619885" indent="0" algn="l">
                        <a:lnSpc>
                          <a:spcPct val="100000"/>
                        </a:lnSpc>
                        <a:spcBef>
                          <a:spcPts val="15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i="0" u="none" strike="noStrike" kern="0" cap="none" spc="-5" baseline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警告标志到危险地点的距离</a:t>
                      </a:r>
                      <a:endParaRPr lang="zh-CN" altLang="en-US" sz="28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4E96"/>
                    </a:solidFill>
                  </a:tcPr>
                </a:tc>
                <a:tc hMerge="1"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4E96"/>
                    </a:solidFill>
                  </a:tcPr>
                </a:tc>
                <a:tc hMerge="1"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4E96"/>
                    </a:solidFill>
                  </a:tcPr>
                </a:tc>
              </a:tr>
              <a:tr h="11332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450" b="0" i="0" u="none" strike="noStrike" kern="0" cap="none" spc="0" baseline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63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0" cap="none" spc="0" baseline="0">
                          <a:solidFill>
                            <a:srgbClr val="004E96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计算行车速度</a:t>
                      </a:r>
                      <a:endParaRPr lang="en-US" altLang="zh-CN" sz="18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  <a:p>
                      <a:pPr marL="635" indent="0" algn="ctr">
                        <a:lnSpc>
                          <a:spcPct val="100000"/>
                        </a:lnSpc>
                        <a:spcBef>
                          <a:spcPts val="10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0" cap="none" spc="0" baseline="0">
                          <a:solidFill>
                            <a:srgbClr val="004E96"/>
                          </a:solidFill>
                          <a:latin typeface="Verdana" panose="020B0604030504040204" charset="0"/>
                          <a:ea typeface="宋体" panose="02010600030101010101" pitchFamily="2" charset="-122"/>
                          <a:cs typeface="Verdana" panose="020B0604030504040204" charset="0"/>
                        </a:rPr>
                        <a:t>km/h</a:t>
                      </a: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Verdana" panose="020B0604030504040204" charset="0"/>
                        <a:ea typeface="宋体" panose="02010600030101010101" pitchFamily="2" charset="-122"/>
                        <a:cs typeface="Verdana" panose="020B060403050404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800" b="0" i="0" u="none" strike="noStrike" kern="0" cap="none" spc="0" baseline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635" indent="0" algn="ctr">
                        <a:lnSpc>
                          <a:spcPct val="100000"/>
                        </a:lnSpc>
                        <a:spcBef>
                          <a:spcPts val="124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0" cap="none" spc="-5" baseline="0">
                          <a:solidFill>
                            <a:srgbClr val="004E96"/>
                          </a:solidFill>
                          <a:latin typeface="Verdana" panose="020B0604030504040204" charset="0"/>
                          <a:ea typeface="宋体" panose="02010600030101010101" pitchFamily="2" charset="-122"/>
                          <a:cs typeface="Verdana" panose="020B0604030504040204" charset="0"/>
                        </a:rPr>
                        <a:t>&gt;60</a:t>
                      </a: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Verdana" panose="020B0604030504040204" charset="0"/>
                        <a:ea typeface="宋体" panose="02010600030101010101" pitchFamily="2" charset="-122"/>
                        <a:cs typeface="Verdana" panose="020B060403050404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800" b="0" i="0" u="none" strike="noStrike" kern="0" cap="none" spc="0" baseline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1905" indent="0" algn="ctr">
                        <a:lnSpc>
                          <a:spcPct val="100000"/>
                        </a:lnSpc>
                        <a:spcBef>
                          <a:spcPts val="124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0" cap="none" spc="0" baseline="0">
                          <a:solidFill>
                            <a:srgbClr val="004E96"/>
                          </a:solidFill>
                          <a:latin typeface="Verdana" panose="020B0604030504040204" charset="0"/>
                          <a:ea typeface="宋体" panose="02010600030101010101" pitchFamily="2" charset="-122"/>
                          <a:cs typeface="Verdana" panose="020B0604030504040204" charset="0"/>
                        </a:rPr>
                        <a:t>≤60</a:t>
                      </a: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Verdana" panose="020B0604030504040204" charset="0"/>
                        <a:ea typeface="宋体" panose="02010600030101010101" pitchFamily="2" charset="-122"/>
                        <a:cs typeface="Verdana" panose="020B060403050404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4E7"/>
                    </a:solidFill>
                  </a:tcPr>
                </a:tc>
              </a:tr>
              <a:tr h="113324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550" b="0" i="0" u="none" strike="noStrike" kern="0" cap="none" spc="0" baseline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127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0" cap="none" spc="0" baseline="0">
                          <a:solidFill>
                            <a:srgbClr val="004E96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标志到危险地点距离</a:t>
                      </a:r>
                      <a:endParaRPr lang="en-US" altLang="zh-CN" sz="18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  <a:p>
                      <a:pPr marL="635" indent="0" algn="ctr">
                        <a:lnSpc>
                          <a:spcPct val="100000"/>
                        </a:lnSpc>
                        <a:spcBef>
                          <a:spcPts val="10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0" cap="none" spc="0" baseline="0">
                          <a:solidFill>
                            <a:srgbClr val="004E96"/>
                          </a:solidFill>
                          <a:latin typeface="Verdana" panose="020B0604030504040204" charset="0"/>
                          <a:ea typeface="宋体" panose="02010600030101010101" pitchFamily="2" charset="-122"/>
                          <a:cs typeface="Verdana" panose="020B0604030504040204" charset="0"/>
                        </a:rPr>
                        <a:t>m</a:t>
                      </a: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Verdana" panose="020B0604030504040204" charset="0"/>
                        <a:ea typeface="宋体" panose="02010600030101010101" pitchFamily="2" charset="-122"/>
                        <a:cs typeface="Verdana" panose="020B060403050404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800" b="0" i="0" u="none" strike="noStrike" kern="0" cap="none" spc="0" baseline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1905" indent="0" algn="ctr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0" cap="none" spc="-5" baseline="0">
                          <a:solidFill>
                            <a:srgbClr val="004E96"/>
                          </a:solidFill>
                          <a:latin typeface="Verdana" panose="020B0604030504040204" charset="0"/>
                          <a:ea typeface="宋体" panose="02010600030101010101" pitchFamily="2" charset="-122"/>
                          <a:cs typeface="Verdana" panose="020B0604030504040204" charset="0"/>
                        </a:rPr>
                        <a:t>100</a:t>
                      </a:r>
                      <a:r>
                        <a:rPr lang="zh-CN" altLang="en-US" sz="1800" b="0" i="0" u="none" strike="noStrike" kern="0" cap="none" spc="-5" baseline="0">
                          <a:solidFill>
                            <a:srgbClr val="004E96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～</a:t>
                      </a:r>
                      <a:r>
                        <a:rPr lang="en-US" altLang="zh-CN" sz="1800" b="0" i="0" u="none" strike="noStrike" kern="0" cap="none" spc="-5" baseline="0">
                          <a:solidFill>
                            <a:srgbClr val="004E96"/>
                          </a:solidFill>
                          <a:latin typeface="Verdana" panose="020B0604030504040204" charset="0"/>
                          <a:ea typeface="宋体" panose="02010600030101010101" pitchFamily="2" charset="-122"/>
                          <a:cs typeface="Verdana" panose="020B0604030504040204" charset="0"/>
                        </a:rPr>
                        <a:t>250</a:t>
                      </a: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Verdana" panose="020B0604030504040204" charset="0"/>
                        <a:ea typeface="宋体" panose="02010600030101010101" pitchFamily="2" charset="-122"/>
                        <a:cs typeface="Verdana" panose="020B060403050404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800" b="0" i="0" u="none" strike="noStrike" kern="0" cap="none" spc="0" baseline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1270" indent="0" algn="ctr">
                        <a:lnSpc>
                          <a:spcPct val="100000"/>
                        </a:lnSpc>
                        <a:spcBef>
                          <a:spcPts val="13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0" cap="none" spc="-5" baseline="0">
                          <a:solidFill>
                            <a:srgbClr val="004E96"/>
                          </a:solidFill>
                          <a:latin typeface="Verdana" panose="020B0604030504040204" charset="0"/>
                          <a:ea typeface="宋体" panose="02010600030101010101" pitchFamily="2" charset="-122"/>
                          <a:cs typeface="Verdana" panose="020B0604030504040204" charset="0"/>
                        </a:rPr>
                        <a:t>20</a:t>
                      </a:r>
                      <a:r>
                        <a:rPr lang="zh-CN" altLang="en-US" sz="1800" b="0" i="0" u="none" strike="noStrike" kern="0" cap="none" spc="-5" baseline="0">
                          <a:solidFill>
                            <a:srgbClr val="004E96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～</a:t>
                      </a:r>
                      <a:r>
                        <a:rPr lang="en-US" altLang="zh-CN" sz="1800" b="0" i="0" u="none" strike="noStrike" kern="0" cap="none" spc="-5" baseline="0">
                          <a:solidFill>
                            <a:srgbClr val="004E96"/>
                          </a:solidFill>
                          <a:latin typeface="Verdana" panose="020B0604030504040204" charset="0"/>
                          <a:ea typeface="宋体" panose="02010600030101010101" pitchFamily="2" charset="-122"/>
                          <a:cs typeface="Verdana" panose="020B0604030504040204" charset="0"/>
                        </a:rPr>
                        <a:t>100</a:t>
                      </a: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Verdana" panose="020B0604030504040204" charset="0"/>
                        <a:ea typeface="宋体" panose="02010600030101010101" pitchFamily="2" charset="-122"/>
                        <a:cs typeface="Verdana" panose="020B060403050404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3"/>
                    </a:solidFill>
                  </a:tcPr>
                </a:tc>
              </a:tr>
            </a:tbl>
          </a:graphicData>
        </a:graphic>
      </p:graphicFrame>
      <p:sp>
        <p:nvSpPr>
          <p:cNvPr id="881" name="矩形"/>
          <p:cNvSpPr/>
          <p:nvPr/>
        </p:nvSpPr>
        <p:spPr>
          <a:xfrm>
            <a:off x="699008" y="350265"/>
            <a:ext cx="3683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三、消防安全标志设置要求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82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83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84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85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86" name="矩形"/>
          <p:cNvSpPr/>
          <p:nvPr/>
        </p:nvSpPr>
        <p:spPr>
          <a:xfrm>
            <a:off x="9287256" y="1357884"/>
            <a:ext cx="1320165" cy="9895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3.2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高度要求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87" name="矩形"/>
          <p:cNvSpPr/>
          <p:nvPr/>
        </p:nvSpPr>
        <p:spPr>
          <a:xfrm>
            <a:off x="10350500" y="6043217"/>
            <a:ext cx="251458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26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矩形"/>
          <p:cNvSpPr/>
          <p:nvPr/>
        </p:nvSpPr>
        <p:spPr>
          <a:xfrm>
            <a:off x="9167621" y="829691"/>
            <a:ext cx="1015365" cy="7016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3619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过渡页</a:t>
            </a: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Transition</a:t>
            </a:r>
            <a:r>
              <a:rPr lang="en-US" altLang="zh-CN" sz="1600" b="0" i="0" u="none" strike="noStrike" kern="1200" cap="none" spc="-12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 </a:t>
            </a:r>
            <a:r>
              <a:rPr lang="en-US" altLang="zh-CN" sz="1600" b="0" i="0" u="none" strike="noStrike" kern="1200" cap="none" spc="-1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Page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gency FB" charset="0"/>
              <a:ea typeface="宋体" panose="02010600030101010101" pitchFamily="2" charset="-122"/>
              <a:cs typeface="Agency FB" charset="0"/>
            </a:endParaRPr>
          </a:p>
        </p:txBody>
      </p:sp>
      <p:sp>
        <p:nvSpPr>
          <p:cNvPr id="920" name="矩形"/>
          <p:cNvSpPr/>
          <p:nvPr/>
        </p:nvSpPr>
        <p:spPr>
          <a:xfrm>
            <a:off x="3012439" y="2740659"/>
            <a:ext cx="4620895" cy="48577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第四章</a:t>
            </a:r>
            <a:r>
              <a:rPr lang="en-US" altLang="zh-CN" sz="3200" b="1" i="0" u="none" strike="noStrike" kern="1200" cap="none" spc="-8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3200" b="1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消防标志设置方法</a:t>
            </a:r>
            <a:endParaRPr lang="zh-CN" altLang="en-US" sz="32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21" name="矩形"/>
          <p:cNvSpPr/>
          <p:nvPr/>
        </p:nvSpPr>
        <p:spPr>
          <a:xfrm>
            <a:off x="3573526" y="3641979"/>
            <a:ext cx="3292473" cy="79755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9085" algn="l"/>
              </a:tabLst>
            </a:pP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•	</a:t>
            </a:r>
            <a:r>
              <a:rPr lang="en-US" altLang="zh-CN" sz="2000" b="0" i="0" u="none" strike="noStrike" kern="1200" cap="none" spc="-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4.1</a:t>
            </a:r>
            <a:r>
              <a:rPr lang="en-US" altLang="zh-CN" sz="2000" b="0" i="0" u="none" strike="noStrike" kern="1200" cap="none" spc="-5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消防安全标志设置方式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163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•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22" name="矩形"/>
          <p:cNvSpPr/>
          <p:nvPr/>
        </p:nvSpPr>
        <p:spPr>
          <a:xfrm>
            <a:off x="3860037" y="4153662"/>
            <a:ext cx="3005454" cy="2952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1200" cap="none" spc="-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4.2</a:t>
            </a:r>
            <a:r>
              <a:rPr lang="en-US" altLang="zh-CN" sz="2000" b="0" i="0" u="none" strike="noStrike" kern="1200" cap="none" spc="-5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消防安全标志间隙设置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927" name="矩形"/>
          <p:cNvSpPr/>
          <p:nvPr/>
        </p:nvSpPr>
        <p:spPr>
          <a:xfrm>
            <a:off x="699008" y="350265"/>
            <a:ext cx="3683635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四、消防安全标志设置方法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28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29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30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31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32" name="矩形"/>
          <p:cNvSpPr/>
          <p:nvPr/>
        </p:nvSpPr>
        <p:spPr>
          <a:xfrm>
            <a:off x="9287256" y="1357884"/>
            <a:ext cx="1320165" cy="1580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4.1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消防安全  标志设置 </a:t>
            </a:r>
            <a:r>
              <a:rPr lang="en-US" altLang="zh-CN" sz="2000" b="0" i="0" u="none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方式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33" name="矩形"/>
          <p:cNvSpPr/>
          <p:nvPr/>
        </p:nvSpPr>
        <p:spPr>
          <a:xfrm>
            <a:off x="1007160" y="1615186"/>
            <a:ext cx="7621905" cy="65912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1.附着式：</a:t>
            </a:r>
            <a:r>
              <a:rPr lang="zh-CN" altLang="en-US" sz="20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消防安全标志牌可以采用钉挂、粘贴、镶嵌等方式直接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附着在建筑物等设施上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34" name="矩形"/>
          <p:cNvSpPr/>
          <p:nvPr/>
        </p:nvSpPr>
        <p:spPr>
          <a:xfrm>
            <a:off x="1007160" y="4548251"/>
            <a:ext cx="680847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3.柱式：</a:t>
            </a:r>
            <a:r>
              <a:rPr lang="zh-CN" altLang="en-US" sz="20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把标志牌固定在标志杆上，竖立于其指示物附近。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35" name="矩形"/>
          <p:cNvSpPr/>
          <p:nvPr/>
        </p:nvSpPr>
        <p:spPr>
          <a:xfrm>
            <a:off x="1007160" y="3059938"/>
            <a:ext cx="7621905" cy="65912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2.悬挂式：</a:t>
            </a:r>
            <a:r>
              <a:rPr lang="zh-CN" altLang="en-US" sz="20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用吊杆、拉链等将标志脾悬挂在相座位置上。适用于宾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馆、饭店、候车(船、机)室大厅及出入口等处。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36" name="曲线"/>
          <p:cNvSpPr/>
          <p:nvPr/>
        </p:nvSpPr>
        <p:spPr>
          <a:xfrm>
            <a:off x="809243" y="1655063"/>
            <a:ext cx="109855" cy="34924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4"/>
                </a:moveTo>
                <a:lnTo>
                  <a:pt x="21575" y="21584"/>
                </a:lnTo>
                <a:lnTo>
                  <a:pt x="21575" y="0"/>
                </a:lnTo>
                <a:lnTo>
                  <a:pt x="0" y="0"/>
                </a:lnTo>
                <a:lnTo>
                  <a:pt x="0" y="21584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37" name="曲线"/>
          <p:cNvSpPr/>
          <p:nvPr/>
        </p:nvSpPr>
        <p:spPr>
          <a:xfrm>
            <a:off x="809243" y="4570476"/>
            <a:ext cx="109855" cy="34924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4"/>
                </a:moveTo>
                <a:lnTo>
                  <a:pt x="21575" y="21584"/>
                </a:lnTo>
                <a:lnTo>
                  <a:pt x="21575" y="0"/>
                </a:lnTo>
                <a:lnTo>
                  <a:pt x="0" y="0"/>
                </a:lnTo>
                <a:lnTo>
                  <a:pt x="0" y="21584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38" name="曲线"/>
          <p:cNvSpPr/>
          <p:nvPr/>
        </p:nvSpPr>
        <p:spPr>
          <a:xfrm>
            <a:off x="809243" y="3090672"/>
            <a:ext cx="109855" cy="3492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4"/>
                </a:moveTo>
                <a:lnTo>
                  <a:pt x="21575" y="21584"/>
                </a:lnTo>
                <a:lnTo>
                  <a:pt x="21575" y="0"/>
                </a:lnTo>
                <a:lnTo>
                  <a:pt x="0" y="0"/>
                </a:lnTo>
                <a:lnTo>
                  <a:pt x="0" y="21584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39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pPr marL="25400"/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曲线"/>
          <p:cNvSpPr/>
          <p:nvPr/>
        </p:nvSpPr>
        <p:spPr>
          <a:xfrm>
            <a:off x="0" y="9144"/>
            <a:ext cx="4709160" cy="665099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582"/>
                </a:lnTo>
                <a:lnTo>
                  <a:pt x="8738" y="21599"/>
                </a:lnTo>
                <a:lnTo>
                  <a:pt x="21600" y="0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7" name="曲线"/>
          <p:cNvSpPr/>
          <p:nvPr/>
        </p:nvSpPr>
        <p:spPr>
          <a:xfrm>
            <a:off x="1996911" y="24384"/>
            <a:ext cx="2954653" cy="663574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8" y="0"/>
                </a:moveTo>
                <a:lnTo>
                  <a:pt x="20401" y="0"/>
                </a:lnTo>
                <a:lnTo>
                  <a:pt x="0" y="21599"/>
                </a:lnTo>
                <a:lnTo>
                  <a:pt x="1195" y="21599"/>
                </a:lnTo>
                <a:lnTo>
                  <a:pt x="21598" y="0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8" name="曲线"/>
          <p:cNvSpPr/>
          <p:nvPr/>
        </p:nvSpPr>
        <p:spPr>
          <a:xfrm>
            <a:off x="4379976" y="880872"/>
            <a:ext cx="312420" cy="80327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0"/>
                </a:moveTo>
                <a:lnTo>
                  <a:pt x="0" y="21595"/>
                </a:lnTo>
                <a:lnTo>
                  <a:pt x="21600" y="21595"/>
                </a:lnTo>
                <a:lnTo>
                  <a:pt x="21600" y="0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9" name="曲线"/>
          <p:cNvSpPr/>
          <p:nvPr/>
        </p:nvSpPr>
        <p:spPr>
          <a:xfrm>
            <a:off x="4049267" y="1699260"/>
            <a:ext cx="311150" cy="80517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81" y="0"/>
                </a:moveTo>
                <a:lnTo>
                  <a:pt x="0" y="21586"/>
                </a:lnTo>
                <a:lnTo>
                  <a:pt x="21581" y="21586"/>
                </a:lnTo>
                <a:lnTo>
                  <a:pt x="21581" y="0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0" name="曲线"/>
          <p:cNvSpPr/>
          <p:nvPr/>
        </p:nvSpPr>
        <p:spPr>
          <a:xfrm>
            <a:off x="3700271" y="2546604"/>
            <a:ext cx="312420" cy="80517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8" y="0"/>
                </a:moveTo>
                <a:lnTo>
                  <a:pt x="0" y="21586"/>
                </a:lnTo>
                <a:lnTo>
                  <a:pt x="21598" y="21586"/>
                </a:lnTo>
                <a:lnTo>
                  <a:pt x="21598" y="0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1" name="曲线"/>
          <p:cNvSpPr/>
          <p:nvPr/>
        </p:nvSpPr>
        <p:spPr>
          <a:xfrm>
            <a:off x="3371088" y="3336035"/>
            <a:ext cx="312420" cy="80517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0"/>
                </a:moveTo>
                <a:lnTo>
                  <a:pt x="0" y="21586"/>
                </a:lnTo>
                <a:lnTo>
                  <a:pt x="21600" y="21586"/>
                </a:lnTo>
                <a:lnTo>
                  <a:pt x="21600" y="0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2" name="曲线"/>
          <p:cNvSpPr/>
          <p:nvPr/>
        </p:nvSpPr>
        <p:spPr>
          <a:xfrm>
            <a:off x="3026662" y="4184904"/>
            <a:ext cx="312420" cy="80327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0"/>
                </a:moveTo>
                <a:lnTo>
                  <a:pt x="0" y="21595"/>
                </a:lnTo>
                <a:lnTo>
                  <a:pt x="21600" y="21595"/>
                </a:lnTo>
                <a:lnTo>
                  <a:pt x="21600" y="0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3" name="曲线"/>
          <p:cNvSpPr/>
          <p:nvPr/>
        </p:nvSpPr>
        <p:spPr>
          <a:xfrm>
            <a:off x="2674619" y="5023104"/>
            <a:ext cx="311150" cy="80517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82" y="0"/>
                </a:moveTo>
                <a:lnTo>
                  <a:pt x="0" y="21585"/>
                </a:lnTo>
                <a:lnTo>
                  <a:pt x="21582" y="21585"/>
                </a:lnTo>
                <a:lnTo>
                  <a:pt x="21582" y="0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84" name="矩形"/>
          <p:cNvSpPr/>
          <p:nvPr/>
        </p:nvSpPr>
        <p:spPr>
          <a:xfrm>
            <a:off x="821231" y="2044953"/>
            <a:ext cx="1638935" cy="11004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i="0" u="none" strike="noStrike" kern="1200" cap="none" spc="-5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目录页</a:t>
            </a:r>
            <a:endParaRPr lang="en-US" altLang="zh-CN" sz="4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200" cap="none" spc="-5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Contents</a:t>
            </a:r>
            <a:r>
              <a:rPr lang="en-US" altLang="zh-CN" sz="2800" b="0" i="0" u="none" strike="noStrike" kern="1200" cap="none" spc="-45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 </a:t>
            </a:r>
            <a:r>
              <a:rPr lang="en-US" altLang="zh-CN" sz="2800" b="0" i="0" u="none" strike="noStrike" kern="1200" cap="none" spc="-5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Page</a:t>
            </a: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Agency FB" charset="0"/>
              <a:ea typeface="宋体" panose="02010600030101010101" pitchFamily="2" charset="-122"/>
              <a:cs typeface="Agency FB" charset="0"/>
            </a:endParaRPr>
          </a:p>
        </p:txBody>
      </p:sp>
      <p:sp>
        <p:nvSpPr>
          <p:cNvPr id="85" name="矩形"/>
          <p:cNvSpPr/>
          <p:nvPr/>
        </p:nvSpPr>
        <p:spPr>
          <a:xfrm>
            <a:off x="5113782" y="1134999"/>
            <a:ext cx="3671568" cy="4857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01</a:t>
            </a:r>
            <a:r>
              <a:rPr lang="en-US" altLang="zh-CN" sz="3200" b="0" i="0" u="none" strike="noStrike" kern="1200" cap="none" spc="-10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消防标志的组成和种类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6" name="矩形"/>
          <p:cNvSpPr/>
          <p:nvPr/>
        </p:nvSpPr>
        <p:spPr>
          <a:xfrm>
            <a:off x="4753736" y="1958847"/>
            <a:ext cx="4250690" cy="48577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02</a:t>
            </a:r>
            <a:r>
              <a:rPr lang="en-US" altLang="zh-CN" sz="3200" b="0" i="0" u="none" strike="noStrike" kern="1200" cap="none" spc="-31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0" i="0" u="none" strike="noStrike" kern="1200" cap="none" spc="-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消防安全标识的尺寸及组合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7" name="矩形"/>
          <p:cNvSpPr/>
          <p:nvPr/>
        </p:nvSpPr>
        <p:spPr>
          <a:xfrm>
            <a:off x="4495546" y="2783078"/>
            <a:ext cx="3640454" cy="48577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03</a:t>
            </a:r>
            <a:r>
              <a:rPr lang="en-US" altLang="zh-CN" sz="3200" b="0" i="0" u="none" strike="noStrike" kern="1200" cap="none" spc="-34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消防安全标志设置要求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8" name="矩形"/>
          <p:cNvSpPr/>
          <p:nvPr/>
        </p:nvSpPr>
        <p:spPr>
          <a:xfrm>
            <a:off x="3296792" y="3606926"/>
            <a:ext cx="6688455" cy="30257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79375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04</a:t>
            </a:r>
            <a:r>
              <a:rPr lang="en-US" altLang="zh-CN" sz="3200" b="0" i="0" u="none" strike="noStrike" kern="1200" cap="none" spc="-32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0" i="0" u="none" strike="noStrike" kern="1200" cap="none" spc="-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消防标志设置方法</a:t>
            </a: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28295" indent="0" algn="l">
              <a:lnSpc>
                <a:spcPct val="100000"/>
              </a:lnSpc>
              <a:spcBef>
                <a:spcPts val="2645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05</a:t>
            </a:r>
            <a:r>
              <a:rPr lang="en-US" altLang="zh-CN" sz="3200" b="0" i="0" u="none" strike="noStrike" kern="1200" cap="none" spc="-34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消防安全疏散图的优化</a:t>
            </a: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2645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06</a:t>
            </a:r>
            <a:r>
              <a:rPr lang="en-US" altLang="zh-CN" sz="3200" b="0" i="0" u="none" strike="noStrike" kern="1200" cap="none" spc="-34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4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总结建议</a:t>
            </a: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lang="en-US" altLang="zh-CN" sz="31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-5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L</a:t>
            </a:r>
            <a:r>
              <a:rPr lang="en-US" altLang="zh-CN" sz="2800" b="1" i="0" u="none" strike="noStrike" kern="1200" cap="none" spc="-1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OGO</a:t>
            </a: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19" y="89991"/>
            <a:ext cx="1060252" cy="5354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944" name="矩形"/>
          <p:cNvSpPr/>
          <p:nvPr/>
        </p:nvSpPr>
        <p:spPr>
          <a:xfrm>
            <a:off x="699008" y="350265"/>
            <a:ext cx="3683635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四、消防安全标志设置方法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45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46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47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48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49" name="矩形"/>
          <p:cNvSpPr/>
          <p:nvPr/>
        </p:nvSpPr>
        <p:spPr>
          <a:xfrm>
            <a:off x="9287256" y="1357884"/>
            <a:ext cx="1320165" cy="1580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4.2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消防安全  标志间隙 </a:t>
            </a:r>
            <a:r>
              <a:rPr lang="en-US" altLang="zh-CN" sz="2000" b="0" i="0" u="none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设置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50" name="曲线"/>
          <p:cNvSpPr/>
          <p:nvPr/>
        </p:nvSpPr>
        <p:spPr>
          <a:xfrm>
            <a:off x="2268473" y="1655825"/>
            <a:ext cx="1755775" cy="175768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3"/>
                </a:moveTo>
                <a:lnTo>
                  <a:pt x="21598" y="21593"/>
                </a:lnTo>
                <a:lnTo>
                  <a:pt x="21598" y="0"/>
                </a:lnTo>
                <a:lnTo>
                  <a:pt x="0" y="0"/>
                </a:lnTo>
                <a:lnTo>
                  <a:pt x="0" y="21593"/>
                </a:lnTo>
                <a:close/>
              </a:path>
            </a:pathLst>
          </a:custGeom>
          <a:noFill/>
          <a:ln w="38100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51" name="矩形"/>
          <p:cNvSpPr/>
          <p:nvPr/>
        </p:nvSpPr>
        <p:spPr>
          <a:xfrm>
            <a:off x="2878582" y="2372106"/>
            <a:ext cx="534670" cy="2952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标志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52" name="曲线"/>
          <p:cNvSpPr/>
          <p:nvPr/>
        </p:nvSpPr>
        <p:spPr>
          <a:xfrm>
            <a:off x="4674870" y="1655825"/>
            <a:ext cx="1757680" cy="175768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3"/>
                </a:moveTo>
                <a:lnTo>
                  <a:pt x="21592" y="21593"/>
                </a:lnTo>
                <a:lnTo>
                  <a:pt x="21592" y="0"/>
                </a:lnTo>
                <a:lnTo>
                  <a:pt x="0" y="0"/>
                </a:lnTo>
                <a:lnTo>
                  <a:pt x="0" y="21593"/>
                </a:lnTo>
                <a:close/>
              </a:path>
            </a:pathLst>
          </a:custGeom>
          <a:noFill/>
          <a:ln w="38100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53" name="矩形"/>
          <p:cNvSpPr/>
          <p:nvPr/>
        </p:nvSpPr>
        <p:spPr>
          <a:xfrm>
            <a:off x="5312155" y="2388362"/>
            <a:ext cx="482599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标志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54" name="曲线"/>
          <p:cNvSpPr/>
          <p:nvPr/>
        </p:nvSpPr>
        <p:spPr>
          <a:xfrm>
            <a:off x="1997964" y="1665732"/>
            <a:ext cx="76200" cy="174688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9000" y="20654"/>
                </a:moveTo>
                <a:lnTo>
                  <a:pt x="0" y="20654"/>
                </a:lnTo>
                <a:lnTo>
                  <a:pt x="10800" y="21596"/>
                </a:lnTo>
                <a:lnTo>
                  <a:pt x="19800" y="20811"/>
                </a:lnTo>
                <a:lnTo>
                  <a:pt x="9000" y="20811"/>
                </a:lnTo>
                <a:lnTo>
                  <a:pt x="9000" y="20654"/>
                </a:lnTo>
                <a:lnTo>
                  <a:pt x="9000" y="20654"/>
                </a:lnTo>
                <a:close/>
                <a:moveTo>
                  <a:pt x="12598" y="785"/>
                </a:moveTo>
                <a:lnTo>
                  <a:pt x="9000" y="785"/>
                </a:lnTo>
                <a:lnTo>
                  <a:pt x="9000" y="20811"/>
                </a:lnTo>
                <a:lnTo>
                  <a:pt x="12598" y="20811"/>
                </a:lnTo>
                <a:lnTo>
                  <a:pt x="12598" y="785"/>
                </a:lnTo>
                <a:lnTo>
                  <a:pt x="12598" y="785"/>
                </a:lnTo>
                <a:close/>
                <a:moveTo>
                  <a:pt x="21600" y="20654"/>
                </a:moveTo>
                <a:lnTo>
                  <a:pt x="12598" y="20654"/>
                </a:lnTo>
                <a:lnTo>
                  <a:pt x="12598" y="20811"/>
                </a:lnTo>
                <a:lnTo>
                  <a:pt x="19800" y="20811"/>
                </a:lnTo>
                <a:lnTo>
                  <a:pt x="21600" y="20654"/>
                </a:lnTo>
                <a:lnTo>
                  <a:pt x="21600" y="20654"/>
                </a:lnTo>
                <a:close/>
                <a:moveTo>
                  <a:pt x="10800" y="0"/>
                </a:moveTo>
                <a:lnTo>
                  <a:pt x="0" y="941"/>
                </a:lnTo>
                <a:lnTo>
                  <a:pt x="9000" y="941"/>
                </a:lnTo>
                <a:lnTo>
                  <a:pt x="9000" y="785"/>
                </a:lnTo>
                <a:lnTo>
                  <a:pt x="19800" y="785"/>
                </a:lnTo>
                <a:lnTo>
                  <a:pt x="10800" y="0"/>
                </a:lnTo>
                <a:lnTo>
                  <a:pt x="10800" y="0"/>
                </a:lnTo>
                <a:close/>
                <a:moveTo>
                  <a:pt x="19800" y="785"/>
                </a:moveTo>
                <a:lnTo>
                  <a:pt x="12598" y="785"/>
                </a:lnTo>
                <a:lnTo>
                  <a:pt x="12598" y="941"/>
                </a:lnTo>
                <a:lnTo>
                  <a:pt x="21600" y="941"/>
                </a:lnTo>
                <a:lnTo>
                  <a:pt x="19800" y="78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55" name="曲线"/>
          <p:cNvSpPr/>
          <p:nvPr/>
        </p:nvSpPr>
        <p:spPr>
          <a:xfrm>
            <a:off x="3657600" y="1319784"/>
            <a:ext cx="366395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7092" y="0"/>
                </a:moveTo>
                <a:lnTo>
                  <a:pt x="17092" y="21600"/>
                </a:lnTo>
                <a:lnTo>
                  <a:pt x="20836" y="12598"/>
                </a:lnTo>
                <a:lnTo>
                  <a:pt x="17841" y="12598"/>
                </a:lnTo>
                <a:lnTo>
                  <a:pt x="17841" y="9000"/>
                </a:lnTo>
                <a:lnTo>
                  <a:pt x="20836" y="9000"/>
                </a:lnTo>
                <a:lnTo>
                  <a:pt x="17092" y="0"/>
                </a:lnTo>
                <a:lnTo>
                  <a:pt x="17092" y="0"/>
                </a:lnTo>
                <a:close/>
                <a:moveTo>
                  <a:pt x="17092" y="9000"/>
                </a:moveTo>
                <a:lnTo>
                  <a:pt x="0" y="9000"/>
                </a:lnTo>
                <a:lnTo>
                  <a:pt x="0" y="12598"/>
                </a:lnTo>
                <a:lnTo>
                  <a:pt x="17092" y="12598"/>
                </a:lnTo>
                <a:lnTo>
                  <a:pt x="17092" y="9000"/>
                </a:lnTo>
                <a:lnTo>
                  <a:pt x="17092" y="9000"/>
                </a:lnTo>
                <a:close/>
                <a:moveTo>
                  <a:pt x="20836" y="9000"/>
                </a:moveTo>
                <a:lnTo>
                  <a:pt x="17841" y="9000"/>
                </a:lnTo>
                <a:lnTo>
                  <a:pt x="17841" y="12598"/>
                </a:lnTo>
                <a:lnTo>
                  <a:pt x="20836" y="12598"/>
                </a:lnTo>
                <a:lnTo>
                  <a:pt x="21583" y="10800"/>
                </a:lnTo>
                <a:lnTo>
                  <a:pt x="20836" y="900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56" name="曲线"/>
          <p:cNvSpPr/>
          <p:nvPr/>
        </p:nvSpPr>
        <p:spPr>
          <a:xfrm>
            <a:off x="4777740" y="1321308"/>
            <a:ext cx="394970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4167" y="0"/>
                </a:moveTo>
                <a:lnTo>
                  <a:pt x="0" y="10800"/>
                </a:lnTo>
                <a:lnTo>
                  <a:pt x="4167" y="21600"/>
                </a:lnTo>
                <a:lnTo>
                  <a:pt x="4167" y="12598"/>
                </a:lnTo>
                <a:lnTo>
                  <a:pt x="3472" y="12598"/>
                </a:lnTo>
                <a:lnTo>
                  <a:pt x="3472" y="9000"/>
                </a:lnTo>
                <a:lnTo>
                  <a:pt x="4167" y="9000"/>
                </a:lnTo>
                <a:lnTo>
                  <a:pt x="4167" y="0"/>
                </a:lnTo>
                <a:lnTo>
                  <a:pt x="4167" y="0"/>
                </a:lnTo>
                <a:close/>
                <a:moveTo>
                  <a:pt x="4167" y="9000"/>
                </a:moveTo>
                <a:lnTo>
                  <a:pt x="3472" y="9000"/>
                </a:lnTo>
                <a:lnTo>
                  <a:pt x="3472" y="12598"/>
                </a:lnTo>
                <a:lnTo>
                  <a:pt x="4167" y="12598"/>
                </a:lnTo>
                <a:lnTo>
                  <a:pt x="4167" y="9000"/>
                </a:lnTo>
                <a:lnTo>
                  <a:pt x="4167" y="9000"/>
                </a:lnTo>
                <a:close/>
                <a:moveTo>
                  <a:pt x="21571" y="9000"/>
                </a:moveTo>
                <a:lnTo>
                  <a:pt x="4167" y="9000"/>
                </a:lnTo>
                <a:lnTo>
                  <a:pt x="4167" y="12598"/>
                </a:lnTo>
                <a:lnTo>
                  <a:pt x="21571" y="12598"/>
                </a:lnTo>
                <a:lnTo>
                  <a:pt x="21571" y="900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57" name="曲线"/>
          <p:cNvSpPr/>
          <p:nvPr/>
        </p:nvSpPr>
        <p:spPr>
          <a:xfrm>
            <a:off x="1816607" y="1650492"/>
            <a:ext cx="435609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6096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58" name="曲线"/>
          <p:cNvSpPr/>
          <p:nvPr/>
        </p:nvSpPr>
        <p:spPr>
          <a:xfrm>
            <a:off x="1816607" y="3442716"/>
            <a:ext cx="435609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6096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59" name="矩形"/>
          <p:cNvSpPr/>
          <p:nvPr/>
        </p:nvSpPr>
        <p:spPr>
          <a:xfrm>
            <a:off x="1751709" y="2492599"/>
            <a:ext cx="212090" cy="1263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vert270" wrap="square" lIns="0" tIns="0" rIns="0" bIns="0" anchor="t" anchorCtr="0">
            <a:spAutoFit/>
          </a:bodyPr>
          <a:lstStyle/>
          <a:p>
            <a:pPr marL="12700" indent="0" algn="l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50" b="0" i="0" u="none" strike="noStrike" kern="1200" cap="none" spc="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a</a:t>
            </a:r>
            <a:endParaRPr lang="zh-CN" altLang="en-US" sz="165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960" name="曲线"/>
          <p:cNvSpPr/>
          <p:nvPr/>
        </p:nvSpPr>
        <p:spPr>
          <a:xfrm>
            <a:off x="4034028" y="1082040"/>
            <a:ext cx="0" cy="1136014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004E97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61" name="曲线"/>
          <p:cNvSpPr/>
          <p:nvPr/>
        </p:nvSpPr>
        <p:spPr>
          <a:xfrm>
            <a:off x="4681728" y="1082040"/>
            <a:ext cx="0" cy="1136014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004E97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62" name="矩形"/>
          <p:cNvSpPr/>
          <p:nvPr/>
        </p:nvSpPr>
        <p:spPr>
          <a:xfrm>
            <a:off x="4129532" y="1228851"/>
            <a:ext cx="497839" cy="2571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50" b="0" i="0" u="none" strike="noStrike" kern="1200" cap="none" spc="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&gt;0.2a</a:t>
            </a:r>
            <a:endParaRPr lang="zh-CN" altLang="en-US" sz="165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963" name="矩形"/>
          <p:cNvSpPr/>
          <p:nvPr/>
        </p:nvSpPr>
        <p:spPr>
          <a:xfrm>
            <a:off x="1601850" y="4324223"/>
            <a:ext cx="7035800" cy="108584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两个或更多的正方形消防安全标志一起设置时，各标  </a:t>
            </a:r>
            <a:r>
              <a:rPr lang="zh-CN" altLang="en-US" sz="2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志之间至少应留有标志公称尺寸0.2倍的间隙，如图  </a:t>
            </a: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所示。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64" name="曲线"/>
          <p:cNvSpPr/>
          <p:nvPr/>
        </p:nvSpPr>
        <p:spPr>
          <a:xfrm>
            <a:off x="1339596" y="4364736"/>
            <a:ext cx="109855" cy="3492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4"/>
                </a:moveTo>
                <a:lnTo>
                  <a:pt x="21574" y="21584"/>
                </a:lnTo>
                <a:lnTo>
                  <a:pt x="21574" y="0"/>
                </a:lnTo>
                <a:lnTo>
                  <a:pt x="0" y="0"/>
                </a:lnTo>
                <a:lnTo>
                  <a:pt x="0" y="21584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65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pPr marL="25400"/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970" name="矩形"/>
          <p:cNvSpPr/>
          <p:nvPr/>
        </p:nvSpPr>
        <p:spPr>
          <a:xfrm>
            <a:off x="699008" y="350265"/>
            <a:ext cx="3683635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四、消防安全标志设置方法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71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72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73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74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75" name="矩形"/>
          <p:cNvSpPr/>
          <p:nvPr/>
        </p:nvSpPr>
        <p:spPr>
          <a:xfrm>
            <a:off x="9287256" y="1357884"/>
            <a:ext cx="1320165" cy="1580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4.2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消防安全  标志间隙 </a:t>
            </a:r>
            <a:r>
              <a:rPr lang="en-US" altLang="zh-CN" sz="2000" b="0" i="0" u="none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设置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6" name="曲线"/>
          <p:cNvSpPr/>
          <p:nvPr/>
        </p:nvSpPr>
        <p:spPr>
          <a:xfrm>
            <a:off x="1339596" y="4364736"/>
            <a:ext cx="109855" cy="3492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4"/>
                </a:moveTo>
                <a:lnTo>
                  <a:pt x="21574" y="21584"/>
                </a:lnTo>
                <a:lnTo>
                  <a:pt x="21574" y="0"/>
                </a:lnTo>
                <a:lnTo>
                  <a:pt x="0" y="0"/>
                </a:lnTo>
                <a:lnTo>
                  <a:pt x="0" y="21584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77" name="曲线"/>
          <p:cNvSpPr/>
          <p:nvPr/>
        </p:nvSpPr>
        <p:spPr>
          <a:xfrm>
            <a:off x="7512557" y="1879854"/>
            <a:ext cx="1271268" cy="12712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5" y="21595"/>
                </a:lnTo>
                <a:lnTo>
                  <a:pt x="21595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noFill/>
          <a:ln w="38100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78" name="曲线"/>
          <p:cNvSpPr/>
          <p:nvPr/>
        </p:nvSpPr>
        <p:spPr>
          <a:xfrm>
            <a:off x="4218432" y="3430524"/>
            <a:ext cx="265430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5368" y="0"/>
                </a:moveTo>
                <a:lnTo>
                  <a:pt x="15368" y="21599"/>
                </a:lnTo>
                <a:lnTo>
                  <a:pt x="20535" y="12599"/>
                </a:lnTo>
                <a:lnTo>
                  <a:pt x="16400" y="12599"/>
                </a:lnTo>
                <a:lnTo>
                  <a:pt x="16400" y="8998"/>
                </a:lnTo>
                <a:lnTo>
                  <a:pt x="20535" y="8998"/>
                </a:lnTo>
                <a:lnTo>
                  <a:pt x="15368" y="0"/>
                </a:lnTo>
                <a:lnTo>
                  <a:pt x="15368" y="0"/>
                </a:lnTo>
                <a:close/>
                <a:moveTo>
                  <a:pt x="15368" y="8998"/>
                </a:moveTo>
                <a:lnTo>
                  <a:pt x="0" y="8998"/>
                </a:lnTo>
                <a:lnTo>
                  <a:pt x="0" y="12599"/>
                </a:lnTo>
                <a:lnTo>
                  <a:pt x="15368" y="12599"/>
                </a:lnTo>
                <a:lnTo>
                  <a:pt x="15368" y="8998"/>
                </a:lnTo>
                <a:lnTo>
                  <a:pt x="15368" y="8998"/>
                </a:lnTo>
                <a:close/>
                <a:moveTo>
                  <a:pt x="20535" y="8998"/>
                </a:moveTo>
                <a:lnTo>
                  <a:pt x="16400" y="8998"/>
                </a:lnTo>
                <a:lnTo>
                  <a:pt x="16400" y="12599"/>
                </a:lnTo>
                <a:lnTo>
                  <a:pt x="20535" y="12599"/>
                </a:lnTo>
                <a:lnTo>
                  <a:pt x="21568" y="10799"/>
                </a:lnTo>
                <a:lnTo>
                  <a:pt x="20535" y="8998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79" name="曲线"/>
          <p:cNvSpPr/>
          <p:nvPr/>
        </p:nvSpPr>
        <p:spPr>
          <a:xfrm>
            <a:off x="6079235" y="3430524"/>
            <a:ext cx="285750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5759" y="0"/>
                </a:moveTo>
                <a:lnTo>
                  <a:pt x="0" y="10799"/>
                </a:lnTo>
                <a:lnTo>
                  <a:pt x="5759" y="21599"/>
                </a:lnTo>
                <a:lnTo>
                  <a:pt x="5759" y="12599"/>
                </a:lnTo>
                <a:lnTo>
                  <a:pt x="4799" y="12599"/>
                </a:lnTo>
                <a:lnTo>
                  <a:pt x="4799" y="8998"/>
                </a:lnTo>
                <a:lnTo>
                  <a:pt x="5759" y="8998"/>
                </a:lnTo>
                <a:lnTo>
                  <a:pt x="5759" y="0"/>
                </a:lnTo>
                <a:lnTo>
                  <a:pt x="5759" y="0"/>
                </a:lnTo>
                <a:close/>
                <a:moveTo>
                  <a:pt x="5759" y="8998"/>
                </a:moveTo>
                <a:lnTo>
                  <a:pt x="4799" y="8998"/>
                </a:lnTo>
                <a:lnTo>
                  <a:pt x="4799" y="12599"/>
                </a:lnTo>
                <a:lnTo>
                  <a:pt x="5759" y="12599"/>
                </a:lnTo>
                <a:lnTo>
                  <a:pt x="5759" y="8998"/>
                </a:lnTo>
                <a:lnTo>
                  <a:pt x="5759" y="8998"/>
                </a:lnTo>
                <a:close/>
                <a:moveTo>
                  <a:pt x="21580" y="8998"/>
                </a:moveTo>
                <a:lnTo>
                  <a:pt x="5759" y="8998"/>
                </a:lnTo>
                <a:lnTo>
                  <a:pt x="5759" y="12599"/>
                </a:lnTo>
                <a:lnTo>
                  <a:pt x="21580" y="12599"/>
                </a:lnTo>
                <a:lnTo>
                  <a:pt x="21580" y="8998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80" name="曲线"/>
          <p:cNvSpPr/>
          <p:nvPr/>
        </p:nvSpPr>
        <p:spPr>
          <a:xfrm>
            <a:off x="4482084" y="3122676"/>
            <a:ext cx="0" cy="82232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004E97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81" name="矩形"/>
          <p:cNvSpPr/>
          <p:nvPr/>
        </p:nvSpPr>
        <p:spPr>
          <a:xfrm>
            <a:off x="1601850" y="3315462"/>
            <a:ext cx="7340600" cy="20980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6080" algn="l"/>
              </a:tabLst>
            </a:pPr>
            <a:r>
              <a:rPr lang="en-US" altLang="zh-CN" sz="3200" b="0" i="0" u="none" strike="noStrike" kern="1200" cap="none" spc="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&gt;	a</a:t>
            </a:r>
            <a:endParaRPr lang="en-US" altLang="zh-CN" sz="32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  <a:p>
            <a:pPr marL="0" indent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en-US" altLang="zh-CN" sz="35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两个相反方向的正方形标志并列设置时，为避免混淆，  </a:t>
            </a:r>
            <a:r>
              <a:rPr lang="zh-CN" altLang="en-US" sz="2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在两个标志之间至少应留有一个标志的间隙，如图所  </a:t>
            </a: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示。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82" name="曲线"/>
          <p:cNvSpPr/>
          <p:nvPr/>
        </p:nvSpPr>
        <p:spPr>
          <a:xfrm>
            <a:off x="7856219" y="2310384"/>
            <a:ext cx="588645" cy="46481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8509" y="0"/>
                </a:moveTo>
                <a:lnTo>
                  <a:pt x="8509" y="5400"/>
                </a:lnTo>
                <a:lnTo>
                  <a:pt x="0" y="5400"/>
                </a:lnTo>
                <a:lnTo>
                  <a:pt x="0" y="16199"/>
                </a:lnTo>
                <a:lnTo>
                  <a:pt x="8509" y="16199"/>
                </a:lnTo>
                <a:lnTo>
                  <a:pt x="8509" y="21600"/>
                </a:lnTo>
                <a:lnTo>
                  <a:pt x="21584" y="10799"/>
                </a:lnTo>
                <a:lnTo>
                  <a:pt x="850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83" name="曲线"/>
          <p:cNvSpPr/>
          <p:nvPr/>
        </p:nvSpPr>
        <p:spPr>
          <a:xfrm>
            <a:off x="1507996" y="1884426"/>
            <a:ext cx="1271269" cy="12712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5" y="21595"/>
                </a:lnTo>
                <a:lnTo>
                  <a:pt x="21595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noFill/>
          <a:ln w="38100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84" name="曲线"/>
          <p:cNvSpPr/>
          <p:nvPr/>
        </p:nvSpPr>
        <p:spPr>
          <a:xfrm>
            <a:off x="3220973" y="1884426"/>
            <a:ext cx="1271269" cy="12712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4" y="21595"/>
                </a:lnTo>
                <a:lnTo>
                  <a:pt x="21594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noFill/>
          <a:ln w="38100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85" name="矩形"/>
          <p:cNvSpPr/>
          <p:nvPr/>
        </p:nvSpPr>
        <p:spPr>
          <a:xfrm>
            <a:off x="3615309" y="2373757"/>
            <a:ext cx="482598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标志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86" name="曲线"/>
          <p:cNvSpPr/>
          <p:nvPr/>
        </p:nvSpPr>
        <p:spPr>
          <a:xfrm>
            <a:off x="1301496" y="1891284"/>
            <a:ext cx="76200" cy="126428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9000" y="20293"/>
                </a:moveTo>
                <a:lnTo>
                  <a:pt x="0" y="20293"/>
                </a:lnTo>
                <a:lnTo>
                  <a:pt x="10800" y="21595"/>
                </a:lnTo>
                <a:lnTo>
                  <a:pt x="19800" y="20510"/>
                </a:lnTo>
                <a:lnTo>
                  <a:pt x="9000" y="20510"/>
                </a:lnTo>
                <a:lnTo>
                  <a:pt x="9000" y="20293"/>
                </a:lnTo>
                <a:lnTo>
                  <a:pt x="9000" y="20293"/>
                </a:lnTo>
                <a:close/>
                <a:moveTo>
                  <a:pt x="12598" y="1083"/>
                </a:moveTo>
                <a:lnTo>
                  <a:pt x="9000" y="1083"/>
                </a:lnTo>
                <a:lnTo>
                  <a:pt x="9000" y="20510"/>
                </a:lnTo>
                <a:lnTo>
                  <a:pt x="12598" y="20510"/>
                </a:lnTo>
                <a:lnTo>
                  <a:pt x="12598" y="1083"/>
                </a:lnTo>
                <a:lnTo>
                  <a:pt x="12598" y="1083"/>
                </a:lnTo>
                <a:close/>
                <a:moveTo>
                  <a:pt x="21600" y="20293"/>
                </a:moveTo>
                <a:lnTo>
                  <a:pt x="12598" y="20293"/>
                </a:lnTo>
                <a:lnTo>
                  <a:pt x="12598" y="20510"/>
                </a:lnTo>
                <a:lnTo>
                  <a:pt x="19800" y="20510"/>
                </a:lnTo>
                <a:lnTo>
                  <a:pt x="21600" y="20293"/>
                </a:lnTo>
                <a:lnTo>
                  <a:pt x="21600" y="20293"/>
                </a:lnTo>
                <a:close/>
                <a:moveTo>
                  <a:pt x="10800" y="0"/>
                </a:moveTo>
                <a:lnTo>
                  <a:pt x="0" y="1300"/>
                </a:lnTo>
                <a:lnTo>
                  <a:pt x="9000" y="1300"/>
                </a:lnTo>
                <a:lnTo>
                  <a:pt x="9000" y="1083"/>
                </a:lnTo>
                <a:lnTo>
                  <a:pt x="19800" y="1083"/>
                </a:lnTo>
                <a:lnTo>
                  <a:pt x="10800" y="0"/>
                </a:lnTo>
                <a:lnTo>
                  <a:pt x="10800" y="0"/>
                </a:lnTo>
                <a:close/>
                <a:moveTo>
                  <a:pt x="19800" y="1083"/>
                </a:moveTo>
                <a:lnTo>
                  <a:pt x="12598" y="1083"/>
                </a:lnTo>
                <a:lnTo>
                  <a:pt x="12598" y="1300"/>
                </a:lnTo>
                <a:lnTo>
                  <a:pt x="21600" y="1300"/>
                </a:lnTo>
                <a:lnTo>
                  <a:pt x="19800" y="1083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87" name="曲线"/>
          <p:cNvSpPr/>
          <p:nvPr/>
        </p:nvSpPr>
        <p:spPr>
          <a:xfrm>
            <a:off x="2513076" y="1630679"/>
            <a:ext cx="265430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5368" y="0"/>
                </a:moveTo>
                <a:lnTo>
                  <a:pt x="15368" y="21600"/>
                </a:lnTo>
                <a:lnTo>
                  <a:pt x="20534" y="12598"/>
                </a:lnTo>
                <a:lnTo>
                  <a:pt x="16400" y="12598"/>
                </a:lnTo>
                <a:lnTo>
                  <a:pt x="16400" y="9000"/>
                </a:lnTo>
                <a:lnTo>
                  <a:pt x="20534" y="9000"/>
                </a:lnTo>
                <a:lnTo>
                  <a:pt x="15368" y="0"/>
                </a:lnTo>
                <a:lnTo>
                  <a:pt x="15368" y="0"/>
                </a:lnTo>
                <a:close/>
                <a:moveTo>
                  <a:pt x="15368" y="9000"/>
                </a:moveTo>
                <a:lnTo>
                  <a:pt x="0" y="9000"/>
                </a:lnTo>
                <a:lnTo>
                  <a:pt x="0" y="12598"/>
                </a:lnTo>
                <a:lnTo>
                  <a:pt x="15368" y="12598"/>
                </a:lnTo>
                <a:lnTo>
                  <a:pt x="15368" y="9000"/>
                </a:lnTo>
                <a:lnTo>
                  <a:pt x="15368" y="9000"/>
                </a:lnTo>
                <a:close/>
                <a:moveTo>
                  <a:pt x="20534" y="9000"/>
                </a:moveTo>
                <a:lnTo>
                  <a:pt x="16400" y="9000"/>
                </a:lnTo>
                <a:lnTo>
                  <a:pt x="16400" y="12598"/>
                </a:lnTo>
                <a:lnTo>
                  <a:pt x="20534" y="12598"/>
                </a:lnTo>
                <a:lnTo>
                  <a:pt x="21567" y="10800"/>
                </a:lnTo>
                <a:lnTo>
                  <a:pt x="20534" y="900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88" name="曲线"/>
          <p:cNvSpPr/>
          <p:nvPr/>
        </p:nvSpPr>
        <p:spPr>
          <a:xfrm>
            <a:off x="3232404" y="1630679"/>
            <a:ext cx="285750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5758" y="0"/>
                </a:moveTo>
                <a:lnTo>
                  <a:pt x="0" y="10800"/>
                </a:lnTo>
                <a:lnTo>
                  <a:pt x="5758" y="21600"/>
                </a:lnTo>
                <a:lnTo>
                  <a:pt x="5758" y="12598"/>
                </a:lnTo>
                <a:lnTo>
                  <a:pt x="4798" y="12598"/>
                </a:lnTo>
                <a:lnTo>
                  <a:pt x="4798" y="9000"/>
                </a:lnTo>
                <a:lnTo>
                  <a:pt x="5758" y="9000"/>
                </a:lnTo>
                <a:lnTo>
                  <a:pt x="5758" y="0"/>
                </a:lnTo>
                <a:lnTo>
                  <a:pt x="5758" y="0"/>
                </a:lnTo>
                <a:close/>
                <a:moveTo>
                  <a:pt x="5758" y="9000"/>
                </a:moveTo>
                <a:lnTo>
                  <a:pt x="4798" y="9000"/>
                </a:lnTo>
                <a:lnTo>
                  <a:pt x="4798" y="12598"/>
                </a:lnTo>
                <a:lnTo>
                  <a:pt x="5758" y="12598"/>
                </a:lnTo>
                <a:lnTo>
                  <a:pt x="5758" y="9000"/>
                </a:lnTo>
                <a:lnTo>
                  <a:pt x="5758" y="9000"/>
                </a:lnTo>
                <a:close/>
                <a:moveTo>
                  <a:pt x="21580" y="9000"/>
                </a:moveTo>
                <a:lnTo>
                  <a:pt x="5758" y="9000"/>
                </a:lnTo>
                <a:lnTo>
                  <a:pt x="5758" y="12598"/>
                </a:lnTo>
                <a:lnTo>
                  <a:pt x="21580" y="12598"/>
                </a:lnTo>
                <a:lnTo>
                  <a:pt x="21580" y="900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89" name="曲线"/>
          <p:cNvSpPr/>
          <p:nvPr/>
        </p:nvSpPr>
        <p:spPr>
          <a:xfrm>
            <a:off x="1181100" y="1879092"/>
            <a:ext cx="315593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6096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90" name="曲线"/>
          <p:cNvSpPr/>
          <p:nvPr/>
        </p:nvSpPr>
        <p:spPr>
          <a:xfrm>
            <a:off x="1181100" y="3177540"/>
            <a:ext cx="315593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6096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91" name="矩形"/>
          <p:cNvSpPr/>
          <p:nvPr/>
        </p:nvSpPr>
        <p:spPr>
          <a:xfrm>
            <a:off x="1173479" y="2445610"/>
            <a:ext cx="212090" cy="1263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vert270" wrap="square" lIns="0" tIns="0" rIns="0" bIns="0" anchor="t" anchorCtr="0">
            <a:spAutoFit/>
          </a:bodyPr>
          <a:lstStyle/>
          <a:p>
            <a:pPr marL="12700" indent="0" algn="l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50" b="0" i="0" u="none" strike="noStrike" kern="1200" cap="none" spc="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a</a:t>
            </a:r>
            <a:endParaRPr lang="zh-CN" altLang="en-US" sz="165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992" name="曲线"/>
          <p:cNvSpPr/>
          <p:nvPr/>
        </p:nvSpPr>
        <p:spPr>
          <a:xfrm>
            <a:off x="2791967" y="1479804"/>
            <a:ext cx="0" cy="82232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004E97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93" name="曲线"/>
          <p:cNvSpPr/>
          <p:nvPr/>
        </p:nvSpPr>
        <p:spPr>
          <a:xfrm>
            <a:off x="3224783" y="1469136"/>
            <a:ext cx="0" cy="822324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004E97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94" name="矩形"/>
          <p:cNvSpPr/>
          <p:nvPr/>
        </p:nvSpPr>
        <p:spPr>
          <a:xfrm>
            <a:off x="2843276" y="1551559"/>
            <a:ext cx="327025" cy="1619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50" b="0" i="0" u="none" strike="noStrike" kern="1200" cap="none" spc="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&gt;</a:t>
            </a:r>
            <a:r>
              <a:rPr lang="en-US" altLang="zh-CN" sz="1050" b="0" i="0" u="none" strike="noStrike" kern="1200" cap="none" spc="5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0</a:t>
            </a:r>
            <a:r>
              <a:rPr lang="en-US" altLang="zh-CN" sz="1050" b="0" i="0" u="none" strike="noStrike" kern="1200" cap="none" spc="-5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.2a</a:t>
            </a:r>
            <a:endParaRPr lang="zh-CN" altLang="en-US" sz="105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995" name="曲线"/>
          <p:cNvSpPr/>
          <p:nvPr/>
        </p:nvSpPr>
        <p:spPr>
          <a:xfrm>
            <a:off x="1773935" y="2316480"/>
            <a:ext cx="730250" cy="46482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540" y="0"/>
                </a:moveTo>
                <a:lnTo>
                  <a:pt x="0" y="10799"/>
                </a:lnTo>
                <a:lnTo>
                  <a:pt x="10540" y="21600"/>
                </a:lnTo>
                <a:lnTo>
                  <a:pt x="10540" y="16198"/>
                </a:lnTo>
                <a:lnTo>
                  <a:pt x="21591" y="16198"/>
                </a:lnTo>
                <a:lnTo>
                  <a:pt x="21591" y="5399"/>
                </a:lnTo>
                <a:lnTo>
                  <a:pt x="10540" y="5399"/>
                </a:lnTo>
                <a:lnTo>
                  <a:pt x="10540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996" name="曲线"/>
          <p:cNvSpPr/>
          <p:nvPr/>
        </p:nvSpPr>
        <p:spPr>
          <a:xfrm>
            <a:off x="5818632" y="1891284"/>
            <a:ext cx="76200" cy="126428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8998" y="20293"/>
                </a:moveTo>
                <a:lnTo>
                  <a:pt x="0" y="20293"/>
                </a:lnTo>
                <a:lnTo>
                  <a:pt x="10800" y="21595"/>
                </a:lnTo>
                <a:lnTo>
                  <a:pt x="19798" y="20510"/>
                </a:lnTo>
                <a:lnTo>
                  <a:pt x="8998" y="20510"/>
                </a:lnTo>
                <a:lnTo>
                  <a:pt x="8998" y="20293"/>
                </a:lnTo>
                <a:lnTo>
                  <a:pt x="8998" y="20293"/>
                </a:lnTo>
                <a:close/>
                <a:moveTo>
                  <a:pt x="12600" y="1083"/>
                </a:moveTo>
                <a:lnTo>
                  <a:pt x="8998" y="1083"/>
                </a:lnTo>
                <a:lnTo>
                  <a:pt x="8998" y="20510"/>
                </a:lnTo>
                <a:lnTo>
                  <a:pt x="12600" y="20510"/>
                </a:lnTo>
                <a:lnTo>
                  <a:pt x="12600" y="1083"/>
                </a:lnTo>
                <a:lnTo>
                  <a:pt x="12600" y="1083"/>
                </a:lnTo>
                <a:close/>
                <a:moveTo>
                  <a:pt x="21600" y="20293"/>
                </a:moveTo>
                <a:lnTo>
                  <a:pt x="12600" y="20293"/>
                </a:lnTo>
                <a:lnTo>
                  <a:pt x="12600" y="20510"/>
                </a:lnTo>
                <a:lnTo>
                  <a:pt x="19798" y="20510"/>
                </a:lnTo>
                <a:lnTo>
                  <a:pt x="21600" y="20293"/>
                </a:lnTo>
                <a:lnTo>
                  <a:pt x="21600" y="20293"/>
                </a:lnTo>
                <a:close/>
                <a:moveTo>
                  <a:pt x="10800" y="0"/>
                </a:moveTo>
                <a:lnTo>
                  <a:pt x="0" y="1300"/>
                </a:lnTo>
                <a:lnTo>
                  <a:pt x="8998" y="1300"/>
                </a:lnTo>
                <a:lnTo>
                  <a:pt x="8998" y="1083"/>
                </a:lnTo>
                <a:lnTo>
                  <a:pt x="19798" y="1083"/>
                </a:lnTo>
                <a:lnTo>
                  <a:pt x="10800" y="0"/>
                </a:lnTo>
                <a:lnTo>
                  <a:pt x="10800" y="0"/>
                </a:lnTo>
                <a:close/>
                <a:moveTo>
                  <a:pt x="19798" y="1083"/>
                </a:moveTo>
                <a:lnTo>
                  <a:pt x="12600" y="1083"/>
                </a:lnTo>
                <a:lnTo>
                  <a:pt x="12600" y="1300"/>
                </a:lnTo>
                <a:lnTo>
                  <a:pt x="21600" y="1300"/>
                </a:lnTo>
                <a:lnTo>
                  <a:pt x="19798" y="1083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graphicFrame>
        <p:nvGraphicFramePr>
          <p:cNvPr id="997" name="表格"/>
          <p:cNvGraphicFramePr>
            <a:graphicFrameLocks noGrp="1"/>
          </p:cNvGraphicFramePr>
          <p:nvPr/>
        </p:nvGraphicFramePr>
        <p:xfrm>
          <a:off x="5679185" y="1860804"/>
          <a:ext cx="1591740" cy="2128494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20763"/>
                <a:gridCol w="1270977"/>
              </a:tblGrid>
              <a:tr h="1302753">
                <a:tc>
                  <a:txBody>
                    <a:bodyPr/>
                    <a:lstStyle/>
                    <a:p>
                      <a:pPr marL="13335" indent="0" algn="ctr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50" b="0" i="0" u="none" strike="noStrike" kern="0" cap="none" spc="0" baseline="0">
                          <a:solidFill>
                            <a:srgbClr val="004E96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a</a:t>
                      </a:r>
                      <a:endParaRPr lang="zh-CN" altLang="en-US" sz="1650" b="0" i="0" u="none" strike="noStrike" kern="0" cap="none" spc="0" baseline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0" marR="0" marT="0" marB="0" vert="vert270">
                    <a:lnL>
                      <a:noFill/>
                    </a:lnL>
                    <a:lnR w="38100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6096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6096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600" b="0" i="0" u="none" strike="noStrike" kern="0" cap="none" spc="0" baseline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850" b="0" i="0" u="none" strike="noStrike" kern="0" cap="none" spc="0" baseline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40894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E96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标志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38100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2574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096">
                      <a:solidFill>
                        <a:srgbClr val="004E97"/>
                      </a:solidFill>
                      <a:prstDash val="solid"/>
                      <a:headEnd type="none" w="med" len="med"/>
                      <a:tailEnd type="none" w="med" len="med"/>
                    </a:lnR>
                    <a:lnT w="6096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6096">
                      <a:solidFill>
                        <a:srgbClr val="004E97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98" name="矩形"/>
          <p:cNvSpPr/>
          <p:nvPr/>
        </p:nvSpPr>
        <p:spPr>
          <a:xfrm>
            <a:off x="10350500" y="6043217"/>
            <a:ext cx="251458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30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1003" name="矩形"/>
          <p:cNvSpPr/>
          <p:nvPr/>
        </p:nvSpPr>
        <p:spPr>
          <a:xfrm>
            <a:off x="699008" y="350265"/>
            <a:ext cx="3683635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四、消防安全标志设置方法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04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05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06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07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08" name="矩形"/>
          <p:cNvSpPr/>
          <p:nvPr/>
        </p:nvSpPr>
        <p:spPr>
          <a:xfrm>
            <a:off x="9287256" y="1357884"/>
            <a:ext cx="1320165" cy="1580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4.2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消防安全  标志间隙 </a:t>
            </a:r>
            <a:r>
              <a:rPr lang="en-US" altLang="zh-CN" sz="2000" b="0" i="0" u="none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设置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09" name="矩形"/>
          <p:cNvSpPr/>
          <p:nvPr/>
        </p:nvSpPr>
        <p:spPr>
          <a:xfrm>
            <a:off x="5499861" y="2350262"/>
            <a:ext cx="3073400" cy="18097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两个相反方向的正方形  </a:t>
            </a:r>
            <a:r>
              <a:rPr lang="zh-CN" altLang="en-US" sz="2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标志并列设置时，为避  </a:t>
            </a: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免混淆，在两个标志之  间至少应留有一个标志  的间隙，如图所示。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10" name="曲线"/>
          <p:cNvSpPr/>
          <p:nvPr/>
        </p:nvSpPr>
        <p:spPr>
          <a:xfrm>
            <a:off x="5237988" y="2391156"/>
            <a:ext cx="108584" cy="3492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4"/>
                </a:moveTo>
                <a:lnTo>
                  <a:pt x="21524" y="21584"/>
                </a:lnTo>
                <a:lnTo>
                  <a:pt x="21524" y="0"/>
                </a:lnTo>
                <a:lnTo>
                  <a:pt x="0" y="0"/>
                </a:lnTo>
                <a:lnTo>
                  <a:pt x="0" y="21584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11" name="曲线"/>
          <p:cNvSpPr/>
          <p:nvPr/>
        </p:nvSpPr>
        <p:spPr>
          <a:xfrm>
            <a:off x="1494280" y="3678173"/>
            <a:ext cx="1271269" cy="12712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4"/>
                </a:moveTo>
                <a:lnTo>
                  <a:pt x="21595" y="21594"/>
                </a:lnTo>
                <a:lnTo>
                  <a:pt x="21595" y="0"/>
                </a:lnTo>
                <a:lnTo>
                  <a:pt x="0" y="0"/>
                </a:lnTo>
                <a:lnTo>
                  <a:pt x="0" y="21594"/>
                </a:lnTo>
                <a:close/>
              </a:path>
            </a:pathLst>
          </a:custGeom>
          <a:noFill/>
          <a:ln w="38100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12" name="矩形"/>
          <p:cNvSpPr/>
          <p:nvPr/>
        </p:nvSpPr>
        <p:spPr>
          <a:xfrm>
            <a:off x="3220973" y="3678173"/>
            <a:ext cx="1271269" cy="784223"/>
          </a:xfrm>
          <a:prstGeom prst="rect">
            <a:avLst/>
          </a:prstGeom>
          <a:noFill/>
          <a:ln w="38100" cap="flat" cmpd="sng">
            <a:solidFill>
              <a:srgbClr val="004E96"/>
            </a:solidFill>
            <a:prstDash val="solid"/>
            <a:round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US" altLang="zh-CN" sz="14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5938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疏散标志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13" name="曲线"/>
          <p:cNvSpPr/>
          <p:nvPr/>
        </p:nvSpPr>
        <p:spPr>
          <a:xfrm>
            <a:off x="1507996" y="1884426"/>
            <a:ext cx="1271269" cy="12712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5" y="21595"/>
                </a:lnTo>
                <a:lnTo>
                  <a:pt x="21595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noFill/>
          <a:ln w="38100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14" name="曲线"/>
          <p:cNvSpPr/>
          <p:nvPr/>
        </p:nvSpPr>
        <p:spPr>
          <a:xfrm>
            <a:off x="3220973" y="1884426"/>
            <a:ext cx="1271269" cy="12712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4" y="21595"/>
                </a:lnTo>
                <a:lnTo>
                  <a:pt x="21594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noFill/>
          <a:ln w="38100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15" name="矩形"/>
          <p:cNvSpPr/>
          <p:nvPr/>
        </p:nvSpPr>
        <p:spPr>
          <a:xfrm>
            <a:off x="3386709" y="2236597"/>
            <a:ext cx="939799" cy="53339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4130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灭火设备  标志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16" name="曲线"/>
          <p:cNvSpPr/>
          <p:nvPr/>
        </p:nvSpPr>
        <p:spPr>
          <a:xfrm>
            <a:off x="1301496" y="1891284"/>
            <a:ext cx="76200" cy="126428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9000" y="20293"/>
                </a:moveTo>
                <a:lnTo>
                  <a:pt x="0" y="20293"/>
                </a:lnTo>
                <a:lnTo>
                  <a:pt x="10800" y="21595"/>
                </a:lnTo>
                <a:lnTo>
                  <a:pt x="19800" y="20510"/>
                </a:lnTo>
                <a:lnTo>
                  <a:pt x="9000" y="20510"/>
                </a:lnTo>
                <a:lnTo>
                  <a:pt x="9000" y="20293"/>
                </a:lnTo>
                <a:lnTo>
                  <a:pt x="9000" y="20293"/>
                </a:lnTo>
                <a:close/>
                <a:moveTo>
                  <a:pt x="12598" y="1083"/>
                </a:moveTo>
                <a:lnTo>
                  <a:pt x="9000" y="1083"/>
                </a:lnTo>
                <a:lnTo>
                  <a:pt x="9000" y="20510"/>
                </a:lnTo>
                <a:lnTo>
                  <a:pt x="12598" y="20510"/>
                </a:lnTo>
                <a:lnTo>
                  <a:pt x="12598" y="1083"/>
                </a:lnTo>
                <a:lnTo>
                  <a:pt x="12598" y="1083"/>
                </a:lnTo>
                <a:close/>
                <a:moveTo>
                  <a:pt x="21600" y="20293"/>
                </a:moveTo>
                <a:lnTo>
                  <a:pt x="12598" y="20293"/>
                </a:lnTo>
                <a:lnTo>
                  <a:pt x="12598" y="20510"/>
                </a:lnTo>
                <a:lnTo>
                  <a:pt x="19800" y="20510"/>
                </a:lnTo>
                <a:lnTo>
                  <a:pt x="21600" y="20293"/>
                </a:lnTo>
                <a:lnTo>
                  <a:pt x="21600" y="20293"/>
                </a:lnTo>
                <a:close/>
                <a:moveTo>
                  <a:pt x="10800" y="0"/>
                </a:moveTo>
                <a:lnTo>
                  <a:pt x="0" y="1300"/>
                </a:lnTo>
                <a:lnTo>
                  <a:pt x="9000" y="1300"/>
                </a:lnTo>
                <a:lnTo>
                  <a:pt x="9000" y="1083"/>
                </a:lnTo>
                <a:lnTo>
                  <a:pt x="19800" y="1083"/>
                </a:lnTo>
                <a:lnTo>
                  <a:pt x="10800" y="0"/>
                </a:lnTo>
                <a:lnTo>
                  <a:pt x="10800" y="0"/>
                </a:lnTo>
                <a:close/>
                <a:moveTo>
                  <a:pt x="19800" y="1083"/>
                </a:moveTo>
                <a:lnTo>
                  <a:pt x="12598" y="1083"/>
                </a:lnTo>
                <a:lnTo>
                  <a:pt x="12598" y="1300"/>
                </a:lnTo>
                <a:lnTo>
                  <a:pt x="21600" y="1300"/>
                </a:lnTo>
                <a:lnTo>
                  <a:pt x="19800" y="1083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17" name="曲线"/>
          <p:cNvSpPr/>
          <p:nvPr/>
        </p:nvSpPr>
        <p:spPr>
          <a:xfrm>
            <a:off x="2513076" y="1630679"/>
            <a:ext cx="265430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5368" y="0"/>
                </a:moveTo>
                <a:lnTo>
                  <a:pt x="15368" y="21600"/>
                </a:lnTo>
                <a:lnTo>
                  <a:pt x="20534" y="12598"/>
                </a:lnTo>
                <a:lnTo>
                  <a:pt x="16400" y="12598"/>
                </a:lnTo>
                <a:lnTo>
                  <a:pt x="16400" y="9000"/>
                </a:lnTo>
                <a:lnTo>
                  <a:pt x="20534" y="9000"/>
                </a:lnTo>
                <a:lnTo>
                  <a:pt x="15368" y="0"/>
                </a:lnTo>
                <a:lnTo>
                  <a:pt x="15368" y="0"/>
                </a:lnTo>
                <a:close/>
                <a:moveTo>
                  <a:pt x="15368" y="9000"/>
                </a:moveTo>
                <a:lnTo>
                  <a:pt x="0" y="9000"/>
                </a:lnTo>
                <a:lnTo>
                  <a:pt x="0" y="12598"/>
                </a:lnTo>
                <a:lnTo>
                  <a:pt x="15368" y="12598"/>
                </a:lnTo>
                <a:lnTo>
                  <a:pt x="15368" y="9000"/>
                </a:lnTo>
                <a:lnTo>
                  <a:pt x="15368" y="9000"/>
                </a:lnTo>
                <a:close/>
                <a:moveTo>
                  <a:pt x="20534" y="9000"/>
                </a:moveTo>
                <a:lnTo>
                  <a:pt x="16400" y="9000"/>
                </a:lnTo>
                <a:lnTo>
                  <a:pt x="16400" y="12598"/>
                </a:lnTo>
                <a:lnTo>
                  <a:pt x="20534" y="12598"/>
                </a:lnTo>
                <a:lnTo>
                  <a:pt x="21567" y="10800"/>
                </a:lnTo>
                <a:lnTo>
                  <a:pt x="20534" y="900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18" name="曲线"/>
          <p:cNvSpPr/>
          <p:nvPr/>
        </p:nvSpPr>
        <p:spPr>
          <a:xfrm>
            <a:off x="3232404" y="1630679"/>
            <a:ext cx="285750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5758" y="0"/>
                </a:moveTo>
                <a:lnTo>
                  <a:pt x="0" y="10800"/>
                </a:lnTo>
                <a:lnTo>
                  <a:pt x="5758" y="21600"/>
                </a:lnTo>
                <a:lnTo>
                  <a:pt x="5758" y="12598"/>
                </a:lnTo>
                <a:lnTo>
                  <a:pt x="4798" y="12598"/>
                </a:lnTo>
                <a:lnTo>
                  <a:pt x="4798" y="9000"/>
                </a:lnTo>
                <a:lnTo>
                  <a:pt x="5758" y="9000"/>
                </a:lnTo>
                <a:lnTo>
                  <a:pt x="5758" y="0"/>
                </a:lnTo>
                <a:lnTo>
                  <a:pt x="5758" y="0"/>
                </a:lnTo>
                <a:close/>
                <a:moveTo>
                  <a:pt x="5758" y="9000"/>
                </a:moveTo>
                <a:lnTo>
                  <a:pt x="4798" y="9000"/>
                </a:lnTo>
                <a:lnTo>
                  <a:pt x="4798" y="12598"/>
                </a:lnTo>
                <a:lnTo>
                  <a:pt x="5758" y="12598"/>
                </a:lnTo>
                <a:lnTo>
                  <a:pt x="5758" y="9000"/>
                </a:lnTo>
                <a:lnTo>
                  <a:pt x="5758" y="9000"/>
                </a:lnTo>
                <a:close/>
                <a:moveTo>
                  <a:pt x="21580" y="9000"/>
                </a:moveTo>
                <a:lnTo>
                  <a:pt x="5758" y="9000"/>
                </a:lnTo>
                <a:lnTo>
                  <a:pt x="5758" y="12598"/>
                </a:lnTo>
                <a:lnTo>
                  <a:pt x="21580" y="12598"/>
                </a:lnTo>
                <a:lnTo>
                  <a:pt x="21580" y="900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19" name="曲线"/>
          <p:cNvSpPr/>
          <p:nvPr/>
        </p:nvSpPr>
        <p:spPr>
          <a:xfrm>
            <a:off x="1181100" y="1879092"/>
            <a:ext cx="315593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6096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20" name="曲线"/>
          <p:cNvSpPr/>
          <p:nvPr/>
        </p:nvSpPr>
        <p:spPr>
          <a:xfrm>
            <a:off x="1181100" y="3177540"/>
            <a:ext cx="315593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6096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21" name="矩形"/>
          <p:cNvSpPr/>
          <p:nvPr/>
        </p:nvSpPr>
        <p:spPr>
          <a:xfrm>
            <a:off x="1173479" y="2445610"/>
            <a:ext cx="212090" cy="1263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vert270" wrap="square" lIns="0" tIns="0" rIns="0" bIns="0" anchor="t" anchorCtr="0">
            <a:spAutoFit/>
          </a:bodyPr>
          <a:lstStyle/>
          <a:p>
            <a:pPr marL="12700" indent="0" algn="l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50" b="0" i="0" u="none" strike="noStrike" kern="1200" cap="none" spc="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a</a:t>
            </a:r>
            <a:endParaRPr lang="zh-CN" altLang="en-US" sz="165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022" name="曲线"/>
          <p:cNvSpPr/>
          <p:nvPr/>
        </p:nvSpPr>
        <p:spPr>
          <a:xfrm>
            <a:off x="2791967" y="1479804"/>
            <a:ext cx="0" cy="82232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004E97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23" name="曲线"/>
          <p:cNvSpPr/>
          <p:nvPr/>
        </p:nvSpPr>
        <p:spPr>
          <a:xfrm>
            <a:off x="3224783" y="1469136"/>
            <a:ext cx="0" cy="822324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004E97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24" name="矩形"/>
          <p:cNvSpPr/>
          <p:nvPr/>
        </p:nvSpPr>
        <p:spPr>
          <a:xfrm>
            <a:off x="2843276" y="1551559"/>
            <a:ext cx="327025" cy="1619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50" b="0" i="0" u="none" strike="noStrike" kern="1200" cap="none" spc="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&gt;</a:t>
            </a:r>
            <a:r>
              <a:rPr lang="en-US" altLang="zh-CN" sz="1050" b="0" i="0" u="none" strike="noStrike" kern="1200" cap="none" spc="5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0</a:t>
            </a:r>
            <a:r>
              <a:rPr lang="en-US" altLang="zh-CN" sz="1050" b="0" i="0" u="none" strike="noStrike" kern="1200" cap="none" spc="-5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.2a</a:t>
            </a:r>
            <a:endParaRPr lang="zh-CN" altLang="en-US" sz="105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025" name="曲线"/>
          <p:cNvSpPr/>
          <p:nvPr/>
        </p:nvSpPr>
        <p:spPr>
          <a:xfrm>
            <a:off x="1773935" y="2316480"/>
            <a:ext cx="730250" cy="46482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540" y="0"/>
                </a:moveTo>
                <a:lnTo>
                  <a:pt x="0" y="10799"/>
                </a:lnTo>
                <a:lnTo>
                  <a:pt x="10540" y="21600"/>
                </a:lnTo>
                <a:lnTo>
                  <a:pt x="10540" y="16198"/>
                </a:lnTo>
                <a:lnTo>
                  <a:pt x="21591" y="16198"/>
                </a:lnTo>
                <a:lnTo>
                  <a:pt x="21591" y="5399"/>
                </a:lnTo>
                <a:lnTo>
                  <a:pt x="10540" y="5399"/>
                </a:lnTo>
                <a:lnTo>
                  <a:pt x="10540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26" name="曲线"/>
          <p:cNvSpPr/>
          <p:nvPr/>
        </p:nvSpPr>
        <p:spPr>
          <a:xfrm>
            <a:off x="1783078" y="4113276"/>
            <a:ext cx="730249" cy="46482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540" y="0"/>
                </a:moveTo>
                <a:lnTo>
                  <a:pt x="0" y="10799"/>
                </a:lnTo>
                <a:lnTo>
                  <a:pt x="10540" y="21599"/>
                </a:lnTo>
                <a:lnTo>
                  <a:pt x="10540" y="16198"/>
                </a:lnTo>
                <a:lnTo>
                  <a:pt x="21591" y="16198"/>
                </a:lnTo>
                <a:lnTo>
                  <a:pt x="21591" y="5399"/>
                </a:lnTo>
                <a:lnTo>
                  <a:pt x="10540" y="5399"/>
                </a:lnTo>
                <a:lnTo>
                  <a:pt x="10540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27" name="曲线"/>
          <p:cNvSpPr/>
          <p:nvPr/>
        </p:nvSpPr>
        <p:spPr>
          <a:xfrm>
            <a:off x="1277111" y="3188207"/>
            <a:ext cx="76200" cy="48894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9000" y="18210"/>
                </a:moveTo>
                <a:lnTo>
                  <a:pt x="0" y="18210"/>
                </a:lnTo>
                <a:lnTo>
                  <a:pt x="10800" y="21577"/>
                </a:lnTo>
                <a:lnTo>
                  <a:pt x="19800" y="18772"/>
                </a:lnTo>
                <a:lnTo>
                  <a:pt x="9000" y="18772"/>
                </a:lnTo>
                <a:lnTo>
                  <a:pt x="9000" y="18210"/>
                </a:lnTo>
                <a:lnTo>
                  <a:pt x="9000" y="18210"/>
                </a:lnTo>
                <a:close/>
                <a:moveTo>
                  <a:pt x="12598" y="2804"/>
                </a:moveTo>
                <a:lnTo>
                  <a:pt x="9000" y="2804"/>
                </a:lnTo>
                <a:lnTo>
                  <a:pt x="9000" y="18772"/>
                </a:lnTo>
                <a:lnTo>
                  <a:pt x="12598" y="18772"/>
                </a:lnTo>
                <a:lnTo>
                  <a:pt x="12598" y="2804"/>
                </a:lnTo>
                <a:lnTo>
                  <a:pt x="12598" y="2804"/>
                </a:lnTo>
                <a:close/>
                <a:moveTo>
                  <a:pt x="21600" y="18210"/>
                </a:moveTo>
                <a:lnTo>
                  <a:pt x="12598" y="18210"/>
                </a:lnTo>
                <a:lnTo>
                  <a:pt x="12598" y="18772"/>
                </a:lnTo>
                <a:lnTo>
                  <a:pt x="19800" y="18772"/>
                </a:lnTo>
                <a:lnTo>
                  <a:pt x="21600" y="18210"/>
                </a:lnTo>
                <a:lnTo>
                  <a:pt x="21600" y="18210"/>
                </a:lnTo>
                <a:close/>
                <a:moveTo>
                  <a:pt x="10800" y="0"/>
                </a:moveTo>
                <a:lnTo>
                  <a:pt x="0" y="3365"/>
                </a:lnTo>
                <a:lnTo>
                  <a:pt x="9000" y="3365"/>
                </a:lnTo>
                <a:lnTo>
                  <a:pt x="9000" y="2804"/>
                </a:lnTo>
                <a:lnTo>
                  <a:pt x="19800" y="2804"/>
                </a:lnTo>
                <a:lnTo>
                  <a:pt x="10800" y="0"/>
                </a:lnTo>
                <a:lnTo>
                  <a:pt x="10800" y="0"/>
                </a:lnTo>
                <a:close/>
                <a:moveTo>
                  <a:pt x="19800" y="2804"/>
                </a:moveTo>
                <a:lnTo>
                  <a:pt x="12598" y="2804"/>
                </a:lnTo>
                <a:lnTo>
                  <a:pt x="12598" y="3365"/>
                </a:lnTo>
                <a:lnTo>
                  <a:pt x="21600" y="3365"/>
                </a:lnTo>
                <a:lnTo>
                  <a:pt x="19800" y="2804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28" name="曲线"/>
          <p:cNvSpPr/>
          <p:nvPr/>
        </p:nvSpPr>
        <p:spPr>
          <a:xfrm>
            <a:off x="1156716" y="3177540"/>
            <a:ext cx="315593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6096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29" name="曲线"/>
          <p:cNvSpPr/>
          <p:nvPr/>
        </p:nvSpPr>
        <p:spPr>
          <a:xfrm>
            <a:off x="1173480" y="3677411"/>
            <a:ext cx="315595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6096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30" name="矩形"/>
          <p:cNvSpPr/>
          <p:nvPr/>
        </p:nvSpPr>
        <p:spPr>
          <a:xfrm>
            <a:off x="1083081" y="3238491"/>
            <a:ext cx="182244" cy="33718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vert270" wrap="square" lIns="0" tIns="0" rIns="0" bIns="0" anchor="t" anchorCtr="0">
            <a:spAutoFit/>
          </a:bodyPr>
          <a:lstStyle/>
          <a:p>
            <a:pPr marL="12700" indent="0" algn="l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i="0" u="none" strike="noStrike" kern="1200" cap="none" spc="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0.2a</a:t>
            </a:r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031" name="矩形"/>
          <p:cNvSpPr/>
          <p:nvPr/>
        </p:nvSpPr>
        <p:spPr>
          <a:xfrm>
            <a:off x="10350500" y="6043217"/>
            <a:ext cx="251458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31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矩形"/>
          <p:cNvSpPr/>
          <p:nvPr/>
        </p:nvSpPr>
        <p:spPr>
          <a:xfrm>
            <a:off x="134077" y="454317"/>
            <a:ext cx="726636" cy="460094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36" name="曲线"/>
          <p:cNvSpPr/>
          <p:nvPr/>
        </p:nvSpPr>
        <p:spPr>
          <a:xfrm>
            <a:off x="810005" y="878586"/>
            <a:ext cx="9991091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38100" cap="flat" cmpd="sng">
            <a:solidFill>
              <a:srgbClr val="F9AB17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37" name="矩形"/>
          <p:cNvSpPr/>
          <p:nvPr/>
        </p:nvSpPr>
        <p:spPr>
          <a:xfrm>
            <a:off x="5049011" y="652272"/>
            <a:ext cx="5750051" cy="23469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38" name="矩形"/>
          <p:cNvSpPr/>
          <p:nvPr/>
        </p:nvSpPr>
        <p:spPr>
          <a:xfrm>
            <a:off x="10012679" y="5878068"/>
            <a:ext cx="786384" cy="6096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39" name="曲线"/>
          <p:cNvSpPr/>
          <p:nvPr/>
        </p:nvSpPr>
        <p:spPr>
          <a:xfrm>
            <a:off x="10066020" y="5893308"/>
            <a:ext cx="733425" cy="50291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88" y="0"/>
                </a:moveTo>
                <a:lnTo>
                  <a:pt x="7405" y="0"/>
                </a:lnTo>
                <a:lnTo>
                  <a:pt x="0" y="10800"/>
                </a:lnTo>
                <a:lnTo>
                  <a:pt x="7405" y="21599"/>
                </a:lnTo>
                <a:lnTo>
                  <a:pt x="21588" y="21599"/>
                </a:lnTo>
                <a:lnTo>
                  <a:pt x="21588" y="0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40" name="矩形"/>
          <p:cNvSpPr/>
          <p:nvPr/>
        </p:nvSpPr>
        <p:spPr>
          <a:xfrm>
            <a:off x="10350500" y="6014415"/>
            <a:ext cx="251458" cy="2381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32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  <p:sp>
        <p:nvSpPr>
          <p:cNvPr id="1041" name="矩形"/>
          <p:cNvSpPr/>
          <p:nvPr/>
        </p:nvSpPr>
        <p:spPr>
          <a:xfrm>
            <a:off x="9391650" y="177545"/>
            <a:ext cx="876935" cy="4286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-5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L</a:t>
            </a:r>
            <a:r>
              <a:rPr lang="en-US" altLang="zh-CN" sz="2800" b="1" i="0" u="none" strike="noStrike" kern="1200" cap="none" spc="-1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OGO</a:t>
            </a: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042" name="矩形"/>
          <p:cNvSpPr/>
          <p:nvPr/>
        </p:nvSpPr>
        <p:spPr>
          <a:xfrm>
            <a:off x="699008" y="350265"/>
            <a:ext cx="3683635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四、消防安全标志设置方法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43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44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45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46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47" name="矩形"/>
          <p:cNvSpPr/>
          <p:nvPr/>
        </p:nvSpPr>
        <p:spPr>
          <a:xfrm>
            <a:off x="9287256" y="1357884"/>
            <a:ext cx="1320165" cy="1580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4.2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消防安全  标志间隙 </a:t>
            </a:r>
            <a:r>
              <a:rPr lang="en-US" altLang="zh-CN" sz="2000" b="0" i="0" u="none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设置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" name="矩形"/>
          <p:cNvSpPr/>
          <p:nvPr/>
        </p:nvSpPr>
        <p:spPr>
          <a:xfrm>
            <a:off x="2878963" y="3551682"/>
            <a:ext cx="6835774" cy="28257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44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两个以上标志牌可以设置在一根标志杆上。但最  </a:t>
            </a:r>
            <a:r>
              <a:rPr lang="zh-CN" altLang="en-US" sz="2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多不能超过</a:t>
            </a:r>
            <a:r>
              <a:rPr lang="en-US" altLang="zh-CN" sz="4000" b="1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4</a:t>
            </a:r>
            <a:r>
              <a:rPr lang="zh-CN" altLang="en-US" sz="2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个。</a:t>
            </a: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ts val="3660"/>
              </a:lnSpc>
              <a:spcBef>
                <a:spcPts val="232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应按照警告标志(三角形)、禁止标志(圆环加斜线)、  提示标志(正方形)的顺序</a:t>
            </a:r>
            <a:r>
              <a:rPr lang="zh-CN" altLang="en-US" sz="32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先上后下，先左后</a:t>
            </a:r>
            <a:endParaRPr lang="en-US" altLang="zh-CN" sz="32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右</a:t>
            </a: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地排列。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49" name="曲线"/>
          <p:cNvSpPr/>
          <p:nvPr/>
        </p:nvSpPr>
        <p:spPr>
          <a:xfrm>
            <a:off x="2616706" y="3736848"/>
            <a:ext cx="116205" cy="3492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4"/>
                </a:moveTo>
                <a:lnTo>
                  <a:pt x="21529" y="21584"/>
                </a:lnTo>
                <a:lnTo>
                  <a:pt x="21529" y="0"/>
                </a:lnTo>
                <a:lnTo>
                  <a:pt x="0" y="0"/>
                </a:lnTo>
                <a:lnTo>
                  <a:pt x="0" y="21584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50" name="矩形"/>
          <p:cNvSpPr/>
          <p:nvPr/>
        </p:nvSpPr>
        <p:spPr>
          <a:xfrm>
            <a:off x="7022592" y="1557528"/>
            <a:ext cx="1325880" cy="802639"/>
          </a:xfrm>
          <a:prstGeom prst="rect">
            <a:avLst/>
          </a:prstGeom>
          <a:noFill/>
          <a:ln w="12192" cap="flat" cmpd="sng">
            <a:solidFill>
              <a:srgbClr val="004E96"/>
            </a:solidFill>
            <a:prstDash val="solid"/>
            <a:round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en-US" altLang="zh-CN" sz="21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4892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kern="1200" cap="none" spc="5" baseline="0">
                <a:solidFill>
                  <a:srgbClr val="004E96"/>
                </a:solidFill>
                <a:latin typeface="Microsoft JhengHei" panose="020B0604030504040204" charset="-120"/>
                <a:ea typeface="宋体" panose="02010600030101010101" pitchFamily="2" charset="-122"/>
                <a:cs typeface="Microsoft JhengHei" panose="020B0604030504040204" charset="-120"/>
              </a:rPr>
              <a:t>提示标志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Microsoft JhengHei" panose="020B0604030504040204" charset="-120"/>
              <a:ea typeface="宋体" panose="02010600030101010101" pitchFamily="2" charset="-122"/>
              <a:cs typeface="Microsoft JhengHei" panose="020B0604030504040204" charset="-120"/>
            </a:endParaRPr>
          </a:p>
        </p:txBody>
      </p:sp>
      <p:sp>
        <p:nvSpPr>
          <p:cNvPr id="1051" name="曲线"/>
          <p:cNvSpPr/>
          <p:nvPr/>
        </p:nvSpPr>
        <p:spPr>
          <a:xfrm>
            <a:off x="5027676" y="1455420"/>
            <a:ext cx="1530350" cy="15303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7"/>
                </a:moveTo>
                <a:lnTo>
                  <a:pt x="21" y="10114"/>
                </a:lnTo>
                <a:lnTo>
                  <a:pt x="83" y="9443"/>
                </a:lnTo>
                <a:lnTo>
                  <a:pt x="187" y="8784"/>
                </a:lnTo>
                <a:lnTo>
                  <a:pt x="328" y="8139"/>
                </a:lnTo>
                <a:lnTo>
                  <a:pt x="510" y="7509"/>
                </a:lnTo>
                <a:lnTo>
                  <a:pt x="726" y="6895"/>
                </a:lnTo>
                <a:lnTo>
                  <a:pt x="978" y="6299"/>
                </a:lnTo>
                <a:lnTo>
                  <a:pt x="1264" y="5721"/>
                </a:lnTo>
                <a:lnTo>
                  <a:pt x="1584" y="5164"/>
                </a:lnTo>
                <a:lnTo>
                  <a:pt x="1934" y="4627"/>
                </a:lnTo>
                <a:lnTo>
                  <a:pt x="2314" y="4115"/>
                </a:lnTo>
                <a:lnTo>
                  <a:pt x="2724" y="3625"/>
                </a:lnTo>
                <a:lnTo>
                  <a:pt x="3161" y="3162"/>
                </a:lnTo>
                <a:lnTo>
                  <a:pt x="3626" y="2724"/>
                </a:lnTo>
                <a:lnTo>
                  <a:pt x="4114" y="2314"/>
                </a:lnTo>
                <a:lnTo>
                  <a:pt x="4627" y="1933"/>
                </a:lnTo>
                <a:lnTo>
                  <a:pt x="5163" y="1583"/>
                </a:lnTo>
                <a:lnTo>
                  <a:pt x="5720" y="1264"/>
                </a:lnTo>
                <a:lnTo>
                  <a:pt x="6299" y="978"/>
                </a:lnTo>
                <a:lnTo>
                  <a:pt x="6894" y="726"/>
                </a:lnTo>
                <a:lnTo>
                  <a:pt x="7508" y="510"/>
                </a:lnTo>
                <a:lnTo>
                  <a:pt x="8139" y="329"/>
                </a:lnTo>
                <a:lnTo>
                  <a:pt x="8784" y="186"/>
                </a:lnTo>
                <a:lnTo>
                  <a:pt x="9442" y="84"/>
                </a:lnTo>
                <a:lnTo>
                  <a:pt x="10114" y="20"/>
                </a:lnTo>
                <a:lnTo>
                  <a:pt x="10798" y="0"/>
                </a:lnTo>
                <a:lnTo>
                  <a:pt x="11480" y="20"/>
                </a:lnTo>
                <a:lnTo>
                  <a:pt x="12151" y="84"/>
                </a:lnTo>
                <a:lnTo>
                  <a:pt x="12810" y="186"/>
                </a:lnTo>
                <a:lnTo>
                  <a:pt x="13457" y="329"/>
                </a:lnTo>
                <a:lnTo>
                  <a:pt x="14087" y="510"/>
                </a:lnTo>
                <a:lnTo>
                  <a:pt x="14699" y="726"/>
                </a:lnTo>
                <a:lnTo>
                  <a:pt x="15296" y="978"/>
                </a:lnTo>
                <a:lnTo>
                  <a:pt x="15873" y="1264"/>
                </a:lnTo>
                <a:lnTo>
                  <a:pt x="16431" y="1583"/>
                </a:lnTo>
                <a:lnTo>
                  <a:pt x="16967" y="1933"/>
                </a:lnTo>
                <a:lnTo>
                  <a:pt x="17480" y="2314"/>
                </a:lnTo>
                <a:lnTo>
                  <a:pt x="17969" y="2724"/>
                </a:lnTo>
                <a:lnTo>
                  <a:pt x="18433" y="3162"/>
                </a:lnTo>
                <a:lnTo>
                  <a:pt x="18870" y="3625"/>
                </a:lnTo>
                <a:lnTo>
                  <a:pt x="19279" y="4115"/>
                </a:lnTo>
                <a:lnTo>
                  <a:pt x="19661" y="4627"/>
                </a:lnTo>
                <a:lnTo>
                  <a:pt x="20012" y="5164"/>
                </a:lnTo>
                <a:lnTo>
                  <a:pt x="20331" y="5721"/>
                </a:lnTo>
                <a:lnTo>
                  <a:pt x="20617" y="6299"/>
                </a:lnTo>
                <a:lnTo>
                  <a:pt x="20869" y="6895"/>
                </a:lnTo>
                <a:lnTo>
                  <a:pt x="21086" y="7509"/>
                </a:lnTo>
                <a:lnTo>
                  <a:pt x="21266" y="8139"/>
                </a:lnTo>
                <a:lnTo>
                  <a:pt x="21409" y="8784"/>
                </a:lnTo>
                <a:lnTo>
                  <a:pt x="21512" y="9443"/>
                </a:lnTo>
                <a:lnTo>
                  <a:pt x="21575" y="10114"/>
                </a:lnTo>
                <a:lnTo>
                  <a:pt x="21595" y="10797"/>
                </a:lnTo>
                <a:lnTo>
                  <a:pt x="21575" y="11480"/>
                </a:lnTo>
                <a:lnTo>
                  <a:pt x="21512" y="12152"/>
                </a:lnTo>
                <a:lnTo>
                  <a:pt x="21409" y="12811"/>
                </a:lnTo>
                <a:lnTo>
                  <a:pt x="21266" y="13457"/>
                </a:lnTo>
                <a:lnTo>
                  <a:pt x="21086" y="14087"/>
                </a:lnTo>
                <a:lnTo>
                  <a:pt x="20869" y="14701"/>
                </a:lnTo>
                <a:lnTo>
                  <a:pt x="20617" y="15297"/>
                </a:lnTo>
                <a:lnTo>
                  <a:pt x="20331" y="15874"/>
                </a:lnTo>
                <a:lnTo>
                  <a:pt x="20012" y="16431"/>
                </a:lnTo>
                <a:lnTo>
                  <a:pt x="19661" y="16967"/>
                </a:lnTo>
                <a:lnTo>
                  <a:pt x="19279" y="17480"/>
                </a:lnTo>
                <a:lnTo>
                  <a:pt x="18870" y="17969"/>
                </a:lnTo>
                <a:lnTo>
                  <a:pt x="18433" y="18432"/>
                </a:lnTo>
                <a:lnTo>
                  <a:pt x="17969" y="18871"/>
                </a:lnTo>
                <a:lnTo>
                  <a:pt x="17480" y="19280"/>
                </a:lnTo>
                <a:lnTo>
                  <a:pt x="16967" y="19660"/>
                </a:lnTo>
                <a:lnTo>
                  <a:pt x="16431" y="20011"/>
                </a:lnTo>
                <a:lnTo>
                  <a:pt x="15873" y="20331"/>
                </a:lnTo>
                <a:lnTo>
                  <a:pt x="15296" y="20617"/>
                </a:lnTo>
                <a:lnTo>
                  <a:pt x="14699" y="20868"/>
                </a:lnTo>
                <a:lnTo>
                  <a:pt x="14087" y="21086"/>
                </a:lnTo>
                <a:lnTo>
                  <a:pt x="13457" y="21265"/>
                </a:lnTo>
                <a:lnTo>
                  <a:pt x="12810" y="21408"/>
                </a:lnTo>
                <a:lnTo>
                  <a:pt x="12151" y="21512"/>
                </a:lnTo>
                <a:lnTo>
                  <a:pt x="11480" y="21574"/>
                </a:lnTo>
                <a:lnTo>
                  <a:pt x="10798" y="21596"/>
                </a:lnTo>
                <a:lnTo>
                  <a:pt x="10114" y="21574"/>
                </a:lnTo>
                <a:lnTo>
                  <a:pt x="9442" y="21512"/>
                </a:lnTo>
                <a:lnTo>
                  <a:pt x="8784" y="21408"/>
                </a:lnTo>
                <a:lnTo>
                  <a:pt x="8139" y="21265"/>
                </a:lnTo>
                <a:lnTo>
                  <a:pt x="7508" y="21086"/>
                </a:lnTo>
                <a:lnTo>
                  <a:pt x="6894" y="20868"/>
                </a:lnTo>
                <a:lnTo>
                  <a:pt x="6299" y="20617"/>
                </a:lnTo>
                <a:lnTo>
                  <a:pt x="5720" y="20331"/>
                </a:lnTo>
                <a:lnTo>
                  <a:pt x="5163" y="20011"/>
                </a:lnTo>
                <a:lnTo>
                  <a:pt x="4627" y="19660"/>
                </a:lnTo>
                <a:lnTo>
                  <a:pt x="4114" y="19280"/>
                </a:lnTo>
                <a:lnTo>
                  <a:pt x="3626" y="18871"/>
                </a:lnTo>
                <a:lnTo>
                  <a:pt x="3161" y="18432"/>
                </a:lnTo>
                <a:lnTo>
                  <a:pt x="2724" y="17969"/>
                </a:lnTo>
                <a:lnTo>
                  <a:pt x="2314" y="17480"/>
                </a:lnTo>
                <a:lnTo>
                  <a:pt x="1934" y="16967"/>
                </a:lnTo>
                <a:lnTo>
                  <a:pt x="1584" y="16431"/>
                </a:lnTo>
                <a:lnTo>
                  <a:pt x="1264" y="15874"/>
                </a:lnTo>
                <a:lnTo>
                  <a:pt x="978" y="15297"/>
                </a:lnTo>
                <a:lnTo>
                  <a:pt x="726" y="14701"/>
                </a:lnTo>
                <a:lnTo>
                  <a:pt x="510" y="14087"/>
                </a:lnTo>
                <a:lnTo>
                  <a:pt x="328" y="13457"/>
                </a:lnTo>
                <a:lnTo>
                  <a:pt x="187" y="12811"/>
                </a:lnTo>
                <a:lnTo>
                  <a:pt x="83" y="12152"/>
                </a:lnTo>
                <a:lnTo>
                  <a:pt x="21" y="11480"/>
                </a:lnTo>
                <a:lnTo>
                  <a:pt x="0" y="10797"/>
                </a:lnTo>
                <a:close/>
              </a:path>
            </a:pathLst>
          </a:custGeom>
          <a:noFill/>
          <a:ln w="12192" cap="flat" cmpd="sng">
            <a:solidFill>
              <a:srgbClr val="41709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52" name="曲线"/>
          <p:cNvSpPr/>
          <p:nvPr/>
        </p:nvSpPr>
        <p:spPr>
          <a:xfrm>
            <a:off x="5469001" y="1655507"/>
            <a:ext cx="889000" cy="8890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9115" y="21591"/>
                </a:moveTo>
                <a:lnTo>
                  <a:pt x="19752" y="20592"/>
                </a:lnTo>
                <a:lnTo>
                  <a:pt x="20293" y="19558"/>
                </a:lnTo>
                <a:lnTo>
                  <a:pt x="20739" y="18498"/>
                </a:lnTo>
                <a:lnTo>
                  <a:pt x="21091" y="17416"/>
                </a:lnTo>
                <a:lnTo>
                  <a:pt x="21348" y="16317"/>
                </a:lnTo>
                <a:lnTo>
                  <a:pt x="21514" y="15210"/>
                </a:lnTo>
                <a:lnTo>
                  <a:pt x="21588" y="14097"/>
                </a:lnTo>
                <a:lnTo>
                  <a:pt x="21573" y="12985"/>
                </a:lnTo>
                <a:lnTo>
                  <a:pt x="21468" y="11881"/>
                </a:lnTo>
                <a:lnTo>
                  <a:pt x="21275" y="10787"/>
                </a:lnTo>
                <a:lnTo>
                  <a:pt x="20993" y="9714"/>
                </a:lnTo>
                <a:lnTo>
                  <a:pt x="20627" y="8664"/>
                </a:lnTo>
                <a:lnTo>
                  <a:pt x="20176" y="7644"/>
                </a:lnTo>
                <a:lnTo>
                  <a:pt x="19639" y="6661"/>
                </a:lnTo>
                <a:lnTo>
                  <a:pt x="19020" y="5719"/>
                </a:lnTo>
                <a:lnTo>
                  <a:pt x="18318" y="4822"/>
                </a:lnTo>
                <a:lnTo>
                  <a:pt x="17534" y="3980"/>
                </a:lnTo>
                <a:lnTo>
                  <a:pt x="16672" y="3196"/>
                </a:lnTo>
                <a:lnTo>
                  <a:pt x="15730" y="2475"/>
                </a:lnTo>
                <a:lnTo>
                  <a:pt x="14694" y="1819"/>
                </a:lnTo>
                <a:lnTo>
                  <a:pt x="13618" y="1262"/>
                </a:lnTo>
                <a:lnTo>
                  <a:pt x="12508" y="807"/>
                </a:lnTo>
                <a:lnTo>
                  <a:pt x="11372" y="454"/>
                </a:lnTo>
                <a:lnTo>
                  <a:pt x="10214" y="201"/>
                </a:lnTo>
                <a:lnTo>
                  <a:pt x="9043" y="49"/>
                </a:lnTo>
                <a:lnTo>
                  <a:pt x="7865" y="0"/>
                </a:lnTo>
                <a:lnTo>
                  <a:pt x="6687" y="49"/>
                </a:lnTo>
                <a:lnTo>
                  <a:pt x="5515" y="201"/>
                </a:lnTo>
                <a:lnTo>
                  <a:pt x="4358" y="454"/>
                </a:lnTo>
                <a:lnTo>
                  <a:pt x="3220" y="807"/>
                </a:lnTo>
                <a:lnTo>
                  <a:pt x="2110" y="1262"/>
                </a:lnTo>
                <a:lnTo>
                  <a:pt x="1034" y="1819"/>
                </a:lnTo>
                <a:lnTo>
                  <a:pt x="0" y="2475"/>
                </a:lnTo>
                <a:lnTo>
                  <a:pt x="19115" y="21591"/>
                </a:lnTo>
                <a:close/>
              </a:path>
            </a:pathLst>
          </a:custGeom>
          <a:noFill/>
          <a:ln w="12192" cap="flat" cmpd="sng">
            <a:solidFill>
              <a:srgbClr val="41709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53" name="曲线"/>
          <p:cNvSpPr/>
          <p:nvPr/>
        </p:nvSpPr>
        <p:spPr>
          <a:xfrm>
            <a:off x="5227861" y="1896744"/>
            <a:ext cx="889000" cy="88899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473" y="0"/>
                </a:moveTo>
                <a:lnTo>
                  <a:pt x="1836" y="998"/>
                </a:lnTo>
                <a:lnTo>
                  <a:pt x="1294" y="2031"/>
                </a:lnTo>
                <a:lnTo>
                  <a:pt x="849" y="3093"/>
                </a:lnTo>
                <a:lnTo>
                  <a:pt x="498" y="4174"/>
                </a:lnTo>
                <a:lnTo>
                  <a:pt x="239" y="5272"/>
                </a:lnTo>
                <a:lnTo>
                  <a:pt x="74" y="6380"/>
                </a:lnTo>
                <a:lnTo>
                  <a:pt x="0" y="7494"/>
                </a:lnTo>
                <a:lnTo>
                  <a:pt x="15" y="8606"/>
                </a:lnTo>
                <a:lnTo>
                  <a:pt x="120" y="9710"/>
                </a:lnTo>
                <a:lnTo>
                  <a:pt x="314" y="10803"/>
                </a:lnTo>
                <a:lnTo>
                  <a:pt x="594" y="11877"/>
                </a:lnTo>
                <a:lnTo>
                  <a:pt x="961" y="12925"/>
                </a:lnTo>
                <a:lnTo>
                  <a:pt x="1413" y="13946"/>
                </a:lnTo>
                <a:lnTo>
                  <a:pt x="1950" y="14930"/>
                </a:lnTo>
                <a:lnTo>
                  <a:pt x="2569" y="15873"/>
                </a:lnTo>
                <a:lnTo>
                  <a:pt x="3270" y="16767"/>
                </a:lnTo>
                <a:lnTo>
                  <a:pt x="4053" y="17611"/>
                </a:lnTo>
                <a:lnTo>
                  <a:pt x="4916" y="18395"/>
                </a:lnTo>
                <a:lnTo>
                  <a:pt x="5858" y="19115"/>
                </a:lnTo>
                <a:lnTo>
                  <a:pt x="6893" y="19771"/>
                </a:lnTo>
                <a:lnTo>
                  <a:pt x="7969" y="20327"/>
                </a:lnTo>
                <a:lnTo>
                  <a:pt x="9078" y="20782"/>
                </a:lnTo>
                <a:lnTo>
                  <a:pt x="10216" y="21136"/>
                </a:lnTo>
                <a:lnTo>
                  <a:pt x="11374" y="21390"/>
                </a:lnTo>
                <a:lnTo>
                  <a:pt x="12546" y="21541"/>
                </a:lnTo>
                <a:lnTo>
                  <a:pt x="13723" y="21591"/>
                </a:lnTo>
                <a:lnTo>
                  <a:pt x="14901" y="21541"/>
                </a:lnTo>
                <a:lnTo>
                  <a:pt x="16073" y="21390"/>
                </a:lnTo>
                <a:lnTo>
                  <a:pt x="17231" y="21136"/>
                </a:lnTo>
                <a:lnTo>
                  <a:pt x="18367" y="20782"/>
                </a:lnTo>
                <a:lnTo>
                  <a:pt x="19478" y="20327"/>
                </a:lnTo>
                <a:lnTo>
                  <a:pt x="20553" y="19771"/>
                </a:lnTo>
                <a:lnTo>
                  <a:pt x="21588" y="19115"/>
                </a:lnTo>
                <a:lnTo>
                  <a:pt x="2473" y="0"/>
                </a:lnTo>
                <a:close/>
              </a:path>
            </a:pathLst>
          </a:custGeom>
          <a:noFill/>
          <a:ln w="12192" cap="flat" cmpd="sng">
            <a:solidFill>
              <a:srgbClr val="41709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54" name="矩形"/>
          <p:cNvSpPr/>
          <p:nvPr/>
        </p:nvSpPr>
        <p:spPr>
          <a:xfrm>
            <a:off x="5588253" y="1984375"/>
            <a:ext cx="411480" cy="4762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kern="1200" cap="none" spc="10" baseline="0">
                <a:solidFill>
                  <a:srgbClr val="004E96"/>
                </a:solidFill>
                <a:latin typeface="Microsoft JhengHei" panose="020B0604030504040204" charset="-120"/>
                <a:ea typeface="宋体" panose="02010600030101010101" pitchFamily="2" charset="-122"/>
                <a:cs typeface="Microsoft JhengHei" panose="020B0604030504040204" charset="-120"/>
              </a:rPr>
              <a:t>禁止  标志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Microsoft JhengHei" panose="020B0604030504040204" charset="-120"/>
              <a:ea typeface="宋体" panose="02010600030101010101" pitchFamily="2" charset="-122"/>
              <a:cs typeface="Microsoft JhengHei" panose="020B0604030504040204" charset="-120"/>
            </a:endParaRPr>
          </a:p>
        </p:txBody>
      </p:sp>
      <p:sp>
        <p:nvSpPr>
          <p:cNvPr id="1055" name="曲线"/>
          <p:cNvSpPr/>
          <p:nvPr/>
        </p:nvSpPr>
        <p:spPr>
          <a:xfrm>
            <a:off x="3023616" y="1557528"/>
            <a:ext cx="1594485" cy="137477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8"/>
                </a:moveTo>
                <a:lnTo>
                  <a:pt x="10797" y="0"/>
                </a:lnTo>
                <a:lnTo>
                  <a:pt x="21594" y="21598"/>
                </a:lnTo>
                <a:lnTo>
                  <a:pt x="0" y="21598"/>
                </a:lnTo>
                <a:close/>
              </a:path>
            </a:pathLst>
          </a:custGeom>
          <a:noFill/>
          <a:ln w="12192" cap="flat" cmpd="sng">
            <a:solidFill>
              <a:srgbClr val="41709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56" name="矩形"/>
          <p:cNvSpPr/>
          <p:nvPr/>
        </p:nvSpPr>
        <p:spPr>
          <a:xfrm>
            <a:off x="3610355" y="2219071"/>
            <a:ext cx="424179" cy="51434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50" b="1" i="0" u="none" strike="noStrike" kern="1200" cap="none" spc="10" baseline="0">
                <a:solidFill>
                  <a:srgbClr val="004E96"/>
                </a:solidFill>
                <a:latin typeface="Microsoft JhengHei" panose="020B0604030504040204" charset="-120"/>
                <a:ea typeface="宋体" panose="02010600030101010101" pitchFamily="2" charset="-122"/>
                <a:cs typeface="Microsoft JhengHei" panose="020B0604030504040204" charset="-120"/>
              </a:rPr>
              <a:t>警告  标志</a:t>
            </a:r>
            <a:endParaRPr lang="zh-CN" altLang="en-US" sz="1650" b="0" i="0" u="none" strike="noStrike" kern="1200" cap="none" spc="0" baseline="0">
              <a:solidFill>
                <a:schemeClr val="tx1"/>
              </a:solidFill>
              <a:latin typeface="Microsoft JhengHei" panose="020B0604030504040204" charset="-120"/>
              <a:ea typeface="宋体" panose="02010600030101010101" pitchFamily="2" charset="-122"/>
              <a:cs typeface="Microsoft JhengHei" panose="020B0604030504040204" charset="-120"/>
            </a:endParaRPr>
          </a:p>
        </p:txBody>
      </p:sp>
      <p:sp>
        <p:nvSpPr>
          <p:cNvPr id="1057" name="曲线"/>
          <p:cNvSpPr/>
          <p:nvPr/>
        </p:nvSpPr>
        <p:spPr>
          <a:xfrm>
            <a:off x="2578607" y="1263396"/>
            <a:ext cx="6428740" cy="191452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4"/>
                </a:moveTo>
                <a:lnTo>
                  <a:pt x="21598" y="21594"/>
                </a:lnTo>
                <a:lnTo>
                  <a:pt x="21598" y="0"/>
                </a:lnTo>
                <a:lnTo>
                  <a:pt x="0" y="0"/>
                </a:lnTo>
                <a:lnTo>
                  <a:pt x="0" y="21594"/>
                </a:lnTo>
                <a:close/>
              </a:path>
            </a:pathLst>
          </a:custGeom>
          <a:noFill/>
          <a:ln w="12192" cap="flat" cmpd="sng">
            <a:solidFill>
              <a:srgbClr val="FF0000"/>
            </a:solidFill>
            <a:prstDash val="dash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58" name="矩形"/>
          <p:cNvSpPr/>
          <p:nvPr/>
        </p:nvSpPr>
        <p:spPr>
          <a:xfrm>
            <a:off x="675131" y="5129784"/>
            <a:ext cx="1271269" cy="785494"/>
          </a:xfrm>
          <a:prstGeom prst="rect">
            <a:avLst/>
          </a:prstGeom>
          <a:noFill/>
          <a:ln w="12192" cap="flat" cmpd="sng">
            <a:solidFill>
              <a:srgbClr val="004E96"/>
            </a:solidFill>
            <a:prstDash val="solid"/>
            <a:round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7018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kern="1200" cap="none" spc="5" baseline="0">
                <a:solidFill>
                  <a:srgbClr val="004E96"/>
                </a:solidFill>
                <a:latin typeface="Microsoft JhengHei" panose="020B0604030504040204" charset="-120"/>
                <a:ea typeface="宋体" panose="02010600030101010101" pitchFamily="2" charset="-122"/>
                <a:cs typeface="Microsoft JhengHei" panose="020B0604030504040204" charset="-120"/>
              </a:rPr>
              <a:t>提示标志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Microsoft JhengHei" panose="020B0604030504040204" charset="-120"/>
              <a:ea typeface="宋体" panose="02010600030101010101" pitchFamily="2" charset="-122"/>
              <a:cs typeface="Microsoft JhengHei" panose="020B0604030504040204" charset="-120"/>
            </a:endParaRPr>
          </a:p>
        </p:txBody>
      </p:sp>
      <p:sp>
        <p:nvSpPr>
          <p:cNvPr id="1059" name="曲线"/>
          <p:cNvSpPr/>
          <p:nvPr/>
        </p:nvSpPr>
        <p:spPr>
          <a:xfrm>
            <a:off x="577595" y="3310127"/>
            <a:ext cx="1468120" cy="146812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6"/>
                </a:moveTo>
                <a:lnTo>
                  <a:pt x="22" y="10086"/>
                </a:lnTo>
                <a:lnTo>
                  <a:pt x="90" y="9388"/>
                </a:lnTo>
                <a:lnTo>
                  <a:pt x="201" y="8703"/>
                </a:lnTo>
                <a:lnTo>
                  <a:pt x="356" y="8035"/>
                </a:lnTo>
                <a:lnTo>
                  <a:pt x="550" y="7382"/>
                </a:lnTo>
                <a:lnTo>
                  <a:pt x="783" y="6748"/>
                </a:lnTo>
                <a:lnTo>
                  <a:pt x="1055" y="6134"/>
                </a:lnTo>
                <a:lnTo>
                  <a:pt x="1363" y="5539"/>
                </a:lnTo>
                <a:lnTo>
                  <a:pt x="1706" y="4967"/>
                </a:lnTo>
                <a:lnTo>
                  <a:pt x="2083" y="4419"/>
                </a:lnTo>
                <a:lnTo>
                  <a:pt x="2490" y="3896"/>
                </a:lnTo>
                <a:lnTo>
                  <a:pt x="2931" y="3400"/>
                </a:lnTo>
                <a:lnTo>
                  <a:pt x="3400" y="2930"/>
                </a:lnTo>
                <a:lnTo>
                  <a:pt x="3896" y="2490"/>
                </a:lnTo>
                <a:lnTo>
                  <a:pt x="4420" y="2083"/>
                </a:lnTo>
                <a:lnTo>
                  <a:pt x="4968" y="1705"/>
                </a:lnTo>
                <a:lnTo>
                  <a:pt x="5540" y="1362"/>
                </a:lnTo>
                <a:lnTo>
                  <a:pt x="6134" y="1054"/>
                </a:lnTo>
                <a:lnTo>
                  <a:pt x="6749" y="783"/>
                </a:lnTo>
                <a:lnTo>
                  <a:pt x="7383" y="549"/>
                </a:lnTo>
                <a:lnTo>
                  <a:pt x="8035" y="355"/>
                </a:lnTo>
                <a:lnTo>
                  <a:pt x="8704" y="202"/>
                </a:lnTo>
                <a:lnTo>
                  <a:pt x="9388" y="90"/>
                </a:lnTo>
                <a:lnTo>
                  <a:pt x="10086" y="21"/>
                </a:lnTo>
                <a:lnTo>
                  <a:pt x="10796" y="0"/>
                </a:lnTo>
                <a:lnTo>
                  <a:pt x="11506" y="21"/>
                </a:lnTo>
                <a:lnTo>
                  <a:pt x="12202" y="90"/>
                </a:lnTo>
                <a:lnTo>
                  <a:pt x="12887" y="202"/>
                </a:lnTo>
                <a:lnTo>
                  <a:pt x="13556" y="355"/>
                </a:lnTo>
                <a:lnTo>
                  <a:pt x="14208" y="549"/>
                </a:lnTo>
                <a:lnTo>
                  <a:pt x="14841" y="783"/>
                </a:lnTo>
                <a:lnTo>
                  <a:pt x="15457" y="1054"/>
                </a:lnTo>
                <a:lnTo>
                  <a:pt x="16052" y="1362"/>
                </a:lnTo>
                <a:lnTo>
                  <a:pt x="16624" y="1705"/>
                </a:lnTo>
                <a:lnTo>
                  <a:pt x="17172" y="2083"/>
                </a:lnTo>
                <a:lnTo>
                  <a:pt x="17695" y="2490"/>
                </a:lnTo>
                <a:lnTo>
                  <a:pt x="18192" y="2930"/>
                </a:lnTo>
                <a:lnTo>
                  <a:pt x="18661" y="3400"/>
                </a:lnTo>
                <a:lnTo>
                  <a:pt x="19100" y="3896"/>
                </a:lnTo>
                <a:lnTo>
                  <a:pt x="19509" y="4419"/>
                </a:lnTo>
                <a:lnTo>
                  <a:pt x="19884" y="4967"/>
                </a:lnTo>
                <a:lnTo>
                  <a:pt x="20228" y="5539"/>
                </a:lnTo>
                <a:lnTo>
                  <a:pt x="20535" y="6134"/>
                </a:lnTo>
                <a:lnTo>
                  <a:pt x="20808" y="6748"/>
                </a:lnTo>
                <a:lnTo>
                  <a:pt x="21042" y="7382"/>
                </a:lnTo>
                <a:lnTo>
                  <a:pt x="21236" y="8035"/>
                </a:lnTo>
                <a:lnTo>
                  <a:pt x="21390" y="8703"/>
                </a:lnTo>
                <a:lnTo>
                  <a:pt x="21501" y="9388"/>
                </a:lnTo>
                <a:lnTo>
                  <a:pt x="21568" y="10086"/>
                </a:lnTo>
                <a:lnTo>
                  <a:pt x="21592" y="10796"/>
                </a:lnTo>
                <a:lnTo>
                  <a:pt x="21568" y="11506"/>
                </a:lnTo>
                <a:lnTo>
                  <a:pt x="21501" y="12203"/>
                </a:lnTo>
                <a:lnTo>
                  <a:pt x="21390" y="12886"/>
                </a:lnTo>
                <a:lnTo>
                  <a:pt x="21236" y="13556"/>
                </a:lnTo>
                <a:lnTo>
                  <a:pt x="21042" y="14207"/>
                </a:lnTo>
                <a:lnTo>
                  <a:pt x="20808" y="14842"/>
                </a:lnTo>
                <a:lnTo>
                  <a:pt x="20535" y="15456"/>
                </a:lnTo>
                <a:lnTo>
                  <a:pt x="20228" y="16051"/>
                </a:lnTo>
                <a:lnTo>
                  <a:pt x="19884" y="16624"/>
                </a:lnTo>
                <a:lnTo>
                  <a:pt x="19509" y="17172"/>
                </a:lnTo>
                <a:lnTo>
                  <a:pt x="19100" y="17695"/>
                </a:lnTo>
                <a:lnTo>
                  <a:pt x="18661" y="18192"/>
                </a:lnTo>
                <a:lnTo>
                  <a:pt x="18192" y="18661"/>
                </a:lnTo>
                <a:lnTo>
                  <a:pt x="17695" y="19100"/>
                </a:lnTo>
                <a:lnTo>
                  <a:pt x="17172" y="19509"/>
                </a:lnTo>
                <a:lnTo>
                  <a:pt x="16624" y="19884"/>
                </a:lnTo>
                <a:lnTo>
                  <a:pt x="16052" y="20227"/>
                </a:lnTo>
                <a:lnTo>
                  <a:pt x="15457" y="20535"/>
                </a:lnTo>
                <a:lnTo>
                  <a:pt x="14841" y="20808"/>
                </a:lnTo>
                <a:lnTo>
                  <a:pt x="14208" y="21042"/>
                </a:lnTo>
                <a:lnTo>
                  <a:pt x="13556" y="21236"/>
                </a:lnTo>
                <a:lnTo>
                  <a:pt x="12887" y="21389"/>
                </a:lnTo>
                <a:lnTo>
                  <a:pt x="12202" y="21500"/>
                </a:lnTo>
                <a:lnTo>
                  <a:pt x="11506" y="21568"/>
                </a:lnTo>
                <a:lnTo>
                  <a:pt x="10796" y="21592"/>
                </a:lnTo>
                <a:lnTo>
                  <a:pt x="10086" y="21568"/>
                </a:lnTo>
                <a:lnTo>
                  <a:pt x="9388" y="21500"/>
                </a:lnTo>
                <a:lnTo>
                  <a:pt x="8704" y="21389"/>
                </a:lnTo>
                <a:lnTo>
                  <a:pt x="8035" y="21236"/>
                </a:lnTo>
                <a:lnTo>
                  <a:pt x="7383" y="21042"/>
                </a:lnTo>
                <a:lnTo>
                  <a:pt x="6749" y="20808"/>
                </a:lnTo>
                <a:lnTo>
                  <a:pt x="6134" y="20535"/>
                </a:lnTo>
                <a:lnTo>
                  <a:pt x="5540" y="20227"/>
                </a:lnTo>
                <a:lnTo>
                  <a:pt x="4968" y="19884"/>
                </a:lnTo>
                <a:lnTo>
                  <a:pt x="4420" y="19509"/>
                </a:lnTo>
                <a:lnTo>
                  <a:pt x="3896" y="19100"/>
                </a:lnTo>
                <a:lnTo>
                  <a:pt x="3400" y="18661"/>
                </a:lnTo>
                <a:lnTo>
                  <a:pt x="2931" y="18192"/>
                </a:lnTo>
                <a:lnTo>
                  <a:pt x="2490" y="17695"/>
                </a:lnTo>
                <a:lnTo>
                  <a:pt x="2083" y="17172"/>
                </a:lnTo>
                <a:lnTo>
                  <a:pt x="1706" y="16624"/>
                </a:lnTo>
                <a:lnTo>
                  <a:pt x="1363" y="16051"/>
                </a:lnTo>
                <a:lnTo>
                  <a:pt x="1055" y="15456"/>
                </a:lnTo>
                <a:lnTo>
                  <a:pt x="783" y="14842"/>
                </a:lnTo>
                <a:lnTo>
                  <a:pt x="550" y="14207"/>
                </a:lnTo>
                <a:lnTo>
                  <a:pt x="356" y="13556"/>
                </a:lnTo>
                <a:lnTo>
                  <a:pt x="201" y="12886"/>
                </a:lnTo>
                <a:lnTo>
                  <a:pt x="90" y="12203"/>
                </a:lnTo>
                <a:lnTo>
                  <a:pt x="22" y="11506"/>
                </a:lnTo>
                <a:lnTo>
                  <a:pt x="0" y="10796"/>
                </a:lnTo>
                <a:close/>
              </a:path>
            </a:pathLst>
          </a:custGeom>
          <a:noFill/>
          <a:ln w="12192" cap="flat" cmpd="sng">
            <a:solidFill>
              <a:srgbClr val="41709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60" name="曲线"/>
          <p:cNvSpPr/>
          <p:nvPr/>
        </p:nvSpPr>
        <p:spPr>
          <a:xfrm>
            <a:off x="1000899" y="3501993"/>
            <a:ext cx="852805" cy="85280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9113" y="21590"/>
                </a:moveTo>
                <a:lnTo>
                  <a:pt x="19750" y="20590"/>
                </a:lnTo>
                <a:lnTo>
                  <a:pt x="20290" y="19559"/>
                </a:lnTo>
                <a:lnTo>
                  <a:pt x="20735" y="18498"/>
                </a:lnTo>
                <a:lnTo>
                  <a:pt x="21087" y="17417"/>
                </a:lnTo>
                <a:lnTo>
                  <a:pt x="21345" y="16318"/>
                </a:lnTo>
                <a:lnTo>
                  <a:pt x="21511" y="15209"/>
                </a:lnTo>
                <a:lnTo>
                  <a:pt x="21585" y="14098"/>
                </a:lnTo>
                <a:lnTo>
                  <a:pt x="21568" y="12985"/>
                </a:lnTo>
                <a:lnTo>
                  <a:pt x="21464" y="11881"/>
                </a:lnTo>
                <a:lnTo>
                  <a:pt x="21270" y="10789"/>
                </a:lnTo>
                <a:lnTo>
                  <a:pt x="20989" y="9714"/>
                </a:lnTo>
                <a:lnTo>
                  <a:pt x="20624" y="8666"/>
                </a:lnTo>
                <a:lnTo>
                  <a:pt x="20172" y="7646"/>
                </a:lnTo>
                <a:lnTo>
                  <a:pt x="19635" y="6662"/>
                </a:lnTo>
                <a:lnTo>
                  <a:pt x="19016" y="5718"/>
                </a:lnTo>
                <a:lnTo>
                  <a:pt x="18314" y="4824"/>
                </a:lnTo>
                <a:lnTo>
                  <a:pt x="17533" y="3980"/>
                </a:lnTo>
                <a:lnTo>
                  <a:pt x="16669" y="3196"/>
                </a:lnTo>
                <a:lnTo>
                  <a:pt x="15729" y="2477"/>
                </a:lnTo>
                <a:lnTo>
                  <a:pt x="14693" y="1820"/>
                </a:lnTo>
                <a:lnTo>
                  <a:pt x="13618" y="1264"/>
                </a:lnTo>
                <a:lnTo>
                  <a:pt x="12508" y="809"/>
                </a:lnTo>
                <a:lnTo>
                  <a:pt x="11372" y="455"/>
                </a:lnTo>
                <a:lnTo>
                  <a:pt x="10214" y="201"/>
                </a:lnTo>
                <a:lnTo>
                  <a:pt x="9043" y="49"/>
                </a:lnTo>
                <a:lnTo>
                  <a:pt x="7863" y="0"/>
                </a:lnTo>
                <a:lnTo>
                  <a:pt x="6686" y="49"/>
                </a:lnTo>
                <a:lnTo>
                  <a:pt x="5514" y="201"/>
                </a:lnTo>
                <a:lnTo>
                  <a:pt x="4357" y="455"/>
                </a:lnTo>
                <a:lnTo>
                  <a:pt x="3220" y="809"/>
                </a:lnTo>
                <a:lnTo>
                  <a:pt x="2109" y="1264"/>
                </a:lnTo>
                <a:lnTo>
                  <a:pt x="1033" y="1820"/>
                </a:lnTo>
                <a:lnTo>
                  <a:pt x="0" y="2477"/>
                </a:lnTo>
                <a:lnTo>
                  <a:pt x="19113" y="21590"/>
                </a:lnTo>
                <a:close/>
              </a:path>
            </a:pathLst>
          </a:custGeom>
          <a:noFill/>
          <a:ln w="12192" cap="flat" cmpd="sng">
            <a:solidFill>
              <a:srgbClr val="41709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61" name="曲线"/>
          <p:cNvSpPr/>
          <p:nvPr/>
        </p:nvSpPr>
        <p:spPr>
          <a:xfrm>
            <a:off x="769639" y="3733419"/>
            <a:ext cx="852805" cy="85280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472" y="0"/>
                </a:moveTo>
                <a:lnTo>
                  <a:pt x="1834" y="999"/>
                </a:lnTo>
                <a:lnTo>
                  <a:pt x="1294" y="2030"/>
                </a:lnTo>
                <a:lnTo>
                  <a:pt x="848" y="3092"/>
                </a:lnTo>
                <a:lnTo>
                  <a:pt x="497" y="4173"/>
                </a:lnTo>
                <a:lnTo>
                  <a:pt x="240" y="5270"/>
                </a:lnTo>
                <a:lnTo>
                  <a:pt x="74" y="6379"/>
                </a:lnTo>
                <a:lnTo>
                  <a:pt x="0" y="7492"/>
                </a:lnTo>
                <a:lnTo>
                  <a:pt x="15" y="8604"/>
                </a:lnTo>
                <a:lnTo>
                  <a:pt x="119" y="9709"/>
                </a:lnTo>
                <a:lnTo>
                  <a:pt x="313" y="10800"/>
                </a:lnTo>
                <a:lnTo>
                  <a:pt x="593" y="11875"/>
                </a:lnTo>
                <a:lnTo>
                  <a:pt x="961" y="12923"/>
                </a:lnTo>
                <a:lnTo>
                  <a:pt x="1413" y="13944"/>
                </a:lnTo>
                <a:lnTo>
                  <a:pt x="1949" y="14927"/>
                </a:lnTo>
                <a:lnTo>
                  <a:pt x="2569" y="15871"/>
                </a:lnTo>
                <a:lnTo>
                  <a:pt x="3269" y="16766"/>
                </a:lnTo>
                <a:lnTo>
                  <a:pt x="4051" y="17609"/>
                </a:lnTo>
                <a:lnTo>
                  <a:pt x="4915" y="18392"/>
                </a:lnTo>
                <a:lnTo>
                  <a:pt x="5856" y="19113"/>
                </a:lnTo>
                <a:lnTo>
                  <a:pt x="6892" y="19770"/>
                </a:lnTo>
                <a:lnTo>
                  <a:pt x="7967" y="20327"/>
                </a:lnTo>
                <a:lnTo>
                  <a:pt x="9077" y="20781"/>
                </a:lnTo>
                <a:lnTo>
                  <a:pt x="10215" y="21136"/>
                </a:lnTo>
                <a:lnTo>
                  <a:pt x="11371" y="21388"/>
                </a:lnTo>
                <a:lnTo>
                  <a:pt x="12544" y="21539"/>
                </a:lnTo>
                <a:lnTo>
                  <a:pt x="13721" y="21590"/>
                </a:lnTo>
                <a:lnTo>
                  <a:pt x="14900" y="21539"/>
                </a:lnTo>
                <a:lnTo>
                  <a:pt x="16071" y="21388"/>
                </a:lnTo>
                <a:lnTo>
                  <a:pt x="17229" y="21136"/>
                </a:lnTo>
                <a:lnTo>
                  <a:pt x="18366" y="20781"/>
                </a:lnTo>
                <a:lnTo>
                  <a:pt x="19476" y="20327"/>
                </a:lnTo>
                <a:lnTo>
                  <a:pt x="20550" y="19770"/>
                </a:lnTo>
                <a:lnTo>
                  <a:pt x="21586" y="19113"/>
                </a:lnTo>
                <a:lnTo>
                  <a:pt x="2472" y="0"/>
                </a:lnTo>
                <a:close/>
              </a:path>
            </a:pathLst>
          </a:custGeom>
          <a:noFill/>
          <a:ln w="12192" cap="flat" cmpd="sng">
            <a:solidFill>
              <a:srgbClr val="41709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62" name="矩形"/>
          <p:cNvSpPr/>
          <p:nvPr/>
        </p:nvSpPr>
        <p:spPr>
          <a:xfrm>
            <a:off x="1068425" y="3778631"/>
            <a:ext cx="485775" cy="54038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kern="1200" cap="none" spc="5" baseline="0">
                <a:solidFill>
                  <a:srgbClr val="004E96"/>
                </a:solidFill>
                <a:latin typeface="Microsoft JhengHei" panose="020B0604030504040204" charset="-120"/>
                <a:ea typeface="宋体" panose="02010600030101010101" pitchFamily="2" charset="-122"/>
                <a:cs typeface="Microsoft JhengHei" panose="020B0604030504040204" charset="-120"/>
              </a:rPr>
              <a:t>禁止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Microsoft JhengHei" panose="020B0604030504040204" charset="-120"/>
              <a:ea typeface="宋体" panose="02010600030101010101" pitchFamily="2" charset="-122"/>
              <a:cs typeface="Microsoft JhengHei" panose="020B0604030504040204" charset="-120"/>
            </a:endParaRPr>
          </a:p>
          <a:p>
            <a:pPr marL="12700" indent="0" algn="l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kern="1200" cap="none" spc="10" baseline="0">
                <a:solidFill>
                  <a:srgbClr val="004E96"/>
                </a:solidFill>
                <a:latin typeface="Microsoft JhengHei" panose="020B0604030504040204" charset="-120"/>
                <a:ea typeface="宋体" panose="02010600030101010101" pitchFamily="2" charset="-122"/>
                <a:cs typeface="Microsoft JhengHei" panose="020B0604030504040204" charset="-120"/>
              </a:rPr>
              <a:t>标志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Microsoft JhengHei" panose="020B0604030504040204" charset="-120"/>
              <a:ea typeface="宋体" panose="02010600030101010101" pitchFamily="2" charset="-122"/>
              <a:cs typeface="Microsoft JhengHei" panose="020B0604030504040204" charset="-120"/>
            </a:endParaRPr>
          </a:p>
        </p:txBody>
      </p:sp>
      <p:sp>
        <p:nvSpPr>
          <p:cNvPr id="1063" name="曲线"/>
          <p:cNvSpPr/>
          <p:nvPr/>
        </p:nvSpPr>
        <p:spPr>
          <a:xfrm>
            <a:off x="547116" y="1513331"/>
            <a:ext cx="1529080" cy="131825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600"/>
                </a:moveTo>
                <a:lnTo>
                  <a:pt x="10796" y="0"/>
                </a:lnTo>
                <a:lnTo>
                  <a:pt x="21592" y="21600"/>
                </a:lnTo>
                <a:lnTo>
                  <a:pt x="0" y="21600"/>
                </a:lnTo>
                <a:close/>
              </a:path>
            </a:pathLst>
          </a:custGeom>
          <a:noFill/>
          <a:ln w="12191" cap="flat" cmpd="sng">
            <a:solidFill>
              <a:srgbClr val="41709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64" name="矩形"/>
          <p:cNvSpPr/>
          <p:nvPr/>
        </p:nvSpPr>
        <p:spPr>
          <a:xfrm>
            <a:off x="1087627" y="2132584"/>
            <a:ext cx="449579" cy="5143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50" b="1" i="0" u="none" strike="noStrike" kern="1200" cap="none" spc="10" baseline="0">
                <a:solidFill>
                  <a:srgbClr val="004E96"/>
                </a:solidFill>
                <a:latin typeface="Microsoft JhengHei" panose="020B0604030504040204" charset="-120"/>
                <a:ea typeface="宋体" panose="02010600030101010101" pitchFamily="2" charset="-122"/>
                <a:cs typeface="Microsoft JhengHei" panose="020B0604030504040204" charset="-120"/>
              </a:rPr>
              <a:t>警告</a:t>
            </a: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Microsoft JhengHei" panose="020B0604030504040204" charset="-120"/>
              <a:ea typeface="宋体" panose="02010600030101010101" pitchFamily="2" charset="-122"/>
              <a:cs typeface="Microsoft JhengHei" panose="020B0604030504040204" charset="-120"/>
            </a:endParaRPr>
          </a:p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50" b="1" i="0" u="none" strike="noStrike" kern="1200" cap="none" spc="15" baseline="0">
                <a:solidFill>
                  <a:srgbClr val="004E96"/>
                </a:solidFill>
                <a:latin typeface="Microsoft JhengHei" panose="020B0604030504040204" charset="-120"/>
                <a:ea typeface="宋体" panose="02010600030101010101" pitchFamily="2" charset="-122"/>
                <a:cs typeface="Microsoft JhengHei" panose="020B0604030504040204" charset="-120"/>
              </a:rPr>
              <a:t>标志</a:t>
            </a:r>
            <a:endParaRPr lang="zh-CN" altLang="en-US" sz="1650" b="0" i="0" u="none" strike="noStrike" kern="1200" cap="none" spc="0" baseline="0">
              <a:solidFill>
                <a:schemeClr val="tx1"/>
              </a:solidFill>
              <a:latin typeface="Microsoft JhengHei" panose="020B0604030504040204" charset="-120"/>
              <a:ea typeface="宋体" panose="02010600030101010101" pitchFamily="2" charset="-122"/>
              <a:cs typeface="Microsoft JhengHei" panose="020B0604030504040204" charset="-120"/>
            </a:endParaRPr>
          </a:p>
        </p:txBody>
      </p:sp>
      <p:sp>
        <p:nvSpPr>
          <p:cNvPr id="1065" name="曲线"/>
          <p:cNvSpPr/>
          <p:nvPr/>
        </p:nvSpPr>
        <p:spPr>
          <a:xfrm>
            <a:off x="318515" y="1263395"/>
            <a:ext cx="1979929" cy="539686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8"/>
                </a:moveTo>
                <a:lnTo>
                  <a:pt x="21597" y="21598"/>
                </a:lnTo>
                <a:lnTo>
                  <a:pt x="21597" y="0"/>
                </a:lnTo>
                <a:lnTo>
                  <a:pt x="0" y="0"/>
                </a:lnTo>
                <a:lnTo>
                  <a:pt x="0" y="21598"/>
                </a:lnTo>
                <a:close/>
              </a:path>
            </a:pathLst>
          </a:custGeom>
          <a:noFill/>
          <a:ln w="12192" cap="flat" cmpd="sng">
            <a:solidFill>
              <a:srgbClr val="FF0000"/>
            </a:solidFill>
            <a:prstDash val="dash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66" name="曲线"/>
          <p:cNvSpPr/>
          <p:nvPr/>
        </p:nvSpPr>
        <p:spPr>
          <a:xfrm>
            <a:off x="2625850" y="5049012"/>
            <a:ext cx="117475" cy="3492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4"/>
                </a:moveTo>
                <a:lnTo>
                  <a:pt x="21576" y="21584"/>
                </a:lnTo>
                <a:lnTo>
                  <a:pt x="21576" y="0"/>
                </a:lnTo>
                <a:lnTo>
                  <a:pt x="0" y="0"/>
                </a:lnTo>
                <a:lnTo>
                  <a:pt x="0" y="21584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1099" name="矩形"/>
          <p:cNvSpPr/>
          <p:nvPr/>
        </p:nvSpPr>
        <p:spPr>
          <a:xfrm>
            <a:off x="699008" y="350265"/>
            <a:ext cx="3683635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四、消防安全标志设置方法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00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01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02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03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04" name="矩形"/>
          <p:cNvSpPr/>
          <p:nvPr/>
        </p:nvSpPr>
        <p:spPr>
          <a:xfrm>
            <a:off x="9287256" y="1357884"/>
            <a:ext cx="1320165" cy="1580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4.2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消防安全  标志间隙 </a:t>
            </a:r>
            <a:r>
              <a:rPr lang="en-US" altLang="zh-CN" sz="2000" b="0" i="0" u="none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设置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05" name="矩形"/>
          <p:cNvSpPr/>
          <p:nvPr/>
        </p:nvSpPr>
        <p:spPr>
          <a:xfrm>
            <a:off x="4420615" y="3755613"/>
            <a:ext cx="5013323" cy="20631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正方形和其它形状的标志牌共同设置  </a:t>
            </a: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时，正方形标志牌与标志杆之间的间  隙不应小于标志公称尺寸</a:t>
            </a:r>
            <a:r>
              <a:rPr lang="zh-CN" altLang="en-US" sz="2400" b="0" i="0" u="none" strike="noStrike" kern="1200" cap="none" spc="-2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的</a:t>
            </a:r>
            <a:r>
              <a:rPr lang="en-US" altLang="zh-CN" sz="32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0.</a:t>
            </a:r>
            <a:r>
              <a:rPr lang="en-US" altLang="zh-CN" sz="3200" b="1" i="0" u="none" strike="noStrike" kern="1200" cap="none" spc="-1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</a:t>
            </a:r>
            <a:r>
              <a:rPr lang="zh-CN" altLang="en-US" sz="32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倍</a:t>
            </a: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，</a:t>
            </a: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just">
              <a:lnSpc>
                <a:spcPts val="287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其它形状的标志牌与标志杆之间的间</a:t>
            </a: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just">
              <a:lnSpc>
                <a:spcPts val="38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隙应不小于</a:t>
            </a:r>
            <a:r>
              <a:rPr lang="en-US" altLang="zh-CN" sz="3200" b="1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5cm</a:t>
            </a:r>
            <a:r>
              <a:rPr lang="zh-CN" altLang="en-US" sz="2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，如图所示。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06" name="曲线"/>
          <p:cNvSpPr/>
          <p:nvPr/>
        </p:nvSpPr>
        <p:spPr>
          <a:xfrm>
            <a:off x="4181855" y="3774948"/>
            <a:ext cx="111760" cy="3492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4"/>
                </a:moveTo>
                <a:lnTo>
                  <a:pt x="21501" y="21584"/>
                </a:lnTo>
                <a:lnTo>
                  <a:pt x="21501" y="0"/>
                </a:lnTo>
                <a:lnTo>
                  <a:pt x="0" y="0"/>
                </a:lnTo>
                <a:lnTo>
                  <a:pt x="0" y="21584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07" name="曲线"/>
          <p:cNvSpPr/>
          <p:nvPr/>
        </p:nvSpPr>
        <p:spPr>
          <a:xfrm>
            <a:off x="2493264" y="1874520"/>
            <a:ext cx="41909" cy="46418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402" y="21597"/>
                </a:lnTo>
              </a:path>
            </a:pathLst>
          </a:custGeom>
          <a:noFill/>
          <a:ln w="76200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08" name="曲线"/>
          <p:cNvSpPr/>
          <p:nvPr/>
        </p:nvSpPr>
        <p:spPr>
          <a:xfrm>
            <a:off x="521208" y="2043684"/>
            <a:ext cx="1468120" cy="146812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6"/>
                </a:moveTo>
                <a:lnTo>
                  <a:pt x="22" y="10086"/>
                </a:lnTo>
                <a:lnTo>
                  <a:pt x="90" y="9388"/>
                </a:lnTo>
                <a:lnTo>
                  <a:pt x="201" y="8703"/>
                </a:lnTo>
                <a:lnTo>
                  <a:pt x="356" y="8035"/>
                </a:lnTo>
                <a:lnTo>
                  <a:pt x="550" y="7382"/>
                </a:lnTo>
                <a:lnTo>
                  <a:pt x="784" y="6748"/>
                </a:lnTo>
                <a:lnTo>
                  <a:pt x="1055" y="6134"/>
                </a:lnTo>
                <a:lnTo>
                  <a:pt x="1363" y="5539"/>
                </a:lnTo>
                <a:lnTo>
                  <a:pt x="1706" y="4967"/>
                </a:lnTo>
                <a:lnTo>
                  <a:pt x="2083" y="4419"/>
                </a:lnTo>
                <a:lnTo>
                  <a:pt x="2490" y="3895"/>
                </a:lnTo>
                <a:lnTo>
                  <a:pt x="2931" y="3400"/>
                </a:lnTo>
                <a:lnTo>
                  <a:pt x="3400" y="2931"/>
                </a:lnTo>
                <a:lnTo>
                  <a:pt x="3896" y="2490"/>
                </a:lnTo>
                <a:lnTo>
                  <a:pt x="4420" y="2083"/>
                </a:lnTo>
                <a:lnTo>
                  <a:pt x="4968" y="1705"/>
                </a:lnTo>
                <a:lnTo>
                  <a:pt x="5540" y="1362"/>
                </a:lnTo>
                <a:lnTo>
                  <a:pt x="6134" y="1054"/>
                </a:lnTo>
                <a:lnTo>
                  <a:pt x="6749" y="784"/>
                </a:lnTo>
                <a:lnTo>
                  <a:pt x="7383" y="549"/>
                </a:lnTo>
                <a:lnTo>
                  <a:pt x="8035" y="355"/>
                </a:lnTo>
                <a:lnTo>
                  <a:pt x="8704" y="201"/>
                </a:lnTo>
                <a:lnTo>
                  <a:pt x="9388" y="89"/>
                </a:lnTo>
                <a:lnTo>
                  <a:pt x="10086" y="21"/>
                </a:lnTo>
                <a:lnTo>
                  <a:pt x="10796" y="0"/>
                </a:lnTo>
                <a:lnTo>
                  <a:pt x="11506" y="21"/>
                </a:lnTo>
                <a:lnTo>
                  <a:pt x="12202" y="89"/>
                </a:lnTo>
                <a:lnTo>
                  <a:pt x="12887" y="201"/>
                </a:lnTo>
                <a:lnTo>
                  <a:pt x="13556" y="355"/>
                </a:lnTo>
                <a:lnTo>
                  <a:pt x="14208" y="549"/>
                </a:lnTo>
                <a:lnTo>
                  <a:pt x="14841" y="784"/>
                </a:lnTo>
                <a:lnTo>
                  <a:pt x="15457" y="1054"/>
                </a:lnTo>
                <a:lnTo>
                  <a:pt x="16052" y="1362"/>
                </a:lnTo>
                <a:lnTo>
                  <a:pt x="16624" y="1705"/>
                </a:lnTo>
                <a:lnTo>
                  <a:pt x="17172" y="2083"/>
                </a:lnTo>
                <a:lnTo>
                  <a:pt x="17695" y="2490"/>
                </a:lnTo>
                <a:lnTo>
                  <a:pt x="18192" y="2931"/>
                </a:lnTo>
                <a:lnTo>
                  <a:pt x="18661" y="3400"/>
                </a:lnTo>
                <a:lnTo>
                  <a:pt x="19100" y="3895"/>
                </a:lnTo>
                <a:lnTo>
                  <a:pt x="19509" y="4419"/>
                </a:lnTo>
                <a:lnTo>
                  <a:pt x="19884" y="4967"/>
                </a:lnTo>
                <a:lnTo>
                  <a:pt x="20228" y="5539"/>
                </a:lnTo>
                <a:lnTo>
                  <a:pt x="20535" y="6134"/>
                </a:lnTo>
                <a:lnTo>
                  <a:pt x="20808" y="6748"/>
                </a:lnTo>
                <a:lnTo>
                  <a:pt x="21042" y="7382"/>
                </a:lnTo>
                <a:lnTo>
                  <a:pt x="21236" y="8035"/>
                </a:lnTo>
                <a:lnTo>
                  <a:pt x="21390" y="8703"/>
                </a:lnTo>
                <a:lnTo>
                  <a:pt x="21501" y="9388"/>
                </a:lnTo>
                <a:lnTo>
                  <a:pt x="21568" y="10086"/>
                </a:lnTo>
                <a:lnTo>
                  <a:pt x="21592" y="10796"/>
                </a:lnTo>
                <a:lnTo>
                  <a:pt x="21568" y="11506"/>
                </a:lnTo>
                <a:lnTo>
                  <a:pt x="21501" y="12203"/>
                </a:lnTo>
                <a:lnTo>
                  <a:pt x="21390" y="12886"/>
                </a:lnTo>
                <a:lnTo>
                  <a:pt x="21236" y="13555"/>
                </a:lnTo>
                <a:lnTo>
                  <a:pt x="21042" y="14208"/>
                </a:lnTo>
                <a:lnTo>
                  <a:pt x="20808" y="14842"/>
                </a:lnTo>
                <a:lnTo>
                  <a:pt x="20535" y="15456"/>
                </a:lnTo>
                <a:lnTo>
                  <a:pt x="20228" y="16052"/>
                </a:lnTo>
                <a:lnTo>
                  <a:pt x="19884" y="16624"/>
                </a:lnTo>
                <a:lnTo>
                  <a:pt x="19509" y="17172"/>
                </a:lnTo>
                <a:lnTo>
                  <a:pt x="19100" y="17695"/>
                </a:lnTo>
                <a:lnTo>
                  <a:pt x="18661" y="18192"/>
                </a:lnTo>
                <a:lnTo>
                  <a:pt x="18192" y="18661"/>
                </a:lnTo>
                <a:lnTo>
                  <a:pt x="17695" y="19100"/>
                </a:lnTo>
                <a:lnTo>
                  <a:pt x="17172" y="19509"/>
                </a:lnTo>
                <a:lnTo>
                  <a:pt x="16624" y="19884"/>
                </a:lnTo>
                <a:lnTo>
                  <a:pt x="16052" y="20228"/>
                </a:lnTo>
                <a:lnTo>
                  <a:pt x="15457" y="20535"/>
                </a:lnTo>
                <a:lnTo>
                  <a:pt x="14841" y="20808"/>
                </a:lnTo>
                <a:lnTo>
                  <a:pt x="14208" y="21042"/>
                </a:lnTo>
                <a:lnTo>
                  <a:pt x="13556" y="21236"/>
                </a:lnTo>
                <a:lnTo>
                  <a:pt x="12887" y="21390"/>
                </a:lnTo>
                <a:lnTo>
                  <a:pt x="12202" y="21501"/>
                </a:lnTo>
                <a:lnTo>
                  <a:pt x="11506" y="21568"/>
                </a:lnTo>
                <a:lnTo>
                  <a:pt x="10796" y="21592"/>
                </a:lnTo>
                <a:lnTo>
                  <a:pt x="10086" y="21568"/>
                </a:lnTo>
                <a:lnTo>
                  <a:pt x="9388" y="21501"/>
                </a:lnTo>
                <a:lnTo>
                  <a:pt x="8704" y="21390"/>
                </a:lnTo>
                <a:lnTo>
                  <a:pt x="8035" y="21236"/>
                </a:lnTo>
                <a:lnTo>
                  <a:pt x="7383" y="21042"/>
                </a:lnTo>
                <a:lnTo>
                  <a:pt x="6749" y="20808"/>
                </a:lnTo>
                <a:lnTo>
                  <a:pt x="6134" y="20535"/>
                </a:lnTo>
                <a:lnTo>
                  <a:pt x="5540" y="20228"/>
                </a:lnTo>
                <a:lnTo>
                  <a:pt x="4968" y="19884"/>
                </a:lnTo>
                <a:lnTo>
                  <a:pt x="4420" y="19509"/>
                </a:lnTo>
                <a:lnTo>
                  <a:pt x="3896" y="19100"/>
                </a:lnTo>
                <a:lnTo>
                  <a:pt x="3400" y="18661"/>
                </a:lnTo>
                <a:lnTo>
                  <a:pt x="2931" y="18192"/>
                </a:lnTo>
                <a:lnTo>
                  <a:pt x="2490" y="17695"/>
                </a:lnTo>
                <a:lnTo>
                  <a:pt x="2083" y="17172"/>
                </a:lnTo>
                <a:lnTo>
                  <a:pt x="1706" y="16624"/>
                </a:lnTo>
                <a:lnTo>
                  <a:pt x="1363" y="16052"/>
                </a:lnTo>
                <a:lnTo>
                  <a:pt x="1055" y="15456"/>
                </a:lnTo>
                <a:lnTo>
                  <a:pt x="784" y="14842"/>
                </a:lnTo>
                <a:lnTo>
                  <a:pt x="550" y="14208"/>
                </a:lnTo>
                <a:lnTo>
                  <a:pt x="356" y="13555"/>
                </a:lnTo>
                <a:lnTo>
                  <a:pt x="201" y="12886"/>
                </a:lnTo>
                <a:lnTo>
                  <a:pt x="90" y="12203"/>
                </a:lnTo>
                <a:lnTo>
                  <a:pt x="22" y="11506"/>
                </a:lnTo>
                <a:lnTo>
                  <a:pt x="0" y="10796"/>
                </a:lnTo>
                <a:close/>
              </a:path>
            </a:pathLst>
          </a:custGeom>
          <a:noFill/>
          <a:ln w="12192" cap="flat" cmpd="sng">
            <a:solidFill>
              <a:srgbClr val="41709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09" name="曲线"/>
          <p:cNvSpPr/>
          <p:nvPr/>
        </p:nvSpPr>
        <p:spPr>
          <a:xfrm>
            <a:off x="944510" y="2235549"/>
            <a:ext cx="852805" cy="85280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9113" y="21591"/>
                </a:moveTo>
                <a:lnTo>
                  <a:pt x="19750" y="20590"/>
                </a:lnTo>
                <a:lnTo>
                  <a:pt x="20290" y="19559"/>
                </a:lnTo>
                <a:lnTo>
                  <a:pt x="20735" y="18498"/>
                </a:lnTo>
                <a:lnTo>
                  <a:pt x="21087" y="17417"/>
                </a:lnTo>
                <a:lnTo>
                  <a:pt x="21345" y="16319"/>
                </a:lnTo>
                <a:lnTo>
                  <a:pt x="21511" y="15210"/>
                </a:lnTo>
                <a:lnTo>
                  <a:pt x="21585" y="14098"/>
                </a:lnTo>
                <a:lnTo>
                  <a:pt x="21568" y="12986"/>
                </a:lnTo>
                <a:lnTo>
                  <a:pt x="21464" y="11881"/>
                </a:lnTo>
                <a:lnTo>
                  <a:pt x="21270" y="10788"/>
                </a:lnTo>
                <a:lnTo>
                  <a:pt x="20989" y="9715"/>
                </a:lnTo>
                <a:lnTo>
                  <a:pt x="20624" y="8665"/>
                </a:lnTo>
                <a:lnTo>
                  <a:pt x="20172" y="7646"/>
                </a:lnTo>
                <a:lnTo>
                  <a:pt x="19635" y="6662"/>
                </a:lnTo>
                <a:lnTo>
                  <a:pt x="19016" y="5719"/>
                </a:lnTo>
                <a:lnTo>
                  <a:pt x="18314" y="4823"/>
                </a:lnTo>
                <a:lnTo>
                  <a:pt x="17533" y="3981"/>
                </a:lnTo>
                <a:lnTo>
                  <a:pt x="16669" y="3197"/>
                </a:lnTo>
                <a:lnTo>
                  <a:pt x="15729" y="2476"/>
                </a:lnTo>
                <a:lnTo>
                  <a:pt x="14693" y="1820"/>
                </a:lnTo>
                <a:lnTo>
                  <a:pt x="13618" y="1263"/>
                </a:lnTo>
                <a:lnTo>
                  <a:pt x="12508" y="809"/>
                </a:lnTo>
                <a:lnTo>
                  <a:pt x="11372" y="455"/>
                </a:lnTo>
                <a:lnTo>
                  <a:pt x="10214" y="201"/>
                </a:lnTo>
                <a:lnTo>
                  <a:pt x="9043" y="49"/>
                </a:lnTo>
                <a:lnTo>
                  <a:pt x="7863" y="0"/>
                </a:lnTo>
                <a:lnTo>
                  <a:pt x="6686" y="49"/>
                </a:lnTo>
                <a:lnTo>
                  <a:pt x="5514" y="201"/>
                </a:lnTo>
                <a:lnTo>
                  <a:pt x="4357" y="455"/>
                </a:lnTo>
                <a:lnTo>
                  <a:pt x="3220" y="809"/>
                </a:lnTo>
                <a:lnTo>
                  <a:pt x="2110" y="1263"/>
                </a:lnTo>
                <a:lnTo>
                  <a:pt x="1033" y="1820"/>
                </a:lnTo>
                <a:lnTo>
                  <a:pt x="0" y="2476"/>
                </a:lnTo>
                <a:lnTo>
                  <a:pt x="19113" y="21591"/>
                </a:lnTo>
                <a:close/>
              </a:path>
            </a:pathLst>
          </a:custGeom>
          <a:noFill/>
          <a:ln w="12192" cap="flat" cmpd="sng">
            <a:solidFill>
              <a:srgbClr val="41709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10" name="曲线"/>
          <p:cNvSpPr/>
          <p:nvPr/>
        </p:nvSpPr>
        <p:spPr>
          <a:xfrm>
            <a:off x="713251" y="2466975"/>
            <a:ext cx="852805" cy="85280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472" y="0"/>
                </a:moveTo>
                <a:lnTo>
                  <a:pt x="1834" y="999"/>
                </a:lnTo>
                <a:lnTo>
                  <a:pt x="1294" y="2030"/>
                </a:lnTo>
                <a:lnTo>
                  <a:pt x="848" y="3092"/>
                </a:lnTo>
                <a:lnTo>
                  <a:pt x="497" y="4173"/>
                </a:lnTo>
                <a:lnTo>
                  <a:pt x="240" y="5270"/>
                </a:lnTo>
                <a:lnTo>
                  <a:pt x="74" y="6379"/>
                </a:lnTo>
                <a:lnTo>
                  <a:pt x="0" y="7492"/>
                </a:lnTo>
                <a:lnTo>
                  <a:pt x="15" y="8604"/>
                </a:lnTo>
                <a:lnTo>
                  <a:pt x="119" y="9709"/>
                </a:lnTo>
                <a:lnTo>
                  <a:pt x="313" y="10800"/>
                </a:lnTo>
                <a:lnTo>
                  <a:pt x="593" y="11874"/>
                </a:lnTo>
                <a:lnTo>
                  <a:pt x="961" y="12923"/>
                </a:lnTo>
                <a:lnTo>
                  <a:pt x="1413" y="13944"/>
                </a:lnTo>
                <a:lnTo>
                  <a:pt x="1949" y="14927"/>
                </a:lnTo>
                <a:lnTo>
                  <a:pt x="2569" y="15870"/>
                </a:lnTo>
                <a:lnTo>
                  <a:pt x="3269" y="16766"/>
                </a:lnTo>
                <a:lnTo>
                  <a:pt x="4051" y="17609"/>
                </a:lnTo>
                <a:lnTo>
                  <a:pt x="4915" y="18393"/>
                </a:lnTo>
                <a:lnTo>
                  <a:pt x="5856" y="19113"/>
                </a:lnTo>
                <a:lnTo>
                  <a:pt x="6892" y="19770"/>
                </a:lnTo>
                <a:lnTo>
                  <a:pt x="7968" y="20326"/>
                </a:lnTo>
                <a:lnTo>
                  <a:pt x="9077" y="20781"/>
                </a:lnTo>
                <a:lnTo>
                  <a:pt x="10215" y="21136"/>
                </a:lnTo>
                <a:lnTo>
                  <a:pt x="11371" y="21387"/>
                </a:lnTo>
                <a:lnTo>
                  <a:pt x="12544" y="21539"/>
                </a:lnTo>
                <a:lnTo>
                  <a:pt x="13721" y="21591"/>
                </a:lnTo>
                <a:lnTo>
                  <a:pt x="14900" y="21539"/>
                </a:lnTo>
                <a:lnTo>
                  <a:pt x="16071" y="21387"/>
                </a:lnTo>
                <a:lnTo>
                  <a:pt x="17229" y="21136"/>
                </a:lnTo>
                <a:lnTo>
                  <a:pt x="18366" y="20781"/>
                </a:lnTo>
                <a:lnTo>
                  <a:pt x="19476" y="20326"/>
                </a:lnTo>
                <a:lnTo>
                  <a:pt x="20550" y="19770"/>
                </a:lnTo>
                <a:lnTo>
                  <a:pt x="21586" y="19113"/>
                </a:lnTo>
                <a:lnTo>
                  <a:pt x="2472" y="0"/>
                </a:lnTo>
                <a:close/>
              </a:path>
            </a:pathLst>
          </a:custGeom>
          <a:noFill/>
          <a:ln w="12192" cap="flat" cmpd="sng">
            <a:solidFill>
              <a:srgbClr val="41709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11" name="矩形"/>
          <p:cNvSpPr/>
          <p:nvPr/>
        </p:nvSpPr>
        <p:spPr>
          <a:xfrm>
            <a:off x="1012342" y="2511806"/>
            <a:ext cx="485775" cy="54038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kern="1200" cap="none" spc="5" baseline="0">
                <a:solidFill>
                  <a:srgbClr val="004E96"/>
                </a:solidFill>
                <a:latin typeface="Microsoft JhengHei" panose="020B0604030504040204" charset="-120"/>
                <a:ea typeface="宋体" panose="02010600030101010101" pitchFamily="2" charset="-122"/>
                <a:cs typeface="Microsoft JhengHei" panose="020B0604030504040204" charset="-120"/>
              </a:rPr>
              <a:t>禁止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Microsoft JhengHei" panose="020B0604030504040204" charset="-120"/>
              <a:ea typeface="宋体" panose="02010600030101010101" pitchFamily="2" charset="-122"/>
              <a:cs typeface="Microsoft JhengHei" panose="020B0604030504040204" charset="-120"/>
            </a:endParaRPr>
          </a:p>
          <a:p>
            <a:pPr marL="12700" indent="0" algn="l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kern="1200" cap="none" spc="10" baseline="0">
                <a:solidFill>
                  <a:srgbClr val="004E96"/>
                </a:solidFill>
                <a:latin typeface="Microsoft JhengHei" panose="020B0604030504040204" charset="-120"/>
                <a:ea typeface="宋体" panose="02010600030101010101" pitchFamily="2" charset="-122"/>
                <a:cs typeface="Microsoft JhengHei" panose="020B0604030504040204" charset="-120"/>
              </a:rPr>
              <a:t>标志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Microsoft JhengHei" panose="020B0604030504040204" charset="-120"/>
              <a:ea typeface="宋体" panose="02010600030101010101" pitchFamily="2" charset="-122"/>
              <a:cs typeface="Microsoft JhengHei" panose="020B0604030504040204" charset="-120"/>
            </a:endParaRPr>
          </a:p>
        </p:txBody>
      </p:sp>
      <p:sp>
        <p:nvSpPr>
          <p:cNvPr id="1112" name="曲线"/>
          <p:cNvSpPr/>
          <p:nvPr/>
        </p:nvSpPr>
        <p:spPr>
          <a:xfrm>
            <a:off x="1565147" y="1403604"/>
            <a:ext cx="925828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9821" y="0"/>
                </a:moveTo>
                <a:lnTo>
                  <a:pt x="19821" y="21600"/>
                </a:lnTo>
                <a:lnTo>
                  <a:pt x="21303" y="12598"/>
                </a:lnTo>
                <a:lnTo>
                  <a:pt x="20117" y="12598"/>
                </a:lnTo>
                <a:lnTo>
                  <a:pt x="20117" y="9000"/>
                </a:lnTo>
                <a:lnTo>
                  <a:pt x="21303" y="9000"/>
                </a:lnTo>
                <a:lnTo>
                  <a:pt x="19821" y="0"/>
                </a:lnTo>
                <a:lnTo>
                  <a:pt x="19821" y="0"/>
                </a:lnTo>
                <a:close/>
                <a:moveTo>
                  <a:pt x="19821" y="9000"/>
                </a:moveTo>
                <a:lnTo>
                  <a:pt x="0" y="9000"/>
                </a:lnTo>
                <a:lnTo>
                  <a:pt x="0" y="12598"/>
                </a:lnTo>
                <a:lnTo>
                  <a:pt x="19821" y="12598"/>
                </a:lnTo>
                <a:lnTo>
                  <a:pt x="19821" y="9000"/>
                </a:lnTo>
                <a:lnTo>
                  <a:pt x="19821" y="9000"/>
                </a:lnTo>
                <a:close/>
                <a:moveTo>
                  <a:pt x="21303" y="9000"/>
                </a:moveTo>
                <a:lnTo>
                  <a:pt x="20117" y="9000"/>
                </a:lnTo>
                <a:lnTo>
                  <a:pt x="20117" y="12598"/>
                </a:lnTo>
                <a:lnTo>
                  <a:pt x="21303" y="12598"/>
                </a:lnTo>
                <a:lnTo>
                  <a:pt x="21599" y="10800"/>
                </a:lnTo>
                <a:lnTo>
                  <a:pt x="21303" y="900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13" name="曲线"/>
          <p:cNvSpPr/>
          <p:nvPr/>
        </p:nvSpPr>
        <p:spPr>
          <a:xfrm>
            <a:off x="4328159" y="1652016"/>
            <a:ext cx="285750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5760" y="0"/>
                </a:moveTo>
                <a:lnTo>
                  <a:pt x="0" y="10800"/>
                </a:lnTo>
                <a:lnTo>
                  <a:pt x="5760" y="21600"/>
                </a:lnTo>
                <a:lnTo>
                  <a:pt x="5760" y="12598"/>
                </a:lnTo>
                <a:lnTo>
                  <a:pt x="4800" y="12598"/>
                </a:lnTo>
                <a:lnTo>
                  <a:pt x="4800" y="9000"/>
                </a:lnTo>
                <a:lnTo>
                  <a:pt x="5760" y="9000"/>
                </a:lnTo>
                <a:lnTo>
                  <a:pt x="5760" y="0"/>
                </a:lnTo>
                <a:lnTo>
                  <a:pt x="5760" y="0"/>
                </a:lnTo>
                <a:close/>
                <a:moveTo>
                  <a:pt x="5760" y="9000"/>
                </a:moveTo>
                <a:lnTo>
                  <a:pt x="4800" y="9000"/>
                </a:lnTo>
                <a:lnTo>
                  <a:pt x="4800" y="12598"/>
                </a:lnTo>
                <a:lnTo>
                  <a:pt x="5760" y="12598"/>
                </a:lnTo>
                <a:lnTo>
                  <a:pt x="5760" y="9000"/>
                </a:lnTo>
                <a:lnTo>
                  <a:pt x="5760" y="9000"/>
                </a:lnTo>
                <a:close/>
                <a:moveTo>
                  <a:pt x="21580" y="9000"/>
                </a:moveTo>
                <a:lnTo>
                  <a:pt x="5760" y="9000"/>
                </a:lnTo>
                <a:lnTo>
                  <a:pt x="5760" y="12598"/>
                </a:lnTo>
                <a:lnTo>
                  <a:pt x="21580" y="12598"/>
                </a:lnTo>
                <a:lnTo>
                  <a:pt x="21580" y="900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graphicFrame>
        <p:nvGraphicFramePr>
          <p:cNvPr id="1114" name="表格"/>
          <p:cNvGraphicFramePr>
            <a:graphicFrameLocks noGrp="1"/>
          </p:cNvGraphicFramePr>
          <p:nvPr/>
        </p:nvGraphicFramePr>
        <p:xfrm>
          <a:off x="1955292" y="1344168"/>
          <a:ext cx="2308808" cy="2026906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039355"/>
                <a:gridCol w="1269453"/>
              </a:tblGrid>
              <a:tr h="751332"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Microsoft JhengHei" panose="020B0604030504040204" charset="-120"/>
                        <a:ea typeface="宋体" panose="02010600030101010101" pitchFamily="2" charset="-122"/>
                        <a:cs typeface="Microsoft JhengHei" panose="020B0604030504040204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911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 indent="0" algn="ctr">
                        <a:lnSpc>
                          <a:spcPct val="100000"/>
                        </a:lnSpc>
                        <a:spcBef>
                          <a:spcPts val="9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i="0" u="none" strike="noStrike" kern="0" cap="none" spc="0" baseline="0">
                          <a:solidFill>
                            <a:srgbClr val="004E96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a</a:t>
                      </a:r>
                      <a:endParaRPr lang="zh-CN" altLang="en-US" sz="2400" b="0" i="0" u="none" strike="noStrike" kern="0" cap="none" spc="0" baseline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6096">
                      <a:solidFill>
                        <a:srgbClr val="004E97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6707">
                <a:tc vMerge="1">
                  <a:tcPr marL="68580" marR="68580" marT="0" marB="0">
                    <a:lnL>
                      <a:noFill/>
                    </a:lnL>
                    <a:lnR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911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800" b="0" i="0" u="none" strike="noStrike" kern="0" cap="none" spc="0" baseline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600" b="0" i="0" u="none" strike="noStrike" kern="0" cap="none" spc="0" baseline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17018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i="0" u="none" strike="noStrike" kern="0" cap="none" spc="10" baseline="0">
                          <a:solidFill>
                            <a:srgbClr val="004E96"/>
                          </a:solidFill>
                          <a:latin typeface="Microsoft JhengHei" panose="020B0604030504040204" charset="-120"/>
                          <a:ea typeface="宋体" panose="02010600030101010101" pitchFamily="2" charset="-122"/>
                          <a:cs typeface="Microsoft JhengHei" panose="020B0604030504040204" charset="-120"/>
                        </a:rPr>
                        <a:t>提示标志</a:t>
                      </a: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Microsoft JhengHei" panose="020B0604030504040204" charset="-120"/>
                        <a:ea typeface="宋体" panose="02010600030101010101" pitchFamily="2" charset="-122"/>
                        <a:cs typeface="Microsoft JhengHei" panose="020B0604030504040204" charset="-120"/>
                      </a:endParaRPr>
                    </a:p>
                  </a:txBody>
                  <a:tcPr marL="0" marR="0" marT="0" marB="0">
                    <a:lnL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Microsoft JhengHei" panose="020B0604030504040204" charset="-120"/>
                        <a:ea typeface="宋体" panose="02010600030101010101" pitchFamily="2" charset="-122"/>
                        <a:cs typeface="Microsoft JhengHei" panose="020B0604030504040204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57911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57911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8580" marR="68580" marT="0" marB="0">
                    <a:lnL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070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Microsoft JhengHei" panose="020B0604030504040204" charset="-120"/>
                        <a:ea typeface="宋体" panose="02010600030101010101" pitchFamily="2" charset="-122"/>
                        <a:cs typeface="Microsoft JhengHei" panose="020B0604030504040204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57911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68580" marR="68580" marT="0" marB="0">
                    <a:lnL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5" name="曲线"/>
          <p:cNvSpPr/>
          <p:nvPr/>
        </p:nvSpPr>
        <p:spPr>
          <a:xfrm>
            <a:off x="2491739" y="1315212"/>
            <a:ext cx="0" cy="822324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004E97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16" name="曲线"/>
          <p:cNvSpPr/>
          <p:nvPr/>
        </p:nvSpPr>
        <p:spPr>
          <a:xfrm>
            <a:off x="2535935" y="1395984"/>
            <a:ext cx="466090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3530" y="0"/>
                </a:moveTo>
                <a:lnTo>
                  <a:pt x="0" y="10800"/>
                </a:lnTo>
                <a:lnTo>
                  <a:pt x="3530" y="21600"/>
                </a:lnTo>
                <a:lnTo>
                  <a:pt x="3530" y="12598"/>
                </a:lnTo>
                <a:lnTo>
                  <a:pt x="2942" y="12598"/>
                </a:lnTo>
                <a:lnTo>
                  <a:pt x="2942" y="9000"/>
                </a:lnTo>
                <a:lnTo>
                  <a:pt x="3530" y="9000"/>
                </a:lnTo>
                <a:lnTo>
                  <a:pt x="3530" y="0"/>
                </a:lnTo>
                <a:lnTo>
                  <a:pt x="3530" y="0"/>
                </a:lnTo>
                <a:close/>
                <a:moveTo>
                  <a:pt x="18049" y="0"/>
                </a:moveTo>
                <a:lnTo>
                  <a:pt x="18049" y="21600"/>
                </a:lnTo>
                <a:lnTo>
                  <a:pt x="20992" y="12598"/>
                </a:lnTo>
                <a:lnTo>
                  <a:pt x="18638" y="12598"/>
                </a:lnTo>
                <a:lnTo>
                  <a:pt x="18638" y="9000"/>
                </a:lnTo>
                <a:lnTo>
                  <a:pt x="20992" y="9000"/>
                </a:lnTo>
                <a:lnTo>
                  <a:pt x="18049" y="0"/>
                </a:lnTo>
                <a:lnTo>
                  <a:pt x="18049" y="0"/>
                </a:lnTo>
                <a:close/>
                <a:moveTo>
                  <a:pt x="3530" y="9000"/>
                </a:moveTo>
                <a:lnTo>
                  <a:pt x="2942" y="9000"/>
                </a:lnTo>
                <a:lnTo>
                  <a:pt x="2942" y="12598"/>
                </a:lnTo>
                <a:lnTo>
                  <a:pt x="3530" y="12598"/>
                </a:lnTo>
                <a:lnTo>
                  <a:pt x="3530" y="9000"/>
                </a:lnTo>
                <a:lnTo>
                  <a:pt x="3530" y="9000"/>
                </a:lnTo>
                <a:close/>
                <a:moveTo>
                  <a:pt x="18049" y="9000"/>
                </a:moveTo>
                <a:lnTo>
                  <a:pt x="3530" y="9000"/>
                </a:lnTo>
                <a:lnTo>
                  <a:pt x="3530" y="12598"/>
                </a:lnTo>
                <a:lnTo>
                  <a:pt x="18049" y="12598"/>
                </a:lnTo>
                <a:lnTo>
                  <a:pt x="18049" y="9000"/>
                </a:lnTo>
                <a:lnTo>
                  <a:pt x="18049" y="9000"/>
                </a:lnTo>
                <a:close/>
                <a:moveTo>
                  <a:pt x="20992" y="9000"/>
                </a:moveTo>
                <a:lnTo>
                  <a:pt x="18638" y="9000"/>
                </a:lnTo>
                <a:lnTo>
                  <a:pt x="18638" y="12598"/>
                </a:lnTo>
                <a:lnTo>
                  <a:pt x="20992" y="12598"/>
                </a:lnTo>
                <a:lnTo>
                  <a:pt x="21581" y="10800"/>
                </a:lnTo>
                <a:lnTo>
                  <a:pt x="20992" y="900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17" name="矩形"/>
          <p:cNvSpPr/>
          <p:nvPr/>
        </p:nvSpPr>
        <p:spPr>
          <a:xfrm>
            <a:off x="1697227" y="1141476"/>
            <a:ext cx="539115" cy="26669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&gt;0.2a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118" name="曲线"/>
          <p:cNvSpPr/>
          <p:nvPr/>
        </p:nvSpPr>
        <p:spPr>
          <a:xfrm>
            <a:off x="1976627" y="3081528"/>
            <a:ext cx="0" cy="82232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6096" cap="flat" cmpd="sng">
            <a:solidFill>
              <a:srgbClr val="004E97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19" name="曲线"/>
          <p:cNvSpPr/>
          <p:nvPr/>
        </p:nvSpPr>
        <p:spPr>
          <a:xfrm>
            <a:off x="1976627" y="3681984"/>
            <a:ext cx="466089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3530" y="0"/>
                </a:moveTo>
                <a:lnTo>
                  <a:pt x="0" y="10800"/>
                </a:lnTo>
                <a:lnTo>
                  <a:pt x="3530" y="21600"/>
                </a:lnTo>
                <a:lnTo>
                  <a:pt x="3530" y="12600"/>
                </a:lnTo>
                <a:lnTo>
                  <a:pt x="2941" y="12600"/>
                </a:lnTo>
                <a:lnTo>
                  <a:pt x="2941" y="8998"/>
                </a:lnTo>
                <a:lnTo>
                  <a:pt x="3530" y="8998"/>
                </a:lnTo>
                <a:lnTo>
                  <a:pt x="3530" y="0"/>
                </a:lnTo>
                <a:lnTo>
                  <a:pt x="3530" y="0"/>
                </a:lnTo>
                <a:close/>
                <a:moveTo>
                  <a:pt x="18051" y="0"/>
                </a:moveTo>
                <a:lnTo>
                  <a:pt x="18051" y="21600"/>
                </a:lnTo>
                <a:lnTo>
                  <a:pt x="20992" y="12600"/>
                </a:lnTo>
                <a:lnTo>
                  <a:pt x="18639" y="12600"/>
                </a:lnTo>
                <a:lnTo>
                  <a:pt x="18639" y="8998"/>
                </a:lnTo>
                <a:lnTo>
                  <a:pt x="20992" y="8998"/>
                </a:lnTo>
                <a:lnTo>
                  <a:pt x="18051" y="0"/>
                </a:lnTo>
                <a:lnTo>
                  <a:pt x="18051" y="0"/>
                </a:lnTo>
                <a:close/>
                <a:moveTo>
                  <a:pt x="3530" y="8998"/>
                </a:moveTo>
                <a:lnTo>
                  <a:pt x="2941" y="8998"/>
                </a:lnTo>
                <a:lnTo>
                  <a:pt x="2941" y="12600"/>
                </a:lnTo>
                <a:lnTo>
                  <a:pt x="3530" y="12600"/>
                </a:lnTo>
                <a:lnTo>
                  <a:pt x="3530" y="8998"/>
                </a:lnTo>
                <a:lnTo>
                  <a:pt x="3530" y="8998"/>
                </a:lnTo>
                <a:close/>
                <a:moveTo>
                  <a:pt x="18051" y="8998"/>
                </a:moveTo>
                <a:lnTo>
                  <a:pt x="3530" y="8998"/>
                </a:lnTo>
                <a:lnTo>
                  <a:pt x="3530" y="12600"/>
                </a:lnTo>
                <a:lnTo>
                  <a:pt x="18051" y="12600"/>
                </a:lnTo>
                <a:lnTo>
                  <a:pt x="18051" y="8998"/>
                </a:lnTo>
                <a:lnTo>
                  <a:pt x="18051" y="8998"/>
                </a:lnTo>
                <a:close/>
                <a:moveTo>
                  <a:pt x="20992" y="8998"/>
                </a:moveTo>
                <a:lnTo>
                  <a:pt x="18639" y="8998"/>
                </a:lnTo>
                <a:lnTo>
                  <a:pt x="18639" y="12600"/>
                </a:lnTo>
                <a:lnTo>
                  <a:pt x="20992" y="12600"/>
                </a:lnTo>
                <a:lnTo>
                  <a:pt x="21581" y="10800"/>
                </a:lnTo>
                <a:lnTo>
                  <a:pt x="20992" y="8998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20" name="曲线"/>
          <p:cNvSpPr/>
          <p:nvPr/>
        </p:nvSpPr>
        <p:spPr>
          <a:xfrm>
            <a:off x="1034796" y="3681984"/>
            <a:ext cx="925830" cy="76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9822" y="0"/>
                </a:moveTo>
                <a:lnTo>
                  <a:pt x="19822" y="21600"/>
                </a:lnTo>
                <a:lnTo>
                  <a:pt x="21303" y="12600"/>
                </a:lnTo>
                <a:lnTo>
                  <a:pt x="20118" y="12600"/>
                </a:lnTo>
                <a:lnTo>
                  <a:pt x="20118" y="8998"/>
                </a:lnTo>
                <a:lnTo>
                  <a:pt x="21303" y="8998"/>
                </a:lnTo>
                <a:lnTo>
                  <a:pt x="19822" y="0"/>
                </a:lnTo>
                <a:lnTo>
                  <a:pt x="19822" y="0"/>
                </a:lnTo>
                <a:close/>
                <a:moveTo>
                  <a:pt x="19822" y="8998"/>
                </a:moveTo>
                <a:lnTo>
                  <a:pt x="0" y="8998"/>
                </a:lnTo>
                <a:lnTo>
                  <a:pt x="0" y="12600"/>
                </a:lnTo>
                <a:lnTo>
                  <a:pt x="19822" y="12600"/>
                </a:lnTo>
                <a:lnTo>
                  <a:pt x="19822" y="8998"/>
                </a:lnTo>
                <a:lnTo>
                  <a:pt x="19822" y="8998"/>
                </a:lnTo>
                <a:close/>
                <a:moveTo>
                  <a:pt x="21303" y="8998"/>
                </a:moveTo>
                <a:lnTo>
                  <a:pt x="20118" y="8998"/>
                </a:lnTo>
                <a:lnTo>
                  <a:pt x="20118" y="12600"/>
                </a:lnTo>
                <a:lnTo>
                  <a:pt x="21303" y="12600"/>
                </a:lnTo>
                <a:lnTo>
                  <a:pt x="21598" y="10800"/>
                </a:lnTo>
                <a:lnTo>
                  <a:pt x="21303" y="8998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21" name="矩形"/>
          <p:cNvSpPr/>
          <p:nvPr/>
        </p:nvSpPr>
        <p:spPr>
          <a:xfrm>
            <a:off x="1237284" y="3740531"/>
            <a:ext cx="534670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&gt;5cm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122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pPr marL="25400"/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1127" name="矩形"/>
          <p:cNvSpPr/>
          <p:nvPr/>
        </p:nvSpPr>
        <p:spPr>
          <a:xfrm>
            <a:off x="699008" y="350265"/>
            <a:ext cx="3683635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四、消防安全标志设置方法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28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29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30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31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32" name="矩形"/>
          <p:cNvSpPr/>
          <p:nvPr/>
        </p:nvSpPr>
        <p:spPr>
          <a:xfrm>
            <a:off x="9287256" y="1357884"/>
            <a:ext cx="1320165" cy="1580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4.2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消防安全  标志间隙 </a:t>
            </a:r>
            <a:r>
              <a:rPr lang="en-US" altLang="zh-CN" sz="2000" b="0" i="0" u="none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设置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33" name="矩形"/>
          <p:cNvSpPr/>
          <p:nvPr/>
        </p:nvSpPr>
        <p:spPr>
          <a:xfrm>
            <a:off x="5170170" y="2392934"/>
            <a:ext cx="3630293" cy="22955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两个或多个三角形(圆形)标  </a:t>
            </a: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志牌或三角形、圆形、正  方形标志牌共同设置在同  </a:t>
            </a:r>
            <a:r>
              <a:rPr lang="zh-CN" altLang="en-US" sz="2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一标志杆时，各标志牌之  </a:t>
            </a: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间的间隙不应小于</a:t>
            </a:r>
            <a:r>
              <a:rPr lang="en-US" altLang="zh-CN" sz="32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5cm</a:t>
            </a: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，  如图所示。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34" name="曲线"/>
          <p:cNvSpPr/>
          <p:nvPr/>
        </p:nvSpPr>
        <p:spPr>
          <a:xfrm>
            <a:off x="4907279" y="2433828"/>
            <a:ext cx="86995" cy="3492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4"/>
                </a:moveTo>
                <a:lnTo>
                  <a:pt x="21567" y="21584"/>
                </a:lnTo>
                <a:lnTo>
                  <a:pt x="21567" y="0"/>
                </a:lnTo>
                <a:lnTo>
                  <a:pt x="0" y="0"/>
                </a:lnTo>
                <a:lnTo>
                  <a:pt x="0" y="21584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35" name="曲线"/>
          <p:cNvSpPr/>
          <p:nvPr/>
        </p:nvSpPr>
        <p:spPr>
          <a:xfrm>
            <a:off x="2398776" y="4672584"/>
            <a:ext cx="12700" cy="137477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0949" y="21599"/>
                </a:lnTo>
              </a:path>
            </a:pathLst>
          </a:custGeom>
          <a:noFill/>
          <a:ln w="76200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36" name="曲线"/>
          <p:cNvSpPr/>
          <p:nvPr/>
        </p:nvSpPr>
        <p:spPr>
          <a:xfrm>
            <a:off x="3534155" y="2801112"/>
            <a:ext cx="76200" cy="36512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8998" y="17077"/>
                </a:moveTo>
                <a:lnTo>
                  <a:pt x="0" y="17077"/>
                </a:lnTo>
                <a:lnTo>
                  <a:pt x="10800" y="21583"/>
                </a:lnTo>
                <a:lnTo>
                  <a:pt x="19798" y="17827"/>
                </a:lnTo>
                <a:lnTo>
                  <a:pt x="8998" y="17827"/>
                </a:lnTo>
                <a:lnTo>
                  <a:pt x="8998" y="17077"/>
                </a:lnTo>
                <a:lnTo>
                  <a:pt x="8998" y="17077"/>
                </a:lnTo>
                <a:close/>
                <a:moveTo>
                  <a:pt x="12600" y="3756"/>
                </a:moveTo>
                <a:lnTo>
                  <a:pt x="8998" y="3756"/>
                </a:lnTo>
                <a:lnTo>
                  <a:pt x="8998" y="17827"/>
                </a:lnTo>
                <a:lnTo>
                  <a:pt x="12600" y="17827"/>
                </a:lnTo>
                <a:lnTo>
                  <a:pt x="12600" y="3756"/>
                </a:lnTo>
                <a:lnTo>
                  <a:pt x="12600" y="3756"/>
                </a:lnTo>
                <a:close/>
                <a:moveTo>
                  <a:pt x="21600" y="17077"/>
                </a:moveTo>
                <a:lnTo>
                  <a:pt x="12600" y="17077"/>
                </a:lnTo>
                <a:lnTo>
                  <a:pt x="12600" y="17827"/>
                </a:lnTo>
                <a:lnTo>
                  <a:pt x="19798" y="17827"/>
                </a:lnTo>
                <a:lnTo>
                  <a:pt x="21600" y="17077"/>
                </a:lnTo>
                <a:lnTo>
                  <a:pt x="21600" y="17077"/>
                </a:lnTo>
                <a:close/>
                <a:moveTo>
                  <a:pt x="10800" y="0"/>
                </a:moveTo>
                <a:lnTo>
                  <a:pt x="0" y="4507"/>
                </a:lnTo>
                <a:lnTo>
                  <a:pt x="8998" y="4507"/>
                </a:lnTo>
                <a:lnTo>
                  <a:pt x="8998" y="3756"/>
                </a:lnTo>
                <a:lnTo>
                  <a:pt x="19798" y="3756"/>
                </a:lnTo>
                <a:lnTo>
                  <a:pt x="10800" y="0"/>
                </a:lnTo>
                <a:lnTo>
                  <a:pt x="10800" y="0"/>
                </a:lnTo>
                <a:close/>
                <a:moveTo>
                  <a:pt x="19798" y="3756"/>
                </a:moveTo>
                <a:lnTo>
                  <a:pt x="12600" y="3756"/>
                </a:lnTo>
                <a:lnTo>
                  <a:pt x="12600" y="4507"/>
                </a:lnTo>
                <a:lnTo>
                  <a:pt x="21600" y="4507"/>
                </a:lnTo>
                <a:lnTo>
                  <a:pt x="19798" y="3756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37" name="矩形"/>
          <p:cNvSpPr/>
          <p:nvPr/>
        </p:nvSpPr>
        <p:spPr>
          <a:xfrm>
            <a:off x="1670304" y="3185159"/>
            <a:ext cx="1481328" cy="148132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38" name="曲线"/>
          <p:cNvSpPr/>
          <p:nvPr/>
        </p:nvSpPr>
        <p:spPr>
          <a:xfrm>
            <a:off x="2418588" y="2820924"/>
            <a:ext cx="0" cy="34607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76200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39" name="曲线"/>
          <p:cNvSpPr/>
          <p:nvPr/>
        </p:nvSpPr>
        <p:spPr>
          <a:xfrm>
            <a:off x="1676400" y="1484376"/>
            <a:ext cx="1529080" cy="131699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10795" y="0"/>
                </a:lnTo>
                <a:lnTo>
                  <a:pt x="21592" y="21595"/>
                </a:lnTo>
                <a:lnTo>
                  <a:pt x="0" y="21595"/>
                </a:lnTo>
                <a:close/>
              </a:path>
            </a:pathLst>
          </a:custGeom>
          <a:noFill/>
          <a:ln w="12192" cap="flat" cmpd="sng">
            <a:solidFill>
              <a:srgbClr val="41709C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40" name="矩形"/>
          <p:cNvSpPr/>
          <p:nvPr/>
        </p:nvSpPr>
        <p:spPr>
          <a:xfrm>
            <a:off x="2217166" y="2102612"/>
            <a:ext cx="1991359" cy="7810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50" b="1" i="0" u="none" strike="noStrike" kern="1200" cap="none" spc="10" baseline="0">
                <a:solidFill>
                  <a:srgbClr val="004E96"/>
                </a:solidFill>
                <a:latin typeface="Microsoft JhengHei" panose="020B0604030504040204" charset="-120"/>
                <a:ea typeface="宋体" panose="02010600030101010101" pitchFamily="2" charset="-122"/>
                <a:cs typeface="Microsoft JhengHei" panose="020B0604030504040204" charset="-120"/>
              </a:rPr>
              <a:t>警告  标志</a:t>
            </a: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Microsoft JhengHei" panose="020B0604030504040204" charset="-120"/>
              <a:ea typeface="宋体" panose="02010600030101010101" pitchFamily="2" charset="-122"/>
              <a:cs typeface="Microsoft JhengHei" panose="020B0604030504040204" charset="-12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8097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68755" algn="l"/>
              </a:tabLst>
            </a:pPr>
            <a:r>
              <a:rPr lang="en-US" altLang="zh-CN" sz="1800" b="0" i="0" u="sng" strike="noStrike" kern="1200" cap="none" spc="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	&gt;5</a:t>
            </a:r>
            <a:r>
              <a:rPr lang="en-US" altLang="zh-CN" sz="1800" b="0" i="0" u="none" strike="noStrike" kern="1200" cap="none" spc="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cm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141" name="曲线"/>
          <p:cNvSpPr/>
          <p:nvPr/>
        </p:nvSpPr>
        <p:spPr>
          <a:xfrm>
            <a:off x="2679192" y="2801112"/>
            <a:ext cx="1261745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6096" cap="flat" cmpd="sng">
            <a:solidFill>
              <a:srgbClr val="5B9BD4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42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pPr marL="25400"/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1147" name="矩形"/>
          <p:cNvSpPr/>
          <p:nvPr/>
        </p:nvSpPr>
        <p:spPr>
          <a:xfrm>
            <a:off x="699008" y="350265"/>
            <a:ext cx="3683635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四、消防安全标志设置方法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48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49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50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51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52" name="矩形"/>
          <p:cNvSpPr/>
          <p:nvPr/>
        </p:nvSpPr>
        <p:spPr>
          <a:xfrm>
            <a:off x="9287256" y="1357884"/>
            <a:ext cx="1320165" cy="1580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4657" rIns="0" bIns="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altLang="zh-CN" sz="17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049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4.2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消防安全  标志间隙 </a:t>
            </a:r>
            <a:r>
              <a:rPr lang="en-US" altLang="zh-CN" sz="2000" b="0" i="0" u="none" strike="noStrike" kern="1200" cap="none" spc="-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设置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3" name="矩形"/>
          <p:cNvSpPr/>
          <p:nvPr/>
        </p:nvSpPr>
        <p:spPr>
          <a:xfrm>
            <a:off x="5133594" y="2642870"/>
            <a:ext cx="3073400" cy="18097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两个正方形的标志牌设  置在一个标志杆上时，  </a:t>
            </a:r>
            <a:r>
              <a:rPr lang="zh-CN" altLang="en-US" sz="24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两者之间的间隙不应小  于标志公称尺寸的0.2  </a:t>
            </a: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倍，如图所示。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54" name="曲线"/>
          <p:cNvSpPr/>
          <p:nvPr/>
        </p:nvSpPr>
        <p:spPr>
          <a:xfrm>
            <a:off x="4907279" y="2676144"/>
            <a:ext cx="86995" cy="3492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84"/>
                </a:moveTo>
                <a:lnTo>
                  <a:pt x="21567" y="21584"/>
                </a:lnTo>
                <a:lnTo>
                  <a:pt x="21567" y="0"/>
                </a:lnTo>
                <a:lnTo>
                  <a:pt x="0" y="0"/>
                </a:lnTo>
                <a:lnTo>
                  <a:pt x="0" y="21584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55" name="曲线"/>
          <p:cNvSpPr/>
          <p:nvPr/>
        </p:nvSpPr>
        <p:spPr>
          <a:xfrm>
            <a:off x="3534155" y="2830068"/>
            <a:ext cx="76200" cy="36512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8998" y="17077"/>
                </a:moveTo>
                <a:lnTo>
                  <a:pt x="0" y="17077"/>
                </a:lnTo>
                <a:lnTo>
                  <a:pt x="10800" y="21583"/>
                </a:lnTo>
                <a:lnTo>
                  <a:pt x="19798" y="17827"/>
                </a:lnTo>
                <a:lnTo>
                  <a:pt x="8998" y="17827"/>
                </a:lnTo>
                <a:lnTo>
                  <a:pt x="8998" y="17077"/>
                </a:lnTo>
                <a:lnTo>
                  <a:pt x="8998" y="17077"/>
                </a:lnTo>
                <a:close/>
                <a:moveTo>
                  <a:pt x="12600" y="3756"/>
                </a:moveTo>
                <a:lnTo>
                  <a:pt x="8998" y="3756"/>
                </a:lnTo>
                <a:lnTo>
                  <a:pt x="8998" y="17827"/>
                </a:lnTo>
                <a:lnTo>
                  <a:pt x="12600" y="17827"/>
                </a:lnTo>
                <a:lnTo>
                  <a:pt x="12600" y="3756"/>
                </a:lnTo>
                <a:lnTo>
                  <a:pt x="12600" y="3756"/>
                </a:lnTo>
                <a:close/>
                <a:moveTo>
                  <a:pt x="21600" y="17077"/>
                </a:moveTo>
                <a:lnTo>
                  <a:pt x="12600" y="17077"/>
                </a:lnTo>
                <a:lnTo>
                  <a:pt x="12600" y="17827"/>
                </a:lnTo>
                <a:lnTo>
                  <a:pt x="19798" y="17827"/>
                </a:lnTo>
                <a:lnTo>
                  <a:pt x="21600" y="17077"/>
                </a:lnTo>
                <a:lnTo>
                  <a:pt x="21600" y="17077"/>
                </a:lnTo>
                <a:close/>
                <a:moveTo>
                  <a:pt x="10800" y="0"/>
                </a:moveTo>
                <a:lnTo>
                  <a:pt x="0" y="4507"/>
                </a:lnTo>
                <a:lnTo>
                  <a:pt x="8998" y="4507"/>
                </a:lnTo>
                <a:lnTo>
                  <a:pt x="8998" y="3756"/>
                </a:lnTo>
                <a:lnTo>
                  <a:pt x="19798" y="3756"/>
                </a:lnTo>
                <a:lnTo>
                  <a:pt x="10800" y="0"/>
                </a:lnTo>
                <a:lnTo>
                  <a:pt x="10800" y="0"/>
                </a:lnTo>
                <a:close/>
                <a:moveTo>
                  <a:pt x="19798" y="3756"/>
                </a:moveTo>
                <a:lnTo>
                  <a:pt x="12600" y="3756"/>
                </a:lnTo>
                <a:lnTo>
                  <a:pt x="12600" y="4507"/>
                </a:lnTo>
                <a:lnTo>
                  <a:pt x="21600" y="4507"/>
                </a:lnTo>
                <a:lnTo>
                  <a:pt x="19798" y="3756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56" name="矩形"/>
          <p:cNvSpPr/>
          <p:nvPr/>
        </p:nvSpPr>
        <p:spPr>
          <a:xfrm>
            <a:off x="3903577" y="2875153"/>
            <a:ext cx="309245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.2a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157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pPr marL="25400"/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graphicFrame>
        <p:nvGraphicFramePr>
          <p:cNvPr id="1158" name="表格"/>
          <p:cNvGraphicFramePr>
            <a:graphicFrameLocks noGrp="1"/>
          </p:cNvGraphicFramePr>
          <p:nvPr/>
        </p:nvGraphicFramePr>
        <p:xfrm>
          <a:off x="1801367" y="1542288"/>
          <a:ext cx="2133536" cy="4349698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604266"/>
                <a:gridCol w="666699"/>
                <a:gridCol w="862571"/>
              </a:tblGrid>
              <a:tr h="1272565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800" b="0" i="0" u="none" strike="noStrike" kern="0" cap="none" spc="0" baseline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600" b="0" i="0" u="none" strike="noStrike" kern="0" cap="none" spc="0" baseline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16891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i="0" u="none" strike="noStrike" kern="0" cap="none" spc="10" baseline="0">
                          <a:solidFill>
                            <a:srgbClr val="004E96"/>
                          </a:solidFill>
                          <a:latin typeface="Microsoft JhengHei" panose="020B0604030504040204" charset="-120"/>
                          <a:ea typeface="宋体" panose="02010600030101010101" pitchFamily="2" charset="-122"/>
                          <a:cs typeface="Microsoft JhengHei" panose="020B0604030504040204" charset="-120"/>
                        </a:rPr>
                        <a:t>提示标志</a:t>
                      </a: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Microsoft JhengHei" panose="020B0604030504040204" charset="-120"/>
                        <a:ea typeface="宋体" panose="02010600030101010101" pitchFamily="2" charset="-122"/>
                        <a:cs typeface="Microsoft JhengHei" panose="020B0604030504040204" charset="-120"/>
                      </a:endParaRPr>
                    </a:p>
                  </a:txBody>
                  <a:tcPr marL="0" marR="0" marT="0" marB="0">
                    <a:lnL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>
                    <a:lnL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Microsoft JhengHei" panose="020B0604030504040204" charset="-120"/>
                        <a:ea typeface="宋体" panose="02010600030101010101" pitchFamily="2" charset="-122"/>
                        <a:cs typeface="Microsoft JhengHei" panose="020B0604030504040204" charset="-120"/>
                      </a:endParaRPr>
                    </a:p>
                  </a:txBody>
                  <a:tcPr marL="0" marR="0" marT="0" marB="0">
                    <a:lnL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096">
                      <a:solidFill>
                        <a:srgbClr val="5B9BD4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950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Microsoft JhengHei" panose="020B0604030504040204" charset="-120"/>
                        <a:ea typeface="宋体" panose="02010600030101010101" pitchFamily="2" charset="-122"/>
                        <a:cs typeface="Microsoft JhengHei" panose="020B0604030504040204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76200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0" cap="none" spc="0" baseline="0">
                          <a:solidFill>
                            <a:srgbClr val="004E96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&gt;0</a:t>
                      </a: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>
                    <a:lnL w="76200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272565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800" b="0" i="0" u="none" strike="noStrike" kern="0" cap="none" spc="0" baseline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600" b="0" i="0" u="none" strike="noStrike" kern="0" cap="none" spc="0" baseline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16891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i="0" u="none" strike="noStrike" kern="0" cap="none" spc="10" baseline="0">
                          <a:solidFill>
                            <a:srgbClr val="004E96"/>
                          </a:solidFill>
                          <a:latin typeface="Microsoft JhengHei" panose="020B0604030504040204" charset="-120"/>
                          <a:ea typeface="宋体" panose="02010600030101010101" pitchFamily="2" charset="-122"/>
                          <a:cs typeface="Microsoft JhengHei" panose="020B0604030504040204" charset="-120"/>
                        </a:rPr>
                        <a:t>提示标志</a:t>
                      </a: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Microsoft JhengHei" panose="020B0604030504040204" charset="-120"/>
                        <a:ea typeface="宋体" panose="02010600030101010101" pitchFamily="2" charset="-122"/>
                        <a:cs typeface="Microsoft JhengHei" panose="020B0604030504040204" charset="-120"/>
                      </a:endParaRPr>
                    </a:p>
                  </a:txBody>
                  <a:tcPr marL="0" marR="0" marT="0" marB="0">
                    <a:lnL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>
                    <a:lnL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Microsoft JhengHei" panose="020B0604030504040204" charset="-120"/>
                        <a:ea typeface="宋体" panose="02010600030101010101" pitchFamily="2" charset="-122"/>
                        <a:cs typeface="Microsoft JhengHei" panose="020B0604030504040204" charset="-120"/>
                      </a:endParaRPr>
                    </a:p>
                  </a:txBody>
                  <a:tcPr marL="0" marR="0" marT="0" marB="0">
                    <a:lnL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096">
                      <a:solidFill>
                        <a:srgbClr val="5B9BD4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506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Microsoft JhengHei" panose="020B0604030504040204" charset="-120"/>
                        <a:ea typeface="宋体" panose="02010600030101010101" pitchFamily="2" charset="-122"/>
                        <a:cs typeface="Microsoft JhengHei" panose="020B0604030504040204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192">
                      <a:solidFill>
                        <a:srgbClr val="004E96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chemeClr val="tx1"/>
                        </a:solidFill>
                        <a:latin typeface="Microsoft JhengHei" panose="020B0604030504040204" charset="-120"/>
                        <a:ea typeface="宋体" panose="02010600030101010101" pitchFamily="2" charset="-122"/>
                        <a:cs typeface="Microsoft JhengHei" panose="020B0604030504040204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矩形"/>
          <p:cNvSpPr/>
          <p:nvPr/>
        </p:nvSpPr>
        <p:spPr>
          <a:xfrm>
            <a:off x="9167621" y="829691"/>
            <a:ext cx="1015365" cy="7016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3619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过渡页</a:t>
            </a: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Transition</a:t>
            </a:r>
            <a:r>
              <a:rPr lang="en-US" altLang="zh-CN" sz="1600" b="0" i="0" u="none" strike="noStrike" kern="1200" cap="none" spc="-12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 </a:t>
            </a:r>
            <a:r>
              <a:rPr lang="en-US" altLang="zh-CN" sz="1600" b="0" i="0" u="none" strike="noStrike" kern="1200" cap="none" spc="-1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Page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gency FB" charset="0"/>
              <a:ea typeface="宋体" panose="02010600030101010101" pitchFamily="2" charset="-122"/>
              <a:cs typeface="Agency FB" charset="0"/>
            </a:endParaRPr>
          </a:p>
        </p:txBody>
      </p:sp>
      <p:sp>
        <p:nvSpPr>
          <p:cNvPr id="1163" name="矩形"/>
          <p:cNvSpPr/>
          <p:nvPr/>
        </p:nvSpPr>
        <p:spPr>
          <a:xfrm>
            <a:off x="3012439" y="2740659"/>
            <a:ext cx="5434330" cy="48577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第五章</a:t>
            </a:r>
            <a:r>
              <a:rPr lang="en-US" altLang="zh-CN" sz="3200" b="1" i="0" u="none" strike="noStrike" kern="1200" cap="none" spc="-7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3200" b="1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消防安全疏散图的优化</a:t>
            </a:r>
            <a:endParaRPr lang="zh-CN" altLang="en-US" sz="32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矩形"/>
          <p:cNvSpPr/>
          <p:nvPr/>
        </p:nvSpPr>
        <p:spPr>
          <a:xfrm>
            <a:off x="10350500" y="6014415"/>
            <a:ext cx="251458" cy="2381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37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  <p:sp>
        <p:nvSpPr>
          <p:cNvPr id="1168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1169" name="矩形"/>
          <p:cNvSpPr/>
          <p:nvPr/>
        </p:nvSpPr>
        <p:spPr>
          <a:xfrm>
            <a:off x="699008" y="350265"/>
            <a:ext cx="3683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五、消防安全疏散图的优化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70" name="矩形"/>
          <p:cNvSpPr/>
          <p:nvPr/>
        </p:nvSpPr>
        <p:spPr>
          <a:xfrm>
            <a:off x="860856" y="1009523"/>
            <a:ext cx="3454400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请各位先看一下如下消防疏散图：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71" name="曲线"/>
          <p:cNvSpPr/>
          <p:nvPr/>
        </p:nvSpPr>
        <p:spPr>
          <a:xfrm>
            <a:off x="5536691" y="5763768"/>
            <a:ext cx="2022475" cy="2927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0"/>
                </a:moveTo>
                <a:lnTo>
                  <a:pt x="21597" y="21590"/>
                </a:lnTo>
                <a:lnTo>
                  <a:pt x="2159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FBDFB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72" name="矩形"/>
          <p:cNvSpPr/>
          <p:nvPr/>
        </p:nvSpPr>
        <p:spPr>
          <a:xfrm>
            <a:off x="5616702" y="5852566"/>
            <a:ext cx="385445" cy="1047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700" b="1" i="0" u="none" strike="noStrike" kern="1200" cap="none" spc="0" baseline="0">
                <a:solidFill>
                  <a:srgbClr val="161616"/>
                </a:solidFill>
                <a:latin typeface="Meiryo" panose="020B0604030504040204" charset="-128"/>
                <a:ea typeface="宋体" panose="02010600030101010101" pitchFamily="2" charset="-122"/>
                <a:cs typeface="Meiryo" panose="020B0604030504040204" charset="-128"/>
              </a:rPr>
              <a:t>安全出口</a:t>
            </a:r>
            <a:endParaRPr lang="zh-CN" altLang="en-US" sz="700" b="0" i="0" u="none" strike="noStrike" kern="1200" cap="none" spc="0" baseline="0">
              <a:solidFill>
                <a:schemeClr val="tx1"/>
              </a:solidFill>
              <a:latin typeface="Meiryo" panose="020B0604030504040204" charset="-128"/>
              <a:ea typeface="宋体" panose="02010600030101010101" pitchFamily="2" charset="-122"/>
              <a:cs typeface="Meiryo" panose="020B0604030504040204" charset="-128"/>
            </a:endParaRPr>
          </a:p>
        </p:txBody>
      </p:sp>
      <p:sp>
        <p:nvSpPr>
          <p:cNvPr id="1173" name="矩形"/>
          <p:cNvSpPr/>
          <p:nvPr/>
        </p:nvSpPr>
        <p:spPr>
          <a:xfrm>
            <a:off x="1719072" y="1565147"/>
            <a:ext cx="7149081" cy="482041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74" name="曲线"/>
          <p:cNvSpPr/>
          <p:nvPr/>
        </p:nvSpPr>
        <p:spPr>
          <a:xfrm>
            <a:off x="1862327" y="5972556"/>
            <a:ext cx="1545589" cy="29146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71"/>
                </a:moveTo>
                <a:lnTo>
                  <a:pt x="21595" y="21571"/>
                </a:lnTo>
                <a:lnTo>
                  <a:pt x="21595" y="0"/>
                </a:lnTo>
                <a:lnTo>
                  <a:pt x="0" y="0"/>
                </a:lnTo>
                <a:lnTo>
                  <a:pt x="0" y="21571"/>
                </a:lnTo>
                <a:close/>
              </a:path>
            </a:pathLst>
          </a:custGeom>
          <a:solidFill>
            <a:srgbClr val="FBDFB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75" name="曲线"/>
          <p:cNvSpPr/>
          <p:nvPr/>
        </p:nvSpPr>
        <p:spPr>
          <a:xfrm>
            <a:off x="6649211" y="5917691"/>
            <a:ext cx="2077720" cy="30035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0"/>
                </a:moveTo>
                <a:lnTo>
                  <a:pt x="21593" y="21590"/>
                </a:lnTo>
                <a:lnTo>
                  <a:pt x="21593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FBDFB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76" name="矩形"/>
          <p:cNvSpPr/>
          <p:nvPr/>
        </p:nvSpPr>
        <p:spPr>
          <a:xfrm>
            <a:off x="6754748" y="6038594"/>
            <a:ext cx="434340" cy="1143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b="1" i="0" u="none" strike="noStrike" kern="1200" cap="none" spc="0" baseline="0">
                <a:solidFill>
                  <a:srgbClr val="161616"/>
                </a:solidFill>
                <a:latin typeface="Microsoft JhengHei" panose="020B0604030504040204" charset="-120"/>
                <a:ea typeface="宋体" panose="02010600030101010101" pitchFamily="2" charset="-122"/>
                <a:cs typeface="Microsoft JhengHei" panose="020B0604030504040204" charset="-120"/>
              </a:rPr>
              <a:t>安全出口</a:t>
            </a:r>
            <a:endParaRPr lang="zh-CN" altLang="en-US" sz="800" b="0" i="0" u="none" strike="noStrike" kern="1200" cap="none" spc="0" baseline="0">
              <a:solidFill>
                <a:schemeClr val="tx1"/>
              </a:solidFill>
              <a:latin typeface="Microsoft JhengHei" panose="020B0604030504040204" charset="-120"/>
              <a:ea typeface="宋体" panose="02010600030101010101" pitchFamily="2" charset="-122"/>
              <a:cs typeface="Microsoft JhengHei" panose="020B0604030504040204" charset="-120"/>
            </a:endParaRPr>
          </a:p>
        </p:txBody>
      </p:sp>
      <p:sp>
        <p:nvSpPr>
          <p:cNvPr id="1177" name="矩形"/>
          <p:cNvSpPr/>
          <p:nvPr/>
        </p:nvSpPr>
        <p:spPr>
          <a:xfrm>
            <a:off x="1461516" y="1565147"/>
            <a:ext cx="8063482" cy="48585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78" name="曲线"/>
          <p:cNvSpPr/>
          <p:nvPr/>
        </p:nvSpPr>
        <p:spPr>
          <a:xfrm>
            <a:off x="1627632" y="3698748"/>
            <a:ext cx="429893" cy="80327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5" y="0"/>
                </a:moveTo>
                <a:lnTo>
                  <a:pt x="7678" y="456"/>
                </a:lnTo>
                <a:lnTo>
                  <a:pt x="4919" y="1738"/>
                </a:lnTo>
                <a:lnTo>
                  <a:pt x="3714" y="2649"/>
                </a:lnTo>
                <a:lnTo>
                  <a:pt x="2648" y="3714"/>
                </a:lnTo>
                <a:lnTo>
                  <a:pt x="1740" y="4918"/>
                </a:lnTo>
                <a:lnTo>
                  <a:pt x="1003" y="6245"/>
                </a:lnTo>
                <a:lnTo>
                  <a:pt x="457" y="7680"/>
                </a:lnTo>
                <a:lnTo>
                  <a:pt x="117" y="9201"/>
                </a:lnTo>
                <a:lnTo>
                  <a:pt x="0" y="10797"/>
                </a:lnTo>
                <a:lnTo>
                  <a:pt x="117" y="12393"/>
                </a:lnTo>
                <a:lnTo>
                  <a:pt x="457" y="13916"/>
                </a:lnTo>
                <a:lnTo>
                  <a:pt x="1003" y="15350"/>
                </a:lnTo>
                <a:lnTo>
                  <a:pt x="1740" y="16676"/>
                </a:lnTo>
                <a:lnTo>
                  <a:pt x="2648" y="17881"/>
                </a:lnTo>
                <a:lnTo>
                  <a:pt x="3714" y="18946"/>
                </a:lnTo>
                <a:lnTo>
                  <a:pt x="4919" y="19856"/>
                </a:lnTo>
                <a:lnTo>
                  <a:pt x="7678" y="21138"/>
                </a:lnTo>
                <a:lnTo>
                  <a:pt x="10795" y="21595"/>
                </a:lnTo>
                <a:lnTo>
                  <a:pt x="12391" y="21478"/>
                </a:lnTo>
                <a:lnTo>
                  <a:pt x="15346" y="20592"/>
                </a:lnTo>
                <a:lnTo>
                  <a:pt x="17878" y="18946"/>
                </a:lnTo>
                <a:lnTo>
                  <a:pt x="18944" y="17881"/>
                </a:lnTo>
                <a:lnTo>
                  <a:pt x="19853" y="16676"/>
                </a:lnTo>
                <a:lnTo>
                  <a:pt x="20589" y="15350"/>
                </a:lnTo>
                <a:lnTo>
                  <a:pt x="21136" y="13916"/>
                </a:lnTo>
                <a:lnTo>
                  <a:pt x="21476" y="12393"/>
                </a:lnTo>
                <a:lnTo>
                  <a:pt x="21592" y="10797"/>
                </a:lnTo>
                <a:lnTo>
                  <a:pt x="21476" y="9201"/>
                </a:lnTo>
                <a:lnTo>
                  <a:pt x="21136" y="7680"/>
                </a:lnTo>
                <a:lnTo>
                  <a:pt x="20589" y="6245"/>
                </a:lnTo>
                <a:lnTo>
                  <a:pt x="19853" y="4918"/>
                </a:lnTo>
                <a:lnTo>
                  <a:pt x="18944" y="3714"/>
                </a:lnTo>
                <a:lnTo>
                  <a:pt x="17878" y="2649"/>
                </a:lnTo>
                <a:lnTo>
                  <a:pt x="16673" y="1738"/>
                </a:lnTo>
                <a:lnTo>
                  <a:pt x="13912" y="456"/>
                </a:lnTo>
                <a:lnTo>
                  <a:pt x="10795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79" name="曲线"/>
          <p:cNvSpPr/>
          <p:nvPr/>
        </p:nvSpPr>
        <p:spPr>
          <a:xfrm>
            <a:off x="8991600" y="3698748"/>
            <a:ext cx="429895" cy="80327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5" y="0"/>
                </a:moveTo>
                <a:lnTo>
                  <a:pt x="7679" y="456"/>
                </a:lnTo>
                <a:lnTo>
                  <a:pt x="4919" y="1738"/>
                </a:lnTo>
                <a:lnTo>
                  <a:pt x="3714" y="2649"/>
                </a:lnTo>
                <a:lnTo>
                  <a:pt x="2649" y="3714"/>
                </a:lnTo>
                <a:lnTo>
                  <a:pt x="1739" y="4918"/>
                </a:lnTo>
                <a:lnTo>
                  <a:pt x="1002" y="6245"/>
                </a:lnTo>
                <a:lnTo>
                  <a:pt x="456" y="7680"/>
                </a:lnTo>
                <a:lnTo>
                  <a:pt x="117" y="9201"/>
                </a:lnTo>
                <a:lnTo>
                  <a:pt x="0" y="10797"/>
                </a:lnTo>
                <a:lnTo>
                  <a:pt x="117" y="12393"/>
                </a:lnTo>
                <a:lnTo>
                  <a:pt x="456" y="13916"/>
                </a:lnTo>
                <a:lnTo>
                  <a:pt x="1002" y="15350"/>
                </a:lnTo>
                <a:lnTo>
                  <a:pt x="1739" y="16676"/>
                </a:lnTo>
                <a:lnTo>
                  <a:pt x="2649" y="17881"/>
                </a:lnTo>
                <a:lnTo>
                  <a:pt x="3714" y="18946"/>
                </a:lnTo>
                <a:lnTo>
                  <a:pt x="4919" y="19856"/>
                </a:lnTo>
                <a:lnTo>
                  <a:pt x="7679" y="21138"/>
                </a:lnTo>
                <a:lnTo>
                  <a:pt x="10795" y="21595"/>
                </a:lnTo>
                <a:lnTo>
                  <a:pt x="12390" y="21478"/>
                </a:lnTo>
                <a:lnTo>
                  <a:pt x="15346" y="20592"/>
                </a:lnTo>
                <a:lnTo>
                  <a:pt x="17879" y="18946"/>
                </a:lnTo>
                <a:lnTo>
                  <a:pt x="18944" y="17881"/>
                </a:lnTo>
                <a:lnTo>
                  <a:pt x="19852" y="16676"/>
                </a:lnTo>
                <a:lnTo>
                  <a:pt x="20589" y="15350"/>
                </a:lnTo>
                <a:lnTo>
                  <a:pt x="21136" y="13916"/>
                </a:lnTo>
                <a:lnTo>
                  <a:pt x="21476" y="12393"/>
                </a:lnTo>
                <a:lnTo>
                  <a:pt x="21593" y="10797"/>
                </a:lnTo>
                <a:lnTo>
                  <a:pt x="21476" y="9201"/>
                </a:lnTo>
                <a:lnTo>
                  <a:pt x="21136" y="7680"/>
                </a:lnTo>
                <a:lnTo>
                  <a:pt x="20589" y="6245"/>
                </a:lnTo>
                <a:lnTo>
                  <a:pt x="19852" y="4918"/>
                </a:lnTo>
                <a:lnTo>
                  <a:pt x="18944" y="3714"/>
                </a:lnTo>
                <a:lnTo>
                  <a:pt x="17879" y="2649"/>
                </a:lnTo>
                <a:lnTo>
                  <a:pt x="16673" y="1738"/>
                </a:lnTo>
                <a:lnTo>
                  <a:pt x="13912" y="456"/>
                </a:lnTo>
                <a:lnTo>
                  <a:pt x="10795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矩形"/>
          <p:cNvSpPr/>
          <p:nvPr/>
        </p:nvSpPr>
        <p:spPr>
          <a:xfrm>
            <a:off x="134077" y="454317"/>
            <a:ext cx="726636" cy="460094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84" name="曲线"/>
          <p:cNvSpPr/>
          <p:nvPr/>
        </p:nvSpPr>
        <p:spPr>
          <a:xfrm>
            <a:off x="810005" y="878586"/>
            <a:ext cx="9991091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38100" cap="flat" cmpd="sng">
            <a:solidFill>
              <a:srgbClr val="F9AB17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85" name="矩形"/>
          <p:cNvSpPr/>
          <p:nvPr/>
        </p:nvSpPr>
        <p:spPr>
          <a:xfrm>
            <a:off x="5049011" y="652272"/>
            <a:ext cx="5750051" cy="23469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86" name="矩形"/>
          <p:cNvSpPr/>
          <p:nvPr/>
        </p:nvSpPr>
        <p:spPr>
          <a:xfrm>
            <a:off x="10012679" y="5878068"/>
            <a:ext cx="786384" cy="6096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87" name="曲线"/>
          <p:cNvSpPr/>
          <p:nvPr/>
        </p:nvSpPr>
        <p:spPr>
          <a:xfrm>
            <a:off x="10066020" y="5893308"/>
            <a:ext cx="733425" cy="50291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88" y="0"/>
                </a:moveTo>
                <a:lnTo>
                  <a:pt x="7405" y="0"/>
                </a:lnTo>
                <a:lnTo>
                  <a:pt x="0" y="10800"/>
                </a:lnTo>
                <a:lnTo>
                  <a:pt x="7405" y="21599"/>
                </a:lnTo>
                <a:lnTo>
                  <a:pt x="21588" y="21599"/>
                </a:lnTo>
                <a:lnTo>
                  <a:pt x="21588" y="0"/>
                </a:lnTo>
                <a:close/>
              </a:path>
            </a:pathLst>
          </a:custGeom>
          <a:solidFill>
            <a:srgbClr val="F9AB17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88" name="矩形"/>
          <p:cNvSpPr/>
          <p:nvPr/>
        </p:nvSpPr>
        <p:spPr>
          <a:xfrm>
            <a:off x="9391650" y="177545"/>
            <a:ext cx="876935" cy="4286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-5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L</a:t>
            </a:r>
            <a:r>
              <a:rPr lang="en-US" altLang="zh-CN" sz="2800" b="1" i="0" u="none" strike="noStrike" kern="1200" cap="none" spc="-10" baseline="0">
                <a:solidFill>
                  <a:srgbClr val="004E96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OGO</a:t>
            </a: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189" name="矩形"/>
          <p:cNvSpPr/>
          <p:nvPr/>
        </p:nvSpPr>
        <p:spPr>
          <a:xfrm>
            <a:off x="894384" y="937006"/>
            <a:ext cx="3225798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再对比看一下如下消防疏散图：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90" name="矩形"/>
          <p:cNvSpPr/>
          <p:nvPr/>
        </p:nvSpPr>
        <p:spPr>
          <a:xfrm>
            <a:off x="1773935" y="1421892"/>
            <a:ext cx="7260335" cy="508406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91" name="矩形"/>
          <p:cNvSpPr/>
          <p:nvPr/>
        </p:nvSpPr>
        <p:spPr>
          <a:xfrm>
            <a:off x="699008" y="350265"/>
            <a:ext cx="3683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五、消防安全疏散图的优化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92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pPr marL="25400"/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"/>
          <p:cNvSpPr/>
          <p:nvPr/>
        </p:nvSpPr>
        <p:spPr>
          <a:xfrm>
            <a:off x="9167621" y="829691"/>
            <a:ext cx="1015365" cy="7016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3619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过渡页</a:t>
            </a: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Transition</a:t>
            </a:r>
            <a:r>
              <a:rPr lang="en-US" altLang="zh-CN" sz="1600" b="0" i="0" u="none" strike="noStrike" kern="1200" cap="none" spc="-12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 </a:t>
            </a:r>
            <a:r>
              <a:rPr lang="en-US" altLang="zh-CN" sz="1600" b="0" i="0" u="none" strike="noStrike" kern="1200" cap="none" spc="-1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Page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gency FB" charset="0"/>
              <a:ea typeface="宋体" panose="02010600030101010101" pitchFamily="2" charset="-122"/>
              <a:cs typeface="Agency FB" charset="0"/>
            </a:endParaRPr>
          </a:p>
        </p:txBody>
      </p:sp>
      <p:sp>
        <p:nvSpPr>
          <p:cNvPr id="93" name="矩形"/>
          <p:cNvSpPr/>
          <p:nvPr/>
        </p:nvSpPr>
        <p:spPr>
          <a:xfrm>
            <a:off x="3012439" y="2740659"/>
            <a:ext cx="5434966" cy="48577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第一章</a:t>
            </a:r>
            <a:r>
              <a:rPr lang="en-US" altLang="zh-CN" sz="3200" b="1" i="0" u="none" strike="noStrike" kern="1200" cap="none" spc="-7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3200" b="1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消防标志的组成和种类</a:t>
            </a:r>
            <a:endParaRPr lang="zh-CN" altLang="en-US" sz="32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4" name="矩形"/>
          <p:cNvSpPr/>
          <p:nvPr/>
        </p:nvSpPr>
        <p:spPr>
          <a:xfrm>
            <a:off x="3576954" y="3641979"/>
            <a:ext cx="4052570" cy="11582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9085" algn="l"/>
              </a:tabLst>
            </a:pP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•	</a:t>
            </a:r>
            <a:r>
              <a:rPr lang="en-US" altLang="zh-CN" sz="2000" b="0" i="0" u="none" strike="noStrike" kern="1200" cap="none" spc="-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1.1</a:t>
            </a:r>
            <a:r>
              <a:rPr lang="en-US" altLang="zh-CN" sz="2000" b="0" i="0" u="none" strike="noStrike" kern="1200" cap="none" spc="-6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消防安全标识的组成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299085" algn="l"/>
              </a:tabLst>
            </a:pP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•	</a:t>
            </a:r>
            <a:r>
              <a:rPr lang="en-US" altLang="zh-CN" sz="2000" b="0" i="0" u="none" strike="noStrike" kern="1200" cap="none" spc="-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1.2</a:t>
            </a:r>
            <a:r>
              <a:rPr lang="en-US" altLang="zh-CN" sz="2000" b="0" i="0" u="none" strike="noStrike" kern="1200" cap="none" spc="-7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消防安全标识色标组成及含义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None/>
              <a:tabLst>
                <a:tab pos="299085" algn="l"/>
              </a:tabLst>
            </a:pP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•	</a:t>
            </a:r>
            <a:r>
              <a:rPr lang="en-US" altLang="zh-CN" sz="2000" b="0" i="0" u="none" strike="noStrike" kern="1200" cap="none" spc="-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1.3</a:t>
            </a:r>
            <a:r>
              <a:rPr lang="en-US" altLang="zh-CN" sz="2000" b="0" i="0" u="none" strike="noStrike" kern="1200" cap="none" spc="-5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2000" b="0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消防安全标识功能分类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1197" name="矩形"/>
          <p:cNvSpPr/>
          <p:nvPr/>
        </p:nvSpPr>
        <p:spPr>
          <a:xfrm>
            <a:off x="953820" y="959231"/>
            <a:ext cx="2311400" cy="26669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消防疏散图的优化点：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98" name="矩形"/>
          <p:cNvSpPr/>
          <p:nvPr/>
        </p:nvSpPr>
        <p:spPr>
          <a:xfrm>
            <a:off x="2250948" y="1583436"/>
            <a:ext cx="6163056" cy="4314443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99" name="曲线"/>
          <p:cNvSpPr/>
          <p:nvPr/>
        </p:nvSpPr>
        <p:spPr>
          <a:xfrm>
            <a:off x="6358128" y="1644396"/>
            <a:ext cx="216535" cy="21653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3" y="0"/>
                </a:moveTo>
                <a:lnTo>
                  <a:pt x="6588" y="847"/>
                </a:lnTo>
                <a:lnTo>
                  <a:pt x="3158" y="3158"/>
                </a:lnTo>
                <a:lnTo>
                  <a:pt x="847" y="6589"/>
                </a:lnTo>
                <a:lnTo>
                  <a:pt x="0" y="10793"/>
                </a:lnTo>
                <a:lnTo>
                  <a:pt x="847" y="14997"/>
                </a:lnTo>
                <a:lnTo>
                  <a:pt x="3158" y="18427"/>
                </a:lnTo>
                <a:lnTo>
                  <a:pt x="6588" y="20738"/>
                </a:lnTo>
                <a:lnTo>
                  <a:pt x="10793" y="21586"/>
                </a:lnTo>
                <a:lnTo>
                  <a:pt x="14996" y="20738"/>
                </a:lnTo>
                <a:lnTo>
                  <a:pt x="18427" y="18427"/>
                </a:lnTo>
                <a:lnTo>
                  <a:pt x="20739" y="14997"/>
                </a:lnTo>
                <a:lnTo>
                  <a:pt x="21587" y="10793"/>
                </a:lnTo>
                <a:lnTo>
                  <a:pt x="20739" y="6589"/>
                </a:lnTo>
                <a:lnTo>
                  <a:pt x="18427" y="3158"/>
                </a:lnTo>
                <a:lnTo>
                  <a:pt x="14996" y="847"/>
                </a:lnTo>
                <a:lnTo>
                  <a:pt x="10793" y="0"/>
                </a:lnTo>
                <a:close/>
              </a:path>
            </a:pathLst>
          </a:custGeom>
          <a:solidFill>
            <a:srgbClr val="F0A40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00" name="曲线"/>
          <p:cNvSpPr/>
          <p:nvPr/>
        </p:nvSpPr>
        <p:spPr>
          <a:xfrm>
            <a:off x="6358128" y="1644396"/>
            <a:ext cx="216535" cy="21653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3"/>
                </a:moveTo>
                <a:lnTo>
                  <a:pt x="847" y="6589"/>
                </a:lnTo>
                <a:lnTo>
                  <a:pt x="3158" y="3158"/>
                </a:lnTo>
                <a:lnTo>
                  <a:pt x="6588" y="847"/>
                </a:lnTo>
                <a:lnTo>
                  <a:pt x="10793" y="0"/>
                </a:lnTo>
                <a:lnTo>
                  <a:pt x="14996" y="847"/>
                </a:lnTo>
                <a:lnTo>
                  <a:pt x="18427" y="3158"/>
                </a:lnTo>
                <a:lnTo>
                  <a:pt x="20739" y="6589"/>
                </a:lnTo>
                <a:lnTo>
                  <a:pt x="21587" y="10793"/>
                </a:lnTo>
                <a:lnTo>
                  <a:pt x="20739" y="14997"/>
                </a:lnTo>
                <a:lnTo>
                  <a:pt x="18427" y="18427"/>
                </a:lnTo>
                <a:lnTo>
                  <a:pt x="14996" y="20738"/>
                </a:lnTo>
                <a:lnTo>
                  <a:pt x="10793" y="21586"/>
                </a:lnTo>
                <a:lnTo>
                  <a:pt x="6588" y="20738"/>
                </a:lnTo>
                <a:lnTo>
                  <a:pt x="3158" y="18427"/>
                </a:lnTo>
                <a:lnTo>
                  <a:pt x="847" y="14997"/>
                </a:lnTo>
                <a:lnTo>
                  <a:pt x="0" y="10793"/>
                </a:lnTo>
                <a:close/>
              </a:path>
            </a:pathLst>
          </a:custGeom>
          <a:noFill/>
          <a:ln w="9144" cap="flat" cmpd="sng">
            <a:solidFill>
              <a:srgbClr val="D9D9D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01" name="矩形"/>
          <p:cNvSpPr/>
          <p:nvPr/>
        </p:nvSpPr>
        <p:spPr>
          <a:xfrm>
            <a:off x="6381369" y="1613916"/>
            <a:ext cx="170813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FFFFFF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1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</p:txBody>
      </p:sp>
      <p:sp>
        <p:nvSpPr>
          <p:cNvPr id="1202" name="曲线"/>
          <p:cNvSpPr/>
          <p:nvPr/>
        </p:nvSpPr>
        <p:spPr>
          <a:xfrm>
            <a:off x="6740652" y="1752599"/>
            <a:ext cx="2084070" cy="9779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10798" y="0"/>
                </a:lnTo>
                <a:lnTo>
                  <a:pt x="10798" y="21571"/>
                </a:lnTo>
                <a:lnTo>
                  <a:pt x="21596" y="21571"/>
                </a:lnTo>
              </a:path>
            </a:pathLst>
          </a:custGeom>
          <a:noFill/>
          <a:ln w="9144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03" name="曲线"/>
          <p:cNvSpPr/>
          <p:nvPr/>
        </p:nvSpPr>
        <p:spPr>
          <a:xfrm>
            <a:off x="9031985" y="1375410"/>
            <a:ext cx="951230" cy="9499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6" y="0"/>
                </a:moveTo>
                <a:lnTo>
                  <a:pt x="9692" y="54"/>
                </a:lnTo>
                <a:lnTo>
                  <a:pt x="8619" y="218"/>
                </a:lnTo>
                <a:lnTo>
                  <a:pt x="7585" y="484"/>
                </a:lnTo>
                <a:lnTo>
                  <a:pt x="6593" y="847"/>
                </a:lnTo>
                <a:lnTo>
                  <a:pt x="5649" y="1303"/>
                </a:lnTo>
                <a:lnTo>
                  <a:pt x="4759" y="1843"/>
                </a:lnTo>
                <a:lnTo>
                  <a:pt x="3928" y="2464"/>
                </a:lnTo>
                <a:lnTo>
                  <a:pt x="3162" y="3162"/>
                </a:lnTo>
                <a:lnTo>
                  <a:pt x="2465" y="3928"/>
                </a:lnTo>
                <a:lnTo>
                  <a:pt x="1843" y="4758"/>
                </a:lnTo>
                <a:lnTo>
                  <a:pt x="1303" y="5648"/>
                </a:lnTo>
                <a:lnTo>
                  <a:pt x="848" y="6593"/>
                </a:lnTo>
                <a:lnTo>
                  <a:pt x="485" y="7584"/>
                </a:lnTo>
                <a:lnTo>
                  <a:pt x="218" y="8619"/>
                </a:lnTo>
                <a:lnTo>
                  <a:pt x="54" y="9690"/>
                </a:lnTo>
                <a:lnTo>
                  <a:pt x="0" y="10793"/>
                </a:lnTo>
                <a:lnTo>
                  <a:pt x="54" y="11896"/>
                </a:lnTo>
                <a:lnTo>
                  <a:pt x="218" y="12969"/>
                </a:lnTo>
                <a:lnTo>
                  <a:pt x="485" y="14003"/>
                </a:lnTo>
                <a:lnTo>
                  <a:pt x="848" y="14994"/>
                </a:lnTo>
                <a:lnTo>
                  <a:pt x="1303" y="15938"/>
                </a:lnTo>
                <a:lnTo>
                  <a:pt x="1843" y="16828"/>
                </a:lnTo>
                <a:lnTo>
                  <a:pt x="2465" y="17659"/>
                </a:lnTo>
                <a:lnTo>
                  <a:pt x="3162" y="18426"/>
                </a:lnTo>
                <a:lnTo>
                  <a:pt x="3928" y="19123"/>
                </a:lnTo>
                <a:lnTo>
                  <a:pt x="4759" y="19744"/>
                </a:lnTo>
                <a:lnTo>
                  <a:pt x="5649" y="20285"/>
                </a:lnTo>
                <a:lnTo>
                  <a:pt x="6593" y="20739"/>
                </a:lnTo>
                <a:lnTo>
                  <a:pt x="7585" y="21103"/>
                </a:lnTo>
                <a:lnTo>
                  <a:pt x="8619" y="21369"/>
                </a:lnTo>
                <a:lnTo>
                  <a:pt x="9692" y="21532"/>
                </a:lnTo>
                <a:lnTo>
                  <a:pt x="10796" y="21588"/>
                </a:lnTo>
                <a:lnTo>
                  <a:pt x="11900" y="21532"/>
                </a:lnTo>
                <a:lnTo>
                  <a:pt x="12972" y="21369"/>
                </a:lnTo>
                <a:lnTo>
                  <a:pt x="14007" y="21103"/>
                </a:lnTo>
                <a:lnTo>
                  <a:pt x="14999" y="20739"/>
                </a:lnTo>
                <a:lnTo>
                  <a:pt x="15943" y="20285"/>
                </a:lnTo>
                <a:lnTo>
                  <a:pt x="16833" y="19744"/>
                </a:lnTo>
                <a:lnTo>
                  <a:pt x="17664" y="19123"/>
                </a:lnTo>
                <a:lnTo>
                  <a:pt x="18432" y="18426"/>
                </a:lnTo>
                <a:lnTo>
                  <a:pt x="19128" y="17659"/>
                </a:lnTo>
                <a:lnTo>
                  <a:pt x="19750" y="16828"/>
                </a:lnTo>
                <a:lnTo>
                  <a:pt x="20291" y="15938"/>
                </a:lnTo>
                <a:lnTo>
                  <a:pt x="20744" y="14994"/>
                </a:lnTo>
                <a:lnTo>
                  <a:pt x="21108" y="14003"/>
                </a:lnTo>
                <a:lnTo>
                  <a:pt x="21373" y="12969"/>
                </a:lnTo>
                <a:lnTo>
                  <a:pt x="21538" y="11896"/>
                </a:lnTo>
                <a:lnTo>
                  <a:pt x="21594" y="10793"/>
                </a:lnTo>
                <a:lnTo>
                  <a:pt x="21538" y="9690"/>
                </a:lnTo>
                <a:lnTo>
                  <a:pt x="21373" y="8619"/>
                </a:lnTo>
                <a:lnTo>
                  <a:pt x="21108" y="7584"/>
                </a:lnTo>
                <a:lnTo>
                  <a:pt x="20744" y="6593"/>
                </a:lnTo>
                <a:lnTo>
                  <a:pt x="20291" y="5648"/>
                </a:lnTo>
                <a:lnTo>
                  <a:pt x="19750" y="4758"/>
                </a:lnTo>
                <a:lnTo>
                  <a:pt x="19128" y="3928"/>
                </a:lnTo>
                <a:lnTo>
                  <a:pt x="18432" y="3162"/>
                </a:lnTo>
                <a:lnTo>
                  <a:pt x="17664" y="2464"/>
                </a:lnTo>
                <a:lnTo>
                  <a:pt x="16833" y="1843"/>
                </a:lnTo>
                <a:lnTo>
                  <a:pt x="15943" y="1303"/>
                </a:lnTo>
                <a:lnTo>
                  <a:pt x="14999" y="847"/>
                </a:lnTo>
                <a:lnTo>
                  <a:pt x="14007" y="484"/>
                </a:lnTo>
                <a:lnTo>
                  <a:pt x="12972" y="218"/>
                </a:lnTo>
                <a:lnTo>
                  <a:pt x="11900" y="54"/>
                </a:lnTo>
                <a:lnTo>
                  <a:pt x="10796" y="0"/>
                </a:lnTo>
                <a:close/>
              </a:path>
            </a:pathLst>
          </a:custGeom>
          <a:solidFill>
            <a:srgbClr val="F0A40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04" name="曲线"/>
          <p:cNvSpPr/>
          <p:nvPr/>
        </p:nvSpPr>
        <p:spPr>
          <a:xfrm>
            <a:off x="9031985" y="1375410"/>
            <a:ext cx="951230" cy="9499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3"/>
                </a:moveTo>
                <a:lnTo>
                  <a:pt x="54" y="9690"/>
                </a:lnTo>
                <a:lnTo>
                  <a:pt x="218" y="8619"/>
                </a:lnTo>
                <a:lnTo>
                  <a:pt x="485" y="7584"/>
                </a:lnTo>
                <a:lnTo>
                  <a:pt x="848" y="6593"/>
                </a:lnTo>
                <a:lnTo>
                  <a:pt x="1303" y="5648"/>
                </a:lnTo>
                <a:lnTo>
                  <a:pt x="1843" y="4758"/>
                </a:lnTo>
                <a:lnTo>
                  <a:pt x="2465" y="3928"/>
                </a:lnTo>
                <a:lnTo>
                  <a:pt x="3162" y="3162"/>
                </a:lnTo>
                <a:lnTo>
                  <a:pt x="3928" y="2464"/>
                </a:lnTo>
                <a:lnTo>
                  <a:pt x="4759" y="1843"/>
                </a:lnTo>
                <a:lnTo>
                  <a:pt x="5649" y="1303"/>
                </a:lnTo>
                <a:lnTo>
                  <a:pt x="6593" y="847"/>
                </a:lnTo>
                <a:lnTo>
                  <a:pt x="7585" y="484"/>
                </a:lnTo>
                <a:lnTo>
                  <a:pt x="8619" y="218"/>
                </a:lnTo>
                <a:lnTo>
                  <a:pt x="9692" y="54"/>
                </a:lnTo>
                <a:lnTo>
                  <a:pt x="10796" y="0"/>
                </a:lnTo>
                <a:lnTo>
                  <a:pt x="11900" y="54"/>
                </a:lnTo>
                <a:lnTo>
                  <a:pt x="12972" y="218"/>
                </a:lnTo>
                <a:lnTo>
                  <a:pt x="14007" y="484"/>
                </a:lnTo>
                <a:lnTo>
                  <a:pt x="14999" y="847"/>
                </a:lnTo>
                <a:lnTo>
                  <a:pt x="15943" y="1303"/>
                </a:lnTo>
                <a:lnTo>
                  <a:pt x="16833" y="1843"/>
                </a:lnTo>
                <a:lnTo>
                  <a:pt x="17664" y="2464"/>
                </a:lnTo>
                <a:lnTo>
                  <a:pt x="18432" y="3162"/>
                </a:lnTo>
                <a:lnTo>
                  <a:pt x="19128" y="3928"/>
                </a:lnTo>
                <a:lnTo>
                  <a:pt x="19750" y="4758"/>
                </a:lnTo>
                <a:lnTo>
                  <a:pt x="20291" y="5648"/>
                </a:lnTo>
                <a:lnTo>
                  <a:pt x="20744" y="6593"/>
                </a:lnTo>
                <a:lnTo>
                  <a:pt x="21108" y="7584"/>
                </a:lnTo>
                <a:lnTo>
                  <a:pt x="21373" y="8619"/>
                </a:lnTo>
                <a:lnTo>
                  <a:pt x="21538" y="9690"/>
                </a:lnTo>
                <a:lnTo>
                  <a:pt x="21594" y="10793"/>
                </a:lnTo>
                <a:lnTo>
                  <a:pt x="21538" y="11896"/>
                </a:lnTo>
                <a:lnTo>
                  <a:pt x="21373" y="12969"/>
                </a:lnTo>
                <a:lnTo>
                  <a:pt x="21108" y="14003"/>
                </a:lnTo>
                <a:lnTo>
                  <a:pt x="20744" y="14994"/>
                </a:lnTo>
                <a:lnTo>
                  <a:pt x="20291" y="15938"/>
                </a:lnTo>
                <a:lnTo>
                  <a:pt x="19750" y="16828"/>
                </a:lnTo>
                <a:lnTo>
                  <a:pt x="19128" y="17659"/>
                </a:lnTo>
                <a:lnTo>
                  <a:pt x="18432" y="18426"/>
                </a:lnTo>
                <a:lnTo>
                  <a:pt x="17664" y="19123"/>
                </a:lnTo>
                <a:lnTo>
                  <a:pt x="16833" y="19744"/>
                </a:lnTo>
                <a:lnTo>
                  <a:pt x="15943" y="20285"/>
                </a:lnTo>
                <a:lnTo>
                  <a:pt x="14999" y="20739"/>
                </a:lnTo>
                <a:lnTo>
                  <a:pt x="14007" y="21103"/>
                </a:lnTo>
                <a:lnTo>
                  <a:pt x="12972" y="21369"/>
                </a:lnTo>
                <a:lnTo>
                  <a:pt x="11900" y="21532"/>
                </a:lnTo>
                <a:lnTo>
                  <a:pt x="10796" y="21588"/>
                </a:lnTo>
                <a:lnTo>
                  <a:pt x="9692" y="21532"/>
                </a:lnTo>
                <a:lnTo>
                  <a:pt x="8619" y="21369"/>
                </a:lnTo>
                <a:lnTo>
                  <a:pt x="7585" y="21103"/>
                </a:lnTo>
                <a:lnTo>
                  <a:pt x="6593" y="20739"/>
                </a:lnTo>
                <a:lnTo>
                  <a:pt x="5649" y="20285"/>
                </a:lnTo>
                <a:lnTo>
                  <a:pt x="4759" y="19744"/>
                </a:lnTo>
                <a:lnTo>
                  <a:pt x="3928" y="19123"/>
                </a:lnTo>
                <a:lnTo>
                  <a:pt x="3162" y="18426"/>
                </a:lnTo>
                <a:lnTo>
                  <a:pt x="2465" y="17659"/>
                </a:lnTo>
                <a:lnTo>
                  <a:pt x="1843" y="16828"/>
                </a:lnTo>
                <a:lnTo>
                  <a:pt x="1303" y="15938"/>
                </a:lnTo>
                <a:lnTo>
                  <a:pt x="848" y="14994"/>
                </a:lnTo>
                <a:lnTo>
                  <a:pt x="485" y="14003"/>
                </a:lnTo>
                <a:lnTo>
                  <a:pt x="218" y="12969"/>
                </a:lnTo>
                <a:lnTo>
                  <a:pt x="54" y="11896"/>
                </a:lnTo>
                <a:lnTo>
                  <a:pt x="0" y="10793"/>
                </a:lnTo>
                <a:close/>
              </a:path>
            </a:pathLst>
          </a:custGeom>
          <a:noFill/>
          <a:ln w="25907" cap="flat" cmpd="sng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05" name="矩形"/>
          <p:cNvSpPr/>
          <p:nvPr/>
        </p:nvSpPr>
        <p:spPr>
          <a:xfrm>
            <a:off x="9266935" y="1703831"/>
            <a:ext cx="482599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kern="1200" cap="none" spc="-5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图名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06" name="曲线"/>
          <p:cNvSpPr/>
          <p:nvPr/>
        </p:nvSpPr>
        <p:spPr>
          <a:xfrm>
            <a:off x="7920228" y="5042916"/>
            <a:ext cx="216535" cy="2165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3" y="0"/>
                </a:moveTo>
                <a:lnTo>
                  <a:pt x="6588" y="847"/>
                </a:lnTo>
                <a:lnTo>
                  <a:pt x="3158" y="3158"/>
                </a:lnTo>
                <a:lnTo>
                  <a:pt x="847" y="6588"/>
                </a:lnTo>
                <a:lnTo>
                  <a:pt x="0" y="10793"/>
                </a:lnTo>
                <a:lnTo>
                  <a:pt x="847" y="14996"/>
                </a:lnTo>
                <a:lnTo>
                  <a:pt x="3158" y="18427"/>
                </a:lnTo>
                <a:lnTo>
                  <a:pt x="6588" y="20739"/>
                </a:lnTo>
                <a:lnTo>
                  <a:pt x="10793" y="21587"/>
                </a:lnTo>
                <a:lnTo>
                  <a:pt x="14996" y="20739"/>
                </a:lnTo>
                <a:lnTo>
                  <a:pt x="18427" y="18427"/>
                </a:lnTo>
                <a:lnTo>
                  <a:pt x="20739" y="14996"/>
                </a:lnTo>
                <a:lnTo>
                  <a:pt x="21587" y="10793"/>
                </a:lnTo>
                <a:lnTo>
                  <a:pt x="20739" y="6588"/>
                </a:lnTo>
                <a:lnTo>
                  <a:pt x="18427" y="3158"/>
                </a:lnTo>
                <a:lnTo>
                  <a:pt x="14996" y="847"/>
                </a:lnTo>
                <a:lnTo>
                  <a:pt x="10793" y="0"/>
                </a:lnTo>
                <a:close/>
              </a:path>
            </a:pathLst>
          </a:custGeom>
          <a:solidFill>
            <a:srgbClr val="F0A40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07" name="曲线"/>
          <p:cNvSpPr/>
          <p:nvPr/>
        </p:nvSpPr>
        <p:spPr>
          <a:xfrm>
            <a:off x="7920228" y="5042916"/>
            <a:ext cx="216535" cy="2165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3"/>
                </a:moveTo>
                <a:lnTo>
                  <a:pt x="847" y="6588"/>
                </a:lnTo>
                <a:lnTo>
                  <a:pt x="3158" y="3158"/>
                </a:lnTo>
                <a:lnTo>
                  <a:pt x="6588" y="847"/>
                </a:lnTo>
                <a:lnTo>
                  <a:pt x="10793" y="0"/>
                </a:lnTo>
                <a:lnTo>
                  <a:pt x="14996" y="847"/>
                </a:lnTo>
                <a:lnTo>
                  <a:pt x="18427" y="3158"/>
                </a:lnTo>
                <a:lnTo>
                  <a:pt x="20739" y="6588"/>
                </a:lnTo>
                <a:lnTo>
                  <a:pt x="21587" y="10793"/>
                </a:lnTo>
                <a:lnTo>
                  <a:pt x="20739" y="14996"/>
                </a:lnTo>
                <a:lnTo>
                  <a:pt x="18427" y="18427"/>
                </a:lnTo>
                <a:lnTo>
                  <a:pt x="14996" y="20739"/>
                </a:lnTo>
                <a:lnTo>
                  <a:pt x="10793" y="21587"/>
                </a:lnTo>
                <a:lnTo>
                  <a:pt x="6588" y="20739"/>
                </a:lnTo>
                <a:lnTo>
                  <a:pt x="3158" y="18427"/>
                </a:lnTo>
                <a:lnTo>
                  <a:pt x="847" y="14996"/>
                </a:lnTo>
                <a:lnTo>
                  <a:pt x="0" y="10793"/>
                </a:lnTo>
                <a:close/>
              </a:path>
            </a:pathLst>
          </a:custGeom>
          <a:noFill/>
          <a:ln w="9143" cap="flat" cmpd="sng">
            <a:solidFill>
              <a:srgbClr val="7E7E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08" name="矩形"/>
          <p:cNvSpPr/>
          <p:nvPr/>
        </p:nvSpPr>
        <p:spPr>
          <a:xfrm>
            <a:off x="7944104" y="5013324"/>
            <a:ext cx="170814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FFFFFF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2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</p:txBody>
      </p:sp>
      <p:sp>
        <p:nvSpPr>
          <p:cNvPr id="1209" name="曲线"/>
          <p:cNvSpPr/>
          <p:nvPr/>
        </p:nvSpPr>
        <p:spPr>
          <a:xfrm>
            <a:off x="9031985" y="4481322"/>
            <a:ext cx="951230" cy="94995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6" y="0"/>
                </a:moveTo>
                <a:lnTo>
                  <a:pt x="9692" y="55"/>
                </a:lnTo>
                <a:lnTo>
                  <a:pt x="8619" y="219"/>
                </a:lnTo>
                <a:lnTo>
                  <a:pt x="7585" y="484"/>
                </a:lnTo>
                <a:lnTo>
                  <a:pt x="6593" y="847"/>
                </a:lnTo>
                <a:lnTo>
                  <a:pt x="5649" y="1303"/>
                </a:lnTo>
                <a:lnTo>
                  <a:pt x="4759" y="1843"/>
                </a:lnTo>
                <a:lnTo>
                  <a:pt x="3928" y="2464"/>
                </a:lnTo>
                <a:lnTo>
                  <a:pt x="3162" y="3162"/>
                </a:lnTo>
                <a:lnTo>
                  <a:pt x="2465" y="3928"/>
                </a:lnTo>
                <a:lnTo>
                  <a:pt x="1843" y="4759"/>
                </a:lnTo>
                <a:lnTo>
                  <a:pt x="1303" y="5648"/>
                </a:lnTo>
                <a:lnTo>
                  <a:pt x="848" y="6593"/>
                </a:lnTo>
                <a:lnTo>
                  <a:pt x="485" y="7583"/>
                </a:lnTo>
                <a:lnTo>
                  <a:pt x="218" y="8618"/>
                </a:lnTo>
                <a:lnTo>
                  <a:pt x="54" y="9689"/>
                </a:lnTo>
                <a:lnTo>
                  <a:pt x="0" y="10794"/>
                </a:lnTo>
                <a:lnTo>
                  <a:pt x="54" y="11896"/>
                </a:lnTo>
                <a:lnTo>
                  <a:pt x="218" y="12968"/>
                </a:lnTo>
                <a:lnTo>
                  <a:pt x="485" y="14003"/>
                </a:lnTo>
                <a:lnTo>
                  <a:pt x="848" y="14995"/>
                </a:lnTo>
                <a:lnTo>
                  <a:pt x="1303" y="15938"/>
                </a:lnTo>
                <a:lnTo>
                  <a:pt x="1843" y="16828"/>
                </a:lnTo>
                <a:lnTo>
                  <a:pt x="2465" y="17659"/>
                </a:lnTo>
                <a:lnTo>
                  <a:pt x="3162" y="18426"/>
                </a:lnTo>
                <a:lnTo>
                  <a:pt x="3928" y="19122"/>
                </a:lnTo>
                <a:lnTo>
                  <a:pt x="4759" y="19744"/>
                </a:lnTo>
                <a:lnTo>
                  <a:pt x="5649" y="20285"/>
                </a:lnTo>
                <a:lnTo>
                  <a:pt x="6593" y="20739"/>
                </a:lnTo>
                <a:lnTo>
                  <a:pt x="7585" y="21102"/>
                </a:lnTo>
                <a:lnTo>
                  <a:pt x="8619" y="21368"/>
                </a:lnTo>
                <a:lnTo>
                  <a:pt x="9692" y="21532"/>
                </a:lnTo>
                <a:lnTo>
                  <a:pt x="10796" y="21588"/>
                </a:lnTo>
                <a:lnTo>
                  <a:pt x="11900" y="21532"/>
                </a:lnTo>
                <a:lnTo>
                  <a:pt x="12972" y="21368"/>
                </a:lnTo>
                <a:lnTo>
                  <a:pt x="14007" y="21102"/>
                </a:lnTo>
                <a:lnTo>
                  <a:pt x="14999" y="20739"/>
                </a:lnTo>
                <a:lnTo>
                  <a:pt x="15943" y="20285"/>
                </a:lnTo>
                <a:lnTo>
                  <a:pt x="16833" y="19744"/>
                </a:lnTo>
                <a:lnTo>
                  <a:pt x="17664" y="19122"/>
                </a:lnTo>
                <a:lnTo>
                  <a:pt x="18432" y="18426"/>
                </a:lnTo>
                <a:lnTo>
                  <a:pt x="19128" y="17659"/>
                </a:lnTo>
                <a:lnTo>
                  <a:pt x="19750" y="16828"/>
                </a:lnTo>
                <a:lnTo>
                  <a:pt x="20291" y="15938"/>
                </a:lnTo>
                <a:lnTo>
                  <a:pt x="20744" y="14995"/>
                </a:lnTo>
                <a:lnTo>
                  <a:pt x="21108" y="14003"/>
                </a:lnTo>
                <a:lnTo>
                  <a:pt x="21373" y="12968"/>
                </a:lnTo>
                <a:lnTo>
                  <a:pt x="21538" y="11896"/>
                </a:lnTo>
                <a:lnTo>
                  <a:pt x="21594" y="10794"/>
                </a:lnTo>
                <a:lnTo>
                  <a:pt x="21538" y="9689"/>
                </a:lnTo>
                <a:lnTo>
                  <a:pt x="21373" y="8618"/>
                </a:lnTo>
                <a:lnTo>
                  <a:pt x="21108" y="7583"/>
                </a:lnTo>
                <a:lnTo>
                  <a:pt x="20744" y="6593"/>
                </a:lnTo>
                <a:lnTo>
                  <a:pt x="20291" y="5648"/>
                </a:lnTo>
                <a:lnTo>
                  <a:pt x="19750" y="4759"/>
                </a:lnTo>
                <a:lnTo>
                  <a:pt x="19128" y="3928"/>
                </a:lnTo>
                <a:lnTo>
                  <a:pt x="18432" y="3162"/>
                </a:lnTo>
                <a:lnTo>
                  <a:pt x="17664" y="2464"/>
                </a:lnTo>
                <a:lnTo>
                  <a:pt x="16833" y="1843"/>
                </a:lnTo>
                <a:lnTo>
                  <a:pt x="15943" y="1303"/>
                </a:lnTo>
                <a:lnTo>
                  <a:pt x="14999" y="847"/>
                </a:lnTo>
                <a:lnTo>
                  <a:pt x="14007" y="484"/>
                </a:lnTo>
                <a:lnTo>
                  <a:pt x="12972" y="219"/>
                </a:lnTo>
                <a:lnTo>
                  <a:pt x="11900" y="55"/>
                </a:lnTo>
                <a:lnTo>
                  <a:pt x="10796" y="0"/>
                </a:lnTo>
                <a:close/>
              </a:path>
            </a:pathLst>
          </a:custGeom>
          <a:solidFill>
            <a:srgbClr val="F0A40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10" name="曲线"/>
          <p:cNvSpPr/>
          <p:nvPr/>
        </p:nvSpPr>
        <p:spPr>
          <a:xfrm>
            <a:off x="9031985" y="4481322"/>
            <a:ext cx="951230" cy="94995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4"/>
                </a:moveTo>
                <a:lnTo>
                  <a:pt x="54" y="9689"/>
                </a:lnTo>
                <a:lnTo>
                  <a:pt x="218" y="8618"/>
                </a:lnTo>
                <a:lnTo>
                  <a:pt x="485" y="7583"/>
                </a:lnTo>
                <a:lnTo>
                  <a:pt x="848" y="6593"/>
                </a:lnTo>
                <a:lnTo>
                  <a:pt x="1303" y="5648"/>
                </a:lnTo>
                <a:lnTo>
                  <a:pt x="1843" y="4759"/>
                </a:lnTo>
                <a:lnTo>
                  <a:pt x="2465" y="3928"/>
                </a:lnTo>
                <a:lnTo>
                  <a:pt x="3162" y="3162"/>
                </a:lnTo>
                <a:lnTo>
                  <a:pt x="3928" y="2464"/>
                </a:lnTo>
                <a:lnTo>
                  <a:pt x="4759" y="1843"/>
                </a:lnTo>
                <a:lnTo>
                  <a:pt x="5649" y="1303"/>
                </a:lnTo>
                <a:lnTo>
                  <a:pt x="6593" y="847"/>
                </a:lnTo>
                <a:lnTo>
                  <a:pt x="7585" y="484"/>
                </a:lnTo>
                <a:lnTo>
                  <a:pt x="8619" y="219"/>
                </a:lnTo>
                <a:lnTo>
                  <a:pt x="9692" y="55"/>
                </a:lnTo>
                <a:lnTo>
                  <a:pt x="10796" y="0"/>
                </a:lnTo>
                <a:lnTo>
                  <a:pt x="11900" y="55"/>
                </a:lnTo>
                <a:lnTo>
                  <a:pt x="12972" y="219"/>
                </a:lnTo>
                <a:lnTo>
                  <a:pt x="14007" y="484"/>
                </a:lnTo>
                <a:lnTo>
                  <a:pt x="14999" y="847"/>
                </a:lnTo>
                <a:lnTo>
                  <a:pt x="15943" y="1303"/>
                </a:lnTo>
                <a:lnTo>
                  <a:pt x="16833" y="1843"/>
                </a:lnTo>
                <a:lnTo>
                  <a:pt x="17664" y="2464"/>
                </a:lnTo>
                <a:lnTo>
                  <a:pt x="18432" y="3162"/>
                </a:lnTo>
                <a:lnTo>
                  <a:pt x="19128" y="3928"/>
                </a:lnTo>
                <a:lnTo>
                  <a:pt x="19750" y="4759"/>
                </a:lnTo>
                <a:lnTo>
                  <a:pt x="20291" y="5648"/>
                </a:lnTo>
                <a:lnTo>
                  <a:pt x="20744" y="6593"/>
                </a:lnTo>
                <a:lnTo>
                  <a:pt x="21108" y="7583"/>
                </a:lnTo>
                <a:lnTo>
                  <a:pt x="21373" y="8618"/>
                </a:lnTo>
                <a:lnTo>
                  <a:pt x="21538" y="9689"/>
                </a:lnTo>
                <a:lnTo>
                  <a:pt x="21594" y="10794"/>
                </a:lnTo>
                <a:lnTo>
                  <a:pt x="21538" y="11896"/>
                </a:lnTo>
                <a:lnTo>
                  <a:pt x="21373" y="12968"/>
                </a:lnTo>
                <a:lnTo>
                  <a:pt x="21108" y="14003"/>
                </a:lnTo>
                <a:lnTo>
                  <a:pt x="20744" y="14995"/>
                </a:lnTo>
                <a:lnTo>
                  <a:pt x="20291" y="15938"/>
                </a:lnTo>
                <a:lnTo>
                  <a:pt x="19750" y="16828"/>
                </a:lnTo>
                <a:lnTo>
                  <a:pt x="19128" y="17659"/>
                </a:lnTo>
                <a:lnTo>
                  <a:pt x="18432" y="18426"/>
                </a:lnTo>
                <a:lnTo>
                  <a:pt x="17664" y="19122"/>
                </a:lnTo>
                <a:lnTo>
                  <a:pt x="16833" y="19744"/>
                </a:lnTo>
                <a:lnTo>
                  <a:pt x="15943" y="20285"/>
                </a:lnTo>
                <a:lnTo>
                  <a:pt x="14999" y="20739"/>
                </a:lnTo>
                <a:lnTo>
                  <a:pt x="14007" y="21102"/>
                </a:lnTo>
                <a:lnTo>
                  <a:pt x="12972" y="21368"/>
                </a:lnTo>
                <a:lnTo>
                  <a:pt x="11900" y="21532"/>
                </a:lnTo>
                <a:lnTo>
                  <a:pt x="10796" y="21588"/>
                </a:lnTo>
                <a:lnTo>
                  <a:pt x="9692" y="21532"/>
                </a:lnTo>
                <a:lnTo>
                  <a:pt x="8619" y="21368"/>
                </a:lnTo>
                <a:lnTo>
                  <a:pt x="7585" y="21102"/>
                </a:lnTo>
                <a:lnTo>
                  <a:pt x="6593" y="20739"/>
                </a:lnTo>
                <a:lnTo>
                  <a:pt x="5649" y="20285"/>
                </a:lnTo>
                <a:lnTo>
                  <a:pt x="4759" y="19744"/>
                </a:lnTo>
                <a:lnTo>
                  <a:pt x="3928" y="19122"/>
                </a:lnTo>
                <a:lnTo>
                  <a:pt x="3162" y="18426"/>
                </a:lnTo>
                <a:lnTo>
                  <a:pt x="2465" y="17659"/>
                </a:lnTo>
                <a:lnTo>
                  <a:pt x="1843" y="16828"/>
                </a:lnTo>
                <a:lnTo>
                  <a:pt x="1303" y="15938"/>
                </a:lnTo>
                <a:lnTo>
                  <a:pt x="848" y="14995"/>
                </a:lnTo>
                <a:lnTo>
                  <a:pt x="485" y="14003"/>
                </a:lnTo>
                <a:lnTo>
                  <a:pt x="218" y="12968"/>
                </a:lnTo>
                <a:lnTo>
                  <a:pt x="54" y="11896"/>
                </a:lnTo>
                <a:lnTo>
                  <a:pt x="0" y="10794"/>
                </a:lnTo>
                <a:close/>
              </a:path>
            </a:pathLst>
          </a:custGeom>
          <a:noFill/>
          <a:ln w="25908" cap="flat" cmpd="sng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11" name="矩形"/>
          <p:cNvSpPr/>
          <p:nvPr/>
        </p:nvSpPr>
        <p:spPr>
          <a:xfrm>
            <a:off x="9266935" y="4673219"/>
            <a:ext cx="482599" cy="53339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总平  面图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12" name="曲线"/>
          <p:cNvSpPr/>
          <p:nvPr/>
        </p:nvSpPr>
        <p:spPr>
          <a:xfrm>
            <a:off x="2071116" y="2581656"/>
            <a:ext cx="216534" cy="21653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2" y="0"/>
                </a:moveTo>
                <a:lnTo>
                  <a:pt x="6589" y="846"/>
                </a:lnTo>
                <a:lnTo>
                  <a:pt x="3158" y="3158"/>
                </a:lnTo>
                <a:lnTo>
                  <a:pt x="847" y="6589"/>
                </a:lnTo>
                <a:lnTo>
                  <a:pt x="0" y="10792"/>
                </a:lnTo>
                <a:lnTo>
                  <a:pt x="847" y="14997"/>
                </a:lnTo>
                <a:lnTo>
                  <a:pt x="3158" y="18427"/>
                </a:lnTo>
                <a:lnTo>
                  <a:pt x="6589" y="20738"/>
                </a:lnTo>
                <a:lnTo>
                  <a:pt x="10792" y="21587"/>
                </a:lnTo>
                <a:lnTo>
                  <a:pt x="14997" y="20738"/>
                </a:lnTo>
                <a:lnTo>
                  <a:pt x="18427" y="18427"/>
                </a:lnTo>
                <a:lnTo>
                  <a:pt x="20738" y="14997"/>
                </a:lnTo>
                <a:lnTo>
                  <a:pt x="21587" y="10792"/>
                </a:lnTo>
                <a:lnTo>
                  <a:pt x="20738" y="6589"/>
                </a:lnTo>
                <a:lnTo>
                  <a:pt x="18427" y="3158"/>
                </a:lnTo>
                <a:lnTo>
                  <a:pt x="14997" y="846"/>
                </a:lnTo>
                <a:lnTo>
                  <a:pt x="10792" y="0"/>
                </a:lnTo>
                <a:close/>
              </a:path>
            </a:pathLst>
          </a:custGeom>
          <a:solidFill>
            <a:srgbClr val="F0A40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13" name="曲线"/>
          <p:cNvSpPr/>
          <p:nvPr/>
        </p:nvSpPr>
        <p:spPr>
          <a:xfrm>
            <a:off x="2071116" y="2581656"/>
            <a:ext cx="216534" cy="21653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2"/>
                </a:moveTo>
                <a:lnTo>
                  <a:pt x="847" y="6589"/>
                </a:lnTo>
                <a:lnTo>
                  <a:pt x="3158" y="3158"/>
                </a:lnTo>
                <a:lnTo>
                  <a:pt x="6589" y="846"/>
                </a:lnTo>
                <a:lnTo>
                  <a:pt x="10792" y="0"/>
                </a:lnTo>
                <a:lnTo>
                  <a:pt x="14997" y="846"/>
                </a:lnTo>
                <a:lnTo>
                  <a:pt x="18427" y="3158"/>
                </a:lnTo>
                <a:lnTo>
                  <a:pt x="20738" y="6589"/>
                </a:lnTo>
                <a:lnTo>
                  <a:pt x="21587" y="10792"/>
                </a:lnTo>
                <a:lnTo>
                  <a:pt x="20738" y="14997"/>
                </a:lnTo>
                <a:lnTo>
                  <a:pt x="18427" y="18427"/>
                </a:lnTo>
                <a:lnTo>
                  <a:pt x="14997" y="20738"/>
                </a:lnTo>
                <a:lnTo>
                  <a:pt x="10792" y="21587"/>
                </a:lnTo>
                <a:lnTo>
                  <a:pt x="6589" y="20738"/>
                </a:lnTo>
                <a:lnTo>
                  <a:pt x="3158" y="18427"/>
                </a:lnTo>
                <a:lnTo>
                  <a:pt x="847" y="14997"/>
                </a:lnTo>
                <a:lnTo>
                  <a:pt x="0" y="10792"/>
                </a:lnTo>
                <a:close/>
              </a:path>
            </a:pathLst>
          </a:custGeom>
          <a:noFill/>
          <a:ln w="9144" cap="flat" cmpd="sng">
            <a:solidFill>
              <a:srgbClr val="7E7E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14" name="矩形"/>
          <p:cNvSpPr/>
          <p:nvPr/>
        </p:nvSpPr>
        <p:spPr>
          <a:xfrm>
            <a:off x="2094102" y="2551430"/>
            <a:ext cx="171450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FFFFFF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4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</p:txBody>
      </p:sp>
      <p:sp>
        <p:nvSpPr>
          <p:cNvPr id="1215" name="曲线"/>
          <p:cNvSpPr/>
          <p:nvPr/>
        </p:nvSpPr>
        <p:spPr>
          <a:xfrm>
            <a:off x="6877811" y="3095244"/>
            <a:ext cx="1947545" cy="57340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4"/>
                </a:moveTo>
                <a:lnTo>
                  <a:pt x="10799" y="21594"/>
                </a:lnTo>
                <a:lnTo>
                  <a:pt x="10799" y="0"/>
                </a:lnTo>
                <a:lnTo>
                  <a:pt x="21598" y="0"/>
                </a:lnTo>
              </a:path>
            </a:pathLst>
          </a:custGeom>
          <a:noFill/>
          <a:ln w="9144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16" name="曲线"/>
          <p:cNvSpPr/>
          <p:nvPr/>
        </p:nvSpPr>
        <p:spPr>
          <a:xfrm>
            <a:off x="9031985" y="2928365"/>
            <a:ext cx="951230" cy="9499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6" y="0"/>
                </a:moveTo>
                <a:lnTo>
                  <a:pt x="9692" y="55"/>
                </a:lnTo>
                <a:lnTo>
                  <a:pt x="8619" y="218"/>
                </a:lnTo>
                <a:lnTo>
                  <a:pt x="7585" y="484"/>
                </a:lnTo>
                <a:lnTo>
                  <a:pt x="6593" y="848"/>
                </a:lnTo>
                <a:lnTo>
                  <a:pt x="5649" y="1303"/>
                </a:lnTo>
                <a:lnTo>
                  <a:pt x="4759" y="1843"/>
                </a:lnTo>
                <a:lnTo>
                  <a:pt x="3928" y="2464"/>
                </a:lnTo>
                <a:lnTo>
                  <a:pt x="3162" y="3161"/>
                </a:lnTo>
                <a:lnTo>
                  <a:pt x="2465" y="3927"/>
                </a:lnTo>
                <a:lnTo>
                  <a:pt x="1843" y="4759"/>
                </a:lnTo>
                <a:lnTo>
                  <a:pt x="1303" y="5648"/>
                </a:lnTo>
                <a:lnTo>
                  <a:pt x="848" y="6593"/>
                </a:lnTo>
                <a:lnTo>
                  <a:pt x="485" y="7583"/>
                </a:lnTo>
                <a:lnTo>
                  <a:pt x="218" y="8619"/>
                </a:lnTo>
                <a:lnTo>
                  <a:pt x="54" y="9689"/>
                </a:lnTo>
                <a:lnTo>
                  <a:pt x="0" y="10793"/>
                </a:lnTo>
                <a:lnTo>
                  <a:pt x="54" y="11897"/>
                </a:lnTo>
                <a:lnTo>
                  <a:pt x="218" y="12969"/>
                </a:lnTo>
                <a:lnTo>
                  <a:pt x="485" y="14003"/>
                </a:lnTo>
                <a:lnTo>
                  <a:pt x="848" y="14995"/>
                </a:lnTo>
                <a:lnTo>
                  <a:pt x="1303" y="15938"/>
                </a:lnTo>
                <a:lnTo>
                  <a:pt x="1843" y="16828"/>
                </a:lnTo>
                <a:lnTo>
                  <a:pt x="2465" y="17659"/>
                </a:lnTo>
                <a:lnTo>
                  <a:pt x="3162" y="18426"/>
                </a:lnTo>
                <a:lnTo>
                  <a:pt x="3928" y="19122"/>
                </a:lnTo>
                <a:lnTo>
                  <a:pt x="4759" y="19743"/>
                </a:lnTo>
                <a:lnTo>
                  <a:pt x="5649" y="20284"/>
                </a:lnTo>
                <a:lnTo>
                  <a:pt x="6593" y="20738"/>
                </a:lnTo>
                <a:lnTo>
                  <a:pt x="7585" y="21103"/>
                </a:lnTo>
                <a:lnTo>
                  <a:pt x="8619" y="21369"/>
                </a:lnTo>
                <a:lnTo>
                  <a:pt x="9692" y="21532"/>
                </a:lnTo>
                <a:lnTo>
                  <a:pt x="10796" y="21587"/>
                </a:lnTo>
                <a:lnTo>
                  <a:pt x="11900" y="21532"/>
                </a:lnTo>
                <a:lnTo>
                  <a:pt x="12972" y="21369"/>
                </a:lnTo>
                <a:lnTo>
                  <a:pt x="14007" y="21103"/>
                </a:lnTo>
                <a:lnTo>
                  <a:pt x="14999" y="20738"/>
                </a:lnTo>
                <a:lnTo>
                  <a:pt x="15943" y="20284"/>
                </a:lnTo>
                <a:lnTo>
                  <a:pt x="16833" y="19743"/>
                </a:lnTo>
                <a:lnTo>
                  <a:pt x="17664" y="19122"/>
                </a:lnTo>
                <a:lnTo>
                  <a:pt x="18432" y="18426"/>
                </a:lnTo>
                <a:lnTo>
                  <a:pt x="19128" y="17659"/>
                </a:lnTo>
                <a:lnTo>
                  <a:pt x="19750" y="16828"/>
                </a:lnTo>
                <a:lnTo>
                  <a:pt x="20291" y="15938"/>
                </a:lnTo>
                <a:lnTo>
                  <a:pt x="20744" y="14995"/>
                </a:lnTo>
                <a:lnTo>
                  <a:pt x="21108" y="14003"/>
                </a:lnTo>
                <a:lnTo>
                  <a:pt x="21373" y="12969"/>
                </a:lnTo>
                <a:lnTo>
                  <a:pt x="21538" y="11897"/>
                </a:lnTo>
                <a:lnTo>
                  <a:pt x="21594" y="10793"/>
                </a:lnTo>
                <a:lnTo>
                  <a:pt x="21538" y="9689"/>
                </a:lnTo>
                <a:lnTo>
                  <a:pt x="21373" y="8619"/>
                </a:lnTo>
                <a:lnTo>
                  <a:pt x="21108" y="7583"/>
                </a:lnTo>
                <a:lnTo>
                  <a:pt x="20744" y="6593"/>
                </a:lnTo>
                <a:lnTo>
                  <a:pt x="20291" y="5648"/>
                </a:lnTo>
                <a:lnTo>
                  <a:pt x="19750" y="4759"/>
                </a:lnTo>
                <a:lnTo>
                  <a:pt x="19128" y="3927"/>
                </a:lnTo>
                <a:lnTo>
                  <a:pt x="18432" y="3161"/>
                </a:lnTo>
                <a:lnTo>
                  <a:pt x="17664" y="2464"/>
                </a:lnTo>
                <a:lnTo>
                  <a:pt x="16833" y="1843"/>
                </a:lnTo>
                <a:lnTo>
                  <a:pt x="15943" y="1303"/>
                </a:lnTo>
                <a:lnTo>
                  <a:pt x="14999" y="848"/>
                </a:lnTo>
                <a:lnTo>
                  <a:pt x="14007" y="484"/>
                </a:lnTo>
                <a:lnTo>
                  <a:pt x="12972" y="218"/>
                </a:lnTo>
                <a:lnTo>
                  <a:pt x="11900" y="55"/>
                </a:lnTo>
                <a:lnTo>
                  <a:pt x="10796" y="0"/>
                </a:lnTo>
                <a:close/>
              </a:path>
            </a:pathLst>
          </a:custGeom>
          <a:solidFill>
            <a:srgbClr val="F0A40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17" name="曲线"/>
          <p:cNvSpPr/>
          <p:nvPr/>
        </p:nvSpPr>
        <p:spPr>
          <a:xfrm>
            <a:off x="9031985" y="2928365"/>
            <a:ext cx="951230" cy="9499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3"/>
                </a:moveTo>
                <a:lnTo>
                  <a:pt x="54" y="9689"/>
                </a:lnTo>
                <a:lnTo>
                  <a:pt x="218" y="8619"/>
                </a:lnTo>
                <a:lnTo>
                  <a:pt x="485" y="7583"/>
                </a:lnTo>
                <a:lnTo>
                  <a:pt x="848" y="6593"/>
                </a:lnTo>
                <a:lnTo>
                  <a:pt x="1303" y="5648"/>
                </a:lnTo>
                <a:lnTo>
                  <a:pt x="1843" y="4759"/>
                </a:lnTo>
                <a:lnTo>
                  <a:pt x="2465" y="3927"/>
                </a:lnTo>
                <a:lnTo>
                  <a:pt x="3162" y="3161"/>
                </a:lnTo>
                <a:lnTo>
                  <a:pt x="3928" y="2464"/>
                </a:lnTo>
                <a:lnTo>
                  <a:pt x="4759" y="1843"/>
                </a:lnTo>
                <a:lnTo>
                  <a:pt x="5649" y="1303"/>
                </a:lnTo>
                <a:lnTo>
                  <a:pt x="6593" y="848"/>
                </a:lnTo>
                <a:lnTo>
                  <a:pt x="7585" y="484"/>
                </a:lnTo>
                <a:lnTo>
                  <a:pt x="8619" y="218"/>
                </a:lnTo>
                <a:lnTo>
                  <a:pt x="9692" y="55"/>
                </a:lnTo>
                <a:lnTo>
                  <a:pt x="10796" y="0"/>
                </a:lnTo>
                <a:lnTo>
                  <a:pt x="11900" y="55"/>
                </a:lnTo>
                <a:lnTo>
                  <a:pt x="12972" y="218"/>
                </a:lnTo>
                <a:lnTo>
                  <a:pt x="14007" y="484"/>
                </a:lnTo>
                <a:lnTo>
                  <a:pt x="14999" y="848"/>
                </a:lnTo>
                <a:lnTo>
                  <a:pt x="15943" y="1303"/>
                </a:lnTo>
                <a:lnTo>
                  <a:pt x="16833" y="1843"/>
                </a:lnTo>
                <a:lnTo>
                  <a:pt x="17664" y="2464"/>
                </a:lnTo>
                <a:lnTo>
                  <a:pt x="18432" y="3161"/>
                </a:lnTo>
                <a:lnTo>
                  <a:pt x="19128" y="3927"/>
                </a:lnTo>
                <a:lnTo>
                  <a:pt x="19750" y="4759"/>
                </a:lnTo>
                <a:lnTo>
                  <a:pt x="20291" y="5648"/>
                </a:lnTo>
                <a:lnTo>
                  <a:pt x="20744" y="6593"/>
                </a:lnTo>
                <a:lnTo>
                  <a:pt x="21108" y="7583"/>
                </a:lnTo>
                <a:lnTo>
                  <a:pt x="21373" y="8619"/>
                </a:lnTo>
                <a:lnTo>
                  <a:pt x="21538" y="9689"/>
                </a:lnTo>
                <a:lnTo>
                  <a:pt x="21594" y="10793"/>
                </a:lnTo>
                <a:lnTo>
                  <a:pt x="21538" y="11897"/>
                </a:lnTo>
                <a:lnTo>
                  <a:pt x="21373" y="12969"/>
                </a:lnTo>
                <a:lnTo>
                  <a:pt x="21108" y="14003"/>
                </a:lnTo>
                <a:lnTo>
                  <a:pt x="20744" y="14995"/>
                </a:lnTo>
                <a:lnTo>
                  <a:pt x="20291" y="15938"/>
                </a:lnTo>
                <a:lnTo>
                  <a:pt x="19750" y="16828"/>
                </a:lnTo>
                <a:lnTo>
                  <a:pt x="19128" y="17659"/>
                </a:lnTo>
                <a:lnTo>
                  <a:pt x="18432" y="18426"/>
                </a:lnTo>
                <a:lnTo>
                  <a:pt x="17664" y="19122"/>
                </a:lnTo>
                <a:lnTo>
                  <a:pt x="16833" y="19743"/>
                </a:lnTo>
                <a:lnTo>
                  <a:pt x="15943" y="20284"/>
                </a:lnTo>
                <a:lnTo>
                  <a:pt x="14999" y="20738"/>
                </a:lnTo>
                <a:lnTo>
                  <a:pt x="14007" y="21103"/>
                </a:lnTo>
                <a:lnTo>
                  <a:pt x="12972" y="21369"/>
                </a:lnTo>
                <a:lnTo>
                  <a:pt x="11900" y="21532"/>
                </a:lnTo>
                <a:lnTo>
                  <a:pt x="10796" y="21587"/>
                </a:lnTo>
                <a:lnTo>
                  <a:pt x="9692" y="21532"/>
                </a:lnTo>
                <a:lnTo>
                  <a:pt x="8619" y="21369"/>
                </a:lnTo>
                <a:lnTo>
                  <a:pt x="7585" y="21103"/>
                </a:lnTo>
                <a:lnTo>
                  <a:pt x="6593" y="20738"/>
                </a:lnTo>
                <a:lnTo>
                  <a:pt x="5649" y="20284"/>
                </a:lnTo>
                <a:lnTo>
                  <a:pt x="4759" y="19743"/>
                </a:lnTo>
                <a:lnTo>
                  <a:pt x="3928" y="19122"/>
                </a:lnTo>
                <a:lnTo>
                  <a:pt x="3162" y="18426"/>
                </a:lnTo>
                <a:lnTo>
                  <a:pt x="2465" y="17659"/>
                </a:lnTo>
                <a:lnTo>
                  <a:pt x="1843" y="16828"/>
                </a:lnTo>
                <a:lnTo>
                  <a:pt x="1303" y="15938"/>
                </a:lnTo>
                <a:lnTo>
                  <a:pt x="848" y="14995"/>
                </a:lnTo>
                <a:lnTo>
                  <a:pt x="485" y="14003"/>
                </a:lnTo>
                <a:lnTo>
                  <a:pt x="218" y="12969"/>
                </a:lnTo>
                <a:lnTo>
                  <a:pt x="54" y="11897"/>
                </a:lnTo>
                <a:lnTo>
                  <a:pt x="0" y="10793"/>
                </a:lnTo>
                <a:close/>
              </a:path>
            </a:pathLst>
          </a:custGeom>
          <a:noFill/>
          <a:ln w="25908" cap="flat" cmpd="sng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18" name="矩形"/>
          <p:cNvSpPr/>
          <p:nvPr/>
        </p:nvSpPr>
        <p:spPr>
          <a:xfrm>
            <a:off x="9266935" y="3119882"/>
            <a:ext cx="482599" cy="5334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疏散  详图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19" name="曲线"/>
          <p:cNvSpPr/>
          <p:nvPr/>
        </p:nvSpPr>
        <p:spPr>
          <a:xfrm>
            <a:off x="6518147" y="3525012"/>
            <a:ext cx="216535" cy="21653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3" y="0"/>
                </a:moveTo>
                <a:lnTo>
                  <a:pt x="6588" y="846"/>
                </a:lnTo>
                <a:lnTo>
                  <a:pt x="3158" y="3158"/>
                </a:lnTo>
                <a:lnTo>
                  <a:pt x="847" y="6589"/>
                </a:lnTo>
                <a:lnTo>
                  <a:pt x="0" y="10792"/>
                </a:lnTo>
                <a:lnTo>
                  <a:pt x="847" y="14997"/>
                </a:lnTo>
                <a:lnTo>
                  <a:pt x="3158" y="18427"/>
                </a:lnTo>
                <a:lnTo>
                  <a:pt x="6588" y="20738"/>
                </a:lnTo>
                <a:lnTo>
                  <a:pt x="10793" y="21587"/>
                </a:lnTo>
                <a:lnTo>
                  <a:pt x="14996" y="20738"/>
                </a:lnTo>
                <a:lnTo>
                  <a:pt x="18427" y="18427"/>
                </a:lnTo>
                <a:lnTo>
                  <a:pt x="20739" y="14997"/>
                </a:lnTo>
                <a:lnTo>
                  <a:pt x="21587" y="10792"/>
                </a:lnTo>
                <a:lnTo>
                  <a:pt x="20739" y="6589"/>
                </a:lnTo>
                <a:lnTo>
                  <a:pt x="18427" y="3158"/>
                </a:lnTo>
                <a:lnTo>
                  <a:pt x="14996" y="846"/>
                </a:lnTo>
                <a:lnTo>
                  <a:pt x="10793" y="0"/>
                </a:lnTo>
                <a:close/>
              </a:path>
            </a:pathLst>
          </a:custGeom>
          <a:solidFill>
            <a:srgbClr val="F0A40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20" name="曲线"/>
          <p:cNvSpPr/>
          <p:nvPr/>
        </p:nvSpPr>
        <p:spPr>
          <a:xfrm>
            <a:off x="6518147" y="3525012"/>
            <a:ext cx="216535" cy="21653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2"/>
                </a:moveTo>
                <a:lnTo>
                  <a:pt x="847" y="6589"/>
                </a:lnTo>
                <a:lnTo>
                  <a:pt x="3158" y="3158"/>
                </a:lnTo>
                <a:lnTo>
                  <a:pt x="6588" y="846"/>
                </a:lnTo>
                <a:lnTo>
                  <a:pt x="10793" y="0"/>
                </a:lnTo>
                <a:lnTo>
                  <a:pt x="14996" y="846"/>
                </a:lnTo>
                <a:lnTo>
                  <a:pt x="18427" y="3158"/>
                </a:lnTo>
                <a:lnTo>
                  <a:pt x="20739" y="6589"/>
                </a:lnTo>
                <a:lnTo>
                  <a:pt x="21587" y="10792"/>
                </a:lnTo>
                <a:lnTo>
                  <a:pt x="20739" y="14997"/>
                </a:lnTo>
                <a:lnTo>
                  <a:pt x="18427" y="18427"/>
                </a:lnTo>
                <a:lnTo>
                  <a:pt x="14996" y="20738"/>
                </a:lnTo>
                <a:lnTo>
                  <a:pt x="10793" y="21587"/>
                </a:lnTo>
                <a:lnTo>
                  <a:pt x="6588" y="20738"/>
                </a:lnTo>
                <a:lnTo>
                  <a:pt x="3158" y="18427"/>
                </a:lnTo>
                <a:lnTo>
                  <a:pt x="847" y="14997"/>
                </a:lnTo>
                <a:lnTo>
                  <a:pt x="0" y="10792"/>
                </a:lnTo>
                <a:close/>
              </a:path>
            </a:pathLst>
          </a:custGeom>
          <a:noFill/>
          <a:ln w="9143" cap="flat" cmpd="sng">
            <a:solidFill>
              <a:srgbClr val="7E7E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21" name="矩形"/>
          <p:cNvSpPr/>
          <p:nvPr/>
        </p:nvSpPr>
        <p:spPr>
          <a:xfrm>
            <a:off x="6541768" y="3494786"/>
            <a:ext cx="171449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FFFFFF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3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</p:txBody>
      </p:sp>
      <p:sp>
        <p:nvSpPr>
          <p:cNvPr id="1222" name="曲线"/>
          <p:cNvSpPr/>
          <p:nvPr/>
        </p:nvSpPr>
        <p:spPr>
          <a:xfrm>
            <a:off x="8191500" y="4887468"/>
            <a:ext cx="668654" cy="2641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58"/>
                </a:moveTo>
                <a:lnTo>
                  <a:pt x="10797" y="21558"/>
                </a:lnTo>
                <a:lnTo>
                  <a:pt x="10797" y="0"/>
                </a:lnTo>
                <a:lnTo>
                  <a:pt x="21600" y="0"/>
                </a:lnTo>
              </a:path>
            </a:pathLst>
          </a:custGeom>
          <a:noFill/>
          <a:ln w="9144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23" name="曲线"/>
          <p:cNvSpPr/>
          <p:nvPr/>
        </p:nvSpPr>
        <p:spPr>
          <a:xfrm>
            <a:off x="950213" y="1375410"/>
            <a:ext cx="949960" cy="9499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3" y="0"/>
                </a:moveTo>
                <a:lnTo>
                  <a:pt x="9690" y="54"/>
                </a:lnTo>
                <a:lnTo>
                  <a:pt x="8618" y="218"/>
                </a:lnTo>
                <a:lnTo>
                  <a:pt x="7584" y="484"/>
                </a:lnTo>
                <a:lnTo>
                  <a:pt x="6592" y="847"/>
                </a:lnTo>
                <a:lnTo>
                  <a:pt x="5648" y="1303"/>
                </a:lnTo>
                <a:lnTo>
                  <a:pt x="4758" y="1843"/>
                </a:lnTo>
                <a:lnTo>
                  <a:pt x="3928" y="2464"/>
                </a:lnTo>
                <a:lnTo>
                  <a:pt x="3161" y="3162"/>
                </a:lnTo>
                <a:lnTo>
                  <a:pt x="2463" y="3928"/>
                </a:lnTo>
                <a:lnTo>
                  <a:pt x="1842" y="4758"/>
                </a:lnTo>
                <a:lnTo>
                  <a:pt x="1301" y="5648"/>
                </a:lnTo>
                <a:lnTo>
                  <a:pt x="848" y="6593"/>
                </a:lnTo>
                <a:lnTo>
                  <a:pt x="485" y="7584"/>
                </a:lnTo>
                <a:lnTo>
                  <a:pt x="218" y="8619"/>
                </a:lnTo>
                <a:lnTo>
                  <a:pt x="54" y="9690"/>
                </a:lnTo>
                <a:lnTo>
                  <a:pt x="0" y="10793"/>
                </a:lnTo>
                <a:lnTo>
                  <a:pt x="54" y="11896"/>
                </a:lnTo>
                <a:lnTo>
                  <a:pt x="218" y="12969"/>
                </a:lnTo>
                <a:lnTo>
                  <a:pt x="485" y="14003"/>
                </a:lnTo>
                <a:lnTo>
                  <a:pt x="848" y="14994"/>
                </a:lnTo>
                <a:lnTo>
                  <a:pt x="1301" y="15938"/>
                </a:lnTo>
                <a:lnTo>
                  <a:pt x="1842" y="16828"/>
                </a:lnTo>
                <a:lnTo>
                  <a:pt x="2463" y="17659"/>
                </a:lnTo>
                <a:lnTo>
                  <a:pt x="3161" y="18426"/>
                </a:lnTo>
                <a:lnTo>
                  <a:pt x="3928" y="19123"/>
                </a:lnTo>
                <a:lnTo>
                  <a:pt x="4758" y="19744"/>
                </a:lnTo>
                <a:lnTo>
                  <a:pt x="5648" y="20285"/>
                </a:lnTo>
                <a:lnTo>
                  <a:pt x="6592" y="20739"/>
                </a:lnTo>
                <a:lnTo>
                  <a:pt x="7584" y="21103"/>
                </a:lnTo>
                <a:lnTo>
                  <a:pt x="8618" y="21369"/>
                </a:lnTo>
                <a:lnTo>
                  <a:pt x="9690" y="21532"/>
                </a:lnTo>
                <a:lnTo>
                  <a:pt x="10793" y="21588"/>
                </a:lnTo>
                <a:lnTo>
                  <a:pt x="11896" y="21532"/>
                </a:lnTo>
                <a:lnTo>
                  <a:pt x="12969" y="21369"/>
                </a:lnTo>
                <a:lnTo>
                  <a:pt x="14003" y="21103"/>
                </a:lnTo>
                <a:lnTo>
                  <a:pt x="14994" y="20739"/>
                </a:lnTo>
                <a:lnTo>
                  <a:pt x="15938" y="20285"/>
                </a:lnTo>
                <a:lnTo>
                  <a:pt x="16828" y="19744"/>
                </a:lnTo>
                <a:lnTo>
                  <a:pt x="17659" y="19123"/>
                </a:lnTo>
                <a:lnTo>
                  <a:pt x="18426" y="18426"/>
                </a:lnTo>
                <a:lnTo>
                  <a:pt x="19123" y="17659"/>
                </a:lnTo>
                <a:lnTo>
                  <a:pt x="19744" y="16828"/>
                </a:lnTo>
                <a:lnTo>
                  <a:pt x="20285" y="15938"/>
                </a:lnTo>
                <a:lnTo>
                  <a:pt x="20739" y="14994"/>
                </a:lnTo>
                <a:lnTo>
                  <a:pt x="21103" y="14003"/>
                </a:lnTo>
                <a:lnTo>
                  <a:pt x="21369" y="12969"/>
                </a:lnTo>
                <a:lnTo>
                  <a:pt x="21532" y="11896"/>
                </a:lnTo>
                <a:lnTo>
                  <a:pt x="21588" y="10793"/>
                </a:lnTo>
                <a:lnTo>
                  <a:pt x="21532" y="9690"/>
                </a:lnTo>
                <a:lnTo>
                  <a:pt x="21369" y="8619"/>
                </a:lnTo>
                <a:lnTo>
                  <a:pt x="21103" y="7584"/>
                </a:lnTo>
                <a:lnTo>
                  <a:pt x="20739" y="6593"/>
                </a:lnTo>
                <a:lnTo>
                  <a:pt x="20285" y="5648"/>
                </a:lnTo>
                <a:lnTo>
                  <a:pt x="19744" y="4758"/>
                </a:lnTo>
                <a:lnTo>
                  <a:pt x="19123" y="3928"/>
                </a:lnTo>
                <a:lnTo>
                  <a:pt x="18426" y="3162"/>
                </a:lnTo>
                <a:lnTo>
                  <a:pt x="17659" y="2464"/>
                </a:lnTo>
                <a:lnTo>
                  <a:pt x="16828" y="1843"/>
                </a:lnTo>
                <a:lnTo>
                  <a:pt x="15938" y="1303"/>
                </a:lnTo>
                <a:lnTo>
                  <a:pt x="14994" y="847"/>
                </a:lnTo>
                <a:lnTo>
                  <a:pt x="14003" y="484"/>
                </a:lnTo>
                <a:lnTo>
                  <a:pt x="12969" y="218"/>
                </a:lnTo>
                <a:lnTo>
                  <a:pt x="11896" y="54"/>
                </a:lnTo>
                <a:lnTo>
                  <a:pt x="10793" y="0"/>
                </a:lnTo>
                <a:close/>
              </a:path>
            </a:pathLst>
          </a:custGeom>
          <a:solidFill>
            <a:srgbClr val="F0A40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24" name="曲线"/>
          <p:cNvSpPr/>
          <p:nvPr/>
        </p:nvSpPr>
        <p:spPr>
          <a:xfrm>
            <a:off x="950213" y="1375410"/>
            <a:ext cx="949960" cy="9499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3"/>
                </a:moveTo>
                <a:lnTo>
                  <a:pt x="54" y="9690"/>
                </a:lnTo>
                <a:lnTo>
                  <a:pt x="218" y="8619"/>
                </a:lnTo>
                <a:lnTo>
                  <a:pt x="485" y="7584"/>
                </a:lnTo>
                <a:lnTo>
                  <a:pt x="848" y="6593"/>
                </a:lnTo>
                <a:lnTo>
                  <a:pt x="1301" y="5648"/>
                </a:lnTo>
                <a:lnTo>
                  <a:pt x="1842" y="4758"/>
                </a:lnTo>
                <a:lnTo>
                  <a:pt x="2463" y="3928"/>
                </a:lnTo>
                <a:lnTo>
                  <a:pt x="3161" y="3162"/>
                </a:lnTo>
                <a:lnTo>
                  <a:pt x="3928" y="2464"/>
                </a:lnTo>
                <a:lnTo>
                  <a:pt x="4758" y="1843"/>
                </a:lnTo>
                <a:lnTo>
                  <a:pt x="5648" y="1303"/>
                </a:lnTo>
                <a:lnTo>
                  <a:pt x="6592" y="847"/>
                </a:lnTo>
                <a:lnTo>
                  <a:pt x="7584" y="484"/>
                </a:lnTo>
                <a:lnTo>
                  <a:pt x="8618" y="218"/>
                </a:lnTo>
                <a:lnTo>
                  <a:pt x="9690" y="54"/>
                </a:lnTo>
                <a:lnTo>
                  <a:pt x="10793" y="0"/>
                </a:lnTo>
                <a:lnTo>
                  <a:pt x="11896" y="54"/>
                </a:lnTo>
                <a:lnTo>
                  <a:pt x="12969" y="218"/>
                </a:lnTo>
                <a:lnTo>
                  <a:pt x="14003" y="484"/>
                </a:lnTo>
                <a:lnTo>
                  <a:pt x="14994" y="847"/>
                </a:lnTo>
                <a:lnTo>
                  <a:pt x="15938" y="1303"/>
                </a:lnTo>
                <a:lnTo>
                  <a:pt x="16828" y="1843"/>
                </a:lnTo>
                <a:lnTo>
                  <a:pt x="17659" y="2464"/>
                </a:lnTo>
                <a:lnTo>
                  <a:pt x="18426" y="3162"/>
                </a:lnTo>
                <a:lnTo>
                  <a:pt x="19123" y="3928"/>
                </a:lnTo>
                <a:lnTo>
                  <a:pt x="19744" y="4758"/>
                </a:lnTo>
                <a:lnTo>
                  <a:pt x="20285" y="5648"/>
                </a:lnTo>
                <a:lnTo>
                  <a:pt x="20739" y="6593"/>
                </a:lnTo>
                <a:lnTo>
                  <a:pt x="21103" y="7584"/>
                </a:lnTo>
                <a:lnTo>
                  <a:pt x="21369" y="8619"/>
                </a:lnTo>
                <a:lnTo>
                  <a:pt x="21532" y="9690"/>
                </a:lnTo>
                <a:lnTo>
                  <a:pt x="21588" y="10793"/>
                </a:lnTo>
                <a:lnTo>
                  <a:pt x="21532" y="11896"/>
                </a:lnTo>
                <a:lnTo>
                  <a:pt x="21369" y="12969"/>
                </a:lnTo>
                <a:lnTo>
                  <a:pt x="21103" y="14003"/>
                </a:lnTo>
                <a:lnTo>
                  <a:pt x="20739" y="14994"/>
                </a:lnTo>
                <a:lnTo>
                  <a:pt x="20285" y="15938"/>
                </a:lnTo>
                <a:lnTo>
                  <a:pt x="19744" y="16828"/>
                </a:lnTo>
                <a:lnTo>
                  <a:pt x="19123" y="17659"/>
                </a:lnTo>
                <a:lnTo>
                  <a:pt x="18426" y="18426"/>
                </a:lnTo>
                <a:lnTo>
                  <a:pt x="17659" y="19123"/>
                </a:lnTo>
                <a:lnTo>
                  <a:pt x="16828" y="19744"/>
                </a:lnTo>
                <a:lnTo>
                  <a:pt x="15938" y="20285"/>
                </a:lnTo>
                <a:lnTo>
                  <a:pt x="14994" y="20739"/>
                </a:lnTo>
                <a:lnTo>
                  <a:pt x="14003" y="21103"/>
                </a:lnTo>
                <a:lnTo>
                  <a:pt x="12969" y="21369"/>
                </a:lnTo>
                <a:lnTo>
                  <a:pt x="11896" y="21532"/>
                </a:lnTo>
                <a:lnTo>
                  <a:pt x="10793" y="21588"/>
                </a:lnTo>
                <a:lnTo>
                  <a:pt x="9690" y="21532"/>
                </a:lnTo>
                <a:lnTo>
                  <a:pt x="8618" y="21369"/>
                </a:lnTo>
                <a:lnTo>
                  <a:pt x="7584" y="21103"/>
                </a:lnTo>
                <a:lnTo>
                  <a:pt x="6592" y="20739"/>
                </a:lnTo>
                <a:lnTo>
                  <a:pt x="5648" y="20285"/>
                </a:lnTo>
                <a:lnTo>
                  <a:pt x="4758" y="19744"/>
                </a:lnTo>
                <a:lnTo>
                  <a:pt x="3928" y="19123"/>
                </a:lnTo>
                <a:lnTo>
                  <a:pt x="3161" y="18426"/>
                </a:lnTo>
                <a:lnTo>
                  <a:pt x="2463" y="17659"/>
                </a:lnTo>
                <a:lnTo>
                  <a:pt x="1842" y="16828"/>
                </a:lnTo>
                <a:lnTo>
                  <a:pt x="1301" y="15938"/>
                </a:lnTo>
                <a:lnTo>
                  <a:pt x="848" y="14994"/>
                </a:lnTo>
                <a:lnTo>
                  <a:pt x="485" y="14003"/>
                </a:lnTo>
                <a:lnTo>
                  <a:pt x="218" y="12969"/>
                </a:lnTo>
                <a:lnTo>
                  <a:pt x="54" y="11896"/>
                </a:lnTo>
                <a:lnTo>
                  <a:pt x="0" y="10793"/>
                </a:lnTo>
                <a:close/>
              </a:path>
            </a:pathLst>
          </a:custGeom>
          <a:noFill/>
          <a:ln w="25907" cap="flat" cmpd="sng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25" name="矩形"/>
          <p:cNvSpPr/>
          <p:nvPr/>
        </p:nvSpPr>
        <p:spPr>
          <a:xfrm>
            <a:off x="1182725" y="1566672"/>
            <a:ext cx="483234" cy="5334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安全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通告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26" name="曲线"/>
          <p:cNvSpPr/>
          <p:nvPr/>
        </p:nvSpPr>
        <p:spPr>
          <a:xfrm>
            <a:off x="2052826" y="1898904"/>
            <a:ext cx="265430" cy="95948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593"/>
                </a:lnTo>
                <a:lnTo>
                  <a:pt x="21569" y="21593"/>
                </a:lnTo>
                <a:lnTo>
                  <a:pt x="21569" y="21459"/>
                </a:lnTo>
              </a:path>
            </a:pathLst>
          </a:custGeom>
          <a:noFill/>
          <a:ln w="9144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27" name="曲线"/>
          <p:cNvSpPr/>
          <p:nvPr/>
        </p:nvSpPr>
        <p:spPr>
          <a:xfrm>
            <a:off x="2033777" y="1835658"/>
            <a:ext cx="45720" cy="508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800" y="0"/>
                </a:moveTo>
                <a:lnTo>
                  <a:pt x="6606" y="841"/>
                </a:lnTo>
                <a:lnTo>
                  <a:pt x="3172" y="3137"/>
                </a:lnTo>
                <a:lnTo>
                  <a:pt x="851" y="6536"/>
                </a:lnTo>
                <a:lnTo>
                  <a:pt x="0" y="10692"/>
                </a:lnTo>
                <a:lnTo>
                  <a:pt x="851" y="14845"/>
                </a:lnTo>
                <a:lnTo>
                  <a:pt x="3172" y="18244"/>
                </a:lnTo>
                <a:lnTo>
                  <a:pt x="6606" y="20539"/>
                </a:lnTo>
                <a:lnTo>
                  <a:pt x="10800" y="21384"/>
                </a:lnTo>
                <a:lnTo>
                  <a:pt x="14993" y="20539"/>
                </a:lnTo>
                <a:lnTo>
                  <a:pt x="18426" y="18244"/>
                </a:lnTo>
                <a:lnTo>
                  <a:pt x="20748" y="14845"/>
                </a:lnTo>
                <a:lnTo>
                  <a:pt x="21600" y="10692"/>
                </a:lnTo>
                <a:lnTo>
                  <a:pt x="20748" y="6536"/>
                </a:lnTo>
                <a:lnTo>
                  <a:pt x="18426" y="3137"/>
                </a:lnTo>
                <a:lnTo>
                  <a:pt x="14993" y="841"/>
                </a:lnTo>
                <a:lnTo>
                  <a:pt x="10800" y="0"/>
                </a:lnTo>
                <a:close/>
              </a:path>
            </a:pathLst>
          </a:custGeom>
          <a:solidFill>
            <a:srgbClr val="7E7E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28" name="曲线"/>
          <p:cNvSpPr/>
          <p:nvPr/>
        </p:nvSpPr>
        <p:spPr>
          <a:xfrm>
            <a:off x="2033777" y="1835658"/>
            <a:ext cx="45720" cy="508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10692"/>
                </a:moveTo>
                <a:lnTo>
                  <a:pt x="20748" y="6536"/>
                </a:lnTo>
                <a:lnTo>
                  <a:pt x="18426" y="3137"/>
                </a:lnTo>
                <a:lnTo>
                  <a:pt x="14993" y="841"/>
                </a:lnTo>
                <a:lnTo>
                  <a:pt x="10800" y="0"/>
                </a:lnTo>
                <a:lnTo>
                  <a:pt x="6606" y="841"/>
                </a:lnTo>
                <a:lnTo>
                  <a:pt x="3172" y="3137"/>
                </a:lnTo>
                <a:lnTo>
                  <a:pt x="851" y="6536"/>
                </a:lnTo>
                <a:lnTo>
                  <a:pt x="0" y="10692"/>
                </a:lnTo>
                <a:lnTo>
                  <a:pt x="851" y="14845"/>
                </a:lnTo>
                <a:lnTo>
                  <a:pt x="3172" y="18244"/>
                </a:lnTo>
                <a:lnTo>
                  <a:pt x="6606" y="20539"/>
                </a:lnTo>
                <a:lnTo>
                  <a:pt x="10800" y="21384"/>
                </a:lnTo>
                <a:lnTo>
                  <a:pt x="14993" y="20539"/>
                </a:lnTo>
                <a:lnTo>
                  <a:pt x="18426" y="18244"/>
                </a:lnTo>
                <a:lnTo>
                  <a:pt x="20748" y="14845"/>
                </a:lnTo>
                <a:lnTo>
                  <a:pt x="21600" y="10692"/>
                </a:lnTo>
                <a:close/>
              </a:path>
            </a:pathLst>
          </a:custGeom>
          <a:noFill/>
          <a:ln w="25908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29" name="曲线"/>
          <p:cNvSpPr/>
          <p:nvPr/>
        </p:nvSpPr>
        <p:spPr>
          <a:xfrm>
            <a:off x="907541" y="2928365"/>
            <a:ext cx="949960" cy="9499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4" y="0"/>
                </a:moveTo>
                <a:lnTo>
                  <a:pt x="9690" y="55"/>
                </a:lnTo>
                <a:lnTo>
                  <a:pt x="8618" y="218"/>
                </a:lnTo>
                <a:lnTo>
                  <a:pt x="7583" y="484"/>
                </a:lnTo>
                <a:lnTo>
                  <a:pt x="6592" y="848"/>
                </a:lnTo>
                <a:lnTo>
                  <a:pt x="5648" y="1303"/>
                </a:lnTo>
                <a:lnTo>
                  <a:pt x="4758" y="1843"/>
                </a:lnTo>
                <a:lnTo>
                  <a:pt x="3928" y="2464"/>
                </a:lnTo>
                <a:lnTo>
                  <a:pt x="3161" y="3161"/>
                </a:lnTo>
                <a:lnTo>
                  <a:pt x="2463" y="3927"/>
                </a:lnTo>
                <a:lnTo>
                  <a:pt x="1842" y="4759"/>
                </a:lnTo>
                <a:lnTo>
                  <a:pt x="1301" y="5648"/>
                </a:lnTo>
                <a:lnTo>
                  <a:pt x="848" y="6593"/>
                </a:lnTo>
                <a:lnTo>
                  <a:pt x="485" y="7583"/>
                </a:lnTo>
                <a:lnTo>
                  <a:pt x="218" y="8619"/>
                </a:lnTo>
                <a:lnTo>
                  <a:pt x="54" y="9689"/>
                </a:lnTo>
                <a:lnTo>
                  <a:pt x="0" y="10793"/>
                </a:lnTo>
                <a:lnTo>
                  <a:pt x="54" y="11897"/>
                </a:lnTo>
                <a:lnTo>
                  <a:pt x="218" y="12969"/>
                </a:lnTo>
                <a:lnTo>
                  <a:pt x="485" y="14003"/>
                </a:lnTo>
                <a:lnTo>
                  <a:pt x="848" y="14995"/>
                </a:lnTo>
                <a:lnTo>
                  <a:pt x="1301" y="15938"/>
                </a:lnTo>
                <a:lnTo>
                  <a:pt x="1842" y="16828"/>
                </a:lnTo>
                <a:lnTo>
                  <a:pt x="2463" y="17659"/>
                </a:lnTo>
                <a:lnTo>
                  <a:pt x="3161" y="18426"/>
                </a:lnTo>
                <a:lnTo>
                  <a:pt x="3928" y="19122"/>
                </a:lnTo>
                <a:lnTo>
                  <a:pt x="4758" y="19743"/>
                </a:lnTo>
                <a:lnTo>
                  <a:pt x="5648" y="20284"/>
                </a:lnTo>
                <a:lnTo>
                  <a:pt x="6592" y="20738"/>
                </a:lnTo>
                <a:lnTo>
                  <a:pt x="7583" y="21103"/>
                </a:lnTo>
                <a:lnTo>
                  <a:pt x="8618" y="21369"/>
                </a:lnTo>
                <a:lnTo>
                  <a:pt x="9690" y="21532"/>
                </a:lnTo>
                <a:lnTo>
                  <a:pt x="10794" y="21587"/>
                </a:lnTo>
                <a:lnTo>
                  <a:pt x="11897" y="21532"/>
                </a:lnTo>
                <a:lnTo>
                  <a:pt x="12969" y="21369"/>
                </a:lnTo>
                <a:lnTo>
                  <a:pt x="14003" y="21103"/>
                </a:lnTo>
                <a:lnTo>
                  <a:pt x="14994" y="20738"/>
                </a:lnTo>
                <a:lnTo>
                  <a:pt x="15938" y="20284"/>
                </a:lnTo>
                <a:lnTo>
                  <a:pt x="16828" y="19743"/>
                </a:lnTo>
                <a:lnTo>
                  <a:pt x="17659" y="19122"/>
                </a:lnTo>
                <a:lnTo>
                  <a:pt x="18426" y="18426"/>
                </a:lnTo>
                <a:lnTo>
                  <a:pt x="19123" y="17659"/>
                </a:lnTo>
                <a:lnTo>
                  <a:pt x="19744" y="16828"/>
                </a:lnTo>
                <a:lnTo>
                  <a:pt x="20285" y="15938"/>
                </a:lnTo>
                <a:lnTo>
                  <a:pt x="20739" y="14995"/>
                </a:lnTo>
                <a:lnTo>
                  <a:pt x="21102" y="14003"/>
                </a:lnTo>
                <a:lnTo>
                  <a:pt x="21369" y="12969"/>
                </a:lnTo>
                <a:lnTo>
                  <a:pt x="21532" y="11897"/>
                </a:lnTo>
                <a:lnTo>
                  <a:pt x="21588" y="10793"/>
                </a:lnTo>
                <a:lnTo>
                  <a:pt x="21532" y="9689"/>
                </a:lnTo>
                <a:lnTo>
                  <a:pt x="21369" y="8619"/>
                </a:lnTo>
                <a:lnTo>
                  <a:pt x="21102" y="7583"/>
                </a:lnTo>
                <a:lnTo>
                  <a:pt x="20739" y="6593"/>
                </a:lnTo>
                <a:lnTo>
                  <a:pt x="20285" y="5648"/>
                </a:lnTo>
                <a:lnTo>
                  <a:pt x="19744" y="4759"/>
                </a:lnTo>
                <a:lnTo>
                  <a:pt x="19123" y="3927"/>
                </a:lnTo>
                <a:lnTo>
                  <a:pt x="18426" y="3161"/>
                </a:lnTo>
                <a:lnTo>
                  <a:pt x="17659" y="2464"/>
                </a:lnTo>
                <a:lnTo>
                  <a:pt x="16828" y="1843"/>
                </a:lnTo>
                <a:lnTo>
                  <a:pt x="15938" y="1303"/>
                </a:lnTo>
                <a:lnTo>
                  <a:pt x="14994" y="848"/>
                </a:lnTo>
                <a:lnTo>
                  <a:pt x="14003" y="484"/>
                </a:lnTo>
                <a:lnTo>
                  <a:pt x="12969" y="218"/>
                </a:lnTo>
                <a:lnTo>
                  <a:pt x="11897" y="55"/>
                </a:lnTo>
                <a:lnTo>
                  <a:pt x="10794" y="0"/>
                </a:lnTo>
                <a:close/>
              </a:path>
            </a:pathLst>
          </a:custGeom>
          <a:solidFill>
            <a:srgbClr val="F0A40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30" name="曲线"/>
          <p:cNvSpPr/>
          <p:nvPr/>
        </p:nvSpPr>
        <p:spPr>
          <a:xfrm>
            <a:off x="907541" y="2928365"/>
            <a:ext cx="949960" cy="9499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3"/>
                </a:moveTo>
                <a:lnTo>
                  <a:pt x="54" y="9689"/>
                </a:lnTo>
                <a:lnTo>
                  <a:pt x="218" y="8619"/>
                </a:lnTo>
                <a:lnTo>
                  <a:pt x="485" y="7583"/>
                </a:lnTo>
                <a:lnTo>
                  <a:pt x="848" y="6593"/>
                </a:lnTo>
                <a:lnTo>
                  <a:pt x="1301" y="5648"/>
                </a:lnTo>
                <a:lnTo>
                  <a:pt x="1842" y="4759"/>
                </a:lnTo>
                <a:lnTo>
                  <a:pt x="2463" y="3927"/>
                </a:lnTo>
                <a:lnTo>
                  <a:pt x="3161" y="3161"/>
                </a:lnTo>
                <a:lnTo>
                  <a:pt x="3928" y="2464"/>
                </a:lnTo>
                <a:lnTo>
                  <a:pt x="4758" y="1843"/>
                </a:lnTo>
                <a:lnTo>
                  <a:pt x="5648" y="1303"/>
                </a:lnTo>
                <a:lnTo>
                  <a:pt x="6592" y="848"/>
                </a:lnTo>
                <a:lnTo>
                  <a:pt x="7583" y="484"/>
                </a:lnTo>
                <a:lnTo>
                  <a:pt x="8618" y="218"/>
                </a:lnTo>
                <a:lnTo>
                  <a:pt x="9690" y="55"/>
                </a:lnTo>
                <a:lnTo>
                  <a:pt x="10794" y="0"/>
                </a:lnTo>
                <a:lnTo>
                  <a:pt x="11897" y="55"/>
                </a:lnTo>
                <a:lnTo>
                  <a:pt x="12969" y="218"/>
                </a:lnTo>
                <a:lnTo>
                  <a:pt x="14003" y="484"/>
                </a:lnTo>
                <a:lnTo>
                  <a:pt x="14994" y="848"/>
                </a:lnTo>
                <a:lnTo>
                  <a:pt x="15938" y="1303"/>
                </a:lnTo>
                <a:lnTo>
                  <a:pt x="16828" y="1843"/>
                </a:lnTo>
                <a:lnTo>
                  <a:pt x="17659" y="2464"/>
                </a:lnTo>
                <a:lnTo>
                  <a:pt x="18426" y="3161"/>
                </a:lnTo>
                <a:lnTo>
                  <a:pt x="19123" y="3927"/>
                </a:lnTo>
                <a:lnTo>
                  <a:pt x="19744" y="4759"/>
                </a:lnTo>
                <a:lnTo>
                  <a:pt x="20285" y="5648"/>
                </a:lnTo>
                <a:lnTo>
                  <a:pt x="20739" y="6593"/>
                </a:lnTo>
                <a:lnTo>
                  <a:pt x="21102" y="7583"/>
                </a:lnTo>
                <a:lnTo>
                  <a:pt x="21369" y="8619"/>
                </a:lnTo>
                <a:lnTo>
                  <a:pt x="21532" y="9689"/>
                </a:lnTo>
                <a:lnTo>
                  <a:pt x="21588" y="10793"/>
                </a:lnTo>
                <a:lnTo>
                  <a:pt x="21532" y="11897"/>
                </a:lnTo>
                <a:lnTo>
                  <a:pt x="21369" y="12969"/>
                </a:lnTo>
                <a:lnTo>
                  <a:pt x="21102" y="14003"/>
                </a:lnTo>
                <a:lnTo>
                  <a:pt x="20739" y="14995"/>
                </a:lnTo>
                <a:lnTo>
                  <a:pt x="20285" y="15938"/>
                </a:lnTo>
                <a:lnTo>
                  <a:pt x="19744" y="16828"/>
                </a:lnTo>
                <a:lnTo>
                  <a:pt x="19123" y="17659"/>
                </a:lnTo>
                <a:lnTo>
                  <a:pt x="18426" y="18426"/>
                </a:lnTo>
                <a:lnTo>
                  <a:pt x="17659" y="19122"/>
                </a:lnTo>
                <a:lnTo>
                  <a:pt x="16828" y="19743"/>
                </a:lnTo>
                <a:lnTo>
                  <a:pt x="15938" y="20284"/>
                </a:lnTo>
                <a:lnTo>
                  <a:pt x="14994" y="20738"/>
                </a:lnTo>
                <a:lnTo>
                  <a:pt x="14003" y="21103"/>
                </a:lnTo>
                <a:lnTo>
                  <a:pt x="12969" y="21369"/>
                </a:lnTo>
                <a:lnTo>
                  <a:pt x="11897" y="21532"/>
                </a:lnTo>
                <a:lnTo>
                  <a:pt x="10794" y="21587"/>
                </a:lnTo>
                <a:lnTo>
                  <a:pt x="9690" y="21532"/>
                </a:lnTo>
                <a:lnTo>
                  <a:pt x="8618" y="21369"/>
                </a:lnTo>
                <a:lnTo>
                  <a:pt x="7583" y="21103"/>
                </a:lnTo>
                <a:lnTo>
                  <a:pt x="6592" y="20738"/>
                </a:lnTo>
                <a:lnTo>
                  <a:pt x="5648" y="20284"/>
                </a:lnTo>
                <a:lnTo>
                  <a:pt x="4758" y="19743"/>
                </a:lnTo>
                <a:lnTo>
                  <a:pt x="3928" y="19122"/>
                </a:lnTo>
                <a:lnTo>
                  <a:pt x="3161" y="18426"/>
                </a:lnTo>
                <a:lnTo>
                  <a:pt x="2463" y="17659"/>
                </a:lnTo>
                <a:lnTo>
                  <a:pt x="1842" y="16828"/>
                </a:lnTo>
                <a:lnTo>
                  <a:pt x="1301" y="15938"/>
                </a:lnTo>
                <a:lnTo>
                  <a:pt x="848" y="14995"/>
                </a:lnTo>
                <a:lnTo>
                  <a:pt x="485" y="14003"/>
                </a:lnTo>
                <a:lnTo>
                  <a:pt x="218" y="12969"/>
                </a:lnTo>
                <a:lnTo>
                  <a:pt x="54" y="11897"/>
                </a:lnTo>
                <a:lnTo>
                  <a:pt x="0" y="10793"/>
                </a:lnTo>
                <a:close/>
              </a:path>
            </a:pathLst>
          </a:custGeom>
          <a:noFill/>
          <a:ln w="25908" cap="flat" cmpd="sng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31" name="矩形"/>
          <p:cNvSpPr/>
          <p:nvPr/>
        </p:nvSpPr>
        <p:spPr>
          <a:xfrm>
            <a:off x="1140358" y="3257042"/>
            <a:ext cx="482599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图例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32" name="曲线"/>
          <p:cNvSpPr/>
          <p:nvPr/>
        </p:nvSpPr>
        <p:spPr>
          <a:xfrm>
            <a:off x="2040634" y="3526536"/>
            <a:ext cx="276860" cy="766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532"/>
                </a:lnTo>
                <a:lnTo>
                  <a:pt x="21559" y="21532"/>
                </a:lnTo>
                <a:lnTo>
                  <a:pt x="21559" y="21588"/>
                </a:lnTo>
              </a:path>
            </a:pathLst>
          </a:custGeom>
          <a:noFill/>
          <a:ln w="9143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33" name="曲线"/>
          <p:cNvSpPr/>
          <p:nvPr/>
        </p:nvSpPr>
        <p:spPr>
          <a:xfrm>
            <a:off x="2021585" y="3464814"/>
            <a:ext cx="45720" cy="488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8" y="0"/>
                </a:moveTo>
                <a:lnTo>
                  <a:pt x="6606" y="845"/>
                </a:lnTo>
                <a:lnTo>
                  <a:pt x="3172" y="3155"/>
                </a:lnTo>
                <a:lnTo>
                  <a:pt x="851" y="6578"/>
                </a:lnTo>
                <a:lnTo>
                  <a:pt x="0" y="10772"/>
                </a:lnTo>
                <a:lnTo>
                  <a:pt x="851" y="14962"/>
                </a:lnTo>
                <a:lnTo>
                  <a:pt x="3172" y="18386"/>
                </a:lnTo>
                <a:lnTo>
                  <a:pt x="6606" y="20697"/>
                </a:lnTo>
                <a:lnTo>
                  <a:pt x="10798" y="21542"/>
                </a:lnTo>
                <a:lnTo>
                  <a:pt x="14993" y="20697"/>
                </a:lnTo>
                <a:lnTo>
                  <a:pt x="18426" y="18386"/>
                </a:lnTo>
                <a:lnTo>
                  <a:pt x="20748" y="14962"/>
                </a:lnTo>
                <a:lnTo>
                  <a:pt x="21600" y="10772"/>
                </a:lnTo>
                <a:lnTo>
                  <a:pt x="20748" y="6578"/>
                </a:lnTo>
                <a:lnTo>
                  <a:pt x="18426" y="3155"/>
                </a:lnTo>
                <a:lnTo>
                  <a:pt x="14993" y="845"/>
                </a:lnTo>
                <a:lnTo>
                  <a:pt x="10798" y="0"/>
                </a:lnTo>
                <a:close/>
              </a:path>
            </a:pathLst>
          </a:custGeom>
          <a:solidFill>
            <a:srgbClr val="7E7E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34" name="曲线"/>
          <p:cNvSpPr/>
          <p:nvPr/>
        </p:nvSpPr>
        <p:spPr>
          <a:xfrm>
            <a:off x="2021585" y="3464814"/>
            <a:ext cx="45720" cy="488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10772"/>
                </a:moveTo>
                <a:lnTo>
                  <a:pt x="20748" y="6578"/>
                </a:lnTo>
                <a:lnTo>
                  <a:pt x="18426" y="3155"/>
                </a:lnTo>
                <a:lnTo>
                  <a:pt x="14993" y="845"/>
                </a:lnTo>
                <a:lnTo>
                  <a:pt x="10798" y="0"/>
                </a:lnTo>
                <a:lnTo>
                  <a:pt x="6606" y="845"/>
                </a:lnTo>
                <a:lnTo>
                  <a:pt x="3172" y="3155"/>
                </a:lnTo>
                <a:lnTo>
                  <a:pt x="851" y="6578"/>
                </a:lnTo>
                <a:lnTo>
                  <a:pt x="0" y="10772"/>
                </a:lnTo>
                <a:lnTo>
                  <a:pt x="851" y="14962"/>
                </a:lnTo>
                <a:lnTo>
                  <a:pt x="3172" y="18386"/>
                </a:lnTo>
                <a:lnTo>
                  <a:pt x="6606" y="20697"/>
                </a:lnTo>
                <a:lnTo>
                  <a:pt x="10798" y="21542"/>
                </a:lnTo>
                <a:lnTo>
                  <a:pt x="14993" y="20697"/>
                </a:lnTo>
                <a:lnTo>
                  <a:pt x="18426" y="18386"/>
                </a:lnTo>
                <a:lnTo>
                  <a:pt x="20748" y="14962"/>
                </a:lnTo>
                <a:lnTo>
                  <a:pt x="21600" y="10772"/>
                </a:lnTo>
                <a:close/>
              </a:path>
            </a:pathLst>
          </a:custGeom>
          <a:noFill/>
          <a:ln w="25908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35" name="曲线"/>
          <p:cNvSpPr/>
          <p:nvPr/>
        </p:nvSpPr>
        <p:spPr>
          <a:xfrm>
            <a:off x="907541" y="4481322"/>
            <a:ext cx="949960" cy="94995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4" y="0"/>
                </a:moveTo>
                <a:lnTo>
                  <a:pt x="9690" y="55"/>
                </a:lnTo>
                <a:lnTo>
                  <a:pt x="8618" y="219"/>
                </a:lnTo>
                <a:lnTo>
                  <a:pt x="7583" y="484"/>
                </a:lnTo>
                <a:lnTo>
                  <a:pt x="6592" y="847"/>
                </a:lnTo>
                <a:lnTo>
                  <a:pt x="5648" y="1303"/>
                </a:lnTo>
                <a:lnTo>
                  <a:pt x="4758" y="1843"/>
                </a:lnTo>
                <a:lnTo>
                  <a:pt x="3928" y="2464"/>
                </a:lnTo>
                <a:lnTo>
                  <a:pt x="3161" y="3162"/>
                </a:lnTo>
                <a:lnTo>
                  <a:pt x="2463" y="3928"/>
                </a:lnTo>
                <a:lnTo>
                  <a:pt x="1842" y="4759"/>
                </a:lnTo>
                <a:lnTo>
                  <a:pt x="1301" y="5648"/>
                </a:lnTo>
                <a:lnTo>
                  <a:pt x="848" y="6593"/>
                </a:lnTo>
                <a:lnTo>
                  <a:pt x="485" y="7583"/>
                </a:lnTo>
                <a:lnTo>
                  <a:pt x="218" y="8618"/>
                </a:lnTo>
                <a:lnTo>
                  <a:pt x="54" y="9689"/>
                </a:lnTo>
                <a:lnTo>
                  <a:pt x="0" y="10794"/>
                </a:lnTo>
                <a:lnTo>
                  <a:pt x="54" y="11896"/>
                </a:lnTo>
                <a:lnTo>
                  <a:pt x="218" y="12968"/>
                </a:lnTo>
                <a:lnTo>
                  <a:pt x="485" y="14003"/>
                </a:lnTo>
                <a:lnTo>
                  <a:pt x="848" y="14995"/>
                </a:lnTo>
                <a:lnTo>
                  <a:pt x="1301" y="15938"/>
                </a:lnTo>
                <a:lnTo>
                  <a:pt x="1842" y="16828"/>
                </a:lnTo>
                <a:lnTo>
                  <a:pt x="2463" y="17659"/>
                </a:lnTo>
                <a:lnTo>
                  <a:pt x="3161" y="18426"/>
                </a:lnTo>
                <a:lnTo>
                  <a:pt x="3928" y="19122"/>
                </a:lnTo>
                <a:lnTo>
                  <a:pt x="4758" y="19744"/>
                </a:lnTo>
                <a:lnTo>
                  <a:pt x="5648" y="20285"/>
                </a:lnTo>
                <a:lnTo>
                  <a:pt x="6592" y="20739"/>
                </a:lnTo>
                <a:lnTo>
                  <a:pt x="7583" y="21102"/>
                </a:lnTo>
                <a:lnTo>
                  <a:pt x="8618" y="21368"/>
                </a:lnTo>
                <a:lnTo>
                  <a:pt x="9690" y="21532"/>
                </a:lnTo>
                <a:lnTo>
                  <a:pt x="10794" y="21588"/>
                </a:lnTo>
                <a:lnTo>
                  <a:pt x="11897" y="21532"/>
                </a:lnTo>
                <a:lnTo>
                  <a:pt x="12969" y="21368"/>
                </a:lnTo>
                <a:lnTo>
                  <a:pt x="14003" y="21102"/>
                </a:lnTo>
                <a:lnTo>
                  <a:pt x="14994" y="20739"/>
                </a:lnTo>
                <a:lnTo>
                  <a:pt x="15938" y="20285"/>
                </a:lnTo>
                <a:lnTo>
                  <a:pt x="16828" y="19744"/>
                </a:lnTo>
                <a:lnTo>
                  <a:pt x="17659" y="19122"/>
                </a:lnTo>
                <a:lnTo>
                  <a:pt x="18426" y="18426"/>
                </a:lnTo>
                <a:lnTo>
                  <a:pt x="19123" y="17659"/>
                </a:lnTo>
                <a:lnTo>
                  <a:pt x="19744" y="16828"/>
                </a:lnTo>
                <a:lnTo>
                  <a:pt x="20285" y="15938"/>
                </a:lnTo>
                <a:lnTo>
                  <a:pt x="20739" y="14995"/>
                </a:lnTo>
                <a:lnTo>
                  <a:pt x="21102" y="14003"/>
                </a:lnTo>
                <a:lnTo>
                  <a:pt x="21369" y="12968"/>
                </a:lnTo>
                <a:lnTo>
                  <a:pt x="21532" y="11896"/>
                </a:lnTo>
                <a:lnTo>
                  <a:pt x="21588" y="10794"/>
                </a:lnTo>
                <a:lnTo>
                  <a:pt x="21532" y="9689"/>
                </a:lnTo>
                <a:lnTo>
                  <a:pt x="21369" y="8618"/>
                </a:lnTo>
                <a:lnTo>
                  <a:pt x="21102" y="7583"/>
                </a:lnTo>
                <a:lnTo>
                  <a:pt x="20739" y="6593"/>
                </a:lnTo>
                <a:lnTo>
                  <a:pt x="20285" y="5648"/>
                </a:lnTo>
                <a:lnTo>
                  <a:pt x="19744" y="4759"/>
                </a:lnTo>
                <a:lnTo>
                  <a:pt x="19123" y="3928"/>
                </a:lnTo>
                <a:lnTo>
                  <a:pt x="18426" y="3162"/>
                </a:lnTo>
                <a:lnTo>
                  <a:pt x="17659" y="2464"/>
                </a:lnTo>
                <a:lnTo>
                  <a:pt x="16828" y="1843"/>
                </a:lnTo>
                <a:lnTo>
                  <a:pt x="15938" y="1303"/>
                </a:lnTo>
                <a:lnTo>
                  <a:pt x="14994" y="847"/>
                </a:lnTo>
                <a:lnTo>
                  <a:pt x="14003" y="484"/>
                </a:lnTo>
                <a:lnTo>
                  <a:pt x="12969" y="219"/>
                </a:lnTo>
                <a:lnTo>
                  <a:pt x="11897" y="55"/>
                </a:lnTo>
                <a:lnTo>
                  <a:pt x="10794" y="0"/>
                </a:lnTo>
                <a:close/>
              </a:path>
            </a:pathLst>
          </a:custGeom>
          <a:solidFill>
            <a:srgbClr val="F0A40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36" name="曲线"/>
          <p:cNvSpPr/>
          <p:nvPr/>
        </p:nvSpPr>
        <p:spPr>
          <a:xfrm>
            <a:off x="907541" y="4481322"/>
            <a:ext cx="949960" cy="94995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4"/>
                </a:moveTo>
                <a:lnTo>
                  <a:pt x="54" y="9689"/>
                </a:lnTo>
                <a:lnTo>
                  <a:pt x="218" y="8618"/>
                </a:lnTo>
                <a:lnTo>
                  <a:pt x="485" y="7583"/>
                </a:lnTo>
                <a:lnTo>
                  <a:pt x="848" y="6593"/>
                </a:lnTo>
                <a:lnTo>
                  <a:pt x="1301" y="5648"/>
                </a:lnTo>
                <a:lnTo>
                  <a:pt x="1842" y="4759"/>
                </a:lnTo>
                <a:lnTo>
                  <a:pt x="2463" y="3928"/>
                </a:lnTo>
                <a:lnTo>
                  <a:pt x="3161" y="3162"/>
                </a:lnTo>
                <a:lnTo>
                  <a:pt x="3928" y="2464"/>
                </a:lnTo>
                <a:lnTo>
                  <a:pt x="4758" y="1843"/>
                </a:lnTo>
                <a:lnTo>
                  <a:pt x="5648" y="1303"/>
                </a:lnTo>
                <a:lnTo>
                  <a:pt x="6592" y="847"/>
                </a:lnTo>
                <a:lnTo>
                  <a:pt x="7583" y="484"/>
                </a:lnTo>
                <a:lnTo>
                  <a:pt x="8618" y="219"/>
                </a:lnTo>
                <a:lnTo>
                  <a:pt x="9690" y="55"/>
                </a:lnTo>
                <a:lnTo>
                  <a:pt x="10794" y="0"/>
                </a:lnTo>
                <a:lnTo>
                  <a:pt x="11897" y="55"/>
                </a:lnTo>
                <a:lnTo>
                  <a:pt x="12969" y="219"/>
                </a:lnTo>
                <a:lnTo>
                  <a:pt x="14003" y="484"/>
                </a:lnTo>
                <a:lnTo>
                  <a:pt x="14994" y="847"/>
                </a:lnTo>
                <a:lnTo>
                  <a:pt x="15938" y="1303"/>
                </a:lnTo>
                <a:lnTo>
                  <a:pt x="16828" y="1843"/>
                </a:lnTo>
                <a:lnTo>
                  <a:pt x="17659" y="2464"/>
                </a:lnTo>
                <a:lnTo>
                  <a:pt x="18426" y="3162"/>
                </a:lnTo>
                <a:lnTo>
                  <a:pt x="19123" y="3928"/>
                </a:lnTo>
                <a:lnTo>
                  <a:pt x="19744" y="4759"/>
                </a:lnTo>
                <a:lnTo>
                  <a:pt x="20285" y="5648"/>
                </a:lnTo>
                <a:lnTo>
                  <a:pt x="20739" y="6593"/>
                </a:lnTo>
                <a:lnTo>
                  <a:pt x="21102" y="7583"/>
                </a:lnTo>
                <a:lnTo>
                  <a:pt x="21369" y="8618"/>
                </a:lnTo>
                <a:lnTo>
                  <a:pt x="21532" y="9689"/>
                </a:lnTo>
                <a:lnTo>
                  <a:pt x="21588" y="10794"/>
                </a:lnTo>
                <a:lnTo>
                  <a:pt x="21532" y="11896"/>
                </a:lnTo>
                <a:lnTo>
                  <a:pt x="21369" y="12968"/>
                </a:lnTo>
                <a:lnTo>
                  <a:pt x="21102" y="14003"/>
                </a:lnTo>
                <a:lnTo>
                  <a:pt x="20739" y="14995"/>
                </a:lnTo>
                <a:lnTo>
                  <a:pt x="20285" y="15938"/>
                </a:lnTo>
                <a:lnTo>
                  <a:pt x="19744" y="16828"/>
                </a:lnTo>
                <a:lnTo>
                  <a:pt x="19123" y="17659"/>
                </a:lnTo>
                <a:lnTo>
                  <a:pt x="18426" y="18426"/>
                </a:lnTo>
                <a:lnTo>
                  <a:pt x="17659" y="19122"/>
                </a:lnTo>
                <a:lnTo>
                  <a:pt x="16828" y="19744"/>
                </a:lnTo>
                <a:lnTo>
                  <a:pt x="15938" y="20285"/>
                </a:lnTo>
                <a:lnTo>
                  <a:pt x="14994" y="20739"/>
                </a:lnTo>
                <a:lnTo>
                  <a:pt x="14003" y="21102"/>
                </a:lnTo>
                <a:lnTo>
                  <a:pt x="12969" y="21368"/>
                </a:lnTo>
                <a:lnTo>
                  <a:pt x="11897" y="21532"/>
                </a:lnTo>
                <a:lnTo>
                  <a:pt x="10794" y="21588"/>
                </a:lnTo>
                <a:lnTo>
                  <a:pt x="9690" y="21532"/>
                </a:lnTo>
                <a:lnTo>
                  <a:pt x="8618" y="21368"/>
                </a:lnTo>
                <a:lnTo>
                  <a:pt x="7583" y="21102"/>
                </a:lnTo>
                <a:lnTo>
                  <a:pt x="6592" y="20739"/>
                </a:lnTo>
                <a:lnTo>
                  <a:pt x="5648" y="20285"/>
                </a:lnTo>
                <a:lnTo>
                  <a:pt x="4758" y="19744"/>
                </a:lnTo>
                <a:lnTo>
                  <a:pt x="3928" y="19122"/>
                </a:lnTo>
                <a:lnTo>
                  <a:pt x="3161" y="18426"/>
                </a:lnTo>
                <a:lnTo>
                  <a:pt x="2463" y="17659"/>
                </a:lnTo>
                <a:lnTo>
                  <a:pt x="1842" y="16828"/>
                </a:lnTo>
                <a:lnTo>
                  <a:pt x="1301" y="15938"/>
                </a:lnTo>
                <a:lnTo>
                  <a:pt x="848" y="14995"/>
                </a:lnTo>
                <a:lnTo>
                  <a:pt x="485" y="14003"/>
                </a:lnTo>
                <a:lnTo>
                  <a:pt x="218" y="12968"/>
                </a:lnTo>
                <a:lnTo>
                  <a:pt x="54" y="11896"/>
                </a:lnTo>
                <a:lnTo>
                  <a:pt x="0" y="10794"/>
                </a:lnTo>
                <a:close/>
              </a:path>
            </a:pathLst>
          </a:custGeom>
          <a:noFill/>
          <a:ln w="25908" cap="flat" cmpd="sng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37" name="矩形"/>
          <p:cNvSpPr/>
          <p:nvPr/>
        </p:nvSpPr>
        <p:spPr>
          <a:xfrm>
            <a:off x="1140358" y="4810379"/>
            <a:ext cx="482599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其他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38" name="曲线"/>
          <p:cNvSpPr/>
          <p:nvPr/>
        </p:nvSpPr>
        <p:spPr>
          <a:xfrm>
            <a:off x="2065020" y="4978908"/>
            <a:ext cx="3679190" cy="59435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10650" y="0"/>
                </a:lnTo>
                <a:lnTo>
                  <a:pt x="10650" y="21583"/>
                </a:lnTo>
                <a:lnTo>
                  <a:pt x="21600" y="21583"/>
                </a:lnTo>
              </a:path>
            </a:pathLst>
          </a:custGeom>
          <a:noFill/>
          <a:ln w="9144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39" name="曲线"/>
          <p:cNvSpPr/>
          <p:nvPr/>
        </p:nvSpPr>
        <p:spPr>
          <a:xfrm>
            <a:off x="2027682" y="4955286"/>
            <a:ext cx="45720" cy="488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800" y="0"/>
                </a:moveTo>
                <a:lnTo>
                  <a:pt x="6606" y="845"/>
                </a:lnTo>
                <a:lnTo>
                  <a:pt x="3172" y="3155"/>
                </a:lnTo>
                <a:lnTo>
                  <a:pt x="851" y="6578"/>
                </a:lnTo>
                <a:lnTo>
                  <a:pt x="0" y="10772"/>
                </a:lnTo>
                <a:lnTo>
                  <a:pt x="851" y="14963"/>
                </a:lnTo>
                <a:lnTo>
                  <a:pt x="3172" y="18386"/>
                </a:lnTo>
                <a:lnTo>
                  <a:pt x="6606" y="20697"/>
                </a:lnTo>
                <a:lnTo>
                  <a:pt x="10800" y="21544"/>
                </a:lnTo>
                <a:lnTo>
                  <a:pt x="14993" y="20697"/>
                </a:lnTo>
                <a:lnTo>
                  <a:pt x="18426" y="18386"/>
                </a:lnTo>
                <a:lnTo>
                  <a:pt x="20748" y="14963"/>
                </a:lnTo>
                <a:lnTo>
                  <a:pt x="21600" y="10772"/>
                </a:lnTo>
                <a:lnTo>
                  <a:pt x="20748" y="6578"/>
                </a:lnTo>
                <a:lnTo>
                  <a:pt x="18426" y="3155"/>
                </a:lnTo>
                <a:lnTo>
                  <a:pt x="14993" y="845"/>
                </a:lnTo>
                <a:lnTo>
                  <a:pt x="10800" y="0"/>
                </a:lnTo>
                <a:close/>
              </a:path>
            </a:pathLst>
          </a:custGeom>
          <a:solidFill>
            <a:srgbClr val="7E7E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40" name="曲线"/>
          <p:cNvSpPr/>
          <p:nvPr/>
        </p:nvSpPr>
        <p:spPr>
          <a:xfrm>
            <a:off x="2027682" y="4955286"/>
            <a:ext cx="45720" cy="488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10772"/>
                </a:moveTo>
                <a:lnTo>
                  <a:pt x="20748" y="6578"/>
                </a:lnTo>
                <a:lnTo>
                  <a:pt x="18426" y="3155"/>
                </a:lnTo>
                <a:lnTo>
                  <a:pt x="14993" y="845"/>
                </a:lnTo>
                <a:lnTo>
                  <a:pt x="10800" y="0"/>
                </a:lnTo>
                <a:lnTo>
                  <a:pt x="6606" y="845"/>
                </a:lnTo>
                <a:lnTo>
                  <a:pt x="3172" y="3155"/>
                </a:lnTo>
                <a:lnTo>
                  <a:pt x="851" y="6578"/>
                </a:lnTo>
                <a:lnTo>
                  <a:pt x="0" y="10772"/>
                </a:lnTo>
                <a:lnTo>
                  <a:pt x="851" y="14963"/>
                </a:lnTo>
                <a:lnTo>
                  <a:pt x="3172" y="18386"/>
                </a:lnTo>
                <a:lnTo>
                  <a:pt x="6606" y="20697"/>
                </a:lnTo>
                <a:lnTo>
                  <a:pt x="10800" y="21544"/>
                </a:lnTo>
                <a:lnTo>
                  <a:pt x="14993" y="20697"/>
                </a:lnTo>
                <a:lnTo>
                  <a:pt x="18426" y="18386"/>
                </a:lnTo>
                <a:lnTo>
                  <a:pt x="20748" y="14963"/>
                </a:lnTo>
                <a:lnTo>
                  <a:pt x="21600" y="10772"/>
                </a:lnTo>
                <a:close/>
              </a:path>
            </a:pathLst>
          </a:custGeom>
          <a:noFill/>
          <a:ln w="25908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41" name="曲线"/>
          <p:cNvSpPr/>
          <p:nvPr/>
        </p:nvSpPr>
        <p:spPr>
          <a:xfrm>
            <a:off x="8878061" y="4863846"/>
            <a:ext cx="45719" cy="4889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9" y="0"/>
                </a:moveTo>
                <a:lnTo>
                  <a:pt x="6605" y="845"/>
                </a:lnTo>
                <a:lnTo>
                  <a:pt x="3172" y="3154"/>
                </a:lnTo>
                <a:lnTo>
                  <a:pt x="850" y="6579"/>
                </a:lnTo>
                <a:lnTo>
                  <a:pt x="0" y="10771"/>
                </a:lnTo>
                <a:lnTo>
                  <a:pt x="850" y="14962"/>
                </a:lnTo>
                <a:lnTo>
                  <a:pt x="3172" y="18386"/>
                </a:lnTo>
                <a:lnTo>
                  <a:pt x="6605" y="20697"/>
                </a:lnTo>
                <a:lnTo>
                  <a:pt x="10799" y="21542"/>
                </a:lnTo>
                <a:lnTo>
                  <a:pt x="14992" y="20697"/>
                </a:lnTo>
                <a:lnTo>
                  <a:pt x="18427" y="18386"/>
                </a:lnTo>
                <a:lnTo>
                  <a:pt x="20747" y="14962"/>
                </a:lnTo>
                <a:lnTo>
                  <a:pt x="21600" y="10771"/>
                </a:lnTo>
                <a:lnTo>
                  <a:pt x="20747" y="6579"/>
                </a:lnTo>
                <a:lnTo>
                  <a:pt x="18427" y="3154"/>
                </a:lnTo>
                <a:lnTo>
                  <a:pt x="14992" y="845"/>
                </a:lnTo>
                <a:lnTo>
                  <a:pt x="10799" y="0"/>
                </a:lnTo>
                <a:close/>
              </a:path>
            </a:pathLst>
          </a:custGeom>
          <a:solidFill>
            <a:srgbClr val="7E7E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42" name="曲线"/>
          <p:cNvSpPr/>
          <p:nvPr/>
        </p:nvSpPr>
        <p:spPr>
          <a:xfrm>
            <a:off x="8878061" y="4863846"/>
            <a:ext cx="45719" cy="4889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10771"/>
                </a:moveTo>
                <a:lnTo>
                  <a:pt x="20747" y="6579"/>
                </a:lnTo>
                <a:lnTo>
                  <a:pt x="18427" y="3154"/>
                </a:lnTo>
                <a:lnTo>
                  <a:pt x="14992" y="845"/>
                </a:lnTo>
                <a:lnTo>
                  <a:pt x="10799" y="0"/>
                </a:lnTo>
                <a:lnTo>
                  <a:pt x="6605" y="845"/>
                </a:lnTo>
                <a:lnTo>
                  <a:pt x="3172" y="3154"/>
                </a:lnTo>
                <a:lnTo>
                  <a:pt x="850" y="6579"/>
                </a:lnTo>
                <a:lnTo>
                  <a:pt x="0" y="10771"/>
                </a:lnTo>
                <a:lnTo>
                  <a:pt x="850" y="14962"/>
                </a:lnTo>
                <a:lnTo>
                  <a:pt x="3172" y="18386"/>
                </a:lnTo>
                <a:lnTo>
                  <a:pt x="6605" y="20697"/>
                </a:lnTo>
                <a:lnTo>
                  <a:pt x="10799" y="21542"/>
                </a:lnTo>
                <a:lnTo>
                  <a:pt x="14992" y="20697"/>
                </a:lnTo>
                <a:lnTo>
                  <a:pt x="18427" y="18386"/>
                </a:lnTo>
                <a:lnTo>
                  <a:pt x="20747" y="14962"/>
                </a:lnTo>
                <a:lnTo>
                  <a:pt x="21600" y="10771"/>
                </a:lnTo>
                <a:close/>
              </a:path>
            </a:pathLst>
          </a:custGeom>
          <a:noFill/>
          <a:ln w="25908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43" name="曲线"/>
          <p:cNvSpPr/>
          <p:nvPr/>
        </p:nvSpPr>
        <p:spPr>
          <a:xfrm>
            <a:off x="8836914" y="3068573"/>
            <a:ext cx="45719" cy="5079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8" y="0"/>
                </a:moveTo>
                <a:lnTo>
                  <a:pt x="6605" y="842"/>
                </a:lnTo>
                <a:lnTo>
                  <a:pt x="3172" y="3137"/>
                </a:lnTo>
                <a:lnTo>
                  <a:pt x="850" y="6537"/>
                </a:lnTo>
                <a:lnTo>
                  <a:pt x="0" y="10690"/>
                </a:lnTo>
                <a:lnTo>
                  <a:pt x="850" y="14844"/>
                </a:lnTo>
                <a:lnTo>
                  <a:pt x="3172" y="18244"/>
                </a:lnTo>
                <a:lnTo>
                  <a:pt x="6605" y="20539"/>
                </a:lnTo>
                <a:lnTo>
                  <a:pt x="10798" y="21383"/>
                </a:lnTo>
                <a:lnTo>
                  <a:pt x="14992" y="20539"/>
                </a:lnTo>
                <a:lnTo>
                  <a:pt x="18427" y="18244"/>
                </a:lnTo>
                <a:lnTo>
                  <a:pt x="20747" y="14844"/>
                </a:lnTo>
                <a:lnTo>
                  <a:pt x="21599" y="10690"/>
                </a:lnTo>
                <a:lnTo>
                  <a:pt x="20747" y="6537"/>
                </a:lnTo>
                <a:lnTo>
                  <a:pt x="18427" y="3137"/>
                </a:lnTo>
                <a:lnTo>
                  <a:pt x="14992" y="842"/>
                </a:lnTo>
                <a:lnTo>
                  <a:pt x="10798" y="0"/>
                </a:lnTo>
                <a:close/>
              </a:path>
            </a:pathLst>
          </a:custGeom>
          <a:solidFill>
            <a:srgbClr val="7E7E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44" name="曲线"/>
          <p:cNvSpPr/>
          <p:nvPr/>
        </p:nvSpPr>
        <p:spPr>
          <a:xfrm>
            <a:off x="8836914" y="3068573"/>
            <a:ext cx="45719" cy="5079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9" y="10690"/>
                </a:moveTo>
                <a:lnTo>
                  <a:pt x="20747" y="6537"/>
                </a:lnTo>
                <a:lnTo>
                  <a:pt x="18427" y="3137"/>
                </a:lnTo>
                <a:lnTo>
                  <a:pt x="14992" y="842"/>
                </a:lnTo>
                <a:lnTo>
                  <a:pt x="10798" y="0"/>
                </a:lnTo>
                <a:lnTo>
                  <a:pt x="6605" y="842"/>
                </a:lnTo>
                <a:lnTo>
                  <a:pt x="3172" y="3137"/>
                </a:lnTo>
                <a:lnTo>
                  <a:pt x="850" y="6537"/>
                </a:lnTo>
                <a:lnTo>
                  <a:pt x="0" y="10690"/>
                </a:lnTo>
                <a:lnTo>
                  <a:pt x="850" y="14844"/>
                </a:lnTo>
                <a:lnTo>
                  <a:pt x="3172" y="18244"/>
                </a:lnTo>
                <a:lnTo>
                  <a:pt x="6605" y="20539"/>
                </a:lnTo>
                <a:lnTo>
                  <a:pt x="10798" y="21383"/>
                </a:lnTo>
                <a:lnTo>
                  <a:pt x="14992" y="20539"/>
                </a:lnTo>
                <a:lnTo>
                  <a:pt x="18427" y="18244"/>
                </a:lnTo>
                <a:lnTo>
                  <a:pt x="20747" y="14844"/>
                </a:lnTo>
                <a:lnTo>
                  <a:pt x="21599" y="10690"/>
                </a:lnTo>
                <a:close/>
              </a:path>
            </a:pathLst>
          </a:custGeom>
          <a:noFill/>
          <a:ln w="25908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45" name="曲线"/>
          <p:cNvSpPr/>
          <p:nvPr/>
        </p:nvSpPr>
        <p:spPr>
          <a:xfrm>
            <a:off x="8817102" y="1826513"/>
            <a:ext cx="45719" cy="508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8" y="0"/>
                </a:moveTo>
                <a:lnTo>
                  <a:pt x="6605" y="841"/>
                </a:lnTo>
                <a:lnTo>
                  <a:pt x="3172" y="3137"/>
                </a:lnTo>
                <a:lnTo>
                  <a:pt x="850" y="6536"/>
                </a:lnTo>
                <a:lnTo>
                  <a:pt x="0" y="10690"/>
                </a:lnTo>
                <a:lnTo>
                  <a:pt x="850" y="14845"/>
                </a:lnTo>
                <a:lnTo>
                  <a:pt x="3172" y="18244"/>
                </a:lnTo>
                <a:lnTo>
                  <a:pt x="6605" y="20539"/>
                </a:lnTo>
                <a:lnTo>
                  <a:pt x="10798" y="21382"/>
                </a:lnTo>
                <a:lnTo>
                  <a:pt x="14992" y="20539"/>
                </a:lnTo>
                <a:lnTo>
                  <a:pt x="18427" y="18244"/>
                </a:lnTo>
                <a:lnTo>
                  <a:pt x="20747" y="14845"/>
                </a:lnTo>
                <a:lnTo>
                  <a:pt x="21600" y="10690"/>
                </a:lnTo>
                <a:lnTo>
                  <a:pt x="20747" y="6536"/>
                </a:lnTo>
                <a:lnTo>
                  <a:pt x="18427" y="3137"/>
                </a:lnTo>
                <a:lnTo>
                  <a:pt x="14992" y="841"/>
                </a:lnTo>
                <a:lnTo>
                  <a:pt x="10798" y="0"/>
                </a:lnTo>
                <a:close/>
              </a:path>
            </a:pathLst>
          </a:custGeom>
          <a:solidFill>
            <a:srgbClr val="7E7E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46" name="曲线"/>
          <p:cNvSpPr/>
          <p:nvPr/>
        </p:nvSpPr>
        <p:spPr>
          <a:xfrm>
            <a:off x="8817102" y="1826513"/>
            <a:ext cx="45719" cy="508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10690"/>
                </a:moveTo>
                <a:lnTo>
                  <a:pt x="20747" y="6536"/>
                </a:lnTo>
                <a:lnTo>
                  <a:pt x="18427" y="3137"/>
                </a:lnTo>
                <a:lnTo>
                  <a:pt x="14992" y="841"/>
                </a:lnTo>
                <a:lnTo>
                  <a:pt x="10798" y="0"/>
                </a:lnTo>
                <a:lnTo>
                  <a:pt x="6605" y="841"/>
                </a:lnTo>
                <a:lnTo>
                  <a:pt x="3172" y="3137"/>
                </a:lnTo>
                <a:lnTo>
                  <a:pt x="850" y="6536"/>
                </a:lnTo>
                <a:lnTo>
                  <a:pt x="0" y="10690"/>
                </a:lnTo>
                <a:lnTo>
                  <a:pt x="850" y="14845"/>
                </a:lnTo>
                <a:lnTo>
                  <a:pt x="3172" y="18244"/>
                </a:lnTo>
                <a:lnTo>
                  <a:pt x="6605" y="20539"/>
                </a:lnTo>
                <a:lnTo>
                  <a:pt x="10798" y="21382"/>
                </a:lnTo>
                <a:lnTo>
                  <a:pt x="14992" y="20539"/>
                </a:lnTo>
                <a:lnTo>
                  <a:pt x="18427" y="18244"/>
                </a:lnTo>
                <a:lnTo>
                  <a:pt x="20747" y="14845"/>
                </a:lnTo>
                <a:lnTo>
                  <a:pt x="21600" y="10690"/>
                </a:lnTo>
                <a:close/>
              </a:path>
            </a:pathLst>
          </a:custGeom>
          <a:noFill/>
          <a:ln w="25908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47" name="曲线"/>
          <p:cNvSpPr/>
          <p:nvPr/>
        </p:nvSpPr>
        <p:spPr>
          <a:xfrm>
            <a:off x="2092451" y="4034028"/>
            <a:ext cx="216534" cy="21526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2" y="0"/>
                </a:moveTo>
                <a:lnTo>
                  <a:pt x="6589" y="847"/>
                </a:lnTo>
                <a:lnTo>
                  <a:pt x="3158" y="3158"/>
                </a:lnTo>
                <a:lnTo>
                  <a:pt x="847" y="6584"/>
                </a:lnTo>
                <a:lnTo>
                  <a:pt x="0" y="10780"/>
                </a:lnTo>
                <a:lnTo>
                  <a:pt x="847" y="14976"/>
                </a:lnTo>
                <a:lnTo>
                  <a:pt x="3158" y="18403"/>
                </a:lnTo>
                <a:lnTo>
                  <a:pt x="6589" y="20713"/>
                </a:lnTo>
                <a:lnTo>
                  <a:pt x="10792" y="21561"/>
                </a:lnTo>
                <a:lnTo>
                  <a:pt x="14997" y="20713"/>
                </a:lnTo>
                <a:lnTo>
                  <a:pt x="18427" y="18403"/>
                </a:lnTo>
                <a:lnTo>
                  <a:pt x="20738" y="14976"/>
                </a:lnTo>
                <a:lnTo>
                  <a:pt x="21587" y="10780"/>
                </a:lnTo>
                <a:lnTo>
                  <a:pt x="20738" y="6584"/>
                </a:lnTo>
                <a:lnTo>
                  <a:pt x="18427" y="3158"/>
                </a:lnTo>
                <a:lnTo>
                  <a:pt x="14997" y="847"/>
                </a:lnTo>
                <a:lnTo>
                  <a:pt x="10792" y="0"/>
                </a:lnTo>
                <a:close/>
              </a:path>
            </a:pathLst>
          </a:custGeom>
          <a:solidFill>
            <a:srgbClr val="F0A40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48" name="曲线"/>
          <p:cNvSpPr/>
          <p:nvPr/>
        </p:nvSpPr>
        <p:spPr>
          <a:xfrm>
            <a:off x="2092451" y="4034028"/>
            <a:ext cx="216534" cy="21526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80"/>
                </a:moveTo>
                <a:lnTo>
                  <a:pt x="847" y="6584"/>
                </a:lnTo>
                <a:lnTo>
                  <a:pt x="3158" y="3158"/>
                </a:lnTo>
                <a:lnTo>
                  <a:pt x="6589" y="847"/>
                </a:lnTo>
                <a:lnTo>
                  <a:pt x="10792" y="0"/>
                </a:lnTo>
                <a:lnTo>
                  <a:pt x="14997" y="847"/>
                </a:lnTo>
                <a:lnTo>
                  <a:pt x="18427" y="3158"/>
                </a:lnTo>
                <a:lnTo>
                  <a:pt x="20738" y="6584"/>
                </a:lnTo>
                <a:lnTo>
                  <a:pt x="21587" y="10780"/>
                </a:lnTo>
                <a:lnTo>
                  <a:pt x="20738" y="14976"/>
                </a:lnTo>
                <a:lnTo>
                  <a:pt x="18427" y="18403"/>
                </a:lnTo>
                <a:lnTo>
                  <a:pt x="14997" y="20713"/>
                </a:lnTo>
                <a:lnTo>
                  <a:pt x="10792" y="21561"/>
                </a:lnTo>
                <a:lnTo>
                  <a:pt x="6589" y="20713"/>
                </a:lnTo>
                <a:lnTo>
                  <a:pt x="3158" y="18403"/>
                </a:lnTo>
                <a:lnTo>
                  <a:pt x="847" y="14976"/>
                </a:lnTo>
                <a:lnTo>
                  <a:pt x="0" y="10780"/>
                </a:lnTo>
                <a:close/>
              </a:path>
            </a:pathLst>
          </a:custGeom>
          <a:noFill/>
          <a:ln w="9144" cap="flat" cmpd="sng">
            <a:solidFill>
              <a:srgbClr val="7E7E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49" name="矩形"/>
          <p:cNvSpPr/>
          <p:nvPr/>
        </p:nvSpPr>
        <p:spPr>
          <a:xfrm>
            <a:off x="2115692" y="4003548"/>
            <a:ext cx="171450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FFFFFF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5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</p:txBody>
      </p:sp>
      <p:sp>
        <p:nvSpPr>
          <p:cNvPr id="1250" name="曲线"/>
          <p:cNvSpPr/>
          <p:nvPr/>
        </p:nvSpPr>
        <p:spPr>
          <a:xfrm>
            <a:off x="5398008" y="5314188"/>
            <a:ext cx="216535" cy="2165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93" y="0"/>
                </a:moveTo>
                <a:lnTo>
                  <a:pt x="6588" y="847"/>
                </a:lnTo>
                <a:lnTo>
                  <a:pt x="3158" y="3158"/>
                </a:lnTo>
                <a:lnTo>
                  <a:pt x="847" y="6588"/>
                </a:lnTo>
                <a:lnTo>
                  <a:pt x="0" y="10793"/>
                </a:lnTo>
                <a:lnTo>
                  <a:pt x="847" y="14994"/>
                </a:lnTo>
                <a:lnTo>
                  <a:pt x="3158" y="18425"/>
                </a:lnTo>
                <a:lnTo>
                  <a:pt x="6588" y="20737"/>
                </a:lnTo>
                <a:lnTo>
                  <a:pt x="10793" y="21587"/>
                </a:lnTo>
                <a:lnTo>
                  <a:pt x="14996" y="20737"/>
                </a:lnTo>
                <a:lnTo>
                  <a:pt x="18427" y="18425"/>
                </a:lnTo>
                <a:lnTo>
                  <a:pt x="20739" y="14994"/>
                </a:lnTo>
                <a:lnTo>
                  <a:pt x="21587" y="10793"/>
                </a:lnTo>
                <a:lnTo>
                  <a:pt x="20739" y="6588"/>
                </a:lnTo>
                <a:lnTo>
                  <a:pt x="18427" y="3158"/>
                </a:lnTo>
                <a:lnTo>
                  <a:pt x="14996" y="847"/>
                </a:lnTo>
                <a:lnTo>
                  <a:pt x="10793" y="0"/>
                </a:lnTo>
                <a:close/>
              </a:path>
            </a:pathLst>
          </a:custGeom>
          <a:solidFill>
            <a:srgbClr val="F0A40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51" name="曲线"/>
          <p:cNvSpPr/>
          <p:nvPr/>
        </p:nvSpPr>
        <p:spPr>
          <a:xfrm>
            <a:off x="5398008" y="5314188"/>
            <a:ext cx="216535" cy="21653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93"/>
                </a:moveTo>
                <a:lnTo>
                  <a:pt x="847" y="6588"/>
                </a:lnTo>
                <a:lnTo>
                  <a:pt x="3158" y="3158"/>
                </a:lnTo>
                <a:lnTo>
                  <a:pt x="6588" y="847"/>
                </a:lnTo>
                <a:lnTo>
                  <a:pt x="10793" y="0"/>
                </a:lnTo>
                <a:lnTo>
                  <a:pt x="14996" y="847"/>
                </a:lnTo>
                <a:lnTo>
                  <a:pt x="18427" y="3158"/>
                </a:lnTo>
                <a:lnTo>
                  <a:pt x="20739" y="6588"/>
                </a:lnTo>
                <a:lnTo>
                  <a:pt x="21587" y="10793"/>
                </a:lnTo>
                <a:lnTo>
                  <a:pt x="20739" y="14994"/>
                </a:lnTo>
                <a:lnTo>
                  <a:pt x="18427" y="18425"/>
                </a:lnTo>
                <a:lnTo>
                  <a:pt x="14996" y="20737"/>
                </a:lnTo>
                <a:lnTo>
                  <a:pt x="10793" y="21587"/>
                </a:lnTo>
                <a:lnTo>
                  <a:pt x="6588" y="20737"/>
                </a:lnTo>
                <a:lnTo>
                  <a:pt x="3158" y="18425"/>
                </a:lnTo>
                <a:lnTo>
                  <a:pt x="847" y="14994"/>
                </a:lnTo>
                <a:lnTo>
                  <a:pt x="0" y="10793"/>
                </a:lnTo>
                <a:close/>
              </a:path>
            </a:pathLst>
          </a:custGeom>
          <a:noFill/>
          <a:ln w="9143" cap="flat" cmpd="sng">
            <a:solidFill>
              <a:srgbClr val="7E7E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52" name="矩形"/>
          <p:cNvSpPr/>
          <p:nvPr/>
        </p:nvSpPr>
        <p:spPr>
          <a:xfrm>
            <a:off x="5421884" y="5285537"/>
            <a:ext cx="170813" cy="266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FFFFFF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</a:rPr>
              <a:t>6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  <a:cs typeface="Verdana" panose="020B0604030504040204" charset="0"/>
            </a:endParaRPr>
          </a:p>
        </p:txBody>
      </p:sp>
      <p:sp>
        <p:nvSpPr>
          <p:cNvPr id="1253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pPr marL="25400"/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254" name="矩形"/>
          <p:cNvSpPr/>
          <p:nvPr/>
        </p:nvSpPr>
        <p:spPr>
          <a:xfrm>
            <a:off x="699008" y="350265"/>
            <a:ext cx="3683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五、消防安全疏散图的优化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1259" name="矩形"/>
          <p:cNvSpPr/>
          <p:nvPr/>
        </p:nvSpPr>
        <p:spPr>
          <a:xfrm>
            <a:off x="3197712" y="4592554"/>
            <a:ext cx="1006698" cy="100668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60" name="曲线"/>
          <p:cNvSpPr/>
          <p:nvPr/>
        </p:nvSpPr>
        <p:spPr>
          <a:xfrm>
            <a:off x="4303776" y="4646676"/>
            <a:ext cx="0" cy="977264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45720" cap="flat" cmpd="sng">
            <a:solidFill>
              <a:srgbClr val="6F2F9F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61" name="曲线"/>
          <p:cNvSpPr/>
          <p:nvPr/>
        </p:nvSpPr>
        <p:spPr>
          <a:xfrm>
            <a:off x="4490465" y="4722114"/>
            <a:ext cx="5581015" cy="139191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248" y="0"/>
                </a:moveTo>
                <a:lnTo>
                  <a:pt x="349" y="0"/>
                </a:lnTo>
                <a:lnTo>
                  <a:pt x="214" y="109"/>
                </a:lnTo>
                <a:lnTo>
                  <a:pt x="102" y="411"/>
                </a:lnTo>
                <a:lnTo>
                  <a:pt x="27" y="858"/>
                </a:lnTo>
                <a:lnTo>
                  <a:pt x="0" y="1407"/>
                </a:lnTo>
                <a:lnTo>
                  <a:pt x="0" y="20184"/>
                </a:lnTo>
                <a:lnTo>
                  <a:pt x="27" y="20731"/>
                </a:lnTo>
                <a:lnTo>
                  <a:pt x="102" y="21180"/>
                </a:lnTo>
                <a:lnTo>
                  <a:pt x="214" y="21480"/>
                </a:lnTo>
                <a:lnTo>
                  <a:pt x="349" y="21591"/>
                </a:lnTo>
                <a:lnTo>
                  <a:pt x="21248" y="21591"/>
                </a:lnTo>
                <a:lnTo>
                  <a:pt x="21385" y="21480"/>
                </a:lnTo>
                <a:lnTo>
                  <a:pt x="21495" y="21180"/>
                </a:lnTo>
                <a:lnTo>
                  <a:pt x="21571" y="20731"/>
                </a:lnTo>
                <a:lnTo>
                  <a:pt x="21598" y="20184"/>
                </a:lnTo>
                <a:lnTo>
                  <a:pt x="21598" y="1407"/>
                </a:lnTo>
                <a:lnTo>
                  <a:pt x="21571" y="858"/>
                </a:lnTo>
                <a:lnTo>
                  <a:pt x="21495" y="411"/>
                </a:lnTo>
                <a:lnTo>
                  <a:pt x="21385" y="109"/>
                </a:lnTo>
                <a:lnTo>
                  <a:pt x="21248" y="0"/>
                </a:lnTo>
                <a:close/>
              </a:path>
            </a:pathLst>
          </a:custGeom>
          <a:solidFill>
            <a:srgbClr val="D9D9D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62" name="曲线"/>
          <p:cNvSpPr/>
          <p:nvPr/>
        </p:nvSpPr>
        <p:spPr>
          <a:xfrm>
            <a:off x="5357035" y="1027859"/>
            <a:ext cx="949960" cy="9499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361" y="13590"/>
                </a:moveTo>
                <a:lnTo>
                  <a:pt x="130" y="12509"/>
                </a:lnTo>
                <a:lnTo>
                  <a:pt x="10" y="11431"/>
                </a:lnTo>
                <a:lnTo>
                  <a:pt x="0" y="10361"/>
                </a:lnTo>
                <a:lnTo>
                  <a:pt x="92" y="9309"/>
                </a:lnTo>
                <a:lnTo>
                  <a:pt x="287" y="8279"/>
                </a:lnTo>
                <a:lnTo>
                  <a:pt x="579" y="7279"/>
                </a:lnTo>
                <a:lnTo>
                  <a:pt x="966" y="6315"/>
                </a:lnTo>
                <a:lnTo>
                  <a:pt x="1439" y="5392"/>
                </a:lnTo>
                <a:lnTo>
                  <a:pt x="2000" y="4521"/>
                </a:lnTo>
                <a:lnTo>
                  <a:pt x="2643" y="3706"/>
                </a:lnTo>
                <a:lnTo>
                  <a:pt x="3362" y="2953"/>
                </a:lnTo>
                <a:lnTo>
                  <a:pt x="4158" y="2269"/>
                </a:lnTo>
                <a:lnTo>
                  <a:pt x="5022" y="1661"/>
                </a:lnTo>
                <a:lnTo>
                  <a:pt x="5953" y="1137"/>
                </a:lnTo>
                <a:lnTo>
                  <a:pt x="6947" y="702"/>
                </a:lnTo>
                <a:lnTo>
                  <a:pt x="8000" y="362"/>
                </a:lnTo>
                <a:lnTo>
                  <a:pt x="9080" y="130"/>
                </a:lnTo>
                <a:lnTo>
                  <a:pt x="10159" y="9"/>
                </a:lnTo>
                <a:lnTo>
                  <a:pt x="11228" y="0"/>
                </a:lnTo>
                <a:lnTo>
                  <a:pt x="12279" y="92"/>
                </a:lnTo>
                <a:lnTo>
                  <a:pt x="13310" y="287"/>
                </a:lnTo>
                <a:lnTo>
                  <a:pt x="14309" y="579"/>
                </a:lnTo>
                <a:lnTo>
                  <a:pt x="15274" y="965"/>
                </a:lnTo>
                <a:lnTo>
                  <a:pt x="16195" y="1439"/>
                </a:lnTo>
                <a:lnTo>
                  <a:pt x="17066" y="2000"/>
                </a:lnTo>
                <a:lnTo>
                  <a:pt x="17882" y="2642"/>
                </a:lnTo>
                <a:lnTo>
                  <a:pt x="18635" y="3362"/>
                </a:lnTo>
                <a:lnTo>
                  <a:pt x="19319" y="4157"/>
                </a:lnTo>
                <a:lnTo>
                  <a:pt x="19928" y="5020"/>
                </a:lnTo>
                <a:lnTo>
                  <a:pt x="20453" y="5952"/>
                </a:lnTo>
                <a:lnTo>
                  <a:pt x="20888" y="6944"/>
                </a:lnTo>
                <a:lnTo>
                  <a:pt x="21228" y="7997"/>
                </a:lnTo>
                <a:lnTo>
                  <a:pt x="21460" y="9079"/>
                </a:lnTo>
                <a:lnTo>
                  <a:pt x="21579" y="10157"/>
                </a:lnTo>
                <a:lnTo>
                  <a:pt x="21589" y="11226"/>
                </a:lnTo>
                <a:lnTo>
                  <a:pt x="21495" y="12278"/>
                </a:lnTo>
                <a:lnTo>
                  <a:pt x="21300" y="13308"/>
                </a:lnTo>
                <a:lnTo>
                  <a:pt x="21008" y="14308"/>
                </a:lnTo>
                <a:lnTo>
                  <a:pt x="20622" y="15272"/>
                </a:lnTo>
                <a:lnTo>
                  <a:pt x="20147" y="16195"/>
                </a:lnTo>
                <a:lnTo>
                  <a:pt x="19588" y="17067"/>
                </a:lnTo>
                <a:lnTo>
                  <a:pt x="18946" y="17882"/>
                </a:lnTo>
                <a:lnTo>
                  <a:pt x="18225" y="18634"/>
                </a:lnTo>
                <a:lnTo>
                  <a:pt x="17431" y="19319"/>
                </a:lnTo>
                <a:lnTo>
                  <a:pt x="16567" y="19926"/>
                </a:lnTo>
                <a:lnTo>
                  <a:pt x="15636" y="20450"/>
                </a:lnTo>
                <a:lnTo>
                  <a:pt x="14642" y="20887"/>
                </a:lnTo>
                <a:lnTo>
                  <a:pt x="13590" y="21226"/>
                </a:lnTo>
                <a:lnTo>
                  <a:pt x="12509" y="21457"/>
                </a:lnTo>
                <a:lnTo>
                  <a:pt x="11431" y="21578"/>
                </a:lnTo>
                <a:lnTo>
                  <a:pt x="10363" y="21589"/>
                </a:lnTo>
                <a:lnTo>
                  <a:pt x="9310" y="21495"/>
                </a:lnTo>
                <a:lnTo>
                  <a:pt x="8281" y="21300"/>
                </a:lnTo>
                <a:lnTo>
                  <a:pt x="7280" y="21008"/>
                </a:lnTo>
                <a:lnTo>
                  <a:pt x="6317" y="20623"/>
                </a:lnTo>
                <a:lnTo>
                  <a:pt x="5395" y="20148"/>
                </a:lnTo>
                <a:lnTo>
                  <a:pt x="4524" y="19588"/>
                </a:lnTo>
                <a:lnTo>
                  <a:pt x="3708" y="18946"/>
                </a:lnTo>
                <a:lnTo>
                  <a:pt x="2955" y="18226"/>
                </a:lnTo>
                <a:lnTo>
                  <a:pt x="2270" y="17430"/>
                </a:lnTo>
                <a:lnTo>
                  <a:pt x="1662" y="16566"/>
                </a:lnTo>
                <a:lnTo>
                  <a:pt x="1138" y="15635"/>
                </a:lnTo>
                <a:lnTo>
                  <a:pt x="701" y="14643"/>
                </a:lnTo>
                <a:lnTo>
                  <a:pt x="361" y="13590"/>
                </a:lnTo>
                <a:close/>
              </a:path>
            </a:pathLst>
          </a:custGeom>
          <a:noFill/>
          <a:ln w="57150" cap="flat" cmpd="sng">
            <a:solidFill>
              <a:srgbClr val="E87C1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63" name="曲线"/>
          <p:cNvSpPr/>
          <p:nvPr/>
        </p:nvSpPr>
        <p:spPr>
          <a:xfrm>
            <a:off x="6434328" y="1054608"/>
            <a:ext cx="0" cy="975359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45720" cap="flat" cmpd="sng">
            <a:solidFill>
              <a:srgbClr val="EA8512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64" name="曲线"/>
          <p:cNvSpPr/>
          <p:nvPr/>
        </p:nvSpPr>
        <p:spPr>
          <a:xfrm>
            <a:off x="5561203" y="1332230"/>
            <a:ext cx="568960" cy="367663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6035"/>
                </a:moveTo>
                <a:lnTo>
                  <a:pt x="481" y="8594"/>
                </a:lnTo>
                <a:lnTo>
                  <a:pt x="2222" y="18801"/>
                </a:lnTo>
                <a:lnTo>
                  <a:pt x="2651" y="21591"/>
                </a:lnTo>
                <a:lnTo>
                  <a:pt x="3240" y="20921"/>
                </a:lnTo>
                <a:lnTo>
                  <a:pt x="3056" y="19838"/>
                </a:lnTo>
                <a:lnTo>
                  <a:pt x="4042" y="19435"/>
                </a:lnTo>
                <a:lnTo>
                  <a:pt x="2984" y="19435"/>
                </a:lnTo>
                <a:lnTo>
                  <a:pt x="2303" y="15443"/>
                </a:lnTo>
                <a:lnTo>
                  <a:pt x="2632" y="15107"/>
                </a:lnTo>
                <a:lnTo>
                  <a:pt x="2246" y="15107"/>
                </a:lnTo>
                <a:lnTo>
                  <a:pt x="829" y="6789"/>
                </a:lnTo>
                <a:lnTo>
                  <a:pt x="1832" y="6378"/>
                </a:lnTo>
                <a:lnTo>
                  <a:pt x="761" y="6378"/>
                </a:lnTo>
                <a:lnTo>
                  <a:pt x="0" y="6035"/>
                </a:lnTo>
                <a:lnTo>
                  <a:pt x="0" y="6035"/>
                </a:lnTo>
                <a:close/>
                <a:moveTo>
                  <a:pt x="8609" y="3879"/>
                </a:moveTo>
                <a:lnTo>
                  <a:pt x="7954" y="3879"/>
                </a:lnTo>
                <a:lnTo>
                  <a:pt x="10110" y="16526"/>
                </a:lnTo>
                <a:lnTo>
                  <a:pt x="2984" y="19435"/>
                </a:lnTo>
                <a:lnTo>
                  <a:pt x="4042" y="19435"/>
                </a:lnTo>
                <a:lnTo>
                  <a:pt x="10177" y="16929"/>
                </a:lnTo>
                <a:lnTo>
                  <a:pt x="10858" y="16929"/>
                </a:lnTo>
                <a:lnTo>
                  <a:pt x="10744" y="16338"/>
                </a:lnTo>
                <a:lnTo>
                  <a:pt x="10625" y="15692"/>
                </a:lnTo>
                <a:lnTo>
                  <a:pt x="10515" y="15055"/>
                </a:lnTo>
                <a:lnTo>
                  <a:pt x="8609" y="3879"/>
                </a:lnTo>
                <a:lnTo>
                  <a:pt x="8609" y="3879"/>
                </a:lnTo>
                <a:close/>
                <a:moveTo>
                  <a:pt x="10858" y="16929"/>
                </a:moveTo>
                <a:lnTo>
                  <a:pt x="10177" y="16929"/>
                </a:lnTo>
                <a:lnTo>
                  <a:pt x="10409" y="18287"/>
                </a:lnTo>
                <a:lnTo>
                  <a:pt x="10973" y="17474"/>
                </a:lnTo>
                <a:lnTo>
                  <a:pt x="10858" y="16929"/>
                </a:lnTo>
                <a:lnTo>
                  <a:pt x="10858" y="16929"/>
                </a:lnTo>
                <a:close/>
                <a:moveTo>
                  <a:pt x="7048" y="15422"/>
                </a:moveTo>
                <a:lnTo>
                  <a:pt x="6619" y="15432"/>
                </a:lnTo>
                <a:lnTo>
                  <a:pt x="6016" y="15509"/>
                </a:lnTo>
                <a:lnTo>
                  <a:pt x="5243" y="15653"/>
                </a:lnTo>
                <a:lnTo>
                  <a:pt x="4294" y="15861"/>
                </a:lnTo>
                <a:lnTo>
                  <a:pt x="4338" y="16131"/>
                </a:lnTo>
                <a:lnTo>
                  <a:pt x="5359" y="16212"/>
                </a:lnTo>
                <a:lnTo>
                  <a:pt x="6201" y="16349"/>
                </a:lnTo>
                <a:lnTo>
                  <a:pt x="6864" y="16540"/>
                </a:lnTo>
                <a:lnTo>
                  <a:pt x="7346" y="16786"/>
                </a:lnTo>
                <a:lnTo>
                  <a:pt x="7682" y="16965"/>
                </a:lnTo>
                <a:lnTo>
                  <a:pt x="7892" y="16959"/>
                </a:lnTo>
                <a:lnTo>
                  <a:pt x="7976" y="16770"/>
                </a:lnTo>
                <a:lnTo>
                  <a:pt x="7935" y="16399"/>
                </a:lnTo>
                <a:lnTo>
                  <a:pt x="7803" y="15989"/>
                </a:lnTo>
                <a:lnTo>
                  <a:pt x="7612" y="15692"/>
                </a:lnTo>
                <a:lnTo>
                  <a:pt x="7360" y="15502"/>
                </a:lnTo>
                <a:lnTo>
                  <a:pt x="7048" y="15422"/>
                </a:lnTo>
                <a:lnTo>
                  <a:pt x="7048" y="15422"/>
                </a:lnTo>
                <a:close/>
                <a:moveTo>
                  <a:pt x="3821" y="8392"/>
                </a:moveTo>
                <a:lnTo>
                  <a:pt x="3442" y="8392"/>
                </a:lnTo>
                <a:lnTo>
                  <a:pt x="3797" y="9058"/>
                </a:lnTo>
                <a:lnTo>
                  <a:pt x="4161" y="9673"/>
                </a:lnTo>
                <a:lnTo>
                  <a:pt x="4538" y="10245"/>
                </a:lnTo>
                <a:lnTo>
                  <a:pt x="4917" y="10758"/>
                </a:lnTo>
                <a:lnTo>
                  <a:pt x="4432" y="11840"/>
                </a:lnTo>
                <a:lnTo>
                  <a:pt x="3825" y="12924"/>
                </a:lnTo>
                <a:lnTo>
                  <a:pt x="3097" y="14013"/>
                </a:lnTo>
                <a:lnTo>
                  <a:pt x="2246" y="15107"/>
                </a:lnTo>
                <a:lnTo>
                  <a:pt x="2632" y="15107"/>
                </a:lnTo>
                <a:lnTo>
                  <a:pt x="3176" y="14552"/>
                </a:lnTo>
                <a:lnTo>
                  <a:pt x="3970" y="13554"/>
                </a:lnTo>
                <a:lnTo>
                  <a:pt x="4687" y="12450"/>
                </a:lnTo>
                <a:lnTo>
                  <a:pt x="5327" y="11242"/>
                </a:lnTo>
                <a:lnTo>
                  <a:pt x="7269" y="11242"/>
                </a:lnTo>
                <a:lnTo>
                  <a:pt x="6461" y="11021"/>
                </a:lnTo>
                <a:lnTo>
                  <a:pt x="5640" y="10608"/>
                </a:lnTo>
                <a:lnTo>
                  <a:pt x="5787" y="10146"/>
                </a:lnTo>
                <a:lnTo>
                  <a:pt x="5187" y="10146"/>
                </a:lnTo>
                <a:lnTo>
                  <a:pt x="4811" y="9742"/>
                </a:lnTo>
                <a:lnTo>
                  <a:pt x="4416" y="9247"/>
                </a:lnTo>
                <a:lnTo>
                  <a:pt x="3998" y="8663"/>
                </a:lnTo>
                <a:lnTo>
                  <a:pt x="3821" y="8392"/>
                </a:lnTo>
                <a:lnTo>
                  <a:pt x="3821" y="8392"/>
                </a:lnTo>
                <a:close/>
                <a:moveTo>
                  <a:pt x="5660" y="13041"/>
                </a:moveTo>
                <a:lnTo>
                  <a:pt x="5223" y="13052"/>
                </a:lnTo>
                <a:lnTo>
                  <a:pt x="4710" y="13085"/>
                </a:lnTo>
                <a:lnTo>
                  <a:pt x="4700" y="13309"/>
                </a:lnTo>
                <a:lnTo>
                  <a:pt x="5243" y="13578"/>
                </a:lnTo>
                <a:lnTo>
                  <a:pt x="5709" y="13846"/>
                </a:lnTo>
                <a:lnTo>
                  <a:pt x="6095" y="14116"/>
                </a:lnTo>
                <a:lnTo>
                  <a:pt x="6402" y="14385"/>
                </a:lnTo>
                <a:lnTo>
                  <a:pt x="6758" y="14743"/>
                </a:lnTo>
                <a:lnTo>
                  <a:pt x="6913" y="14637"/>
                </a:lnTo>
                <a:lnTo>
                  <a:pt x="6806" y="13473"/>
                </a:lnTo>
                <a:lnTo>
                  <a:pt x="6619" y="13152"/>
                </a:lnTo>
                <a:lnTo>
                  <a:pt x="6296" y="13085"/>
                </a:lnTo>
                <a:lnTo>
                  <a:pt x="6018" y="13052"/>
                </a:lnTo>
                <a:lnTo>
                  <a:pt x="5660" y="13041"/>
                </a:lnTo>
                <a:lnTo>
                  <a:pt x="5660" y="13041"/>
                </a:lnTo>
                <a:close/>
                <a:moveTo>
                  <a:pt x="7269" y="11242"/>
                </a:moveTo>
                <a:lnTo>
                  <a:pt x="5327" y="11242"/>
                </a:lnTo>
                <a:lnTo>
                  <a:pt x="6045" y="11738"/>
                </a:lnTo>
                <a:lnTo>
                  <a:pt x="6798" y="12127"/>
                </a:lnTo>
                <a:lnTo>
                  <a:pt x="7585" y="12410"/>
                </a:lnTo>
                <a:lnTo>
                  <a:pt x="8408" y="12586"/>
                </a:lnTo>
                <a:lnTo>
                  <a:pt x="8470" y="12212"/>
                </a:lnTo>
                <a:lnTo>
                  <a:pt x="8607" y="11893"/>
                </a:lnTo>
                <a:lnTo>
                  <a:pt x="8817" y="11635"/>
                </a:lnTo>
                <a:lnTo>
                  <a:pt x="9102" y="11436"/>
                </a:lnTo>
                <a:lnTo>
                  <a:pt x="9078" y="11301"/>
                </a:lnTo>
                <a:lnTo>
                  <a:pt x="8167" y="11301"/>
                </a:lnTo>
                <a:lnTo>
                  <a:pt x="7304" y="11253"/>
                </a:lnTo>
                <a:lnTo>
                  <a:pt x="7269" y="11242"/>
                </a:lnTo>
                <a:lnTo>
                  <a:pt x="7269" y="11242"/>
                </a:lnTo>
                <a:close/>
                <a:moveTo>
                  <a:pt x="3337" y="5842"/>
                </a:moveTo>
                <a:lnTo>
                  <a:pt x="3147" y="5842"/>
                </a:lnTo>
                <a:lnTo>
                  <a:pt x="3146" y="6378"/>
                </a:lnTo>
                <a:lnTo>
                  <a:pt x="3120" y="6855"/>
                </a:lnTo>
                <a:lnTo>
                  <a:pt x="2837" y="9196"/>
                </a:lnTo>
                <a:lnTo>
                  <a:pt x="2284" y="11765"/>
                </a:lnTo>
                <a:lnTo>
                  <a:pt x="2439" y="11840"/>
                </a:lnTo>
                <a:lnTo>
                  <a:pt x="2723" y="11074"/>
                </a:lnTo>
                <a:lnTo>
                  <a:pt x="2987" y="10240"/>
                </a:lnTo>
                <a:lnTo>
                  <a:pt x="3224" y="9351"/>
                </a:lnTo>
                <a:lnTo>
                  <a:pt x="3442" y="8392"/>
                </a:lnTo>
                <a:lnTo>
                  <a:pt x="3821" y="8392"/>
                </a:lnTo>
                <a:lnTo>
                  <a:pt x="3558" y="7989"/>
                </a:lnTo>
                <a:lnTo>
                  <a:pt x="4687" y="7528"/>
                </a:lnTo>
                <a:lnTo>
                  <a:pt x="3620" y="7528"/>
                </a:lnTo>
                <a:lnTo>
                  <a:pt x="3668" y="7266"/>
                </a:lnTo>
                <a:lnTo>
                  <a:pt x="3746" y="6900"/>
                </a:lnTo>
                <a:lnTo>
                  <a:pt x="3851" y="6424"/>
                </a:lnTo>
                <a:lnTo>
                  <a:pt x="4077" y="6109"/>
                </a:lnTo>
                <a:lnTo>
                  <a:pt x="3337" y="5842"/>
                </a:lnTo>
                <a:lnTo>
                  <a:pt x="3337" y="5842"/>
                </a:lnTo>
                <a:close/>
                <a:moveTo>
                  <a:pt x="9053" y="11168"/>
                </a:moveTo>
                <a:lnTo>
                  <a:pt x="8167" y="11301"/>
                </a:lnTo>
                <a:lnTo>
                  <a:pt x="9078" y="11301"/>
                </a:lnTo>
                <a:lnTo>
                  <a:pt x="9053" y="11168"/>
                </a:lnTo>
                <a:lnTo>
                  <a:pt x="9053" y="11168"/>
                </a:lnTo>
                <a:close/>
                <a:moveTo>
                  <a:pt x="6663" y="7005"/>
                </a:moveTo>
                <a:lnTo>
                  <a:pt x="5963" y="7005"/>
                </a:lnTo>
                <a:lnTo>
                  <a:pt x="5784" y="7878"/>
                </a:lnTo>
                <a:lnTo>
                  <a:pt x="5595" y="8694"/>
                </a:lnTo>
                <a:lnTo>
                  <a:pt x="5395" y="9450"/>
                </a:lnTo>
                <a:lnTo>
                  <a:pt x="5187" y="10146"/>
                </a:lnTo>
                <a:lnTo>
                  <a:pt x="5787" y="10146"/>
                </a:lnTo>
                <a:lnTo>
                  <a:pt x="5916" y="9742"/>
                </a:lnTo>
                <a:lnTo>
                  <a:pt x="6174" y="8872"/>
                </a:lnTo>
                <a:lnTo>
                  <a:pt x="6425" y="7955"/>
                </a:lnTo>
                <a:lnTo>
                  <a:pt x="6663" y="7005"/>
                </a:lnTo>
                <a:lnTo>
                  <a:pt x="6663" y="7005"/>
                </a:lnTo>
                <a:close/>
                <a:moveTo>
                  <a:pt x="6136" y="5849"/>
                </a:moveTo>
                <a:lnTo>
                  <a:pt x="5938" y="6580"/>
                </a:lnTo>
                <a:lnTo>
                  <a:pt x="3620" y="7528"/>
                </a:lnTo>
                <a:lnTo>
                  <a:pt x="4687" y="7528"/>
                </a:lnTo>
                <a:lnTo>
                  <a:pt x="5963" y="7005"/>
                </a:lnTo>
                <a:lnTo>
                  <a:pt x="6663" y="7005"/>
                </a:lnTo>
                <a:lnTo>
                  <a:pt x="6956" y="6528"/>
                </a:lnTo>
                <a:lnTo>
                  <a:pt x="6136" y="5849"/>
                </a:lnTo>
                <a:lnTo>
                  <a:pt x="6136" y="5849"/>
                </a:lnTo>
                <a:close/>
                <a:moveTo>
                  <a:pt x="7989" y="2707"/>
                </a:moveTo>
                <a:lnTo>
                  <a:pt x="7795" y="3505"/>
                </a:lnTo>
                <a:lnTo>
                  <a:pt x="761" y="6378"/>
                </a:lnTo>
                <a:lnTo>
                  <a:pt x="1832" y="6378"/>
                </a:lnTo>
                <a:lnTo>
                  <a:pt x="3147" y="5842"/>
                </a:lnTo>
                <a:lnTo>
                  <a:pt x="3337" y="5842"/>
                </a:lnTo>
                <a:lnTo>
                  <a:pt x="3235" y="5803"/>
                </a:lnTo>
                <a:lnTo>
                  <a:pt x="7954" y="3879"/>
                </a:lnTo>
                <a:lnTo>
                  <a:pt x="8609" y="3879"/>
                </a:lnTo>
                <a:lnTo>
                  <a:pt x="8600" y="3834"/>
                </a:lnTo>
                <a:lnTo>
                  <a:pt x="8836" y="3297"/>
                </a:lnTo>
                <a:lnTo>
                  <a:pt x="7989" y="2707"/>
                </a:lnTo>
                <a:lnTo>
                  <a:pt x="7989" y="2707"/>
                </a:lnTo>
                <a:close/>
                <a:moveTo>
                  <a:pt x="15846" y="10691"/>
                </a:moveTo>
                <a:lnTo>
                  <a:pt x="15191" y="10691"/>
                </a:lnTo>
                <a:lnTo>
                  <a:pt x="15549" y="12788"/>
                </a:lnTo>
                <a:lnTo>
                  <a:pt x="15626" y="13261"/>
                </a:lnTo>
                <a:lnTo>
                  <a:pt x="15733" y="13940"/>
                </a:lnTo>
                <a:lnTo>
                  <a:pt x="15869" y="14823"/>
                </a:lnTo>
                <a:lnTo>
                  <a:pt x="16036" y="15914"/>
                </a:lnTo>
                <a:lnTo>
                  <a:pt x="16624" y="15242"/>
                </a:lnTo>
                <a:lnTo>
                  <a:pt x="16484" y="14429"/>
                </a:lnTo>
                <a:lnTo>
                  <a:pt x="17471" y="14026"/>
                </a:lnTo>
                <a:lnTo>
                  <a:pt x="16415" y="14026"/>
                </a:lnTo>
                <a:lnTo>
                  <a:pt x="15846" y="10691"/>
                </a:lnTo>
                <a:lnTo>
                  <a:pt x="15846" y="10691"/>
                </a:lnTo>
                <a:close/>
                <a:moveTo>
                  <a:pt x="20750" y="8183"/>
                </a:moveTo>
                <a:lnTo>
                  <a:pt x="20094" y="8183"/>
                </a:lnTo>
                <a:lnTo>
                  <a:pt x="20785" y="12243"/>
                </a:lnTo>
                <a:lnTo>
                  <a:pt x="16415" y="14026"/>
                </a:lnTo>
                <a:lnTo>
                  <a:pt x="17471" y="14026"/>
                </a:lnTo>
                <a:lnTo>
                  <a:pt x="20856" y="12646"/>
                </a:lnTo>
                <a:lnTo>
                  <a:pt x="21547" y="12646"/>
                </a:lnTo>
                <a:lnTo>
                  <a:pt x="21474" y="12294"/>
                </a:lnTo>
                <a:lnTo>
                  <a:pt x="21369" y="11749"/>
                </a:lnTo>
                <a:lnTo>
                  <a:pt x="21270" y="11220"/>
                </a:lnTo>
                <a:lnTo>
                  <a:pt x="21177" y="10691"/>
                </a:lnTo>
                <a:lnTo>
                  <a:pt x="20750" y="8183"/>
                </a:lnTo>
                <a:lnTo>
                  <a:pt x="20750" y="8183"/>
                </a:lnTo>
                <a:close/>
                <a:moveTo>
                  <a:pt x="14926" y="9132"/>
                </a:moveTo>
                <a:lnTo>
                  <a:pt x="13791" y="11801"/>
                </a:lnTo>
                <a:lnTo>
                  <a:pt x="12245" y="13698"/>
                </a:lnTo>
                <a:lnTo>
                  <a:pt x="12323" y="13884"/>
                </a:lnTo>
                <a:lnTo>
                  <a:pt x="13087" y="13202"/>
                </a:lnTo>
                <a:lnTo>
                  <a:pt x="13820" y="12441"/>
                </a:lnTo>
                <a:lnTo>
                  <a:pt x="14521" y="11604"/>
                </a:lnTo>
                <a:lnTo>
                  <a:pt x="15191" y="10691"/>
                </a:lnTo>
                <a:lnTo>
                  <a:pt x="15846" y="10691"/>
                </a:lnTo>
                <a:lnTo>
                  <a:pt x="15721" y="9967"/>
                </a:lnTo>
                <a:lnTo>
                  <a:pt x="17112" y="9401"/>
                </a:lnTo>
                <a:lnTo>
                  <a:pt x="16044" y="9401"/>
                </a:lnTo>
                <a:lnTo>
                  <a:pt x="16154" y="9206"/>
                </a:lnTo>
                <a:lnTo>
                  <a:pt x="15452" y="9206"/>
                </a:lnTo>
                <a:lnTo>
                  <a:pt x="14926" y="9132"/>
                </a:lnTo>
                <a:lnTo>
                  <a:pt x="14926" y="9132"/>
                </a:lnTo>
                <a:close/>
                <a:moveTo>
                  <a:pt x="21547" y="12646"/>
                </a:moveTo>
                <a:lnTo>
                  <a:pt x="20856" y="12646"/>
                </a:lnTo>
                <a:lnTo>
                  <a:pt x="21025" y="13661"/>
                </a:lnTo>
                <a:lnTo>
                  <a:pt x="21590" y="12854"/>
                </a:lnTo>
                <a:lnTo>
                  <a:pt x="21547" y="12646"/>
                </a:lnTo>
                <a:lnTo>
                  <a:pt x="21547" y="12646"/>
                </a:lnTo>
                <a:close/>
                <a:moveTo>
                  <a:pt x="20172" y="6991"/>
                </a:moveTo>
                <a:lnTo>
                  <a:pt x="19936" y="7810"/>
                </a:lnTo>
                <a:lnTo>
                  <a:pt x="16044" y="9401"/>
                </a:lnTo>
                <a:lnTo>
                  <a:pt x="17112" y="9401"/>
                </a:lnTo>
                <a:lnTo>
                  <a:pt x="20094" y="8183"/>
                </a:lnTo>
                <a:lnTo>
                  <a:pt x="20750" y="8183"/>
                </a:lnTo>
                <a:lnTo>
                  <a:pt x="20740" y="8131"/>
                </a:lnTo>
                <a:lnTo>
                  <a:pt x="21020" y="7587"/>
                </a:lnTo>
                <a:lnTo>
                  <a:pt x="20172" y="6991"/>
                </a:lnTo>
                <a:lnTo>
                  <a:pt x="20172" y="6991"/>
                </a:lnTo>
                <a:close/>
                <a:moveTo>
                  <a:pt x="19143" y="1581"/>
                </a:moveTo>
                <a:lnTo>
                  <a:pt x="18359" y="1581"/>
                </a:lnTo>
                <a:lnTo>
                  <a:pt x="18114" y="2611"/>
                </a:lnTo>
                <a:lnTo>
                  <a:pt x="17823" y="3637"/>
                </a:lnTo>
                <a:lnTo>
                  <a:pt x="17096" y="5677"/>
                </a:lnTo>
                <a:lnTo>
                  <a:pt x="16269" y="7587"/>
                </a:lnTo>
                <a:lnTo>
                  <a:pt x="15452" y="9206"/>
                </a:lnTo>
                <a:lnTo>
                  <a:pt x="16154" y="9206"/>
                </a:lnTo>
                <a:lnTo>
                  <a:pt x="17294" y="6991"/>
                </a:lnTo>
                <a:lnTo>
                  <a:pt x="18104" y="5084"/>
                </a:lnTo>
                <a:lnTo>
                  <a:pt x="18826" y="2824"/>
                </a:lnTo>
                <a:lnTo>
                  <a:pt x="19143" y="1581"/>
                </a:lnTo>
                <a:lnTo>
                  <a:pt x="19143" y="1581"/>
                </a:lnTo>
                <a:close/>
                <a:moveTo>
                  <a:pt x="14256" y="0"/>
                </a:moveTo>
                <a:lnTo>
                  <a:pt x="14046" y="2296"/>
                </a:lnTo>
                <a:lnTo>
                  <a:pt x="13571" y="4625"/>
                </a:lnTo>
                <a:lnTo>
                  <a:pt x="12917" y="6772"/>
                </a:lnTo>
                <a:lnTo>
                  <a:pt x="12159" y="8527"/>
                </a:lnTo>
                <a:lnTo>
                  <a:pt x="12323" y="8677"/>
                </a:lnTo>
                <a:lnTo>
                  <a:pt x="12961" y="7557"/>
                </a:lnTo>
                <a:lnTo>
                  <a:pt x="13548" y="6260"/>
                </a:lnTo>
                <a:lnTo>
                  <a:pt x="13868" y="5376"/>
                </a:lnTo>
                <a:lnTo>
                  <a:pt x="13807" y="5319"/>
                </a:lnTo>
                <a:lnTo>
                  <a:pt x="13904" y="5066"/>
                </a:lnTo>
                <a:lnTo>
                  <a:pt x="13979" y="5066"/>
                </a:lnTo>
                <a:lnTo>
                  <a:pt x="14081" y="4784"/>
                </a:lnTo>
                <a:lnTo>
                  <a:pt x="14560" y="3132"/>
                </a:lnTo>
                <a:lnTo>
                  <a:pt x="15674" y="2677"/>
                </a:lnTo>
                <a:lnTo>
                  <a:pt x="14622" y="2677"/>
                </a:lnTo>
                <a:lnTo>
                  <a:pt x="14696" y="2369"/>
                </a:lnTo>
                <a:lnTo>
                  <a:pt x="14777" y="2014"/>
                </a:lnTo>
                <a:lnTo>
                  <a:pt x="14870" y="1610"/>
                </a:lnTo>
                <a:lnTo>
                  <a:pt x="14970" y="1156"/>
                </a:lnTo>
                <a:lnTo>
                  <a:pt x="15404" y="693"/>
                </a:lnTo>
                <a:lnTo>
                  <a:pt x="14256" y="0"/>
                </a:lnTo>
                <a:lnTo>
                  <a:pt x="14256" y="0"/>
                </a:lnTo>
                <a:close/>
                <a:moveTo>
                  <a:pt x="13972" y="5084"/>
                </a:moveTo>
                <a:lnTo>
                  <a:pt x="13868" y="5376"/>
                </a:lnTo>
                <a:lnTo>
                  <a:pt x="14312" y="5799"/>
                </a:lnTo>
                <a:lnTo>
                  <a:pt x="14719" y="6242"/>
                </a:lnTo>
                <a:lnTo>
                  <a:pt x="15030" y="6647"/>
                </a:lnTo>
                <a:lnTo>
                  <a:pt x="15245" y="7012"/>
                </a:lnTo>
                <a:lnTo>
                  <a:pt x="15461" y="7482"/>
                </a:lnTo>
                <a:lnTo>
                  <a:pt x="15626" y="7513"/>
                </a:lnTo>
                <a:lnTo>
                  <a:pt x="15827" y="6707"/>
                </a:lnTo>
                <a:lnTo>
                  <a:pt x="15818" y="6319"/>
                </a:lnTo>
                <a:lnTo>
                  <a:pt x="15692" y="5960"/>
                </a:lnTo>
                <a:lnTo>
                  <a:pt x="15513" y="5704"/>
                </a:lnTo>
                <a:lnTo>
                  <a:pt x="15154" y="5467"/>
                </a:lnTo>
                <a:lnTo>
                  <a:pt x="14619" y="5255"/>
                </a:lnTo>
                <a:lnTo>
                  <a:pt x="13972" y="5084"/>
                </a:lnTo>
                <a:lnTo>
                  <a:pt x="13972" y="5084"/>
                </a:lnTo>
                <a:close/>
                <a:moveTo>
                  <a:pt x="13904" y="5066"/>
                </a:moveTo>
                <a:lnTo>
                  <a:pt x="13807" y="5319"/>
                </a:lnTo>
                <a:lnTo>
                  <a:pt x="13868" y="5376"/>
                </a:lnTo>
                <a:lnTo>
                  <a:pt x="13972" y="5084"/>
                </a:lnTo>
                <a:lnTo>
                  <a:pt x="13904" y="5066"/>
                </a:lnTo>
                <a:lnTo>
                  <a:pt x="13904" y="5066"/>
                </a:lnTo>
                <a:close/>
                <a:moveTo>
                  <a:pt x="13979" y="5066"/>
                </a:moveTo>
                <a:lnTo>
                  <a:pt x="13904" y="5066"/>
                </a:lnTo>
                <a:lnTo>
                  <a:pt x="13972" y="5084"/>
                </a:lnTo>
                <a:lnTo>
                  <a:pt x="13979" y="5066"/>
                </a:lnTo>
                <a:lnTo>
                  <a:pt x="13979" y="5066"/>
                </a:lnTo>
                <a:close/>
                <a:moveTo>
                  <a:pt x="18556" y="275"/>
                </a:moveTo>
                <a:lnTo>
                  <a:pt x="18291" y="1177"/>
                </a:lnTo>
                <a:lnTo>
                  <a:pt x="14622" y="2677"/>
                </a:lnTo>
                <a:lnTo>
                  <a:pt x="15674" y="2677"/>
                </a:lnTo>
                <a:lnTo>
                  <a:pt x="18359" y="1581"/>
                </a:lnTo>
                <a:lnTo>
                  <a:pt x="19143" y="1581"/>
                </a:lnTo>
                <a:lnTo>
                  <a:pt x="19149" y="1550"/>
                </a:lnTo>
                <a:lnTo>
                  <a:pt x="19560" y="947"/>
                </a:lnTo>
                <a:lnTo>
                  <a:pt x="18556" y="275"/>
                </a:lnTo>
                <a:close/>
              </a:path>
            </a:pathLst>
          </a:custGeom>
          <a:solidFill>
            <a:srgbClr val="7E7E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65" name="曲线"/>
          <p:cNvSpPr/>
          <p:nvPr/>
        </p:nvSpPr>
        <p:spPr>
          <a:xfrm>
            <a:off x="6726173" y="1145286"/>
            <a:ext cx="3345178" cy="7467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285" y="0"/>
                </a:moveTo>
                <a:lnTo>
                  <a:pt x="313" y="0"/>
                </a:lnTo>
                <a:lnTo>
                  <a:pt x="192" y="110"/>
                </a:lnTo>
                <a:lnTo>
                  <a:pt x="91" y="411"/>
                </a:lnTo>
                <a:lnTo>
                  <a:pt x="24" y="859"/>
                </a:lnTo>
                <a:lnTo>
                  <a:pt x="0" y="1405"/>
                </a:lnTo>
                <a:lnTo>
                  <a:pt x="0" y="20193"/>
                </a:lnTo>
                <a:lnTo>
                  <a:pt x="24" y="20739"/>
                </a:lnTo>
                <a:lnTo>
                  <a:pt x="91" y="21187"/>
                </a:lnTo>
                <a:lnTo>
                  <a:pt x="192" y="21489"/>
                </a:lnTo>
                <a:lnTo>
                  <a:pt x="313" y="21600"/>
                </a:lnTo>
                <a:lnTo>
                  <a:pt x="21285" y="21600"/>
                </a:lnTo>
                <a:lnTo>
                  <a:pt x="21408" y="21489"/>
                </a:lnTo>
                <a:lnTo>
                  <a:pt x="21507" y="21187"/>
                </a:lnTo>
                <a:lnTo>
                  <a:pt x="21575" y="20739"/>
                </a:lnTo>
                <a:lnTo>
                  <a:pt x="21600" y="20193"/>
                </a:lnTo>
                <a:lnTo>
                  <a:pt x="21600" y="1405"/>
                </a:lnTo>
                <a:lnTo>
                  <a:pt x="21575" y="859"/>
                </a:lnTo>
                <a:lnTo>
                  <a:pt x="21507" y="411"/>
                </a:lnTo>
                <a:lnTo>
                  <a:pt x="21408" y="110"/>
                </a:lnTo>
                <a:lnTo>
                  <a:pt x="21285" y="0"/>
                </a:lnTo>
                <a:close/>
              </a:path>
            </a:pathLst>
          </a:custGeom>
          <a:solidFill>
            <a:srgbClr val="D9D9D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66" name="曲线"/>
          <p:cNvSpPr/>
          <p:nvPr/>
        </p:nvSpPr>
        <p:spPr>
          <a:xfrm>
            <a:off x="5364478" y="2898647"/>
            <a:ext cx="0" cy="97726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45720" cap="flat" cmpd="sng">
            <a:solidFill>
              <a:srgbClr val="0046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67" name="曲线"/>
          <p:cNvSpPr/>
          <p:nvPr/>
        </p:nvSpPr>
        <p:spPr>
          <a:xfrm>
            <a:off x="4286864" y="2873042"/>
            <a:ext cx="949960" cy="9499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360" y="13591"/>
                </a:moveTo>
                <a:lnTo>
                  <a:pt x="129" y="12508"/>
                </a:lnTo>
                <a:lnTo>
                  <a:pt x="10" y="11431"/>
                </a:lnTo>
                <a:lnTo>
                  <a:pt x="0" y="10362"/>
                </a:lnTo>
                <a:lnTo>
                  <a:pt x="93" y="9308"/>
                </a:lnTo>
                <a:lnTo>
                  <a:pt x="288" y="8279"/>
                </a:lnTo>
                <a:lnTo>
                  <a:pt x="580" y="7279"/>
                </a:lnTo>
                <a:lnTo>
                  <a:pt x="966" y="6314"/>
                </a:lnTo>
                <a:lnTo>
                  <a:pt x="1440" y="5393"/>
                </a:lnTo>
                <a:lnTo>
                  <a:pt x="2001" y="4521"/>
                </a:lnTo>
                <a:lnTo>
                  <a:pt x="2643" y="3705"/>
                </a:lnTo>
                <a:lnTo>
                  <a:pt x="3363" y="2952"/>
                </a:lnTo>
                <a:lnTo>
                  <a:pt x="4158" y="2268"/>
                </a:lnTo>
                <a:lnTo>
                  <a:pt x="5022" y="1661"/>
                </a:lnTo>
                <a:lnTo>
                  <a:pt x="5952" y="1136"/>
                </a:lnTo>
                <a:lnTo>
                  <a:pt x="6946" y="702"/>
                </a:lnTo>
                <a:lnTo>
                  <a:pt x="7998" y="362"/>
                </a:lnTo>
                <a:lnTo>
                  <a:pt x="9079" y="129"/>
                </a:lnTo>
                <a:lnTo>
                  <a:pt x="10157" y="9"/>
                </a:lnTo>
                <a:lnTo>
                  <a:pt x="11227" y="0"/>
                </a:lnTo>
                <a:lnTo>
                  <a:pt x="12279" y="92"/>
                </a:lnTo>
                <a:lnTo>
                  <a:pt x="13309" y="288"/>
                </a:lnTo>
                <a:lnTo>
                  <a:pt x="14308" y="580"/>
                </a:lnTo>
                <a:lnTo>
                  <a:pt x="15273" y="965"/>
                </a:lnTo>
                <a:lnTo>
                  <a:pt x="16193" y="1439"/>
                </a:lnTo>
                <a:lnTo>
                  <a:pt x="17066" y="2000"/>
                </a:lnTo>
                <a:lnTo>
                  <a:pt x="17881" y="2643"/>
                </a:lnTo>
                <a:lnTo>
                  <a:pt x="18635" y="3363"/>
                </a:lnTo>
                <a:lnTo>
                  <a:pt x="19319" y="4156"/>
                </a:lnTo>
                <a:lnTo>
                  <a:pt x="19926" y="5021"/>
                </a:lnTo>
                <a:lnTo>
                  <a:pt x="20452" y="5951"/>
                </a:lnTo>
                <a:lnTo>
                  <a:pt x="20888" y="6945"/>
                </a:lnTo>
                <a:lnTo>
                  <a:pt x="21226" y="7997"/>
                </a:lnTo>
                <a:lnTo>
                  <a:pt x="21458" y="9078"/>
                </a:lnTo>
                <a:lnTo>
                  <a:pt x="21578" y="10156"/>
                </a:lnTo>
                <a:lnTo>
                  <a:pt x="21588" y="11225"/>
                </a:lnTo>
                <a:lnTo>
                  <a:pt x="21494" y="12278"/>
                </a:lnTo>
                <a:lnTo>
                  <a:pt x="21300" y="13309"/>
                </a:lnTo>
                <a:lnTo>
                  <a:pt x="21006" y="14309"/>
                </a:lnTo>
                <a:lnTo>
                  <a:pt x="20622" y="15273"/>
                </a:lnTo>
                <a:lnTo>
                  <a:pt x="20146" y="16194"/>
                </a:lnTo>
                <a:lnTo>
                  <a:pt x="19587" y="17066"/>
                </a:lnTo>
                <a:lnTo>
                  <a:pt x="18943" y="17882"/>
                </a:lnTo>
                <a:lnTo>
                  <a:pt x="18224" y="18635"/>
                </a:lnTo>
                <a:lnTo>
                  <a:pt x="17430" y="19318"/>
                </a:lnTo>
                <a:lnTo>
                  <a:pt x="16565" y="19925"/>
                </a:lnTo>
                <a:lnTo>
                  <a:pt x="15634" y="20451"/>
                </a:lnTo>
                <a:lnTo>
                  <a:pt x="14641" y="20887"/>
                </a:lnTo>
                <a:lnTo>
                  <a:pt x="13589" y="21225"/>
                </a:lnTo>
                <a:lnTo>
                  <a:pt x="12507" y="21458"/>
                </a:lnTo>
                <a:lnTo>
                  <a:pt x="11429" y="21578"/>
                </a:lnTo>
                <a:lnTo>
                  <a:pt x="10362" y="21589"/>
                </a:lnTo>
                <a:lnTo>
                  <a:pt x="9309" y="21495"/>
                </a:lnTo>
                <a:lnTo>
                  <a:pt x="8280" y="21299"/>
                </a:lnTo>
                <a:lnTo>
                  <a:pt x="7279" y="21007"/>
                </a:lnTo>
                <a:lnTo>
                  <a:pt x="6315" y="20623"/>
                </a:lnTo>
                <a:lnTo>
                  <a:pt x="5393" y="20147"/>
                </a:lnTo>
                <a:lnTo>
                  <a:pt x="4522" y="19588"/>
                </a:lnTo>
                <a:lnTo>
                  <a:pt x="3705" y="18946"/>
                </a:lnTo>
                <a:lnTo>
                  <a:pt x="2953" y="18226"/>
                </a:lnTo>
                <a:lnTo>
                  <a:pt x="2270" y="17431"/>
                </a:lnTo>
                <a:lnTo>
                  <a:pt x="1661" y="16567"/>
                </a:lnTo>
                <a:lnTo>
                  <a:pt x="1137" y="15636"/>
                </a:lnTo>
                <a:lnTo>
                  <a:pt x="700" y="14643"/>
                </a:lnTo>
                <a:lnTo>
                  <a:pt x="360" y="13591"/>
                </a:lnTo>
                <a:close/>
              </a:path>
            </a:pathLst>
          </a:custGeom>
          <a:noFill/>
          <a:ln w="57150" cap="flat" cmpd="sng">
            <a:solidFill>
              <a:srgbClr val="0046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68" name="曲线"/>
          <p:cNvSpPr/>
          <p:nvPr/>
        </p:nvSpPr>
        <p:spPr>
          <a:xfrm>
            <a:off x="4476241" y="3002915"/>
            <a:ext cx="532763" cy="36639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81" y="17653"/>
                </a:moveTo>
                <a:lnTo>
                  <a:pt x="894" y="17729"/>
                </a:lnTo>
                <a:lnTo>
                  <a:pt x="826" y="18532"/>
                </a:lnTo>
                <a:lnTo>
                  <a:pt x="712" y="19241"/>
                </a:lnTo>
                <a:lnTo>
                  <a:pt x="553" y="19852"/>
                </a:lnTo>
                <a:lnTo>
                  <a:pt x="350" y="20371"/>
                </a:lnTo>
                <a:lnTo>
                  <a:pt x="51" y="20993"/>
                </a:lnTo>
                <a:lnTo>
                  <a:pt x="0" y="21360"/>
                </a:lnTo>
                <a:lnTo>
                  <a:pt x="205" y="21479"/>
                </a:lnTo>
                <a:lnTo>
                  <a:pt x="406" y="21591"/>
                </a:lnTo>
                <a:lnTo>
                  <a:pt x="623" y="21570"/>
                </a:lnTo>
                <a:lnTo>
                  <a:pt x="839" y="21411"/>
                </a:lnTo>
                <a:lnTo>
                  <a:pt x="1060" y="21255"/>
                </a:lnTo>
                <a:lnTo>
                  <a:pt x="1203" y="20948"/>
                </a:lnTo>
                <a:lnTo>
                  <a:pt x="1270" y="20483"/>
                </a:lnTo>
                <a:lnTo>
                  <a:pt x="1297" y="20050"/>
                </a:lnTo>
                <a:lnTo>
                  <a:pt x="1273" y="19433"/>
                </a:lnTo>
                <a:lnTo>
                  <a:pt x="1202" y="18635"/>
                </a:lnTo>
                <a:lnTo>
                  <a:pt x="1081" y="17653"/>
                </a:lnTo>
                <a:lnTo>
                  <a:pt x="1081" y="17653"/>
                </a:lnTo>
                <a:close/>
                <a:moveTo>
                  <a:pt x="2152" y="16666"/>
                </a:moveTo>
                <a:lnTo>
                  <a:pt x="2267" y="17190"/>
                </a:lnTo>
                <a:lnTo>
                  <a:pt x="2423" y="17958"/>
                </a:lnTo>
                <a:lnTo>
                  <a:pt x="2620" y="18989"/>
                </a:lnTo>
                <a:lnTo>
                  <a:pt x="2851" y="20244"/>
                </a:lnTo>
                <a:lnTo>
                  <a:pt x="2981" y="20830"/>
                </a:lnTo>
                <a:lnTo>
                  <a:pt x="3221" y="21192"/>
                </a:lnTo>
                <a:lnTo>
                  <a:pt x="3572" y="21332"/>
                </a:lnTo>
                <a:lnTo>
                  <a:pt x="4030" y="21248"/>
                </a:lnTo>
                <a:lnTo>
                  <a:pt x="6150" y="20430"/>
                </a:lnTo>
                <a:lnTo>
                  <a:pt x="3748" y="20430"/>
                </a:lnTo>
                <a:lnTo>
                  <a:pt x="3547" y="20221"/>
                </a:lnTo>
                <a:lnTo>
                  <a:pt x="3451" y="19705"/>
                </a:lnTo>
                <a:lnTo>
                  <a:pt x="3072" y="17616"/>
                </a:lnTo>
                <a:lnTo>
                  <a:pt x="3372" y="17069"/>
                </a:lnTo>
                <a:lnTo>
                  <a:pt x="2152" y="16666"/>
                </a:lnTo>
                <a:lnTo>
                  <a:pt x="2152" y="16666"/>
                </a:lnTo>
                <a:close/>
                <a:moveTo>
                  <a:pt x="7320" y="15991"/>
                </a:moveTo>
                <a:lnTo>
                  <a:pt x="7136" y="16059"/>
                </a:lnTo>
                <a:lnTo>
                  <a:pt x="7233" y="16767"/>
                </a:lnTo>
                <a:lnTo>
                  <a:pt x="7305" y="17377"/>
                </a:lnTo>
                <a:lnTo>
                  <a:pt x="7348" y="17885"/>
                </a:lnTo>
                <a:lnTo>
                  <a:pt x="7363" y="18297"/>
                </a:lnTo>
                <a:lnTo>
                  <a:pt x="7367" y="18776"/>
                </a:lnTo>
                <a:lnTo>
                  <a:pt x="7233" y="19099"/>
                </a:lnTo>
                <a:lnTo>
                  <a:pt x="6961" y="19249"/>
                </a:lnTo>
                <a:lnTo>
                  <a:pt x="4066" y="20356"/>
                </a:lnTo>
                <a:lnTo>
                  <a:pt x="3748" y="20430"/>
                </a:lnTo>
                <a:lnTo>
                  <a:pt x="6150" y="20430"/>
                </a:lnTo>
                <a:lnTo>
                  <a:pt x="7866" y="19705"/>
                </a:lnTo>
                <a:lnTo>
                  <a:pt x="8415" y="18484"/>
                </a:lnTo>
                <a:lnTo>
                  <a:pt x="8125" y="18484"/>
                </a:lnTo>
                <a:lnTo>
                  <a:pt x="7914" y="18304"/>
                </a:lnTo>
                <a:lnTo>
                  <a:pt x="7794" y="17915"/>
                </a:lnTo>
                <a:lnTo>
                  <a:pt x="7696" y="17576"/>
                </a:lnTo>
                <a:lnTo>
                  <a:pt x="7585" y="17142"/>
                </a:lnTo>
                <a:lnTo>
                  <a:pt x="7459" y="16612"/>
                </a:lnTo>
                <a:lnTo>
                  <a:pt x="7320" y="15991"/>
                </a:lnTo>
                <a:lnTo>
                  <a:pt x="7320" y="15991"/>
                </a:lnTo>
                <a:close/>
                <a:moveTo>
                  <a:pt x="8417" y="18470"/>
                </a:moveTo>
                <a:lnTo>
                  <a:pt x="8125" y="18484"/>
                </a:lnTo>
                <a:lnTo>
                  <a:pt x="8415" y="18484"/>
                </a:lnTo>
                <a:lnTo>
                  <a:pt x="8417" y="18470"/>
                </a:lnTo>
                <a:lnTo>
                  <a:pt x="8417" y="18470"/>
                </a:lnTo>
                <a:close/>
                <a:moveTo>
                  <a:pt x="3469" y="15146"/>
                </a:moveTo>
                <a:lnTo>
                  <a:pt x="3417" y="15385"/>
                </a:lnTo>
                <a:lnTo>
                  <a:pt x="3941" y="15881"/>
                </a:lnTo>
                <a:lnTo>
                  <a:pt x="4379" y="16356"/>
                </a:lnTo>
                <a:lnTo>
                  <a:pt x="4732" y="16810"/>
                </a:lnTo>
                <a:lnTo>
                  <a:pt x="4999" y="17242"/>
                </a:lnTo>
                <a:lnTo>
                  <a:pt x="5303" y="17804"/>
                </a:lnTo>
                <a:lnTo>
                  <a:pt x="5509" y="17788"/>
                </a:lnTo>
                <a:lnTo>
                  <a:pt x="5617" y="17190"/>
                </a:lnTo>
                <a:lnTo>
                  <a:pt x="5652" y="16810"/>
                </a:lnTo>
                <a:lnTo>
                  <a:pt x="5654" y="16767"/>
                </a:lnTo>
                <a:lnTo>
                  <a:pt x="5608" y="16419"/>
                </a:lnTo>
                <a:lnTo>
                  <a:pt x="4058" y="15337"/>
                </a:lnTo>
                <a:lnTo>
                  <a:pt x="3469" y="15146"/>
                </a:lnTo>
                <a:lnTo>
                  <a:pt x="3469" y="15146"/>
                </a:lnTo>
                <a:close/>
                <a:moveTo>
                  <a:pt x="7485" y="14981"/>
                </a:moveTo>
                <a:lnTo>
                  <a:pt x="7430" y="15221"/>
                </a:lnTo>
                <a:lnTo>
                  <a:pt x="8045" y="15722"/>
                </a:lnTo>
                <a:lnTo>
                  <a:pt x="8558" y="16213"/>
                </a:lnTo>
                <a:lnTo>
                  <a:pt x="8969" y="16692"/>
                </a:lnTo>
                <a:lnTo>
                  <a:pt x="9297" y="17190"/>
                </a:lnTo>
                <a:lnTo>
                  <a:pt x="9514" y="17521"/>
                </a:lnTo>
                <a:lnTo>
                  <a:pt x="9703" y="17678"/>
                </a:lnTo>
                <a:lnTo>
                  <a:pt x="9845" y="17628"/>
                </a:lnTo>
                <a:lnTo>
                  <a:pt x="9942" y="17375"/>
                </a:lnTo>
                <a:lnTo>
                  <a:pt x="10039" y="16904"/>
                </a:lnTo>
                <a:lnTo>
                  <a:pt x="10030" y="16508"/>
                </a:lnTo>
                <a:lnTo>
                  <a:pt x="8382" y="15199"/>
                </a:lnTo>
                <a:lnTo>
                  <a:pt x="7957" y="15085"/>
                </a:lnTo>
                <a:lnTo>
                  <a:pt x="7485" y="14981"/>
                </a:lnTo>
                <a:lnTo>
                  <a:pt x="7485" y="14981"/>
                </a:lnTo>
                <a:close/>
                <a:moveTo>
                  <a:pt x="221" y="10436"/>
                </a:moveTo>
                <a:lnTo>
                  <a:pt x="669" y="12629"/>
                </a:lnTo>
                <a:lnTo>
                  <a:pt x="1102" y="15085"/>
                </a:lnTo>
                <a:lnTo>
                  <a:pt x="1343" y="16612"/>
                </a:lnTo>
                <a:lnTo>
                  <a:pt x="1982" y="16007"/>
                </a:lnTo>
                <a:lnTo>
                  <a:pt x="1884" y="15459"/>
                </a:lnTo>
                <a:lnTo>
                  <a:pt x="2941" y="15056"/>
                </a:lnTo>
                <a:lnTo>
                  <a:pt x="1806" y="15056"/>
                </a:lnTo>
                <a:lnTo>
                  <a:pt x="1096" y="11118"/>
                </a:lnTo>
                <a:lnTo>
                  <a:pt x="2148" y="10713"/>
                </a:lnTo>
                <a:lnTo>
                  <a:pt x="1018" y="10713"/>
                </a:lnTo>
                <a:lnTo>
                  <a:pt x="221" y="10436"/>
                </a:lnTo>
                <a:lnTo>
                  <a:pt x="221" y="10436"/>
                </a:lnTo>
                <a:close/>
                <a:moveTo>
                  <a:pt x="6881" y="9164"/>
                </a:moveTo>
                <a:lnTo>
                  <a:pt x="6182" y="9164"/>
                </a:lnTo>
                <a:lnTo>
                  <a:pt x="6899" y="13102"/>
                </a:lnTo>
                <a:lnTo>
                  <a:pt x="1806" y="15056"/>
                </a:lnTo>
                <a:lnTo>
                  <a:pt x="2941" y="15056"/>
                </a:lnTo>
                <a:lnTo>
                  <a:pt x="6970" y="13513"/>
                </a:lnTo>
                <a:lnTo>
                  <a:pt x="7718" y="13513"/>
                </a:lnTo>
                <a:lnTo>
                  <a:pt x="7587" y="12902"/>
                </a:lnTo>
                <a:lnTo>
                  <a:pt x="7396" y="11930"/>
                </a:lnTo>
                <a:lnTo>
                  <a:pt x="7157" y="10669"/>
                </a:lnTo>
                <a:lnTo>
                  <a:pt x="6881" y="9164"/>
                </a:lnTo>
                <a:lnTo>
                  <a:pt x="6881" y="9164"/>
                </a:lnTo>
                <a:close/>
                <a:moveTo>
                  <a:pt x="7718" y="13513"/>
                </a:moveTo>
                <a:lnTo>
                  <a:pt x="6970" y="13513"/>
                </a:lnTo>
                <a:lnTo>
                  <a:pt x="7105" y="14254"/>
                </a:lnTo>
                <a:lnTo>
                  <a:pt x="7732" y="13580"/>
                </a:lnTo>
                <a:lnTo>
                  <a:pt x="7718" y="13513"/>
                </a:lnTo>
                <a:lnTo>
                  <a:pt x="7718" y="13513"/>
                </a:lnTo>
                <a:close/>
                <a:moveTo>
                  <a:pt x="4375" y="4993"/>
                </a:moveTo>
                <a:lnTo>
                  <a:pt x="4106" y="8349"/>
                </a:lnTo>
                <a:lnTo>
                  <a:pt x="1018" y="10713"/>
                </a:lnTo>
                <a:lnTo>
                  <a:pt x="2148" y="10713"/>
                </a:lnTo>
                <a:lnTo>
                  <a:pt x="5326" y="9493"/>
                </a:lnTo>
                <a:lnTo>
                  <a:pt x="4196" y="9493"/>
                </a:lnTo>
                <a:lnTo>
                  <a:pt x="4409" y="8698"/>
                </a:lnTo>
                <a:lnTo>
                  <a:pt x="4635" y="7854"/>
                </a:lnTo>
                <a:lnTo>
                  <a:pt x="4869" y="6961"/>
                </a:lnTo>
                <a:lnTo>
                  <a:pt x="5112" y="6019"/>
                </a:lnTo>
                <a:lnTo>
                  <a:pt x="5545" y="5636"/>
                </a:lnTo>
                <a:lnTo>
                  <a:pt x="4375" y="4993"/>
                </a:lnTo>
                <a:lnTo>
                  <a:pt x="4375" y="4993"/>
                </a:lnTo>
                <a:close/>
                <a:moveTo>
                  <a:pt x="612" y="6805"/>
                </a:moveTo>
                <a:lnTo>
                  <a:pt x="494" y="6992"/>
                </a:lnTo>
                <a:lnTo>
                  <a:pt x="918" y="7593"/>
                </a:lnTo>
                <a:lnTo>
                  <a:pt x="1261" y="8151"/>
                </a:lnTo>
                <a:lnTo>
                  <a:pt x="1526" y="8665"/>
                </a:lnTo>
                <a:lnTo>
                  <a:pt x="1709" y="9140"/>
                </a:lnTo>
                <a:lnTo>
                  <a:pt x="1905" y="9740"/>
                </a:lnTo>
                <a:lnTo>
                  <a:pt x="2075" y="9904"/>
                </a:lnTo>
                <a:lnTo>
                  <a:pt x="2223" y="9635"/>
                </a:lnTo>
                <a:lnTo>
                  <a:pt x="2372" y="9358"/>
                </a:lnTo>
                <a:lnTo>
                  <a:pt x="2444" y="9029"/>
                </a:lnTo>
                <a:lnTo>
                  <a:pt x="2439" y="8258"/>
                </a:lnTo>
                <a:lnTo>
                  <a:pt x="1024" y="7003"/>
                </a:lnTo>
                <a:lnTo>
                  <a:pt x="612" y="6805"/>
                </a:lnTo>
                <a:lnTo>
                  <a:pt x="612" y="6805"/>
                </a:lnTo>
                <a:close/>
                <a:moveTo>
                  <a:pt x="6266" y="7972"/>
                </a:moveTo>
                <a:lnTo>
                  <a:pt x="6060" y="8774"/>
                </a:lnTo>
                <a:lnTo>
                  <a:pt x="4196" y="9493"/>
                </a:lnTo>
                <a:lnTo>
                  <a:pt x="5326" y="9493"/>
                </a:lnTo>
                <a:lnTo>
                  <a:pt x="6182" y="9164"/>
                </a:lnTo>
                <a:lnTo>
                  <a:pt x="6881" y="9164"/>
                </a:lnTo>
                <a:lnTo>
                  <a:pt x="6873" y="9119"/>
                </a:lnTo>
                <a:lnTo>
                  <a:pt x="7161" y="8505"/>
                </a:lnTo>
                <a:lnTo>
                  <a:pt x="6266" y="7972"/>
                </a:lnTo>
                <a:lnTo>
                  <a:pt x="6266" y="7972"/>
                </a:lnTo>
                <a:close/>
                <a:moveTo>
                  <a:pt x="16546" y="9035"/>
                </a:moveTo>
                <a:lnTo>
                  <a:pt x="15797" y="9035"/>
                </a:lnTo>
                <a:lnTo>
                  <a:pt x="16506" y="12974"/>
                </a:lnTo>
                <a:lnTo>
                  <a:pt x="16663" y="13849"/>
                </a:lnTo>
                <a:lnTo>
                  <a:pt x="16823" y="14776"/>
                </a:lnTo>
                <a:lnTo>
                  <a:pt x="16985" y="15758"/>
                </a:lnTo>
                <a:lnTo>
                  <a:pt x="17150" y="16793"/>
                </a:lnTo>
                <a:lnTo>
                  <a:pt x="17856" y="16014"/>
                </a:lnTo>
                <a:lnTo>
                  <a:pt x="17700" y="15273"/>
                </a:lnTo>
                <a:lnTo>
                  <a:pt x="17551" y="14531"/>
                </a:lnTo>
                <a:lnTo>
                  <a:pt x="17406" y="13787"/>
                </a:lnTo>
                <a:lnTo>
                  <a:pt x="17269" y="13041"/>
                </a:lnTo>
                <a:lnTo>
                  <a:pt x="16546" y="9035"/>
                </a:lnTo>
                <a:lnTo>
                  <a:pt x="16546" y="9035"/>
                </a:lnTo>
                <a:close/>
                <a:moveTo>
                  <a:pt x="15434" y="2927"/>
                </a:moveTo>
                <a:lnTo>
                  <a:pt x="14684" y="2927"/>
                </a:lnTo>
                <a:lnTo>
                  <a:pt x="15718" y="8631"/>
                </a:lnTo>
                <a:lnTo>
                  <a:pt x="10539" y="10616"/>
                </a:lnTo>
                <a:lnTo>
                  <a:pt x="11069" y="11065"/>
                </a:lnTo>
                <a:lnTo>
                  <a:pt x="11317" y="10877"/>
                </a:lnTo>
                <a:lnTo>
                  <a:pt x="11579" y="10708"/>
                </a:lnTo>
                <a:lnTo>
                  <a:pt x="11857" y="10561"/>
                </a:lnTo>
                <a:lnTo>
                  <a:pt x="12151" y="10436"/>
                </a:lnTo>
                <a:lnTo>
                  <a:pt x="15797" y="9035"/>
                </a:lnTo>
                <a:lnTo>
                  <a:pt x="16546" y="9035"/>
                </a:lnTo>
                <a:lnTo>
                  <a:pt x="16497" y="8766"/>
                </a:lnTo>
                <a:lnTo>
                  <a:pt x="17553" y="8362"/>
                </a:lnTo>
                <a:lnTo>
                  <a:pt x="16419" y="8362"/>
                </a:lnTo>
                <a:lnTo>
                  <a:pt x="15434" y="2927"/>
                </a:lnTo>
                <a:lnTo>
                  <a:pt x="15434" y="2927"/>
                </a:lnTo>
                <a:close/>
                <a:moveTo>
                  <a:pt x="11697" y="5164"/>
                </a:moveTo>
                <a:lnTo>
                  <a:pt x="11579" y="5352"/>
                </a:lnTo>
                <a:lnTo>
                  <a:pt x="12111" y="6025"/>
                </a:lnTo>
                <a:lnTo>
                  <a:pt x="12553" y="6661"/>
                </a:lnTo>
                <a:lnTo>
                  <a:pt x="12909" y="7261"/>
                </a:lnTo>
                <a:lnTo>
                  <a:pt x="13176" y="7823"/>
                </a:lnTo>
                <a:lnTo>
                  <a:pt x="13387" y="8281"/>
                </a:lnTo>
                <a:lnTo>
                  <a:pt x="13566" y="8558"/>
                </a:lnTo>
                <a:lnTo>
                  <a:pt x="14081" y="7261"/>
                </a:lnTo>
                <a:lnTo>
                  <a:pt x="13957" y="6910"/>
                </a:lnTo>
                <a:lnTo>
                  <a:pt x="13700" y="6573"/>
                </a:lnTo>
                <a:lnTo>
                  <a:pt x="13429" y="6296"/>
                </a:lnTo>
                <a:lnTo>
                  <a:pt x="13005" y="5970"/>
                </a:lnTo>
                <a:lnTo>
                  <a:pt x="12427" y="5594"/>
                </a:lnTo>
                <a:lnTo>
                  <a:pt x="11697" y="5164"/>
                </a:lnTo>
                <a:lnTo>
                  <a:pt x="11697" y="5164"/>
                </a:lnTo>
                <a:close/>
                <a:moveTo>
                  <a:pt x="20342" y="5764"/>
                </a:moveTo>
                <a:lnTo>
                  <a:pt x="19827" y="7052"/>
                </a:lnTo>
                <a:lnTo>
                  <a:pt x="16419" y="8362"/>
                </a:lnTo>
                <a:lnTo>
                  <a:pt x="17553" y="8362"/>
                </a:lnTo>
                <a:lnTo>
                  <a:pt x="21583" y="6819"/>
                </a:lnTo>
                <a:lnTo>
                  <a:pt x="20342" y="5764"/>
                </a:lnTo>
                <a:lnTo>
                  <a:pt x="20342" y="5764"/>
                </a:lnTo>
                <a:close/>
                <a:moveTo>
                  <a:pt x="18077" y="2357"/>
                </a:moveTo>
                <a:lnTo>
                  <a:pt x="17991" y="3539"/>
                </a:lnTo>
                <a:lnTo>
                  <a:pt x="17817" y="4777"/>
                </a:lnTo>
                <a:lnTo>
                  <a:pt x="17557" y="6093"/>
                </a:lnTo>
                <a:lnTo>
                  <a:pt x="17206" y="7478"/>
                </a:lnTo>
                <a:lnTo>
                  <a:pt x="17372" y="7561"/>
                </a:lnTo>
                <a:lnTo>
                  <a:pt x="17661" y="6859"/>
                </a:lnTo>
                <a:lnTo>
                  <a:pt x="17933" y="6146"/>
                </a:lnTo>
                <a:lnTo>
                  <a:pt x="18188" y="5422"/>
                </a:lnTo>
                <a:lnTo>
                  <a:pt x="18423" y="4685"/>
                </a:lnTo>
                <a:lnTo>
                  <a:pt x="18645" y="4028"/>
                </a:lnTo>
                <a:lnTo>
                  <a:pt x="18857" y="3539"/>
                </a:lnTo>
                <a:lnTo>
                  <a:pt x="19061" y="3217"/>
                </a:lnTo>
                <a:lnTo>
                  <a:pt x="19251" y="3062"/>
                </a:lnTo>
                <a:lnTo>
                  <a:pt x="18077" y="2357"/>
                </a:lnTo>
                <a:lnTo>
                  <a:pt x="18077" y="2357"/>
                </a:lnTo>
                <a:close/>
                <a:moveTo>
                  <a:pt x="18546" y="0"/>
                </a:moveTo>
                <a:lnTo>
                  <a:pt x="18066" y="1197"/>
                </a:lnTo>
                <a:lnTo>
                  <a:pt x="10457" y="4116"/>
                </a:lnTo>
                <a:lnTo>
                  <a:pt x="10987" y="4567"/>
                </a:lnTo>
                <a:lnTo>
                  <a:pt x="14684" y="2927"/>
                </a:lnTo>
                <a:lnTo>
                  <a:pt x="15434" y="2927"/>
                </a:lnTo>
                <a:lnTo>
                  <a:pt x="15384" y="2657"/>
                </a:lnTo>
                <a:lnTo>
                  <a:pt x="19724" y="995"/>
                </a:lnTo>
                <a:lnTo>
                  <a:pt x="18546" y="0"/>
                </a:lnTo>
                <a:close/>
              </a:path>
            </a:pathLst>
          </a:custGeom>
          <a:solidFill>
            <a:srgbClr val="7E7E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69" name="曲线"/>
          <p:cNvSpPr/>
          <p:nvPr/>
        </p:nvSpPr>
        <p:spPr>
          <a:xfrm>
            <a:off x="4506467" y="3340100"/>
            <a:ext cx="607693" cy="39941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425" y="10693"/>
                </a:moveTo>
                <a:lnTo>
                  <a:pt x="1854" y="12977"/>
                </a:lnTo>
                <a:lnTo>
                  <a:pt x="2387" y="16002"/>
                </a:lnTo>
                <a:lnTo>
                  <a:pt x="2914" y="19092"/>
                </a:lnTo>
                <a:lnTo>
                  <a:pt x="3313" y="21585"/>
                </a:lnTo>
                <a:lnTo>
                  <a:pt x="3855" y="20906"/>
                </a:lnTo>
                <a:lnTo>
                  <a:pt x="3701" y="20034"/>
                </a:lnTo>
                <a:lnTo>
                  <a:pt x="4624" y="19663"/>
                </a:lnTo>
                <a:lnTo>
                  <a:pt x="3638" y="19663"/>
                </a:lnTo>
                <a:lnTo>
                  <a:pt x="2189" y="11317"/>
                </a:lnTo>
                <a:lnTo>
                  <a:pt x="3112" y="10947"/>
                </a:lnTo>
                <a:lnTo>
                  <a:pt x="2126" y="10947"/>
                </a:lnTo>
                <a:lnTo>
                  <a:pt x="1425" y="10693"/>
                </a:lnTo>
                <a:lnTo>
                  <a:pt x="1425" y="10693"/>
                </a:lnTo>
                <a:close/>
                <a:moveTo>
                  <a:pt x="4518" y="10610"/>
                </a:moveTo>
                <a:lnTo>
                  <a:pt x="3948" y="10610"/>
                </a:lnTo>
                <a:lnTo>
                  <a:pt x="5397" y="18955"/>
                </a:lnTo>
                <a:lnTo>
                  <a:pt x="3638" y="19663"/>
                </a:lnTo>
                <a:lnTo>
                  <a:pt x="4624" y="19663"/>
                </a:lnTo>
                <a:lnTo>
                  <a:pt x="6915" y="18741"/>
                </a:lnTo>
                <a:lnTo>
                  <a:pt x="5927" y="18741"/>
                </a:lnTo>
                <a:lnTo>
                  <a:pt x="5452" y="16002"/>
                </a:lnTo>
                <a:lnTo>
                  <a:pt x="6388" y="15624"/>
                </a:lnTo>
                <a:lnTo>
                  <a:pt x="5389" y="15624"/>
                </a:lnTo>
                <a:lnTo>
                  <a:pt x="4955" y="13138"/>
                </a:lnTo>
                <a:lnTo>
                  <a:pt x="5892" y="12759"/>
                </a:lnTo>
                <a:lnTo>
                  <a:pt x="4893" y="12759"/>
                </a:lnTo>
                <a:lnTo>
                  <a:pt x="4518" y="10610"/>
                </a:lnTo>
                <a:lnTo>
                  <a:pt x="4518" y="10610"/>
                </a:lnTo>
                <a:close/>
                <a:moveTo>
                  <a:pt x="7742" y="15308"/>
                </a:moveTo>
                <a:lnTo>
                  <a:pt x="7172" y="15308"/>
                </a:lnTo>
                <a:lnTo>
                  <a:pt x="7646" y="18048"/>
                </a:lnTo>
                <a:lnTo>
                  <a:pt x="5927" y="18741"/>
                </a:lnTo>
                <a:lnTo>
                  <a:pt x="6915" y="18741"/>
                </a:lnTo>
                <a:lnTo>
                  <a:pt x="9172" y="17836"/>
                </a:lnTo>
                <a:lnTo>
                  <a:pt x="8179" y="17836"/>
                </a:lnTo>
                <a:lnTo>
                  <a:pt x="7742" y="15308"/>
                </a:lnTo>
                <a:lnTo>
                  <a:pt x="7742" y="15308"/>
                </a:lnTo>
                <a:close/>
                <a:moveTo>
                  <a:pt x="10694" y="17486"/>
                </a:moveTo>
                <a:lnTo>
                  <a:pt x="10042" y="17486"/>
                </a:lnTo>
                <a:lnTo>
                  <a:pt x="10259" y="18736"/>
                </a:lnTo>
                <a:lnTo>
                  <a:pt x="10796" y="18048"/>
                </a:lnTo>
                <a:lnTo>
                  <a:pt x="10694" y="17486"/>
                </a:lnTo>
                <a:lnTo>
                  <a:pt x="10694" y="17486"/>
                </a:lnTo>
                <a:close/>
                <a:moveTo>
                  <a:pt x="9143" y="8770"/>
                </a:moveTo>
                <a:lnTo>
                  <a:pt x="8531" y="8770"/>
                </a:lnTo>
                <a:lnTo>
                  <a:pt x="9979" y="17114"/>
                </a:lnTo>
                <a:lnTo>
                  <a:pt x="8179" y="17836"/>
                </a:lnTo>
                <a:lnTo>
                  <a:pt x="9172" y="17836"/>
                </a:lnTo>
                <a:lnTo>
                  <a:pt x="10042" y="17486"/>
                </a:lnTo>
                <a:lnTo>
                  <a:pt x="10694" y="17486"/>
                </a:lnTo>
                <a:lnTo>
                  <a:pt x="10437" y="16072"/>
                </a:lnTo>
                <a:lnTo>
                  <a:pt x="10038" y="13859"/>
                </a:lnTo>
                <a:lnTo>
                  <a:pt x="9606" y="11413"/>
                </a:lnTo>
                <a:lnTo>
                  <a:pt x="9143" y="8770"/>
                </a:lnTo>
                <a:lnTo>
                  <a:pt x="9143" y="8770"/>
                </a:lnTo>
                <a:close/>
                <a:moveTo>
                  <a:pt x="7246" y="12444"/>
                </a:moveTo>
                <a:lnTo>
                  <a:pt x="6675" y="12444"/>
                </a:lnTo>
                <a:lnTo>
                  <a:pt x="7109" y="14936"/>
                </a:lnTo>
                <a:lnTo>
                  <a:pt x="5389" y="15624"/>
                </a:lnTo>
                <a:lnTo>
                  <a:pt x="6388" y="15624"/>
                </a:lnTo>
                <a:lnTo>
                  <a:pt x="7172" y="15308"/>
                </a:lnTo>
                <a:lnTo>
                  <a:pt x="7742" y="15308"/>
                </a:lnTo>
                <a:lnTo>
                  <a:pt x="7246" y="12444"/>
                </a:lnTo>
                <a:lnTo>
                  <a:pt x="7246" y="12444"/>
                </a:lnTo>
                <a:close/>
                <a:moveTo>
                  <a:pt x="6773" y="9710"/>
                </a:moveTo>
                <a:lnTo>
                  <a:pt x="6202" y="9710"/>
                </a:lnTo>
                <a:lnTo>
                  <a:pt x="6613" y="12073"/>
                </a:lnTo>
                <a:lnTo>
                  <a:pt x="4893" y="12759"/>
                </a:lnTo>
                <a:lnTo>
                  <a:pt x="5892" y="12759"/>
                </a:lnTo>
                <a:lnTo>
                  <a:pt x="6675" y="12444"/>
                </a:lnTo>
                <a:lnTo>
                  <a:pt x="7246" y="12444"/>
                </a:lnTo>
                <a:lnTo>
                  <a:pt x="6773" y="9710"/>
                </a:lnTo>
                <a:lnTo>
                  <a:pt x="6773" y="9710"/>
                </a:lnTo>
                <a:close/>
                <a:moveTo>
                  <a:pt x="4981" y="7280"/>
                </a:moveTo>
                <a:lnTo>
                  <a:pt x="4116" y="7280"/>
                </a:lnTo>
                <a:lnTo>
                  <a:pt x="4153" y="7944"/>
                </a:lnTo>
                <a:lnTo>
                  <a:pt x="4161" y="8330"/>
                </a:lnTo>
                <a:lnTo>
                  <a:pt x="4164" y="8949"/>
                </a:lnTo>
                <a:lnTo>
                  <a:pt x="4160" y="9373"/>
                </a:lnTo>
                <a:lnTo>
                  <a:pt x="4130" y="10137"/>
                </a:lnTo>
                <a:lnTo>
                  <a:pt x="2126" y="10947"/>
                </a:lnTo>
                <a:lnTo>
                  <a:pt x="3112" y="10947"/>
                </a:lnTo>
                <a:lnTo>
                  <a:pt x="3948" y="10610"/>
                </a:lnTo>
                <a:lnTo>
                  <a:pt x="4518" y="10610"/>
                </a:lnTo>
                <a:lnTo>
                  <a:pt x="4482" y="10397"/>
                </a:lnTo>
                <a:lnTo>
                  <a:pt x="5376" y="10040"/>
                </a:lnTo>
                <a:lnTo>
                  <a:pt x="4378" y="10040"/>
                </a:lnTo>
                <a:lnTo>
                  <a:pt x="4470" y="9490"/>
                </a:lnTo>
                <a:lnTo>
                  <a:pt x="4576" y="8928"/>
                </a:lnTo>
                <a:lnTo>
                  <a:pt x="4705" y="8330"/>
                </a:lnTo>
                <a:lnTo>
                  <a:pt x="4847" y="7719"/>
                </a:lnTo>
                <a:lnTo>
                  <a:pt x="5227" y="7368"/>
                </a:lnTo>
                <a:lnTo>
                  <a:pt x="4981" y="7280"/>
                </a:lnTo>
                <a:lnTo>
                  <a:pt x="4981" y="7280"/>
                </a:lnTo>
                <a:close/>
                <a:moveTo>
                  <a:pt x="8563" y="7691"/>
                </a:moveTo>
                <a:lnTo>
                  <a:pt x="8386" y="8433"/>
                </a:lnTo>
                <a:lnTo>
                  <a:pt x="4378" y="10040"/>
                </a:lnTo>
                <a:lnTo>
                  <a:pt x="5376" y="10040"/>
                </a:lnTo>
                <a:lnTo>
                  <a:pt x="6202" y="9710"/>
                </a:lnTo>
                <a:lnTo>
                  <a:pt x="6773" y="9710"/>
                </a:lnTo>
                <a:lnTo>
                  <a:pt x="6735" y="9490"/>
                </a:lnTo>
                <a:lnTo>
                  <a:pt x="8531" y="8770"/>
                </a:lnTo>
                <a:lnTo>
                  <a:pt x="9143" y="8770"/>
                </a:lnTo>
                <a:lnTo>
                  <a:pt x="9135" y="8728"/>
                </a:lnTo>
                <a:lnTo>
                  <a:pt x="9348" y="8179"/>
                </a:lnTo>
                <a:lnTo>
                  <a:pt x="8563" y="7691"/>
                </a:lnTo>
                <a:lnTo>
                  <a:pt x="8563" y="7691"/>
                </a:lnTo>
                <a:close/>
                <a:moveTo>
                  <a:pt x="8676" y="4052"/>
                </a:moveTo>
                <a:lnTo>
                  <a:pt x="8184" y="5246"/>
                </a:lnTo>
                <a:lnTo>
                  <a:pt x="0" y="8536"/>
                </a:lnTo>
                <a:lnTo>
                  <a:pt x="463" y="8949"/>
                </a:lnTo>
                <a:lnTo>
                  <a:pt x="4116" y="7280"/>
                </a:lnTo>
                <a:lnTo>
                  <a:pt x="4981" y="7280"/>
                </a:lnTo>
                <a:lnTo>
                  <a:pt x="4526" y="7114"/>
                </a:lnTo>
                <a:lnTo>
                  <a:pt x="9642" y="5061"/>
                </a:lnTo>
                <a:lnTo>
                  <a:pt x="8676" y="4052"/>
                </a:lnTo>
                <a:lnTo>
                  <a:pt x="8676" y="4052"/>
                </a:lnTo>
                <a:close/>
                <a:moveTo>
                  <a:pt x="11307" y="3062"/>
                </a:moveTo>
                <a:lnTo>
                  <a:pt x="11759" y="5411"/>
                </a:lnTo>
                <a:lnTo>
                  <a:pt x="13387" y="14814"/>
                </a:lnTo>
                <a:lnTo>
                  <a:pt x="13790" y="17382"/>
                </a:lnTo>
                <a:lnTo>
                  <a:pt x="14340" y="16764"/>
                </a:lnTo>
                <a:lnTo>
                  <a:pt x="14165" y="15769"/>
                </a:lnTo>
                <a:lnTo>
                  <a:pt x="15106" y="15390"/>
                </a:lnTo>
                <a:lnTo>
                  <a:pt x="14102" y="15390"/>
                </a:lnTo>
                <a:lnTo>
                  <a:pt x="13465" y="11722"/>
                </a:lnTo>
                <a:lnTo>
                  <a:pt x="13777" y="11407"/>
                </a:lnTo>
                <a:lnTo>
                  <a:pt x="13411" y="11407"/>
                </a:lnTo>
                <a:lnTo>
                  <a:pt x="12083" y="3749"/>
                </a:lnTo>
                <a:lnTo>
                  <a:pt x="13012" y="3379"/>
                </a:lnTo>
                <a:lnTo>
                  <a:pt x="12020" y="3379"/>
                </a:lnTo>
                <a:lnTo>
                  <a:pt x="11307" y="3062"/>
                </a:lnTo>
                <a:lnTo>
                  <a:pt x="11307" y="3062"/>
                </a:lnTo>
                <a:close/>
                <a:moveTo>
                  <a:pt x="19369" y="1077"/>
                </a:moveTo>
                <a:lnTo>
                  <a:pt x="18751" y="1077"/>
                </a:lnTo>
                <a:lnTo>
                  <a:pt x="20773" y="12718"/>
                </a:lnTo>
                <a:lnTo>
                  <a:pt x="14102" y="15390"/>
                </a:lnTo>
                <a:lnTo>
                  <a:pt x="15106" y="15390"/>
                </a:lnTo>
                <a:lnTo>
                  <a:pt x="20837" y="13089"/>
                </a:lnTo>
                <a:lnTo>
                  <a:pt x="21473" y="13089"/>
                </a:lnTo>
                <a:lnTo>
                  <a:pt x="21364" y="12546"/>
                </a:lnTo>
                <a:lnTo>
                  <a:pt x="21252" y="11948"/>
                </a:lnTo>
                <a:lnTo>
                  <a:pt x="21148" y="11365"/>
                </a:lnTo>
                <a:lnTo>
                  <a:pt x="19369" y="1077"/>
                </a:lnTo>
                <a:lnTo>
                  <a:pt x="19369" y="1077"/>
                </a:lnTo>
                <a:close/>
                <a:moveTo>
                  <a:pt x="21473" y="13089"/>
                </a:moveTo>
                <a:lnTo>
                  <a:pt x="20837" y="13089"/>
                </a:lnTo>
                <a:lnTo>
                  <a:pt x="21052" y="14332"/>
                </a:lnTo>
                <a:lnTo>
                  <a:pt x="21581" y="13591"/>
                </a:lnTo>
                <a:lnTo>
                  <a:pt x="21473" y="13089"/>
                </a:lnTo>
                <a:lnTo>
                  <a:pt x="21473" y="13089"/>
                </a:lnTo>
                <a:close/>
                <a:moveTo>
                  <a:pt x="17901" y="11702"/>
                </a:moveTo>
                <a:lnTo>
                  <a:pt x="17502" y="11713"/>
                </a:lnTo>
                <a:lnTo>
                  <a:pt x="16939" y="11784"/>
                </a:lnTo>
                <a:lnTo>
                  <a:pt x="16212" y="11915"/>
                </a:lnTo>
                <a:lnTo>
                  <a:pt x="15325" y="12107"/>
                </a:lnTo>
                <a:lnTo>
                  <a:pt x="15370" y="12354"/>
                </a:lnTo>
                <a:lnTo>
                  <a:pt x="16322" y="12431"/>
                </a:lnTo>
                <a:lnTo>
                  <a:pt x="17110" y="12555"/>
                </a:lnTo>
                <a:lnTo>
                  <a:pt x="17730" y="12729"/>
                </a:lnTo>
                <a:lnTo>
                  <a:pt x="18187" y="12952"/>
                </a:lnTo>
                <a:lnTo>
                  <a:pt x="18499" y="13120"/>
                </a:lnTo>
                <a:lnTo>
                  <a:pt x="18696" y="13117"/>
                </a:lnTo>
                <a:lnTo>
                  <a:pt x="18775" y="12944"/>
                </a:lnTo>
                <a:lnTo>
                  <a:pt x="18738" y="12601"/>
                </a:lnTo>
                <a:lnTo>
                  <a:pt x="18613" y="12224"/>
                </a:lnTo>
                <a:lnTo>
                  <a:pt x="18433" y="11948"/>
                </a:lnTo>
                <a:lnTo>
                  <a:pt x="18196" y="11774"/>
                </a:lnTo>
                <a:lnTo>
                  <a:pt x="17901" y="11702"/>
                </a:lnTo>
                <a:lnTo>
                  <a:pt x="17901" y="11702"/>
                </a:lnTo>
                <a:close/>
                <a:moveTo>
                  <a:pt x="14887" y="5233"/>
                </a:moveTo>
                <a:lnTo>
                  <a:pt x="14530" y="5233"/>
                </a:lnTo>
                <a:lnTo>
                  <a:pt x="14863" y="5844"/>
                </a:lnTo>
                <a:lnTo>
                  <a:pt x="15203" y="6412"/>
                </a:lnTo>
                <a:lnTo>
                  <a:pt x="15557" y="6937"/>
                </a:lnTo>
                <a:lnTo>
                  <a:pt x="15911" y="7410"/>
                </a:lnTo>
                <a:lnTo>
                  <a:pt x="15456" y="8405"/>
                </a:lnTo>
                <a:lnTo>
                  <a:pt x="14889" y="9398"/>
                </a:lnTo>
                <a:lnTo>
                  <a:pt x="14206" y="10400"/>
                </a:lnTo>
                <a:lnTo>
                  <a:pt x="13411" y="11407"/>
                </a:lnTo>
                <a:lnTo>
                  <a:pt x="13777" y="11407"/>
                </a:lnTo>
                <a:lnTo>
                  <a:pt x="14278" y="10899"/>
                </a:lnTo>
                <a:lnTo>
                  <a:pt x="15021" y="9980"/>
                </a:lnTo>
                <a:lnTo>
                  <a:pt x="15693" y="8967"/>
                </a:lnTo>
                <a:lnTo>
                  <a:pt x="16294" y="7857"/>
                </a:lnTo>
                <a:lnTo>
                  <a:pt x="18133" y="7857"/>
                </a:lnTo>
                <a:lnTo>
                  <a:pt x="17357" y="7649"/>
                </a:lnTo>
                <a:lnTo>
                  <a:pt x="16589" y="7272"/>
                </a:lnTo>
                <a:lnTo>
                  <a:pt x="16728" y="6839"/>
                </a:lnTo>
                <a:lnTo>
                  <a:pt x="16165" y="6839"/>
                </a:lnTo>
                <a:lnTo>
                  <a:pt x="15812" y="6469"/>
                </a:lnTo>
                <a:lnTo>
                  <a:pt x="15441" y="6015"/>
                </a:lnTo>
                <a:lnTo>
                  <a:pt x="15048" y="5476"/>
                </a:lnTo>
                <a:lnTo>
                  <a:pt x="14887" y="5233"/>
                </a:lnTo>
                <a:lnTo>
                  <a:pt x="14887" y="5233"/>
                </a:lnTo>
                <a:close/>
                <a:moveTo>
                  <a:pt x="16603" y="9511"/>
                </a:moveTo>
                <a:lnTo>
                  <a:pt x="16195" y="9521"/>
                </a:lnTo>
                <a:lnTo>
                  <a:pt x="15713" y="9552"/>
                </a:lnTo>
                <a:lnTo>
                  <a:pt x="15703" y="9752"/>
                </a:lnTo>
                <a:lnTo>
                  <a:pt x="16215" y="10000"/>
                </a:lnTo>
                <a:lnTo>
                  <a:pt x="16652" y="10249"/>
                </a:lnTo>
                <a:lnTo>
                  <a:pt x="17013" y="10500"/>
                </a:lnTo>
                <a:lnTo>
                  <a:pt x="17302" y="10748"/>
                </a:lnTo>
                <a:lnTo>
                  <a:pt x="17636" y="11077"/>
                </a:lnTo>
                <a:lnTo>
                  <a:pt x="17776" y="10974"/>
                </a:lnTo>
                <a:lnTo>
                  <a:pt x="16939" y="9521"/>
                </a:lnTo>
                <a:lnTo>
                  <a:pt x="16603" y="9511"/>
                </a:lnTo>
                <a:lnTo>
                  <a:pt x="16603" y="9511"/>
                </a:lnTo>
                <a:close/>
                <a:moveTo>
                  <a:pt x="18133" y="7857"/>
                </a:moveTo>
                <a:lnTo>
                  <a:pt x="16294" y="7857"/>
                </a:lnTo>
                <a:lnTo>
                  <a:pt x="16968" y="8309"/>
                </a:lnTo>
                <a:lnTo>
                  <a:pt x="17673" y="8665"/>
                </a:lnTo>
                <a:lnTo>
                  <a:pt x="18410" y="8926"/>
                </a:lnTo>
                <a:lnTo>
                  <a:pt x="19180" y="9092"/>
                </a:lnTo>
                <a:lnTo>
                  <a:pt x="19237" y="8744"/>
                </a:lnTo>
                <a:lnTo>
                  <a:pt x="19365" y="8453"/>
                </a:lnTo>
                <a:lnTo>
                  <a:pt x="19562" y="8216"/>
                </a:lnTo>
                <a:lnTo>
                  <a:pt x="19830" y="8034"/>
                </a:lnTo>
                <a:lnTo>
                  <a:pt x="19806" y="7906"/>
                </a:lnTo>
                <a:lnTo>
                  <a:pt x="18954" y="7906"/>
                </a:lnTo>
                <a:lnTo>
                  <a:pt x="18145" y="7860"/>
                </a:lnTo>
                <a:lnTo>
                  <a:pt x="18133" y="7857"/>
                </a:lnTo>
                <a:lnTo>
                  <a:pt x="18133" y="7857"/>
                </a:lnTo>
                <a:close/>
                <a:moveTo>
                  <a:pt x="14428" y="2884"/>
                </a:moveTo>
                <a:lnTo>
                  <a:pt x="14251" y="2884"/>
                </a:lnTo>
                <a:lnTo>
                  <a:pt x="14251" y="3379"/>
                </a:lnTo>
                <a:lnTo>
                  <a:pt x="14228" y="3814"/>
                </a:lnTo>
                <a:lnTo>
                  <a:pt x="13965" y="5970"/>
                </a:lnTo>
                <a:lnTo>
                  <a:pt x="13446" y="8330"/>
                </a:lnTo>
                <a:lnTo>
                  <a:pt x="13591" y="8405"/>
                </a:lnTo>
                <a:lnTo>
                  <a:pt x="13856" y="7702"/>
                </a:lnTo>
                <a:lnTo>
                  <a:pt x="14102" y="6934"/>
                </a:lnTo>
                <a:lnTo>
                  <a:pt x="14326" y="6114"/>
                </a:lnTo>
                <a:lnTo>
                  <a:pt x="14530" y="5233"/>
                </a:lnTo>
                <a:lnTo>
                  <a:pt x="14887" y="5233"/>
                </a:lnTo>
                <a:lnTo>
                  <a:pt x="14639" y="4855"/>
                </a:lnTo>
                <a:lnTo>
                  <a:pt x="15685" y="4435"/>
                </a:lnTo>
                <a:lnTo>
                  <a:pt x="14696" y="4435"/>
                </a:lnTo>
                <a:lnTo>
                  <a:pt x="14743" y="4195"/>
                </a:lnTo>
                <a:lnTo>
                  <a:pt x="14815" y="3852"/>
                </a:lnTo>
                <a:lnTo>
                  <a:pt x="14914" y="3412"/>
                </a:lnTo>
                <a:lnTo>
                  <a:pt x="15125" y="3130"/>
                </a:lnTo>
                <a:lnTo>
                  <a:pt x="14428" y="2884"/>
                </a:lnTo>
                <a:lnTo>
                  <a:pt x="14428" y="2884"/>
                </a:lnTo>
                <a:close/>
                <a:moveTo>
                  <a:pt x="19785" y="7788"/>
                </a:moveTo>
                <a:lnTo>
                  <a:pt x="18954" y="7906"/>
                </a:lnTo>
                <a:lnTo>
                  <a:pt x="19806" y="7906"/>
                </a:lnTo>
                <a:lnTo>
                  <a:pt x="19785" y="7788"/>
                </a:lnTo>
                <a:lnTo>
                  <a:pt x="19785" y="7788"/>
                </a:lnTo>
                <a:close/>
                <a:moveTo>
                  <a:pt x="17546" y="3954"/>
                </a:moveTo>
                <a:lnTo>
                  <a:pt x="16886" y="3954"/>
                </a:lnTo>
                <a:lnTo>
                  <a:pt x="16719" y="4757"/>
                </a:lnTo>
                <a:lnTo>
                  <a:pt x="16543" y="5505"/>
                </a:lnTo>
                <a:lnTo>
                  <a:pt x="16359" y="6199"/>
                </a:lnTo>
                <a:lnTo>
                  <a:pt x="16165" y="6839"/>
                </a:lnTo>
                <a:lnTo>
                  <a:pt x="16728" y="6839"/>
                </a:lnTo>
                <a:lnTo>
                  <a:pt x="16844" y="6486"/>
                </a:lnTo>
                <a:lnTo>
                  <a:pt x="17088" y="5671"/>
                </a:lnTo>
                <a:lnTo>
                  <a:pt x="17322" y="4827"/>
                </a:lnTo>
                <a:lnTo>
                  <a:pt x="17546" y="3954"/>
                </a:lnTo>
                <a:lnTo>
                  <a:pt x="17546" y="3954"/>
                </a:lnTo>
                <a:close/>
                <a:moveTo>
                  <a:pt x="17053" y="2890"/>
                </a:moveTo>
                <a:lnTo>
                  <a:pt x="16864" y="3563"/>
                </a:lnTo>
                <a:lnTo>
                  <a:pt x="14696" y="4435"/>
                </a:lnTo>
                <a:lnTo>
                  <a:pt x="15685" y="4435"/>
                </a:lnTo>
                <a:lnTo>
                  <a:pt x="16886" y="3954"/>
                </a:lnTo>
                <a:lnTo>
                  <a:pt x="17546" y="3954"/>
                </a:lnTo>
                <a:lnTo>
                  <a:pt x="17820" y="3515"/>
                </a:lnTo>
                <a:lnTo>
                  <a:pt x="17053" y="2890"/>
                </a:lnTo>
                <a:lnTo>
                  <a:pt x="17053" y="2890"/>
                </a:lnTo>
                <a:close/>
                <a:moveTo>
                  <a:pt x="18786" y="0"/>
                </a:moveTo>
                <a:lnTo>
                  <a:pt x="18606" y="734"/>
                </a:lnTo>
                <a:lnTo>
                  <a:pt x="12020" y="3379"/>
                </a:lnTo>
                <a:lnTo>
                  <a:pt x="13012" y="3379"/>
                </a:lnTo>
                <a:lnTo>
                  <a:pt x="14251" y="2884"/>
                </a:lnTo>
                <a:lnTo>
                  <a:pt x="14428" y="2884"/>
                </a:lnTo>
                <a:lnTo>
                  <a:pt x="14331" y="2850"/>
                </a:lnTo>
                <a:lnTo>
                  <a:pt x="18751" y="1077"/>
                </a:lnTo>
                <a:lnTo>
                  <a:pt x="19369" y="1077"/>
                </a:lnTo>
                <a:lnTo>
                  <a:pt x="19361" y="1030"/>
                </a:lnTo>
                <a:lnTo>
                  <a:pt x="19581" y="541"/>
                </a:lnTo>
                <a:lnTo>
                  <a:pt x="18786" y="0"/>
                </a:lnTo>
                <a:close/>
              </a:path>
            </a:pathLst>
          </a:custGeom>
          <a:solidFill>
            <a:srgbClr val="7E7E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70" name="曲线"/>
          <p:cNvSpPr/>
          <p:nvPr/>
        </p:nvSpPr>
        <p:spPr>
          <a:xfrm>
            <a:off x="5566408" y="2262378"/>
            <a:ext cx="4505325" cy="20637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0953" y="0"/>
                </a:moveTo>
                <a:lnTo>
                  <a:pt x="643" y="0"/>
                </a:lnTo>
                <a:lnTo>
                  <a:pt x="439" y="70"/>
                </a:lnTo>
                <a:lnTo>
                  <a:pt x="262" y="271"/>
                </a:lnTo>
                <a:lnTo>
                  <a:pt x="123" y="575"/>
                </a:lnTo>
                <a:lnTo>
                  <a:pt x="31" y="961"/>
                </a:lnTo>
                <a:lnTo>
                  <a:pt x="0" y="1407"/>
                </a:lnTo>
                <a:lnTo>
                  <a:pt x="0" y="20188"/>
                </a:lnTo>
                <a:lnTo>
                  <a:pt x="31" y="20633"/>
                </a:lnTo>
                <a:lnTo>
                  <a:pt x="123" y="21021"/>
                </a:lnTo>
                <a:lnTo>
                  <a:pt x="262" y="21325"/>
                </a:lnTo>
                <a:lnTo>
                  <a:pt x="439" y="21524"/>
                </a:lnTo>
                <a:lnTo>
                  <a:pt x="643" y="21597"/>
                </a:lnTo>
                <a:lnTo>
                  <a:pt x="20953" y="21597"/>
                </a:lnTo>
                <a:lnTo>
                  <a:pt x="21157" y="21524"/>
                </a:lnTo>
                <a:lnTo>
                  <a:pt x="21334" y="21325"/>
                </a:lnTo>
                <a:lnTo>
                  <a:pt x="21472" y="21021"/>
                </a:lnTo>
                <a:lnTo>
                  <a:pt x="21565" y="20633"/>
                </a:lnTo>
                <a:lnTo>
                  <a:pt x="21597" y="20188"/>
                </a:lnTo>
                <a:lnTo>
                  <a:pt x="21597" y="1407"/>
                </a:lnTo>
                <a:lnTo>
                  <a:pt x="21565" y="961"/>
                </a:lnTo>
                <a:lnTo>
                  <a:pt x="21472" y="575"/>
                </a:lnTo>
                <a:lnTo>
                  <a:pt x="21334" y="271"/>
                </a:lnTo>
                <a:lnTo>
                  <a:pt x="21157" y="70"/>
                </a:lnTo>
                <a:lnTo>
                  <a:pt x="20953" y="0"/>
                </a:lnTo>
                <a:close/>
              </a:path>
            </a:pathLst>
          </a:custGeom>
          <a:solidFill>
            <a:srgbClr val="D9D9D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71" name="曲线"/>
          <p:cNvSpPr/>
          <p:nvPr/>
        </p:nvSpPr>
        <p:spPr>
          <a:xfrm>
            <a:off x="5566408" y="2262378"/>
            <a:ext cx="4505325" cy="206375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407"/>
                </a:moveTo>
                <a:lnTo>
                  <a:pt x="31" y="961"/>
                </a:lnTo>
                <a:lnTo>
                  <a:pt x="123" y="575"/>
                </a:lnTo>
                <a:lnTo>
                  <a:pt x="262" y="271"/>
                </a:lnTo>
                <a:lnTo>
                  <a:pt x="439" y="70"/>
                </a:lnTo>
                <a:lnTo>
                  <a:pt x="643" y="0"/>
                </a:lnTo>
                <a:lnTo>
                  <a:pt x="20953" y="0"/>
                </a:lnTo>
                <a:lnTo>
                  <a:pt x="21157" y="70"/>
                </a:lnTo>
                <a:lnTo>
                  <a:pt x="21334" y="271"/>
                </a:lnTo>
                <a:lnTo>
                  <a:pt x="21472" y="575"/>
                </a:lnTo>
                <a:lnTo>
                  <a:pt x="21565" y="961"/>
                </a:lnTo>
                <a:lnTo>
                  <a:pt x="21597" y="1407"/>
                </a:lnTo>
                <a:lnTo>
                  <a:pt x="21597" y="20188"/>
                </a:lnTo>
                <a:lnTo>
                  <a:pt x="21565" y="20633"/>
                </a:lnTo>
                <a:lnTo>
                  <a:pt x="21472" y="21021"/>
                </a:lnTo>
                <a:lnTo>
                  <a:pt x="21334" y="21325"/>
                </a:lnTo>
                <a:lnTo>
                  <a:pt x="21157" y="21524"/>
                </a:lnTo>
                <a:lnTo>
                  <a:pt x="20953" y="21597"/>
                </a:lnTo>
                <a:lnTo>
                  <a:pt x="643" y="21597"/>
                </a:lnTo>
                <a:lnTo>
                  <a:pt x="439" y="21524"/>
                </a:lnTo>
                <a:lnTo>
                  <a:pt x="262" y="21325"/>
                </a:lnTo>
                <a:lnTo>
                  <a:pt x="123" y="21021"/>
                </a:lnTo>
                <a:lnTo>
                  <a:pt x="31" y="20633"/>
                </a:lnTo>
                <a:lnTo>
                  <a:pt x="0" y="20188"/>
                </a:lnTo>
                <a:lnTo>
                  <a:pt x="0" y="1407"/>
                </a:lnTo>
                <a:close/>
              </a:path>
            </a:pathLst>
          </a:custGeom>
          <a:noFill/>
          <a:ln w="25908" cap="flat" cmpd="sng">
            <a:solidFill>
              <a:srgbClr val="F1F1F1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72" name="矩形"/>
          <p:cNvSpPr/>
          <p:nvPr/>
        </p:nvSpPr>
        <p:spPr>
          <a:xfrm>
            <a:off x="4504340" y="1097915"/>
            <a:ext cx="5553710" cy="462089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32727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每个疏散平面图应有图名，  图名易使用中文，或根据公司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227012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518150" algn="l"/>
              </a:tabLst>
            </a:pPr>
            <a:r>
              <a:rPr lang="en-US" altLang="zh-CN" sz="1800" b="0" i="0" u="heavy" strike="noStrike" kern="1200" cap="none" spc="-5" baseline="0">
                <a:solidFill>
                  <a:srgbClr val="004E96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1800" b="0" i="0" u="heavy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情况增加中文或少数民族语言	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191895" indent="0" algn="l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除非小型设施的疏散详图本事为概览图的  情况，其他每个疏散图均应包括总平面图。  </a:t>
            </a: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应包括：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19189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a)集合点位置  b)整个设施场所的平面图，图中突出显示  </a:t>
            </a: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疏散详图所包含的特定部分  </a:t>
            </a:r>
            <a:r>
              <a:rPr lang="en-US" altLang="zh-CN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c)周围区域的简化图示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en-US" altLang="zh-CN" sz="14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0350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a)</a:t>
            </a: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包换所有横向、纵向的的紧急出口和疏散路线  </a:t>
            </a:r>
            <a:r>
              <a:rPr lang="en-US" altLang="zh-CN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b)观察者的位置【您在此”You </a:t>
            </a:r>
            <a:r>
              <a:rPr lang="en-US" altLang="zh-CN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are </a:t>
            </a:r>
            <a:r>
              <a:rPr lang="en-US" altLang="zh-CN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here”】  c)楼梯的位置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0350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d)紧急消防设备及应急救援设备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540375" algn="l"/>
              </a:tabLst>
            </a:pPr>
            <a:r>
              <a:rPr lang="en-US" altLang="zh-CN" sz="1800" b="0" i="0" u="heavy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800" b="0" i="0" u="heavy" strike="noStrike" kern="1200" cap="none" spc="-35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800" b="0" i="0" u="heavy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e)作为建筑特征的的电梯位置等	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73" name="矩形"/>
          <p:cNvSpPr/>
          <p:nvPr/>
        </p:nvSpPr>
        <p:spPr>
          <a:xfrm>
            <a:off x="1159763" y="4479036"/>
            <a:ext cx="1752599" cy="123443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74" name="曲线"/>
          <p:cNvSpPr/>
          <p:nvPr/>
        </p:nvSpPr>
        <p:spPr>
          <a:xfrm>
            <a:off x="1155191" y="4474464"/>
            <a:ext cx="1762125" cy="124396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3"/>
                </a:moveTo>
                <a:lnTo>
                  <a:pt x="21595" y="21593"/>
                </a:lnTo>
                <a:lnTo>
                  <a:pt x="21595" y="0"/>
                </a:lnTo>
                <a:lnTo>
                  <a:pt x="0" y="0"/>
                </a:lnTo>
                <a:lnTo>
                  <a:pt x="0" y="21593"/>
                </a:lnTo>
                <a:close/>
              </a:path>
            </a:pathLst>
          </a:custGeom>
          <a:noFill/>
          <a:ln w="9144" cap="flat" cmpd="sng">
            <a:solidFill>
              <a:srgbClr val="F0A40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75" name="矩形"/>
          <p:cNvSpPr/>
          <p:nvPr/>
        </p:nvSpPr>
        <p:spPr>
          <a:xfrm>
            <a:off x="1159763" y="1344917"/>
            <a:ext cx="3448812" cy="30557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76" name="曲线"/>
          <p:cNvSpPr/>
          <p:nvPr/>
        </p:nvSpPr>
        <p:spPr>
          <a:xfrm>
            <a:off x="1155191" y="1325880"/>
            <a:ext cx="3458210" cy="329563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74"/>
                </a:moveTo>
                <a:lnTo>
                  <a:pt x="21597" y="21574"/>
                </a:lnTo>
                <a:lnTo>
                  <a:pt x="21597" y="0"/>
                </a:lnTo>
                <a:lnTo>
                  <a:pt x="0" y="0"/>
                </a:lnTo>
                <a:lnTo>
                  <a:pt x="0" y="21574"/>
                </a:lnTo>
                <a:close/>
              </a:path>
            </a:pathLst>
          </a:custGeom>
          <a:noFill/>
          <a:ln w="9144" cap="flat" cmpd="sng">
            <a:solidFill>
              <a:srgbClr val="EA8512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77" name="矩形"/>
          <p:cNvSpPr/>
          <p:nvPr/>
        </p:nvSpPr>
        <p:spPr>
          <a:xfrm>
            <a:off x="1203960" y="2109216"/>
            <a:ext cx="2284476" cy="171297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78" name="曲线"/>
          <p:cNvSpPr/>
          <p:nvPr/>
        </p:nvSpPr>
        <p:spPr>
          <a:xfrm>
            <a:off x="1199388" y="2104644"/>
            <a:ext cx="2293620" cy="172212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600"/>
                </a:moveTo>
                <a:lnTo>
                  <a:pt x="21598" y="21600"/>
                </a:lnTo>
                <a:lnTo>
                  <a:pt x="21598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noFill/>
          <a:ln w="9143" cap="flat" cmpd="sng">
            <a:solidFill>
              <a:srgbClr val="E87C1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79" name="矩形"/>
          <p:cNvSpPr/>
          <p:nvPr/>
        </p:nvSpPr>
        <p:spPr>
          <a:xfrm>
            <a:off x="699008" y="350265"/>
            <a:ext cx="3683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五、消防安全疏散图的优化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80" name="矩形"/>
          <p:cNvSpPr/>
          <p:nvPr/>
        </p:nvSpPr>
        <p:spPr>
          <a:xfrm>
            <a:off x="10350500" y="6043217"/>
            <a:ext cx="251458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40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矩形"/>
          <p:cNvSpPr/>
          <p:nvPr/>
        </p:nvSpPr>
        <p:spPr>
          <a:xfrm>
            <a:off x="10350500" y="6014415"/>
            <a:ext cx="251458" cy="2381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41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  <p:sp>
        <p:nvSpPr>
          <p:cNvPr id="1313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1314" name="曲线"/>
          <p:cNvSpPr/>
          <p:nvPr/>
        </p:nvSpPr>
        <p:spPr>
          <a:xfrm>
            <a:off x="5218176" y="3118104"/>
            <a:ext cx="0" cy="97726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45720" cap="flat" cmpd="sng">
            <a:solidFill>
              <a:srgbClr val="0046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15" name="曲线"/>
          <p:cNvSpPr/>
          <p:nvPr/>
        </p:nvSpPr>
        <p:spPr>
          <a:xfrm>
            <a:off x="4141275" y="3092049"/>
            <a:ext cx="949960" cy="9499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362" y="13589"/>
                </a:moveTo>
                <a:lnTo>
                  <a:pt x="129" y="12508"/>
                </a:lnTo>
                <a:lnTo>
                  <a:pt x="9" y="11430"/>
                </a:lnTo>
                <a:lnTo>
                  <a:pt x="0" y="10362"/>
                </a:lnTo>
                <a:lnTo>
                  <a:pt x="93" y="9308"/>
                </a:lnTo>
                <a:lnTo>
                  <a:pt x="288" y="8279"/>
                </a:lnTo>
                <a:lnTo>
                  <a:pt x="580" y="7280"/>
                </a:lnTo>
                <a:lnTo>
                  <a:pt x="965" y="6314"/>
                </a:lnTo>
                <a:lnTo>
                  <a:pt x="1440" y="5393"/>
                </a:lnTo>
                <a:lnTo>
                  <a:pt x="2001" y="4522"/>
                </a:lnTo>
                <a:lnTo>
                  <a:pt x="2643" y="3705"/>
                </a:lnTo>
                <a:lnTo>
                  <a:pt x="3365" y="2952"/>
                </a:lnTo>
                <a:lnTo>
                  <a:pt x="4159" y="2269"/>
                </a:lnTo>
                <a:lnTo>
                  <a:pt x="5022" y="1661"/>
                </a:lnTo>
                <a:lnTo>
                  <a:pt x="5953" y="1136"/>
                </a:lnTo>
                <a:lnTo>
                  <a:pt x="6948" y="700"/>
                </a:lnTo>
                <a:lnTo>
                  <a:pt x="8000" y="361"/>
                </a:lnTo>
                <a:lnTo>
                  <a:pt x="9081" y="128"/>
                </a:lnTo>
                <a:lnTo>
                  <a:pt x="10159" y="9"/>
                </a:lnTo>
                <a:lnTo>
                  <a:pt x="11228" y="0"/>
                </a:lnTo>
                <a:lnTo>
                  <a:pt x="12280" y="93"/>
                </a:lnTo>
                <a:lnTo>
                  <a:pt x="13310" y="288"/>
                </a:lnTo>
                <a:lnTo>
                  <a:pt x="14309" y="580"/>
                </a:lnTo>
                <a:lnTo>
                  <a:pt x="15274" y="965"/>
                </a:lnTo>
                <a:lnTo>
                  <a:pt x="16194" y="1441"/>
                </a:lnTo>
                <a:lnTo>
                  <a:pt x="17066" y="2002"/>
                </a:lnTo>
                <a:lnTo>
                  <a:pt x="17882" y="2643"/>
                </a:lnTo>
                <a:lnTo>
                  <a:pt x="18635" y="3363"/>
                </a:lnTo>
                <a:lnTo>
                  <a:pt x="19319" y="4157"/>
                </a:lnTo>
                <a:lnTo>
                  <a:pt x="19928" y="5023"/>
                </a:lnTo>
                <a:lnTo>
                  <a:pt x="20453" y="5953"/>
                </a:lnTo>
                <a:lnTo>
                  <a:pt x="20888" y="6946"/>
                </a:lnTo>
                <a:lnTo>
                  <a:pt x="21228" y="7998"/>
                </a:lnTo>
                <a:lnTo>
                  <a:pt x="21460" y="9079"/>
                </a:lnTo>
                <a:lnTo>
                  <a:pt x="21578" y="10157"/>
                </a:lnTo>
                <a:lnTo>
                  <a:pt x="21589" y="11227"/>
                </a:lnTo>
                <a:lnTo>
                  <a:pt x="21495" y="12278"/>
                </a:lnTo>
                <a:lnTo>
                  <a:pt x="21300" y="13309"/>
                </a:lnTo>
                <a:lnTo>
                  <a:pt x="21008" y="14309"/>
                </a:lnTo>
                <a:lnTo>
                  <a:pt x="20622" y="15273"/>
                </a:lnTo>
                <a:lnTo>
                  <a:pt x="20147" y="16193"/>
                </a:lnTo>
                <a:lnTo>
                  <a:pt x="19588" y="17066"/>
                </a:lnTo>
                <a:lnTo>
                  <a:pt x="18946" y="17882"/>
                </a:lnTo>
                <a:lnTo>
                  <a:pt x="18224" y="18635"/>
                </a:lnTo>
                <a:lnTo>
                  <a:pt x="17431" y="19318"/>
                </a:lnTo>
                <a:lnTo>
                  <a:pt x="16567" y="19926"/>
                </a:lnTo>
                <a:lnTo>
                  <a:pt x="15636" y="20452"/>
                </a:lnTo>
                <a:lnTo>
                  <a:pt x="14642" y="20887"/>
                </a:lnTo>
                <a:lnTo>
                  <a:pt x="13590" y="21226"/>
                </a:lnTo>
                <a:lnTo>
                  <a:pt x="12509" y="21459"/>
                </a:lnTo>
                <a:lnTo>
                  <a:pt x="11430" y="21579"/>
                </a:lnTo>
                <a:lnTo>
                  <a:pt x="10363" y="21590"/>
                </a:lnTo>
                <a:lnTo>
                  <a:pt x="9310" y="21495"/>
                </a:lnTo>
                <a:lnTo>
                  <a:pt x="8281" y="21301"/>
                </a:lnTo>
                <a:lnTo>
                  <a:pt x="7280" y="21009"/>
                </a:lnTo>
                <a:lnTo>
                  <a:pt x="6317" y="20624"/>
                </a:lnTo>
                <a:lnTo>
                  <a:pt x="5394" y="20148"/>
                </a:lnTo>
                <a:lnTo>
                  <a:pt x="4523" y="19589"/>
                </a:lnTo>
                <a:lnTo>
                  <a:pt x="3707" y="18946"/>
                </a:lnTo>
                <a:lnTo>
                  <a:pt x="2954" y="18226"/>
                </a:lnTo>
                <a:lnTo>
                  <a:pt x="2270" y="17432"/>
                </a:lnTo>
                <a:lnTo>
                  <a:pt x="1662" y="16567"/>
                </a:lnTo>
                <a:lnTo>
                  <a:pt x="1137" y="15636"/>
                </a:lnTo>
                <a:lnTo>
                  <a:pt x="702" y="14641"/>
                </a:lnTo>
                <a:lnTo>
                  <a:pt x="362" y="13589"/>
                </a:lnTo>
                <a:close/>
              </a:path>
            </a:pathLst>
          </a:custGeom>
          <a:noFill/>
          <a:ln w="57150" cap="flat" cmpd="sng">
            <a:solidFill>
              <a:srgbClr val="0046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16" name="曲线"/>
          <p:cNvSpPr/>
          <p:nvPr/>
        </p:nvSpPr>
        <p:spPr>
          <a:xfrm>
            <a:off x="4345559" y="3368547"/>
            <a:ext cx="580389" cy="39560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7134"/>
                </a:moveTo>
                <a:lnTo>
                  <a:pt x="466" y="9505"/>
                </a:lnTo>
                <a:lnTo>
                  <a:pt x="2173" y="18998"/>
                </a:lnTo>
                <a:lnTo>
                  <a:pt x="2594" y="21593"/>
                </a:lnTo>
                <a:lnTo>
                  <a:pt x="3171" y="20969"/>
                </a:lnTo>
                <a:lnTo>
                  <a:pt x="2991" y="19963"/>
                </a:lnTo>
                <a:lnTo>
                  <a:pt x="3975" y="19582"/>
                </a:lnTo>
                <a:lnTo>
                  <a:pt x="2919" y="19582"/>
                </a:lnTo>
                <a:lnTo>
                  <a:pt x="2253" y="15879"/>
                </a:lnTo>
                <a:lnTo>
                  <a:pt x="2582" y="15559"/>
                </a:lnTo>
                <a:lnTo>
                  <a:pt x="2196" y="15559"/>
                </a:lnTo>
                <a:lnTo>
                  <a:pt x="808" y="7827"/>
                </a:lnTo>
                <a:lnTo>
                  <a:pt x="1782" y="7453"/>
                </a:lnTo>
                <a:lnTo>
                  <a:pt x="741" y="7453"/>
                </a:lnTo>
                <a:lnTo>
                  <a:pt x="0" y="7134"/>
                </a:lnTo>
                <a:lnTo>
                  <a:pt x="0" y="7134"/>
                </a:lnTo>
                <a:close/>
                <a:moveTo>
                  <a:pt x="8434" y="5124"/>
                </a:moveTo>
                <a:lnTo>
                  <a:pt x="7793" y="5124"/>
                </a:lnTo>
                <a:lnTo>
                  <a:pt x="9906" y="16884"/>
                </a:lnTo>
                <a:lnTo>
                  <a:pt x="2919" y="19582"/>
                </a:lnTo>
                <a:lnTo>
                  <a:pt x="3975" y="19582"/>
                </a:lnTo>
                <a:lnTo>
                  <a:pt x="9972" y="17259"/>
                </a:lnTo>
                <a:lnTo>
                  <a:pt x="10643" y="17259"/>
                </a:lnTo>
                <a:lnTo>
                  <a:pt x="10529" y="16708"/>
                </a:lnTo>
                <a:lnTo>
                  <a:pt x="10412" y="16107"/>
                </a:lnTo>
                <a:lnTo>
                  <a:pt x="10302" y="15518"/>
                </a:lnTo>
                <a:lnTo>
                  <a:pt x="8434" y="5124"/>
                </a:lnTo>
                <a:lnTo>
                  <a:pt x="8434" y="5124"/>
                </a:lnTo>
                <a:close/>
                <a:moveTo>
                  <a:pt x="10643" y="17259"/>
                </a:moveTo>
                <a:lnTo>
                  <a:pt x="9972" y="17259"/>
                </a:lnTo>
                <a:lnTo>
                  <a:pt x="10198" y="18513"/>
                </a:lnTo>
                <a:lnTo>
                  <a:pt x="10752" y="17764"/>
                </a:lnTo>
                <a:lnTo>
                  <a:pt x="10643" y="17259"/>
                </a:lnTo>
                <a:lnTo>
                  <a:pt x="10643" y="17259"/>
                </a:lnTo>
                <a:close/>
                <a:moveTo>
                  <a:pt x="6904" y="15858"/>
                </a:moveTo>
                <a:lnTo>
                  <a:pt x="6483" y="15868"/>
                </a:lnTo>
                <a:lnTo>
                  <a:pt x="5894" y="15939"/>
                </a:lnTo>
                <a:lnTo>
                  <a:pt x="5134" y="16073"/>
                </a:lnTo>
                <a:lnTo>
                  <a:pt x="4205" y="16266"/>
                </a:lnTo>
                <a:lnTo>
                  <a:pt x="4249" y="16516"/>
                </a:lnTo>
                <a:lnTo>
                  <a:pt x="5249" y="16592"/>
                </a:lnTo>
                <a:lnTo>
                  <a:pt x="6074" y="16719"/>
                </a:lnTo>
                <a:lnTo>
                  <a:pt x="6724" y="16895"/>
                </a:lnTo>
                <a:lnTo>
                  <a:pt x="7198" y="17119"/>
                </a:lnTo>
                <a:lnTo>
                  <a:pt x="7527" y="17288"/>
                </a:lnTo>
                <a:lnTo>
                  <a:pt x="7732" y="17286"/>
                </a:lnTo>
                <a:lnTo>
                  <a:pt x="7816" y="17111"/>
                </a:lnTo>
                <a:lnTo>
                  <a:pt x="7778" y="16765"/>
                </a:lnTo>
                <a:lnTo>
                  <a:pt x="7647" y="16385"/>
                </a:lnTo>
                <a:lnTo>
                  <a:pt x="7459" y="16107"/>
                </a:lnTo>
                <a:lnTo>
                  <a:pt x="7212" y="15930"/>
                </a:lnTo>
                <a:lnTo>
                  <a:pt x="6904" y="15858"/>
                </a:lnTo>
                <a:lnTo>
                  <a:pt x="6904" y="15858"/>
                </a:lnTo>
                <a:close/>
                <a:moveTo>
                  <a:pt x="3744" y="9325"/>
                </a:moveTo>
                <a:lnTo>
                  <a:pt x="3368" y="9325"/>
                </a:lnTo>
                <a:lnTo>
                  <a:pt x="3717" y="9942"/>
                </a:lnTo>
                <a:lnTo>
                  <a:pt x="4074" y="10515"/>
                </a:lnTo>
                <a:lnTo>
                  <a:pt x="4446" y="11046"/>
                </a:lnTo>
                <a:lnTo>
                  <a:pt x="4819" y="11523"/>
                </a:lnTo>
                <a:lnTo>
                  <a:pt x="4340" y="12529"/>
                </a:lnTo>
                <a:lnTo>
                  <a:pt x="3747" y="13532"/>
                </a:lnTo>
                <a:lnTo>
                  <a:pt x="3033" y="14543"/>
                </a:lnTo>
                <a:lnTo>
                  <a:pt x="2196" y="15559"/>
                </a:lnTo>
                <a:lnTo>
                  <a:pt x="2582" y="15559"/>
                </a:lnTo>
                <a:lnTo>
                  <a:pt x="3108" y="15047"/>
                </a:lnTo>
                <a:lnTo>
                  <a:pt x="3889" y="14119"/>
                </a:lnTo>
                <a:lnTo>
                  <a:pt x="4593" y="13095"/>
                </a:lnTo>
                <a:lnTo>
                  <a:pt x="5222" y="11975"/>
                </a:lnTo>
                <a:lnTo>
                  <a:pt x="7143" y="11975"/>
                </a:lnTo>
                <a:lnTo>
                  <a:pt x="6329" y="11765"/>
                </a:lnTo>
                <a:lnTo>
                  <a:pt x="5525" y="11384"/>
                </a:lnTo>
                <a:lnTo>
                  <a:pt x="5672" y="10949"/>
                </a:lnTo>
                <a:lnTo>
                  <a:pt x="5079" y="10949"/>
                </a:lnTo>
                <a:lnTo>
                  <a:pt x="4712" y="10573"/>
                </a:lnTo>
                <a:lnTo>
                  <a:pt x="4324" y="10116"/>
                </a:lnTo>
                <a:lnTo>
                  <a:pt x="3914" y="9573"/>
                </a:lnTo>
                <a:lnTo>
                  <a:pt x="3744" y="9325"/>
                </a:lnTo>
                <a:lnTo>
                  <a:pt x="3744" y="9325"/>
                </a:lnTo>
                <a:close/>
                <a:moveTo>
                  <a:pt x="5545" y="13645"/>
                </a:moveTo>
                <a:lnTo>
                  <a:pt x="5116" y="13656"/>
                </a:lnTo>
                <a:lnTo>
                  <a:pt x="4612" y="13687"/>
                </a:lnTo>
                <a:lnTo>
                  <a:pt x="4603" y="13889"/>
                </a:lnTo>
                <a:lnTo>
                  <a:pt x="5135" y="14137"/>
                </a:lnTo>
                <a:lnTo>
                  <a:pt x="5592" y="14388"/>
                </a:lnTo>
                <a:lnTo>
                  <a:pt x="5969" y="14640"/>
                </a:lnTo>
                <a:lnTo>
                  <a:pt x="6272" y="14893"/>
                </a:lnTo>
                <a:lnTo>
                  <a:pt x="6621" y="15227"/>
                </a:lnTo>
                <a:lnTo>
                  <a:pt x="6772" y="15123"/>
                </a:lnTo>
                <a:lnTo>
                  <a:pt x="6668" y="14040"/>
                </a:lnTo>
                <a:lnTo>
                  <a:pt x="6483" y="13743"/>
                </a:lnTo>
                <a:lnTo>
                  <a:pt x="6172" y="13687"/>
                </a:lnTo>
                <a:lnTo>
                  <a:pt x="5896" y="13656"/>
                </a:lnTo>
                <a:lnTo>
                  <a:pt x="5545" y="13645"/>
                </a:lnTo>
                <a:lnTo>
                  <a:pt x="5545" y="13645"/>
                </a:lnTo>
                <a:close/>
                <a:moveTo>
                  <a:pt x="7143" y="11975"/>
                </a:moveTo>
                <a:lnTo>
                  <a:pt x="5222" y="11975"/>
                </a:lnTo>
                <a:lnTo>
                  <a:pt x="5924" y="12430"/>
                </a:lnTo>
                <a:lnTo>
                  <a:pt x="6660" y="12791"/>
                </a:lnTo>
                <a:lnTo>
                  <a:pt x="7433" y="13055"/>
                </a:lnTo>
                <a:lnTo>
                  <a:pt x="8242" y="13222"/>
                </a:lnTo>
                <a:lnTo>
                  <a:pt x="8300" y="12871"/>
                </a:lnTo>
                <a:lnTo>
                  <a:pt x="8432" y="12576"/>
                </a:lnTo>
                <a:lnTo>
                  <a:pt x="8638" y="12338"/>
                </a:lnTo>
                <a:lnTo>
                  <a:pt x="8918" y="12154"/>
                </a:lnTo>
                <a:lnTo>
                  <a:pt x="8896" y="12025"/>
                </a:lnTo>
                <a:lnTo>
                  <a:pt x="8004" y="12025"/>
                </a:lnTo>
                <a:lnTo>
                  <a:pt x="7155" y="11977"/>
                </a:lnTo>
                <a:lnTo>
                  <a:pt x="7143" y="11975"/>
                </a:lnTo>
                <a:lnTo>
                  <a:pt x="7143" y="11975"/>
                </a:lnTo>
                <a:close/>
                <a:moveTo>
                  <a:pt x="3267" y="6955"/>
                </a:moveTo>
                <a:lnTo>
                  <a:pt x="3081" y="6955"/>
                </a:lnTo>
                <a:lnTo>
                  <a:pt x="3079" y="7453"/>
                </a:lnTo>
                <a:lnTo>
                  <a:pt x="3055" y="7894"/>
                </a:lnTo>
                <a:lnTo>
                  <a:pt x="2778" y="10069"/>
                </a:lnTo>
                <a:lnTo>
                  <a:pt x="2234" y="12453"/>
                </a:lnTo>
                <a:lnTo>
                  <a:pt x="2385" y="12529"/>
                </a:lnTo>
                <a:lnTo>
                  <a:pt x="2665" y="11817"/>
                </a:lnTo>
                <a:lnTo>
                  <a:pt x="2922" y="11042"/>
                </a:lnTo>
                <a:lnTo>
                  <a:pt x="3156" y="10216"/>
                </a:lnTo>
                <a:lnTo>
                  <a:pt x="3368" y="9325"/>
                </a:lnTo>
                <a:lnTo>
                  <a:pt x="3744" y="9325"/>
                </a:lnTo>
                <a:lnTo>
                  <a:pt x="3482" y="8944"/>
                </a:lnTo>
                <a:lnTo>
                  <a:pt x="4581" y="8522"/>
                </a:lnTo>
                <a:lnTo>
                  <a:pt x="3544" y="8522"/>
                </a:lnTo>
                <a:lnTo>
                  <a:pt x="3591" y="8279"/>
                </a:lnTo>
                <a:lnTo>
                  <a:pt x="3667" y="7932"/>
                </a:lnTo>
                <a:lnTo>
                  <a:pt x="3770" y="7487"/>
                </a:lnTo>
                <a:lnTo>
                  <a:pt x="3997" y="7203"/>
                </a:lnTo>
                <a:lnTo>
                  <a:pt x="3267" y="6955"/>
                </a:lnTo>
                <a:lnTo>
                  <a:pt x="3267" y="6955"/>
                </a:lnTo>
                <a:close/>
                <a:moveTo>
                  <a:pt x="8875" y="11906"/>
                </a:moveTo>
                <a:lnTo>
                  <a:pt x="8004" y="12025"/>
                </a:lnTo>
                <a:lnTo>
                  <a:pt x="8896" y="12025"/>
                </a:lnTo>
                <a:lnTo>
                  <a:pt x="8875" y="11906"/>
                </a:lnTo>
                <a:lnTo>
                  <a:pt x="8875" y="11906"/>
                </a:lnTo>
                <a:close/>
                <a:moveTo>
                  <a:pt x="6527" y="8036"/>
                </a:moveTo>
                <a:lnTo>
                  <a:pt x="5841" y="8036"/>
                </a:lnTo>
                <a:lnTo>
                  <a:pt x="5665" y="8846"/>
                </a:lnTo>
                <a:lnTo>
                  <a:pt x="5480" y="9601"/>
                </a:lnTo>
                <a:lnTo>
                  <a:pt x="5284" y="10301"/>
                </a:lnTo>
                <a:lnTo>
                  <a:pt x="5079" y="10949"/>
                </a:lnTo>
                <a:lnTo>
                  <a:pt x="5672" y="10949"/>
                </a:lnTo>
                <a:lnTo>
                  <a:pt x="5791" y="10591"/>
                </a:lnTo>
                <a:lnTo>
                  <a:pt x="6049" y="9767"/>
                </a:lnTo>
                <a:lnTo>
                  <a:pt x="6294" y="8916"/>
                </a:lnTo>
                <a:lnTo>
                  <a:pt x="6527" y="8036"/>
                </a:lnTo>
                <a:lnTo>
                  <a:pt x="6527" y="8036"/>
                </a:lnTo>
                <a:close/>
                <a:moveTo>
                  <a:pt x="6015" y="6960"/>
                </a:moveTo>
                <a:lnTo>
                  <a:pt x="5818" y="7640"/>
                </a:lnTo>
                <a:lnTo>
                  <a:pt x="3544" y="8522"/>
                </a:lnTo>
                <a:lnTo>
                  <a:pt x="4581" y="8522"/>
                </a:lnTo>
                <a:lnTo>
                  <a:pt x="5841" y="8036"/>
                </a:lnTo>
                <a:lnTo>
                  <a:pt x="6527" y="8036"/>
                </a:lnTo>
                <a:lnTo>
                  <a:pt x="6814" y="7591"/>
                </a:lnTo>
                <a:lnTo>
                  <a:pt x="6015" y="6960"/>
                </a:lnTo>
                <a:lnTo>
                  <a:pt x="6015" y="6960"/>
                </a:lnTo>
                <a:close/>
                <a:moveTo>
                  <a:pt x="7826" y="4035"/>
                </a:moveTo>
                <a:lnTo>
                  <a:pt x="7636" y="4784"/>
                </a:lnTo>
                <a:lnTo>
                  <a:pt x="741" y="7453"/>
                </a:lnTo>
                <a:lnTo>
                  <a:pt x="1782" y="7453"/>
                </a:lnTo>
                <a:lnTo>
                  <a:pt x="3081" y="6955"/>
                </a:lnTo>
                <a:lnTo>
                  <a:pt x="3267" y="6955"/>
                </a:lnTo>
                <a:lnTo>
                  <a:pt x="3165" y="6919"/>
                </a:lnTo>
                <a:lnTo>
                  <a:pt x="7793" y="5124"/>
                </a:lnTo>
                <a:lnTo>
                  <a:pt x="8434" y="5124"/>
                </a:lnTo>
                <a:lnTo>
                  <a:pt x="8427" y="5081"/>
                </a:lnTo>
                <a:lnTo>
                  <a:pt x="8658" y="4589"/>
                </a:lnTo>
                <a:lnTo>
                  <a:pt x="7826" y="4035"/>
                </a:lnTo>
                <a:lnTo>
                  <a:pt x="7826" y="4035"/>
                </a:lnTo>
                <a:close/>
                <a:moveTo>
                  <a:pt x="12892" y="7751"/>
                </a:moveTo>
                <a:lnTo>
                  <a:pt x="12298" y="7751"/>
                </a:lnTo>
                <a:lnTo>
                  <a:pt x="13460" y="14229"/>
                </a:lnTo>
                <a:lnTo>
                  <a:pt x="13552" y="14744"/>
                </a:lnTo>
                <a:lnTo>
                  <a:pt x="13664" y="15411"/>
                </a:lnTo>
                <a:lnTo>
                  <a:pt x="13796" y="16227"/>
                </a:lnTo>
                <a:lnTo>
                  <a:pt x="13952" y="17195"/>
                </a:lnTo>
                <a:lnTo>
                  <a:pt x="14513" y="16510"/>
                </a:lnTo>
                <a:lnTo>
                  <a:pt x="14378" y="15874"/>
                </a:lnTo>
                <a:lnTo>
                  <a:pt x="14255" y="15267"/>
                </a:lnTo>
                <a:lnTo>
                  <a:pt x="14143" y="14688"/>
                </a:lnTo>
                <a:lnTo>
                  <a:pt x="14033" y="14090"/>
                </a:lnTo>
                <a:lnTo>
                  <a:pt x="12892" y="7751"/>
                </a:lnTo>
                <a:lnTo>
                  <a:pt x="12892" y="7751"/>
                </a:lnTo>
                <a:close/>
                <a:moveTo>
                  <a:pt x="17123" y="6336"/>
                </a:moveTo>
                <a:lnTo>
                  <a:pt x="16490" y="6336"/>
                </a:lnTo>
                <a:lnTo>
                  <a:pt x="16493" y="6698"/>
                </a:lnTo>
                <a:lnTo>
                  <a:pt x="16497" y="7829"/>
                </a:lnTo>
                <a:lnTo>
                  <a:pt x="16396" y="10269"/>
                </a:lnTo>
                <a:lnTo>
                  <a:pt x="16038" y="12575"/>
                </a:lnTo>
                <a:lnTo>
                  <a:pt x="15365" y="14734"/>
                </a:lnTo>
                <a:lnTo>
                  <a:pt x="14642" y="16191"/>
                </a:lnTo>
                <a:lnTo>
                  <a:pt x="14759" y="16349"/>
                </a:lnTo>
                <a:lnTo>
                  <a:pt x="15765" y="14723"/>
                </a:lnTo>
                <a:lnTo>
                  <a:pt x="16531" y="12705"/>
                </a:lnTo>
                <a:lnTo>
                  <a:pt x="17006" y="10141"/>
                </a:lnTo>
                <a:lnTo>
                  <a:pt x="17122" y="7829"/>
                </a:lnTo>
                <a:lnTo>
                  <a:pt x="17123" y="6336"/>
                </a:lnTo>
                <a:lnTo>
                  <a:pt x="17123" y="6336"/>
                </a:lnTo>
                <a:close/>
                <a:moveTo>
                  <a:pt x="21414" y="13814"/>
                </a:moveTo>
                <a:lnTo>
                  <a:pt x="19996" y="13814"/>
                </a:lnTo>
                <a:lnTo>
                  <a:pt x="20453" y="13927"/>
                </a:lnTo>
                <a:lnTo>
                  <a:pt x="20764" y="14155"/>
                </a:lnTo>
                <a:lnTo>
                  <a:pt x="20933" y="14498"/>
                </a:lnTo>
                <a:lnTo>
                  <a:pt x="21279" y="14090"/>
                </a:lnTo>
                <a:lnTo>
                  <a:pt x="21414" y="13814"/>
                </a:lnTo>
                <a:lnTo>
                  <a:pt x="21414" y="13814"/>
                </a:lnTo>
                <a:close/>
                <a:moveTo>
                  <a:pt x="18603" y="0"/>
                </a:moveTo>
                <a:lnTo>
                  <a:pt x="19070" y="2363"/>
                </a:lnTo>
                <a:lnTo>
                  <a:pt x="20862" y="12307"/>
                </a:lnTo>
                <a:lnTo>
                  <a:pt x="20937" y="12724"/>
                </a:lnTo>
                <a:lnTo>
                  <a:pt x="19377" y="13486"/>
                </a:lnTo>
                <a:lnTo>
                  <a:pt x="19392" y="13818"/>
                </a:lnTo>
                <a:lnTo>
                  <a:pt x="21414" y="13814"/>
                </a:lnTo>
                <a:lnTo>
                  <a:pt x="21494" y="13657"/>
                </a:lnTo>
                <a:lnTo>
                  <a:pt x="21577" y="13199"/>
                </a:lnTo>
                <a:lnTo>
                  <a:pt x="21533" y="12724"/>
                </a:lnTo>
                <a:lnTo>
                  <a:pt x="21531" y="12705"/>
                </a:lnTo>
                <a:lnTo>
                  <a:pt x="19396" y="838"/>
                </a:lnTo>
                <a:lnTo>
                  <a:pt x="19670" y="332"/>
                </a:lnTo>
                <a:lnTo>
                  <a:pt x="18603" y="0"/>
                </a:lnTo>
                <a:lnTo>
                  <a:pt x="18603" y="0"/>
                </a:lnTo>
                <a:close/>
                <a:moveTo>
                  <a:pt x="17449" y="3271"/>
                </a:moveTo>
                <a:lnTo>
                  <a:pt x="18474" y="8723"/>
                </a:lnTo>
                <a:lnTo>
                  <a:pt x="18928" y="11510"/>
                </a:lnTo>
                <a:lnTo>
                  <a:pt x="19496" y="10816"/>
                </a:lnTo>
                <a:lnTo>
                  <a:pt x="19060" y="8651"/>
                </a:lnTo>
                <a:lnTo>
                  <a:pt x="18252" y="4174"/>
                </a:lnTo>
                <a:lnTo>
                  <a:pt x="18504" y="3535"/>
                </a:lnTo>
                <a:lnTo>
                  <a:pt x="17449" y="3271"/>
                </a:lnTo>
                <a:lnTo>
                  <a:pt x="17449" y="3271"/>
                </a:lnTo>
                <a:close/>
                <a:moveTo>
                  <a:pt x="15138" y="3959"/>
                </a:moveTo>
                <a:lnTo>
                  <a:pt x="14458" y="3959"/>
                </a:lnTo>
                <a:lnTo>
                  <a:pt x="14498" y="4580"/>
                </a:lnTo>
                <a:lnTo>
                  <a:pt x="14512" y="5118"/>
                </a:lnTo>
                <a:lnTo>
                  <a:pt x="14481" y="7279"/>
                </a:lnTo>
                <a:lnTo>
                  <a:pt x="14301" y="9374"/>
                </a:lnTo>
                <a:lnTo>
                  <a:pt x="13928" y="11225"/>
                </a:lnTo>
                <a:lnTo>
                  <a:pt x="14094" y="11364"/>
                </a:lnTo>
                <a:lnTo>
                  <a:pt x="14308" y="10742"/>
                </a:lnTo>
                <a:lnTo>
                  <a:pt x="14490" y="10132"/>
                </a:lnTo>
                <a:lnTo>
                  <a:pt x="14642" y="9535"/>
                </a:lnTo>
                <a:lnTo>
                  <a:pt x="14759" y="8952"/>
                </a:lnTo>
                <a:lnTo>
                  <a:pt x="15287" y="8952"/>
                </a:lnTo>
                <a:lnTo>
                  <a:pt x="15150" y="8861"/>
                </a:lnTo>
                <a:lnTo>
                  <a:pt x="14797" y="8666"/>
                </a:lnTo>
                <a:lnTo>
                  <a:pt x="14863" y="8258"/>
                </a:lnTo>
                <a:lnTo>
                  <a:pt x="14922" y="7829"/>
                </a:lnTo>
                <a:lnTo>
                  <a:pt x="14978" y="7375"/>
                </a:lnTo>
                <a:lnTo>
                  <a:pt x="15029" y="6898"/>
                </a:lnTo>
                <a:lnTo>
                  <a:pt x="16093" y="6490"/>
                </a:lnTo>
                <a:lnTo>
                  <a:pt x="15048" y="6490"/>
                </a:lnTo>
                <a:lnTo>
                  <a:pt x="15089" y="5542"/>
                </a:lnTo>
                <a:lnTo>
                  <a:pt x="15116" y="4762"/>
                </a:lnTo>
                <a:lnTo>
                  <a:pt x="15135" y="4143"/>
                </a:lnTo>
                <a:lnTo>
                  <a:pt x="15138" y="3959"/>
                </a:lnTo>
                <a:lnTo>
                  <a:pt x="15138" y="3959"/>
                </a:lnTo>
                <a:close/>
                <a:moveTo>
                  <a:pt x="11972" y="2363"/>
                </a:moveTo>
                <a:lnTo>
                  <a:pt x="11988" y="2966"/>
                </a:lnTo>
                <a:lnTo>
                  <a:pt x="11992" y="4195"/>
                </a:lnTo>
                <a:lnTo>
                  <a:pt x="11968" y="5118"/>
                </a:lnTo>
                <a:lnTo>
                  <a:pt x="11834" y="7250"/>
                </a:lnTo>
                <a:lnTo>
                  <a:pt x="11509" y="9663"/>
                </a:lnTo>
                <a:lnTo>
                  <a:pt x="11272" y="10976"/>
                </a:lnTo>
                <a:lnTo>
                  <a:pt x="11422" y="11053"/>
                </a:lnTo>
                <a:lnTo>
                  <a:pt x="11616" y="10465"/>
                </a:lnTo>
                <a:lnTo>
                  <a:pt x="11827" y="9719"/>
                </a:lnTo>
                <a:lnTo>
                  <a:pt x="12054" y="8816"/>
                </a:lnTo>
                <a:lnTo>
                  <a:pt x="12298" y="7751"/>
                </a:lnTo>
                <a:lnTo>
                  <a:pt x="12892" y="7751"/>
                </a:lnTo>
                <a:lnTo>
                  <a:pt x="12831" y="7411"/>
                </a:lnTo>
                <a:lnTo>
                  <a:pt x="13097" y="6837"/>
                </a:lnTo>
                <a:lnTo>
                  <a:pt x="12430" y="6698"/>
                </a:lnTo>
                <a:lnTo>
                  <a:pt x="12671" y="4143"/>
                </a:lnTo>
                <a:lnTo>
                  <a:pt x="12761" y="3202"/>
                </a:lnTo>
                <a:lnTo>
                  <a:pt x="13049" y="2759"/>
                </a:lnTo>
                <a:lnTo>
                  <a:pt x="11972" y="2363"/>
                </a:lnTo>
                <a:lnTo>
                  <a:pt x="11972" y="2363"/>
                </a:lnTo>
                <a:close/>
                <a:moveTo>
                  <a:pt x="15287" y="8952"/>
                </a:moveTo>
                <a:lnTo>
                  <a:pt x="14759" y="8952"/>
                </a:lnTo>
                <a:lnTo>
                  <a:pt x="15005" y="9265"/>
                </a:lnTo>
                <a:lnTo>
                  <a:pt x="15220" y="9605"/>
                </a:lnTo>
                <a:lnTo>
                  <a:pt x="15407" y="9970"/>
                </a:lnTo>
                <a:lnTo>
                  <a:pt x="15564" y="10358"/>
                </a:lnTo>
                <a:lnTo>
                  <a:pt x="15747" y="10885"/>
                </a:lnTo>
                <a:lnTo>
                  <a:pt x="15904" y="10942"/>
                </a:lnTo>
                <a:lnTo>
                  <a:pt x="16027" y="10512"/>
                </a:lnTo>
                <a:lnTo>
                  <a:pt x="16144" y="10088"/>
                </a:lnTo>
                <a:lnTo>
                  <a:pt x="16097" y="9734"/>
                </a:lnTo>
                <a:lnTo>
                  <a:pt x="15880" y="9458"/>
                </a:lnTo>
                <a:lnTo>
                  <a:pt x="15691" y="9255"/>
                </a:lnTo>
                <a:lnTo>
                  <a:pt x="15447" y="9056"/>
                </a:lnTo>
                <a:lnTo>
                  <a:pt x="15287" y="8952"/>
                </a:lnTo>
                <a:lnTo>
                  <a:pt x="15287" y="8952"/>
                </a:lnTo>
                <a:close/>
                <a:moveTo>
                  <a:pt x="16607" y="5214"/>
                </a:moveTo>
                <a:lnTo>
                  <a:pt x="16376" y="5976"/>
                </a:lnTo>
                <a:lnTo>
                  <a:pt x="15048" y="6490"/>
                </a:lnTo>
                <a:lnTo>
                  <a:pt x="16093" y="6490"/>
                </a:lnTo>
                <a:lnTo>
                  <a:pt x="16490" y="6336"/>
                </a:lnTo>
                <a:lnTo>
                  <a:pt x="17123" y="6336"/>
                </a:lnTo>
                <a:lnTo>
                  <a:pt x="17123" y="6289"/>
                </a:lnTo>
                <a:lnTo>
                  <a:pt x="17483" y="5748"/>
                </a:lnTo>
                <a:lnTo>
                  <a:pt x="16607" y="5214"/>
                </a:lnTo>
                <a:lnTo>
                  <a:pt x="16607" y="5214"/>
                </a:lnTo>
                <a:close/>
                <a:moveTo>
                  <a:pt x="16319" y="2094"/>
                </a:moveTo>
                <a:lnTo>
                  <a:pt x="15974" y="2966"/>
                </a:lnTo>
                <a:lnTo>
                  <a:pt x="12930" y="4146"/>
                </a:lnTo>
                <a:lnTo>
                  <a:pt x="13409" y="4500"/>
                </a:lnTo>
                <a:lnTo>
                  <a:pt x="13857" y="4195"/>
                </a:lnTo>
                <a:lnTo>
                  <a:pt x="14458" y="3959"/>
                </a:lnTo>
                <a:lnTo>
                  <a:pt x="15138" y="3959"/>
                </a:lnTo>
                <a:lnTo>
                  <a:pt x="15143" y="3694"/>
                </a:lnTo>
                <a:lnTo>
                  <a:pt x="17242" y="2883"/>
                </a:lnTo>
                <a:lnTo>
                  <a:pt x="16319" y="2094"/>
                </a:lnTo>
                <a:close/>
              </a:path>
            </a:pathLst>
          </a:custGeom>
          <a:solidFill>
            <a:srgbClr val="7E7E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17" name="曲线"/>
          <p:cNvSpPr/>
          <p:nvPr/>
        </p:nvSpPr>
        <p:spPr>
          <a:xfrm>
            <a:off x="5395721" y="3092958"/>
            <a:ext cx="4505325" cy="1219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217" y="0"/>
                </a:moveTo>
                <a:lnTo>
                  <a:pt x="379" y="0"/>
                </a:lnTo>
                <a:lnTo>
                  <a:pt x="231" y="110"/>
                </a:lnTo>
                <a:lnTo>
                  <a:pt x="110" y="411"/>
                </a:lnTo>
                <a:lnTo>
                  <a:pt x="29" y="859"/>
                </a:lnTo>
                <a:lnTo>
                  <a:pt x="0" y="1406"/>
                </a:lnTo>
                <a:lnTo>
                  <a:pt x="0" y="20192"/>
                </a:lnTo>
                <a:lnTo>
                  <a:pt x="29" y="20739"/>
                </a:lnTo>
                <a:lnTo>
                  <a:pt x="110" y="21186"/>
                </a:lnTo>
                <a:lnTo>
                  <a:pt x="231" y="21488"/>
                </a:lnTo>
                <a:lnTo>
                  <a:pt x="379" y="21600"/>
                </a:lnTo>
                <a:lnTo>
                  <a:pt x="21217" y="21600"/>
                </a:lnTo>
                <a:lnTo>
                  <a:pt x="21365" y="21488"/>
                </a:lnTo>
                <a:lnTo>
                  <a:pt x="21485" y="21186"/>
                </a:lnTo>
                <a:lnTo>
                  <a:pt x="21568" y="20739"/>
                </a:lnTo>
                <a:lnTo>
                  <a:pt x="21597" y="20192"/>
                </a:lnTo>
                <a:lnTo>
                  <a:pt x="21597" y="1406"/>
                </a:lnTo>
                <a:lnTo>
                  <a:pt x="21568" y="859"/>
                </a:lnTo>
                <a:lnTo>
                  <a:pt x="21485" y="411"/>
                </a:lnTo>
                <a:lnTo>
                  <a:pt x="21365" y="110"/>
                </a:lnTo>
                <a:lnTo>
                  <a:pt x="21217" y="0"/>
                </a:lnTo>
                <a:close/>
              </a:path>
            </a:pathLst>
          </a:custGeom>
          <a:solidFill>
            <a:srgbClr val="D9D9D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18" name="曲线"/>
          <p:cNvSpPr/>
          <p:nvPr/>
        </p:nvSpPr>
        <p:spPr>
          <a:xfrm>
            <a:off x="5395721" y="3092958"/>
            <a:ext cx="4505325" cy="121920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406"/>
                </a:moveTo>
                <a:lnTo>
                  <a:pt x="29" y="859"/>
                </a:lnTo>
                <a:lnTo>
                  <a:pt x="110" y="411"/>
                </a:lnTo>
                <a:lnTo>
                  <a:pt x="231" y="110"/>
                </a:lnTo>
                <a:lnTo>
                  <a:pt x="379" y="0"/>
                </a:lnTo>
                <a:lnTo>
                  <a:pt x="21217" y="0"/>
                </a:lnTo>
                <a:lnTo>
                  <a:pt x="21365" y="110"/>
                </a:lnTo>
                <a:lnTo>
                  <a:pt x="21485" y="411"/>
                </a:lnTo>
                <a:lnTo>
                  <a:pt x="21568" y="859"/>
                </a:lnTo>
                <a:lnTo>
                  <a:pt x="21597" y="1406"/>
                </a:lnTo>
                <a:lnTo>
                  <a:pt x="21597" y="20192"/>
                </a:lnTo>
                <a:lnTo>
                  <a:pt x="21568" y="20739"/>
                </a:lnTo>
                <a:lnTo>
                  <a:pt x="21485" y="21186"/>
                </a:lnTo>
                <a:lnTo>
                  <a:pt x="21365" y="21488"/>
                </a:lnTo>
                <a:lnTo>
                  <a:pt x="21217" y="21600"/>
                </a:lnTo>
                <a:lnTo>
                  <a:pt x="379" y="21600"/>
                </a:lnTo>
                <a:lnTo>
                  <a:pt x="231" y="21488"/>
                </a:lnTo>
                <a:lnTo>
                  <a:pt x="110" y="21186"/>
                </a:lnTo>
                <a:lnTo>
                  <a:pt x="29" y="20739"/>
                </a:lnTo>
                <a:lnTo>
                  <a:pt x="0" y="20192"/>
                </a:lnTo>
                <a:lnTo>
                  <a:pt x="0" y="1406"/>
                </a:lnTo>
                <a:close/>
              </a:path>
            </a:pathLst>
          </a:custGeom>
          <a:noFill/>
          <a:ln w="25908" cap="flat" cmpd="sng">
            <a:solidFill>
              <a:srgbClr val="F1F1F1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19" name="矩形"/>
          <p:cNvSpPr/>
          <p:nvPr/>
        </p:nvSpPr>
        <p:spPr>
          <a:xfrm>
            <a:off x="5497829" y="3282061"/>
            <a:ext cx="4140198" cy="800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67E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疏散平面图上应显示图例，图例应给出疏  散平面图上使用的安全标志、图形符合及  </a:t>
            </a:r>
            <a:r>
              <a:rPr lang="zh-CN" altLang="en-US" sz="1800" b="0" i="0" u="none" strike="noStrike" kern="1200" cap="none" spc="-5" baseline="0">
                <a:solidFill>
                  <a:srgbClr val="00467E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颜色的含义。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320" name="曲线"/>
          <p:cNvSpPr/>
          <p:nvPr/>
        </p:nvSpPr>
        <p:spPr>
          <a:xfrm>
            <a:off x="5090968" y="1341296"/>
            <a:ext cx="949960" cy="9499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361" y="13591"/>
                </a:moveTo>
                <a:lnTo>
                  <a:pt x="130" y="12510"/>
                </a:lnTo>
                <a:lnTo>
                  <a:pt x="10" y="11431"/>
                </a:lnTo>
                <a:lnTo>
                  <a:pt x="0" y="10362"/>
                </a:lnTo>
                <a:lnTo>
                  <a:pt x="92" y="9311"/>
                </a:lnTo>
                <a:lnTo>
                  <a:pt x="287" y="8281"/>
                </a:lnTo>
                <a:lnTo>
                  <a:pt x="579" y="7280"/>
                </a:lnTo>
                <a:lnTo>
                  <a:pt x="965" y="6317"/>
                </a:lnTo>
                <a:lnTo>
                  <a:pt x="1439" y="5394"/>
                </a:lnTo>
                <a:lnTo>
                  <a:pt x="2000" y="4524"/>
                </a:lnTo>
                <a:lnTo>
                  <a:pt x="2643" y="3708"/>
                </a:lnTo>
                <a:lnTo>
                  <a:pt x="3362" y="2954"/>
                </a:lnTo>
                <a:lnTo>
                  <a:pt x="4156" y="2270"/>
                </a:lnTo>
                <a:lnTo>
                  <a:pt x="5020" y="1663"/>
                </a:lnTo>
                <a:lnTo>
                  <a:pt x="5952" y="1138"/>
                </a:lnTo>
                <a:lnTo>
                  <a:pt x="6944" y="702"/>
                </a:lnTo>
                <a:lnTo>
                  <a:pt x="7997" y="361"/>
                </a:lnTo>
                <a:lnTo>
                  <a:pt x="9078" y="130"/>
                </a:lnTo>
                <a:lnTo>
                  <a:pt x="10156" y="9"/>
                </a:lnTo>
                <a:lnTo>
                  <a:pt x="11226" y="0"/>
                </a:lnTo>
                <a:lnTo>
                  <a:pt x="12279" y="92"/>
                </a:lnTo>
                <a:lnTo>
                  <a:pt x="13309" y="288"/>
                </a:lnTo>
                <a:lnTo>
                  <a:pt x="14308" y="579"/>
                </a:lnTo>
                <a:lnTo>
                  <a:pt x="15273" y="966"/>
                </a:lnTo>
                <a:lnTo>
                  <a:pt x="16195" y="1439"/>
                </a:lnTo>
                <a:lnTo>
                  <a:pt x="17066" y="2001"/>
                </a:lnTo>
                <a:lnTo>
                  <a:pt x="17881" y="2642"/>
                </a:lnTo>
                <a:lnTo>
                  <a:pt x="18635" y="3363"/>
                </a:lnTo>
                <a:lnTo>
                  <a:pt x="19319" y="4157"/>
                </a:lnTo>
                <a:lnTo>
                  <a:pt x="19926" y="5022"/>
                </a:lnTo>
                <a:lnTo>
                  <a:pt x="20450" y="5954"/>
                </a:lnTo>
                <a:lnTo>
                  <a:pt x="20887" y="6948"/>
                </a:lnTo>
                <a:lnTo>
                  <a:pt x="21225" y="7999"/>
                </a:lnTo>
                <a:lnTo>
                  <a:pt x="21458" y="9080"/>
                </a:lnTo>
                <a:lnTo>
                  <a:pt x="21578" y="10158"/>
                </a:lnTo>
                <a:lnTo>
                  <a:pt x="21588" y="11228"/>
                </a:lnTo>
                <a:lnTo>
                  <a:pt x="21494" y="12280"/>
                </a:lnTo>
                <a:lnTo>
                  <a:pt x="21300" y="13310"/>
                </a:lnTo>
                <a:lnTo>
                  <a:pt x="21008" y="14309"/>
                </a:lnTo>
                <a:lnTo>
                  <a:pt x="20622" y="15274"/>
                </a:lnTo>
                <a:lnTo>
                  <a:pt x="20147" y="16195"/>
                </a:lnTo>
                <a:lnTo>
                  <a:pt x="19587" y="17067"/>
                </a:lnTo>
                <a:lnTo>
                  <a:pt x="18944" y="17883"/>
                </a:lnTo>
                <a:lnTo>
                  <a:pt x="18224" y="18636"/>
                </a:lnTo>
                <a:lnTo>
                  <a:pt x="17430" y="19320"/>
                </a:lnTo>
                <a:lnTo>
                  <a:pt x="16565" y="19928"/>
                </a:lnTo>
                <a:lnTo>
                  <a:pt x="15634" y="20452"/>
                </a:lnTo>
                <a:lnTo>
                  <a:pt x="14641" y="20889"/>
                </a:lnTo>
                <a:lnTo>
                  <a:pt x="13587" y="21228"/>
                </a:lnTo>
                <a:lnTo>
                  <a:pt x="12506" y="21459"/>
                </a:lnTo>
                <a:lnTo>
                  <a:pt x="11428" y="21580"/>
                </a:lnTo>
                <a:lnTo>
                  <a:pt x="10360" y="21590"/>
                </a:lnTo>
                <a:lnTo>
                  <a:pt x="9307" y="21495"/>
                </a:lnTo>
                <a:lnTo>
                  <a:pt x="8278" y="21300"/>
                </a:lnTo>
                <a:lnTo>
                  <a:pt x="7277" y="21008"/>
                </a:lnTo>
                <a:lnTo>
                  <a:pt x="6314" y="20623"/>
                </a:lnTo>
                <a:lnTo>
                  <a:pt x="5392" y="20147"/>
                </a:lnTo>
                <a:lnTo>
                  <a:pt x="4521" y="19588"/>
                </a:lnTo>
                <a:lnTo>
                  <a:pt x="3706" y="18945"/>
                </a:lnTo>
                <a:lnTo>
                  <a:pt x="2953" y="18226"/>
                </a:lnTo>
                <a:lnTo>
                  <a:pt x="2269" y="17431"/>
                </a:lnTo>
                <a:lnTo>
                  <a:pt x="1661" y="16566"/>
                </a:lnTo>
                <a:lnTo>
                  <a:pt x="1137" y="15636"/>
                </a:lnTo>
                <a:lnTo>
                  <a:pt x="701" y="14642"/>
                </a:lnTo>
                <a:lnTo>
                  <a:pt x="361" y="13591"/>
                </a:lnTo>
                <a:close/>
              </a:path>
            </a:pathLst>
          </a:custGeom>
          <a:noFill/>
          <a:ln w="57150" cap="flat" cmpd="sng">
            <a:solidFill>
              <a:srgbClr val="92D05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21" name="曲线"/>
          <p:cNvSpPr/>
          <p:nvPr/>
        </p:nvSpPr>
        <p:spPr>
          <a:xfrm>
            <a:off x="6137909" y="1370076"/>
            <a:ext cx="0" cy="975359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44196" cap="flat" cmpd="sng">
            <a:solidFill>
              <a:srgbClr val="92D05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22" name="曲线"/>
          <p:cNvSpPr/>
          <p:nvPr/>
        </p:nvSpPr>
        <p:spPr>
          <a:xfrm>
            <a:off x="5243957" y="1472183"/>
            <a:ext cx="586105" cy="37592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9417" y="16135"/>
                </a:moveTo>
                <a:lnTo>
                  <a:pt x="3490" y="16135"/>
                </a:lnTo>
                <a:lnTo>
                  <a:pt x="4199" y="16135"/>
                </a:lnTo>
                <a:lnTo>
                  <a:pt x="4948" y="16172"/>
                </a:lnTo>
                <a:lnTo>
                  <a:pt x="5737" y="16242"/>
                </a:lnTo>
                <a:lnTo>
                  <a:pt x="5085" y="17654"/>
                </a:lnTo>
                <a:lnTo>
                  <a:pt x="4178" y="18973"/>
                </a:lnTo>
                <a:lnTo>
                  <a:pt x="3021" y="20201"/>
                </a:lnTo>
                <a:lnTo>
                  <a:pt x="1610" y="21337"/>
                </a:lnTo>
                <a:lnTo>
                  <a:pt x="1694" y="21585"/>
                </a:lnTo>
                <a:lnTo>
                  <a:pt x="3182" y="20614"/>
                </a:lnTo>
                <a:lnTo>
                  <a:pt x="4483" y="19418"/>
                </a:lnTo>
                <a:lnTo>
                  <a:pt x="5562" y="17989"/>
                </a:lnTo>
                <a:lnTo>
                  <a:pt x="6387" y="16330"/>
                </a:lnTo>
                <a:lnTo>
                  <a:pt x="9750" y="16330"/>
                </a:lnTo>
                <a:lnTo>
                  <a:pt x="9694" y="16278"/>
                </a:lnTo>
                <a:lnTo>
                  <a:pt x="9417" y="16135"/>
                </a:lnTo>
                <a:lnTo>
                  <a:pt x="9417" y="16135"/>
                </a:lnTo>
                <a:close/>
                <a:moveTo>
                  <a:pt x="9750" y="16330"/>
                </a:moveTo>
                <a:lnTo>
                  <a:pt x="6387" y="16330"/>
                </a:lnTo>
                <a:lnTo>
                  <a:pt x="7306" y="16522"/>
                </a:lnTo>
                <a:lnTo>
                  <a:pt x="8104" y="16767"/>
                </a:lnTo>
                <a:lnTo>
                  <a:pt x="8782" y="17066"/>
                </a:lnTo>
                <a:lnTo>
                  <a:pt x="9342" y="17418"/>
                </a:lnTo>
                <a:lnTo>
                  <a:pt x="9768" y="17694"/>
                </a:lnTo>
                <a:lnTo>
                  <a:pt x="10062" y="17766"/>
                </a:lnTo>
                <a:lnTo>
                  <a:pt x="10222" y="17634"/>
                </a:lnTo>
                <a:lnTo>
                  <a:pt x="10250" y="17294"/>
                </a:lnTo>
                <a:lnTo>
                  <a:pt x="10159" y="16884"/>
                </a:lnTo>
                <a:lnTo>
                  <a:pt x="9974" y="16545"/>
                </a:lnTo>
                <a:lnTo>
                  <a:pt x="9750" y="16330"/>
                </a:lnTo>
                <a:lnTo>
                  <a:pt x="9750" y="16330"/>
                </a:lnTo>
                <a:close/>
                <a:moveTo>
                  <a:pt x="3895" y="12514"/>
                </a:moveTo>
                <a:lnTo>
                  <a:pt x="3289" y="12514"/>
                </a:lnTo>
                <a:lnTo>
                  <a:pt x="3194" y="13563"/>
                </a:lnTo>
                <a:lnTo>
                  <a:pt x="3086" y="14522"/>
                </a:lnTo>
                <a:lnTo>
                  <a:pt x="2960" y="15392"/>
                </a:lnTo>
                <a:lnTo>
                  <a:pt x="2822" y="16170"/>
                </a:lnTo>
                <a:lnTo>
                  <a:pt x="3490" y="16135"/>
                </a:lnTo>
                <a:lnTo>
                  <a:pt x="9417" y="16135"/>
                </a:lnTo>
                <a:lnTo>
                  <a:pt x="9317" y="16083"/>
                </a:lnTo>
                <a:lnTo>
                  <a:pt x="8829" y="15930"/>
                </a:lnTo>
                <a:lnTo>
                  <a:pt x="8208" y="15803"/>
                </a:lnTo>
                <a:lnTo>
                  <a:pt x="7461" y="15698"/>
                </a:lnTo>
                <a:lnTo>
                  <a:pt x="7441" y="15696"/>
                </a:lnTo>
                <a:lnTo>
                  <a:pt x="3468" y="15696"/>
                </a:lnTo>
                <a:lnTo>
                  <a:pt x="3594" y="14855"/>
                </a:lnTo>
                <a:lnTo>
                  <a:pt x="3713" y="14000"/>
                </a:lnTo>
                <a:lnTo>
                  <a:pt x="3824" y="13133"/>
                </a:lnTo>
                <a:lnTo>
                  <a:pt x="3895" y="12514"/>
                </a:lnTo>
                <a:lnTo>
                  <a:pt x="3895" y="12514"/>
                </a:lnTo>
                <a:close/>
                <a:moveTo>
                  <a:pt x="5458" y="15602"/>
                </a:moveTo>
                <a:lnTo>
                  <a:pt x="4905" y="15613"/>
                </a:lnTo>
                <a:lnTo>
                  <a:pt x="4242" y="15645"/>
                </a:lnTo>
                <a:lnTo>
                  <a:pt x="3468" y="15696"/>
                </a:lnTo>
                <a:lnTo>
                  <a:pt x="7441" y="15696"/>
                </a:lnTo>
                <a:lnTo>
                  <a:pt x="6584" y="15615"/>
                </a:lnTo>
                <a:lnTo>
                  <a:pt x="5900" y="15607"/>
                </a:lnTo>
                <a:lnTo>
                  <a:pt x="5458" y="15602"/>
                </a:lnTo>
                <a:lnTo>
                  <a:pt x="5458" y="15602"/>
                </a:lnTo>
                <a:close/>
                <a:moveTo>
                  <a:pt x="7326" y="11135"/>
                </a:moveTo>
                <a:lnTo>
                  <a:pt x="6640" y="11135"/>
                </a:lnTo>
                <a:lnTo>
                  <a:pt x="6503" y="12379"/>
                </a:lnTo>
                <a:lnTo>
                  <a:pt x="6334" y="13541"/>
                </a:lnTo>
                <a:lnTo>
                  <a:pt x="6134" y="14617"/>
                </a:lnTo>
                <a:lnTo>
                  <a:pt x="5900" y="15607"/>
                </a:lnTo>
                <a:lnTo>
                  <a:pt x="6586" y="15607"/>
                </a:lnTo>
                <a:lnTo>
                  <a:pt x="6814" y="14579"/>
                </a:lnTo>
                <a:lnTo>
                  <a:pt x="7021" y="13437"/>
                </a:lnTo>
                <a:lnTo>
                  <a:pt x="7202" y="12189"/>
                </a:lnTo>
                <a:lnTo>
                  <a:pt x="7326" y="11135"/>
                </a:lnTo>
                <a:lnTo>
                  <a:pt x="7326" y="11135"/>
                </a:lnTo>
                <a:close/>
                <a:moveTo>
                  <a:pt x="3387" y="9076"/>
                </a:moveTo>
                <a:lnTo>
                  <a:pt x="3406" y="9568"/>
                </a:lnTo>
                <a:lnTo>
                  <a:pt x="3410" y="9895"/>
                </a:lnTo>
                <a:lnTo>
                  <a:pt x="3406" y="10448"/>
                </a:lnTo>
                <a:lnTo>
                  <a:pt x="3372" y="11230"/>
                </a:lnTo>
                <a:lnTo>
                  <a:pt x="3308" y="12077"/>
                </a:lnTo>
                <a:lnTo>
                  <a:pt x="0" y="13440"/>
                </a:lnTo>
                <a:lnTo>
                  <a:pt x="430" y="13827"/>
                </a:lnTo>
                <a:lnTo>
                  <a:pt x="828" y="13521"/>
                </a:lnTo>
                <a:lnTo>
                  <a:pt x="3289" y="12514"/>
                </a:lnTo>
                <a:lnTo>
                  <a:pt x="3895" y="12514"/>
                </a:lnTo>
                <a:lnTo>
                  <a:pt x="3926" y="12251"/>
                </a:lnTo>
                <a:lnTo>
                  <a:pt x="4973" y="11820"/>
                </a:lnTo>
                <a:lnTo>
                  <a:pt x="3944" y="11820"/>
                </a:lnTo>
                <a:lnTo>
                  <a:pt x="4114" y="10120"/>
                </a:lnTo>
                <a:lnTo>
                  <a:pt x="4412" y="9501"/>
                </a:lnTo>
                <a:lnTo>
                  <a:pt x="3387" y="9076"/>
                </a:lnTo>
                <a:lnTo>
                  <a:pt x="3387" y="9076"/>
                </a:lnTo>
                <a:close/>
                <a:moveTo>
                  <a:pt x="8527" y="8873"/>
                </a:moveTo>
                <a:lnTo>
                  <a:pt x="8058" y="10128"/>
                </a:lnTo>
                <a:lnTo>
                  <a:pt x="3944" y="11820"/>
                </a:lnTo>
                <a:lnTo>
                  <a:pt x="4973" y="11820"/>
                </a:lnTo>
                <a:lnTo>
                  <a:pt x="6640" y="11135"/>
                </a:lnTo>
                <a:lnTo>
                  <a:pt x="7326" y="11135"/>
                </a:lnTo>
                <a:lnTo>
                  <a:pt x="7361" y="10835"/>
                </a:lnTo>
                <a:lnTo>
                  <a:pt x="9654" y="9895"/>
                </a:lnTo>
                <a:lnTo>
                  <a:pt x="8527" y="8873"/>
                </a:lnTo>
                <a:lnTo>
                  <a:pt x="8527" y="8873"/>
                </a:lnTo>
                <a:close/>
                <a:moveTo>
                  <a:pt x="911" y="7830"/>
                </a:moveTo>
                <a:lnTo>
                  <a:pt x="696" y="7917"/>
                </a:lnTo>
                <a:lnTo>
                  <a:pt x="727" y="8626"/>
                </a:lnTo>
                <a:lnTo>
                  <a:pt x="696" y="9247"/>
                </a:lnTo>
                <a:lnTo>
                  <a:pt x="605" y="9777"/>
                </a:lnTo>
                <a:lnTo>
                  <a:pt x="453" y="10216"/>
                </a:lnTo>
                <a:lnTo>
                  <a:pt x="204" y="10740"/>
                </a:lnTo>
                <a:lnTo>
                  <a:pt x="219" y="11040"/>
                </a:lnTo>
                <a:lnTo>
                  <a:pt x="490" y="11112"/>
                </a:lnTo>
                <a:lnTo>
                  <a:pt x="761" y="11193"/>
                </a:lnTo>
                <a:lnTo>
                  <a:pt x="973" y="11061"/>
                </a:lnTo>
                <a:lnTo>
                  <a:pt x="1127" y="10712"/>
                </a:lnTo>
                <a:lnTo>
                  <a:pt x="1211" y="10413"/>
                </a:lnTo>
                <a:lnTo>
                  <a:pt x="1235" y="10031"/>
                </a:lnTo>
                <a:lnTo>
                  <a:pt x="1204" y="9568"/>
                </a:lnTo>
                <a:lnTo>
                  <a:pt x="1112" y="9019"/>
                </a:lnTo>
                <a:lnTo>
                  <a:pt x="2072" y="8625"/>
                </a:lnTo>
                <a:lnTo>
                  <a:pt x="1043" y="8625"/>
                </a:lnTo>
                <a:lnTo>
                  <a:pt x="911" y="7830"/>
                </a:lnTo>
                <a:lnTo>
                  <a:pt x="911" y="7830"/>
                </a:lnTo>
                <a:close/>
                <a:moveTo>
                  <a:pt x="7740" y="5020"/>
                </a:moveTo>
                <a:lnTo>
                  <a:pt x="7408" y="6005"/>
                </a:lnTo>
                <a:lnTo>
                  <a:pt x="1043" y="8625"/>
                </a:lnTo>
                <a:lnTo>
                  <a:pt x="2072" y="8625"/>
                </a:lnTo>
                <a:lnTo>
                  <a:pt x="7562" y="6370"/>
                </a:lnTo>
                <a:lnTo>
                  <a:pt x="8279" y="6370"/>
                </a:lnTo>
                <a:lnTo>
                  <a:pt x="8399" y="6167"/>
                </a:lnTo>
                <a:lnTo>
                  <a:pt x="8704" y="5895"/>
                </a:lnTo>
                <a:lnTo>
                  <a:pt x="7740" y="5020"/>
                </a:lnTo>
                <a:lnTo>
                  <a:pt x="7740" y="5020"/>
                </a:lnTo>
                <a:close/>
                <a:moveTo>
                  <a:pt x="8279" y="6370"/>
                </a:moveTo>
                <a:lnTo>
                  <a:pt x="7562" y="6370"/>
                </a:lnTo>
                <a:lnTo>
                  <a:pt x="7384" y="8282"/>
                </a:lnTo>
                <a:lnTo>
                  <a:pt x="7568" y="8274"/>
                </a:lnTo>
                <a:lnTo>
                  <a:pt x="7830" y="7358"/>
                </a:lnTo>
                <a:lnTo>
                  <a:pt x="8107" y="6655"/>
                </a:lnTo>
                <a:lnTo>
                  <a:pt x="8279" y="6370"/>
                </a:lnTo>
                <a:lnTo>
                  <a:pt x="8279" y="6370"/>
                </a:lnTo>
                <a:close/>
                <a:moveTo>
                  <a:pt x="2981" y="4501"/>
                </a:moveTo>
                <a:lnTo>
                  <a:pt x="2929" y="4734"/>
                </a:lnTo>
                <a:lnTo>
                  <a:pt x="3268" y="5157"/>
                </a:lnTo>
                <a:lnTo>
                  <a:pt x="3554" y="5594"/>
                </a:lnTo>
                <a:lnTo>
                  <a:pt x="3790" y="6041"/>
                </a:lnTo>
                <a:lnTo>
                  <a:pt x="3973" y="6501"/>
                </a:lnTo>
                <a:lnTo>
                  <a:pt x="4127" y="6858"/>
                </a:lnTo>
                <a:lnTo>
                  <a:pt x="4270" y="6998"/>
                </a:lnTo>
                <a:lnTo>
                  <a:pt x="4400" y="6924"/>
                </a:lnTo>
                <a:lnTo>
                  <a:pt x="4520" y="6632"/>
                </a:lnTo>
                <a:lnTo>
                  <a:pt x="4592" y="6250"/>
                </a:lnTo>
                <a:lnTo>
                  <a:pt x="4584" y="5913"/>
                </a:lnTo>
                <a:lnTo>
                  <a:pt x="3412" y="4703"/>
                </a:lnTo>
                <a:lnTo>
                  <a:pt x="2981" y="4501"/>
                </a:lnTo>
                <a:lnTo>
                  <a:pt x="2981" y="4501"/>
                </a:lnTo>
                <a:close/>
                <a:moveTo>
                  <a:pt x="16510" y="10448"/>
                </a:moveTo>
                <a:lnTo>
                  <a:pt x="15874" y="10448"/>
                </a:lnTo>
                <a:lnTo>
                  <a:pt x="16511" y="14222"/>
                </a:lnTo>
                <a:lnTo>
                  <a:pt x="12271" y="15965"/>
                </a:lnTo>
                <a:lnTo>
                  <a:pt x="12754" y="16404"/>
                </a:lnTo>
                <a:lnTo>
                  <a:pt x="12975" y="16218"/>
                </a:lnTo>
                <a:lnTo>
                  <a:pt x="13215" y="16052"/>
                </a:lnTo>
                <a:lnTo>
                  <a:pt x="13468" y="15907"/>
                </a:lnTo>
                <a:lnTo>
                  <a:pt x="13736" y="15783"/>
                </a:lnTo>
                <a:lnTo>
                  <a:pt x="18140" y="13973"/>
                </a:lnTo>
                <a:lnTo>
                  <a:pt x="17106" y="13973"/>
                </a:lnTo>
                <a:lnTo>
                  <a:pt x="16510" y="10448"/>
                </a:lnTo>
                <a:lnTo>
                  <a:pt x="16510" y="10448"/>
                </a:lnTo>
                <a:close/>
                <a:moveTo>
                  <a:pt x="20462" y="11537"/>
                </a:moveTo>
                <a:lnTo>
                  <a:pt x="20035" y="12769"/>
                </a:lnTo>
                <a:lnTo>
                  <a:pt x="17106" y="13973"/>
                </a:lnTo>
                <a:lnTo>
                  <a:pt x="18140" y="13973"/>
                </a:lnTo>
                <a:lnTo>
                  <a:pt x="21585" y="12558"/>
                </a:lnTo>
                <a:lnTo>
                  <a:pt x="20462" y="11537"/>
                </a:lnTo>
                <a:lnTo>
                  <a:pt x="20462" y="11537"/>
                </a:lnTo>
                <a:close/>
                <a:moveTo>
                  <a:pt x="15892" y="6808"/>
                </a:moveTo>
                <a:lnTo>
                  <a:pt x="15258" y="6808"/>
                </a:lnTo>
                <a:lnTo>
                  <a:pt x="15810" y="10054"/>
                </a:lnTo>
                <a:lnTo>
                  <a:pt x="12837" y="11274"/>
                </a:lnTo>
                <a:lnTo>
                  <a:pt x="13320" y="11711"/>
                </a:lnTo>
                <a:lnTo>
                  <a:pt x="13544" y="11526"/>
                </a:lnTo>
                <a:lnTo>
                  <a:pt x="13782" y="11361"/>
                </a:lnTo>
                <a:lnTo>
                  <a:pt x="14036" y="11218"/>
                </a:lnTo>
                <a:lnTo>
                  <a:pt x="14302" y="11099"/>
                </a:lnTo>
                <a:lnTo>
                  <a:pt x="15874" y="10448"/>
                </a:lnTo>
                <a:lnTo>
                  <a:pt x="16510" y="10448"/>
                </a:lnTo>
                <a:lnTo>
                  <a:pt x="16470" y="10207"/>
                </a:lnTo>
                <a:lnTo>
                  <a:pt x="17439" y="9806"/>
                </a:lnTo>
                <a:lnTo>
                  <a:pt x="16399" y="9806"/>
                </a:lnTo>
                <a:lnTo>
                  <a:pt x="15892" y="6808"/>
                </a:lnTo>
                <a:lnTo>
                  <a:pt x="15892" y="6808"/>
                </a:lnTo>
                <a:close/>
                <a:moveTo>
                  <a:pt x="13923" y="0"/>
                </a:moveTo>
                <a:lnTo>
                  <a:pt x="13563" y="2626"/>
                </a:lnTo>
                <a:lnTo>
                  <a:pt x="12945" y="5216"/>
                </a:lnTo>
                <a:lnTo>
                  <a:pt x="12038" y="7696"/>
                </a:lnTo>
                <a:lnTo>
                  <a:pt x="10807" y="9989"/>
                </a:lnTo>
                <a:lnTo>
                  <a:pt x="10881" y="10172"/>
                </a:lnTo>
                <a:lnTo>
                  <a:pt x="11342" y="9599"/>
                </a:lnTo>
                <a:lnTo>
                  <a:pt x="11780" y="8983"/>
                </a:lnTo>
                <a:lnTo>
                  <a:pt x="12194" y="8325"/>
                </a:lnTo>
                <a:lnTo>
                  <a:pt x="12585" y="7625"/>
                </a:lnTo>
                <a:lnTo>
                  <a:pt x="13406" y="7625"/>
                </a:lnTo>
                <a:lnTo>
                  <a:pt x="13635" y="7493"/>
                </a:lnTo>
                <a:lnTo>
                  <a:pt x="13744" y="7442"/>
                </a:lnTo>
                <a:lnTo>
                  <a:pt x="12687" y="7442"/>
                </a:lnTo>
                <a:lnTo>
                  <a:pt x="13232" y="6163"/>
                </a:lnTo>
                <a:lnTo>
                  <a:pt x="13724" y="4702"/>
                </a:lnTo>
                <a:lnTo>
                  <a:pt x="14160" y="3057"/>
                </a:lnTo>
                <a:lnTo>
                  <a:pt x="14541" y="1232"/>
                </a:lnTo>
                <a:lnTo>
                  <a:pt x="14911" y="1232"/>
                </a:lnTo>
                <a:lnTo>
                  <a:pt x="14667" y="897"/>
                </a:lnTo>
                <a:lnTo>
                  <a:pt x="14953" y="429"/>
                </a:lnTo>
                <a:lnTo>
                  <a:pt x="13923" y="0"/>
                </a:lnTo>
                <a:lnTo>
                  <a:pt x="13923" y="0"/>
                </a:lnTo>
                <a:close/>
                <a:moveTo>
                  <a:pt x="18556" y="8069"/>
                </a:moveTo>
                <a:lnTo>
                  <a:pt x="18183" y="9076"/>
                </a:lnTo>
                <a:lnTo>
                  <a:pt x="16399" y="9806"/>
                </a:lnTo>
                <a:lnTo>
                  <a:pt x="17439" y="9806"/>
                </a:lnTo>
                <a:lnTo>
                  <a:pt x="19521" y="8945"/>
                </a:lnTo>
                <a:lnTo>
                  <a:pt x="18556" y="8069"/>
                </a:lnTo>
                <a:lnTo>
                  <a:pt x="18556" y="8069"/>
                </a:lnTo>
                <a:close/>
                <a:moveTo>
                  <a:pt x="13406" y="7625"/>
                </a:moveTo>
                <a:lnTo>
                  <a:pt x="12585" y="7625"/>
                </a:lnTo>
                <a:lnTo>
                  <a:pt x="12960" y="7967"/>
                </a:lnTo>
                <a:lnTo>
                  <a:pt x="13165" y="7791"/>
                </a:lnTo>
                <a:lnTo>
                  <a:pt x="13391" y="7633"/>
                </a:lnTo>
                <a:lnTo>
                  <a:pt x="13406" y="7625"/>
                </a:lnTo>
                <a:lnTo>
                  <a:pt x="13406" y="7625"/>
                </a:lnTo>
                <a:close/>
                <a:moveTo>
                  <a:pt x="17626" y="4706"/>
                </a:moveTo>
                <a:lnTo>
                  <a:pt x="17269" y="5559"/>
                </a:lnTo>
                <a:lnTo>
                  <a:pt x="12687" y="7442"/>
                </a:lnTo>
                <a:lnTo>
                  <a:pt x="13744" y="7442"/>
                </a:lnTo>
                <a:lnTo>
                  <a:pt x="13899" y="7369"/>
                </a:lnTo>
                <a:lnTo>
                  <a:pt x="15258" y="6808"/>
                </a:lnTo>
                <a:lnTo>
                  <a:pt x="15892" y="6808"/>
                </a:lnTo>
                <a:lnTo>
                  <a:pt x="15852" y="6566"/>
                </a:lnTo>
                <a:lnTo>
                  <a:pt x="18524" y="5464"/>
                </a:lnTo>
                <a:lnTo>
                  <a:pt x="17626" y="4706"/>
                </a:lnTo>
                <a:lnTo>
                  <a:pt x="17626" y="4706"/>
                </a:lnTo>
                <a:close/>
                <a:moveTo>
                  <a:pt x="14911" y="1232"/>
                </a:moveTo>
                <a:lnTo>
                  <a:pt x="14541" y="1232"/>
                </a:lnTo>
                <a:lnTo>
                  <a:pt x="15253" y="2299"/>
                </a:lnTo>
                <a:lnTo>
                  <a:pt x="16796" y="4034"/>
                </a:lnTo>
                <a:lnTo>
                  <a:pt x="18205" y="5061"/>
                </a:lnTo>
                <a:lnTo>
                  <a:pt x="19826" y="5640"/>
                </a:lnTo>
                <a:lnTo>
                  <a:pt x="19885" y="5263"/>
                </a:lnTo>
                <a:lnTo>
                  <a:pt x="20011" y="4928"/>
                </a:lnTo>
                <a:lnTo>
                  <a:pt x="20208" y="4636"/>
                </a:lnTo>
                <a:lnTo>
                  <a:pt x="20476" y="4385"/>
                </a:lnTo>
                <a:lnTo>
                  <a:pt x="20439" y="4177"/>
                </a:lnTo>
                <a:lnTo>
                  <a:pt x="19484" y="4177"/>
                </a:lnTo>
                <a:lnTo>
                  <a:pt x="18593" y="4059"/>
                </a:lnTo>
                <a:lnTo>
                  <a:pt x="16975" y="3276"/>
                </a:lnTo>
                <a:lnTo>
                  <a:pt x="15643" y="2108"/>
                </a:lnTo>
                <a:lnTo>
                  <a:pt x="15111" y="1509"/>
                </a:lnTo>
                <a:lnTo>
                  <a:pt x="14911" y="1232"/>
                </a:lnTo>
                <a:lnTo>
                  <a:pt x="14911" y="1232"/>
                </a:lnTo>
                <a:close/>
                <a:moveTo>
                  <a:pt x="20429" y="4114"/>
                </a:moveTo>
                <a:lnTo>
                  <a:pt x="19484" y="4177"/>
                </a:lnTo>
                <a:lnTo>
                  <a:pt x="20439" y="4177"/>
                </a:lnTo>
                <a:lnTo>
                  <a:pt x="20429" y="4114"/>
                </a:lnTo>
                <a:close/>
              </a:path>
            </a:pathLst>
          </a:custGeom>
          <a:solidFill>
            <a:srgbClr val="7E7E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23" name="曲线"/>
          <p:cNvSpPr/>
          <p:nvPr/>
        </p:nvSpPr>
        <p:spPr>
          <a:xfrm>
            <a:off x="5322442" y="1816989"/>
            <a:ext cx="563880" cy="35750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481" y="12590"/>
                </a:moveTo>
                <a:lnTo>
                  <a:pt x="1867" y="12590"/>
                </a:lnTo>
                <a:lnTo>
                  <a:pt x="2845" y="18429"/>
                </a:lnTo>
                <a:lnTo>
                  <a:pt x="2390" y="19047"/>
                </a:lnTo>
                <a:lnTo>
                  <a:pt x="1993" y="19676"/>
                </a:lnTo>
                <a:lnTo>
                  <a:pt x="1657" y="20319"/>
                </a:lnTo>
                <a:lnTo>
                  <a:pt x="1386" y="20969"/>
                </a:lnTo>
                <a:lnTo>
                  <a:pt x="2197" y="21598"/>
                </a:lnTo>
                <a:lnTo>
                  <a:pt x="2264" y="21194"/>
                </a:lnTo>
                <a:lnTo>
                  <a:pt x="2358" y="20764"/>
                </a:lnTo>
                <a:lnTo>
                  <a:pt x="3175" y="18706"/>
                </a:lnTo>
                <a:lnTo>
                  <a:pt x="3317" y="18622"/>
                </a:lnTo>
                <a:lnTo>
                  <a:pt x="4055" y="18622"/>
                </a:lnTo>
                <a:lnTo>
                  <a:pt x="4037" y="18612"/>
                </a:lnTo>
                <a:lnTo>
                  <a:pt x="3702" y="18354"/>
                </a:lnTo>
                <a:lnTo>
                  <a:pt x="3395" y="18053"/>
                </a:lnTo>
                <a:lnTo>
                  <a:pt x="2481" y="12590"/>
                </a:lnTo>
                <a:lnTo>
                  <a:pt x="2481" y="12590"/>
                </a:lnTo>
                <a:close/>
                <a:moveTo>
                  <a:pt x="4055" y="18622"/>
                </a:moveTo>
                <a:lnTo>
                  <a:pt x="3317" y="18622"/>
                </a:lnTo>
                <a:lnTo>
                  <a:pt x="3604" y="18783"/>
                </a:lnTo>
                <a:lnTo>
                  <a:pt x="4036" y="19197"/>
                </a:lnTo>
                <a:lnTo>
                  <a:pt x="5574" y="19934"/>
                </a:lnTo>
                <a:lnTo>
                  <a:pt x="6047" y="19959"/>
                </a:lnTo>
                <a:lnTo>
                  <a:pt x="6574" y="19922"/>
                </a:lnTo>
                <a:lnTo>
                  <a:pt x="8498" y="19419"/>
                </a:lnTo>
                <a:lnTo>
                  <a:pt x="9454" y="19073"/>
                </a:lnTo>
                <a:lnTo>
                  <a:pt x="5283" y="19073"/>
                </a:lnTo>
                <a:lnTo>
                  <a:pt x="4801" y="18990"/>
                </a:lnTo>
                <a:lnTo>
                  <a:pt x="4404" y="18823"/>
                </a:lnTo>
                <a:lnTo>
                  <a:pt x="4055" y="18622"/>
                </a:lnTo>
                <a:lnTo>
                  <a:pt x="4055" y="18622"/>
                </a:lnTo>
                <a:close/>
                <a:moveTo>
                  <a:pt x="11767" y="16503"/>
                </a:moveTo>
                <a:lnTo>
                  <a:pt x="9555" y="17730"/>
                </a:lnTo>
                <a:lnTo>
                  <a:pt x="7544" y="18598"/>
                </a:lnTo>
                <a:lnTo>
                  <a:pt x="5901" y="19037"/>
                </a:lnTo>
                <a:lnTo>
                  <a:pt x="5283" y="19073"/>
                </a:lnTo>
                <a:lnTo>
                  <a:pt x="9454" y="19073"/>
                </a:lnTo>
                <a:lnTo>
                  <a:pt x="10198" y="18786"/>
                </a:lnTo>
                <a:lnTo>
                  <a:pt x="11188" y="18384"/>
                </a:lnTo>
                <a:lnTo>
                  <a:pt x="11154" y="17950"/>
                </a:lnTo>
                <a:lnTo>
                  <a:pt x="11246" y="17539"/>
                </a:lnTo>
                <a:lnTo>
                  <a:pt x="11468" y="17148"/>
                </a:lnTo>
                <a:lnTo>
                  <a:pt x="11816" y="16781"/>
                </a:lnTo>
                <a:lnTo>
                  <a:pt x="11767" y="16503"/>
                </a:lnTo>
                <a:lnTo>
                  <a:pt x="11767" y="16503"/>
                </a:lnTo>
                <a:close/>
                <a:moveTo>
                  <a:pt x="3151" y="8708"/>
                </a:moveTo>
                <a:lnTo>
                  <a:pt x="3745" y="11990"/>
                </a:lnTo>
                <a:lnTo>
                  <a:pt x="4250" y="15007"/>
                </a:lnTo>
                <a:lnTo>
                  <a:pt x="4659" y="17586"/>
                </a:lnTo>
                <a:lnTo>
                  <a:pt x="4806" y="18584"/>
                </a:lnTo>
                <a:lnTo>
                  <a:pt x="5351" y="17909"/>
                </a:lnTo>
                <a:lnTo>
                  <a:pt x="4795" y="14571"/>
                </a:lnTo>
                <a:lnTo>
                  <a:pt x="5813" y="14149"/>
                </a:lnTo>
                <a:lnTo>
                  <a:pt x="4722" y="14149"/>
                </a:lnTo>
                <a:lnTo>
                  <a:pt x="4377" y="12068"/>
                </a:lnTo>
                <a:lnTo>
                  <a:pt x="5382" y="11647"/>
                </a:lnTo>
                <a:lnTo>
                  <a:pt x="4304" y="11647"/>
                </a:lnTo>
                <a:lnTo>
                  <a:pt x="3960" y="9560"/>
                </a:lnTo>
                <a:lnTo>
                  <a:pt x="5083" y="9092"/>
                </a:lnTo>
                <a:lnTo>
                  <a:pt x="4017" y="9092"/>
                </a:lnTo>
                <a:lnTo>
                  <a:pt x="3151" y="8708"/>
                </a:lnTo>
                <a:lnTo>
                  <a:pt x="3151" y="8708"/>
                </a:lnTo>
                <a:close/>
                <a:moveTo>
                  <a:pt x="13996" y="10074"/>
                </a:moveTo>
                <a:lnTo>
                  <a:pt x="14502" y="12847"/>
                </a:lnTo>
                <a:lnTo>
                  <a:pt x="14976" y="15728"/>
                </a:lnTo>
                <a:lnTo>
                  <a:pt x="15250" y="17586"/>
                </a:lnTo>
                <a:lnTo>
                  <a:pt x="15819" y="16750"/>
                </a:lnTo>
                <a:lnTo>
                  <a:pt x="15611" y="15498"/>
                </a:lnTo>
                <a:lnTo>
                  <a:pt x="16606" y="15085"/>
                </a:lnTo>
                <a:lnTo>
                  <a:pt x="15542" y="15085"/>
                </a:lnTo>
                <a:lnTo>
                  <a:pt x="14833" y="10842"/>
                </a:lnTo>
                <a:lnTo>
                  <a:pt x="15882" y="10403"/>
                </a:lnTo>
                <a:lnTo>
                  <a:pt x="14803" y="10403"/>
                </a:lnTo>
                <a:lnTo>
                  <a:pt x="13996" y="10074"/>
                </a:lnTo>
                <a:lnTo>
                  <a:pt x="13996" y="10074"/>
                </a:lnTo>
                <a:close/>
                <a:moveTo>
                  <a:pt x="7346" y="13764"/>
                </a:moveTo>
                <a:lnTo>
                  <a:pt x="6737" y="13764"/>
                </a:lnTo>
                <a:lnTo>
                  <a:pt x="7325" y="17310"/>
                </a:lnTo>
                <a:lnTo>
                  <a:pt x="7832" y="16650"/>
                </a:lnTo>
                <a:lnTo>
                  <a:pt x="7346" y="13764"/>
                </a:lnTo>
                <a:lnTo>
                  <a:pt x="7346" y="13764"/>
                </a:lnTo>
                <a:close/>
                <a:moveTo>
                  <a:pt x="10295" y="16149"/>
                </a:moveTo>
                <a:lnTo>
                  <a:pt x="8974" y="16149"/>
                </a:lnTo>
                <a:lnTo>
                  <a:pt x="9370" y="16271"/>
                </a:lnTo>
                <a:lnTo>
                  <a:pt x="9650" y="16535"/>
                </a:lnTo>
                <a:lnTo>
                  <a:pt x="9812" y="16942"/>
                </a:lnTo>
                <a:lnTo>
                  <a:pt x="10148" y="16497"/>
                </a:lnTo>
                <a:lnTo>
                  <a:pt x="10295" y="16149"/>
                </a:lnTo>
                <a:lnTo>
                  <a:pt x="10295" y="16149"/>
                </a:lnTo>
                <a:close/>
                <a:moveTo>
                  <a:pt x="9993" y="12660"/>
                </a:moveTo>
                <a:lnTo>
                  <a:pt x="9379" y="12660"/>
                </a:lnTo>
                <a:lnTo>
                  <a:pt x="9743" y="14816"/>
                </a:lnTo>
                <a:lnTo>
                  <a:pt x="9802" y="15191"/>
                </a:lnTo>
                <a:lnTo>
                  <a:pt x="8411" y="15890"/>
                </a:lnTo>
                <a:lnTo>
                  <a:pt x="8459" y="16166"/>
                </a:lnTo>
                <a:lnTo>
                  <a:pt x="8974" y="16149"/>
                </a:lnTo>
                <a:lnTo>
                  <a:pt x="10295" y="16149"/>
                </a:lnTo>
                <a:lnTo>
                  <a:pt x="10353" y="16012"/>
                </a:lnTo>
                <a:lnTo>
                  <a:pt x="10426" y="15488"/>
                </a:lnTo>
                <a:lnTo>
                  <a:pt x="10370" y="14924"/>
                </a:lnTo>
                <a:lnTo>
                  <a:pt x="9993" y="12660"/>
                </a:lnTo>
                <a:lnTo>
                  <a:pt x="9993" y="12660"/>
                </a:lnTo>
                <a:close/>
                <a:moveTo>
                  <a:pt x="20223" y="8877"/>
                </a:moveTo>
                <a:lnTo>
                  <a:pt x="19550" y="8877"/>
                </a:lnTo>
                <a:lnTo>
                  <a:pt x="20257" y="13121"/>
                </a:lnTo>
                <a:lnTo>
                  <a:pt x="15542" y="15085"/>
                </a:lnTo>
                <a:lnTo>
                  <a:pt x="16606" y="15085"/>
                </a:lnTo>
                <a:lnTo>
                  <a:pt x="20330" y="13534"/>
                </a:lnTo>
                <a:lnTo>
                  <a:pt x="21015" y="13534"/>
                </a:lnTo>
                <a:lnTo>
                  <a:pt x="20911" y="12996"/>
                </a:lnTo>
                <a:lnTo>
                  <a:pt x="20784" y="12287"/>
                </a:lnTo>
                <a:lnTo>
                  <a:pt x="20213" y="8899"/>
                </a:lnTo>
                <a:lnTo>
                  <a:pt x="20223" y="8877"/>
                </a:lnTo>
                <a:lnTo>
                  <a:pt x="20223" y="8877"/>
                </a:lnTo>
                <a:close/>
                <a:moveTo>
                  <a:pt x="21015" y="13534"/>
                </a:moveTo>
                <a:lnTo>
                  <a:pt x="20330" y="13534"/>
                </a:lnTo>
                <a:lnTo>
                  <a:pt x="20562" y="14931"/>
                </a:lnTo>
                <a:lnTo>
                  <a:pt x="21132" y="14094"/>
                </a:lnTo>
                <a:lnTo>
                  <a:pt x="21027" y="13598"/>
                </a:lnTo>
                <a:lnTo>
                  <a:pt x="21015" y="13534"/>
                </a:lnTo>
                <a:lnTo>
                  <a:pt x="21015" y="13534"/>
                </a:lnTo>
                <a:close/>
                <a:moveTo>
                  <a:pt x="6928" y="11256"/>
                </a:moveTo>
                <a:lnTo>
                  <a:pt x="6313" y="11256"/>
                </a:lnTo>
                <a:lnTo>
                  <a:pt x="6664" y="13343"/>
                </a:lnTo>
                <a:lnTo>
                  <a:pt x="4722" y="14149"/>
                </a:lnTo>
                <a:lnTo>
                  <a:pt x="5813" y="14149"/>
                </a:lnTo>
                <a:lnTo>
                  <a:pt x="6737" y="13764"/>
                </a:lnTo>
                <a:lnTo>
                  <a:pt x="7346" y="13764"/>
                </a:lnTo>
                <a:lnTo>
                  <a:pt x="7307" y="13526"/>
                </a:lnTo>
                <a:lnTo>
                  <a:pt x="8314" y="13105"/>
                </a:lnTo>
                <a:lnTo>
                  <a:pt x="7237" y="13105"/>
                </a:lnTo>
                <a:lnTo>
                  <a:pt x="6928" y="11256"/>
                </a:lnTo>
                <a:lnTo>
                  <a:pt x="6928" y="11256"/>
                </a:lnTo>
                <a:close/>
                <a:moveTo>
                  <a:pt x="1902" y="11386"/>
                </a:moveTo>
                <a:lnTo>
                  <a:pt x="1755" y="12192"/>
                </a:lnTo>
                <a:lnTo>
                  <a:pt x="34" y="12906"/>
                </a:lnTo>
                <a:lnTo>
                  <a:pt x="534" y="13366"/>
                </a:lnTo>
                <a:lnTo>
                  <a:pt x="1867" y="12590"/>
                </a:lnTo>
                <a:lnTo>
                  <a:pt x="2481" y="12590"/>
                </a:lnTo>
                <a:lnTo>
                  <a:pt x="2476" y="12560"/>
                </a:lnTo>
                <a:lnTo>
                  <a:pt x="2748" y="11924"/>
                </a:lnTo>
                <a:lnTo>
                  <a:pt x="1902" y="11386"/>
                </a:lnTo>
                <a:lnTo>
                  <a:pt x="1902" y="11386"/>
                </a:lnTo>
                <a:close/>
                <a:moveTo>
                  <a:pt x="9574" y="10159"/>
                </a:moveTo>
                <a:lnTo>
                  <a:pt x="8961" y="10159"/>
                </a:lnTo>
                <a:lnTo>
                  <a:pt x="9311" y="12246"/>
                </a:lnTo>
                <a:lnTo>
                  <a:pt x="7237" y="13105"/>
                </a:lnTo>
                <a:lnTo>
                  <a:pt x="8314" y="13105"/>
                </a:lnTo>
                <a:lnTo>
                  <a:pt x="9379" y="12660"/>
                </a:lnTo>
                <a:lnTo>
                  <a:pt x="9993" y="12660"/>
                </a:lnTo>
                <a:lnTo>
                  <a:pt x="9574" y="10159"/>
                </a:lnTo>
                <a:lnTo>
                  <a:pt x="9574" y="10159"/>
                </a:lnTo>
                <a:close/>
                <a:moveTo>
                  <a:pt x="6509" y="8754"/>
                </a:moveTo>
                <a:lnTo>
                  <a:pt x="5896" y="8754"/>
                </a:lnTo>
                <a:lnTo>
                  <a:pt x="6246" y="10842"/>
                </a:lnTo>
                <a:lnTo>
                  <a:pt x="4304" y="11647"/>
                </a:lnTo>
                <a:lnTo>
                  <a:pt x="5382" y="11647"/>
                </a:lnTo>
                <a:lnTo>
                  <a:pt x="6313" y="11256"/>
                </a:lnTo>
                <a:lnTo>
                  <a:pt x="6928" y="11256"/>
                </a:lnTo>
                <a:lnTo>
                  <a:pt x="6888" y="11018"/>
                </a:lnTo>
                <a:lnTo>
                  <a:pt x="7887" y="10604"/>
                </a:lnTo>
                <a:lnTo>
                  <a:pt x="6819" y="10604"/>
                </a:lnTo>
                <a:lnTo>
                  <a:pt x="6509" y="8754"/>
                </a:lnTo>
                <a:lnTo>
                  <a:pt x="6509" y="8754"/>
                </a:lnTo>
                <a:close/>
                <a:moveTo>
                  <a:pt x="9156" y="7656"/>
                </a:moveTo>
                <a:lnTo>
                  <a:pt x="8541" y="7656"/>
                </a:lnTo>
                <a:lnTo>
                  <a:pt x="8891" y="9737"/>
                </a:lnTo>
                <a:lnTo>
                  <a:pt x="6819" y="10604"/>
                </a:lnTo>
                <a:lnTo>
                  <a:pt x="7887" y="10604"/>
                </a:lnTo>
                <a:lnTo>
                  <a:pt x="8961" y="10159"/>
                </a:lnTo>
                <a:lnTo>
                  <a:pt x="9574" y="10159"/>
                </a:lnTo>
                <a:lnTo>
                  <a:pt x="9156" y="7656"/>
                </a:lnTo>
                <a:lnTo>
                  <a:pt x="9156" y="7656"/>
                </a:lnTo>
                <a:close/>
                <a:moveTo>
                  <a:pt x="19672" y="7634"/>
                </a:moveTo>
                <a:lnTo>
                  <a:pt x="19391" y="8493"/>
                </a:lnTo>
                <a:lnTo>
                  <a:pt x="14803" y="10403"/>
                </a:lnTo>
                <a:lnTo>
                  <a:pt x="15882" y="10403"/>
                </a:lnTo>
                <a:lnTo>
                  <a:pt x="19550" y="8877"/>
                </a:lnTo>
                <a:lnTo>
                  <a:pt x="20223" y="8877"/>
                </a:lnTo>
                <a:lnTo>
                  <a:pt x="20520" y="8179"/>
                </a:lnTo>
                <a:lnTo>
                  <a:pt x="19672" y="7634"/>
                </a:lnTo>
                <a:lnTo>
                  <a:pt x="19672" y="7634"/>
                </a:lnTo>
                <a:close/>
                <a:moveTo>
                  <a:pt x="67" y="7166"/>
                </a:moveTo>
                <a:lnTo>
                  <a:pt x="0" y="7342"/>
                </a:lnTo>
                <a:lnTo>
                  <a:pt x="391" y="7891"/>
                </a:lnTo>
                <a:lnTo>
                  <a:pt x="710" y="8412"/>
                </a:lnTo>
                <a:lnTo>
                  <a:pt x="960" y="8901"/>
                </a:lnTo>
                <a:lnTo>
                  <a:pt x="1138" y="9361"/>
                </a:lnTo>
                <a:lnTo>
                  <a:pt x="1331" y="9943"/>
                </a:lnTo>
                <a:lnTo>
                  <a:pt x="1497" y="10035"/>
                </a:lnTo>
                <a:lnTo>
                  <a:pt x="1634" y="9637"/>
                </a:lnTo>
                <a:lnTo>
                  <a:pt x="1770" y="9229"/>
                </a:lnTo>
                <a:lnTo>
                  <a:pt x="1814" y="8869"/>
                </a:lnTo>
                <a:lnTo>
                  <a:pt x="1752" y="8493"/>
                </a:lnTo>
                <a:lnTo>
                  <a:pt x="400" y="7286"/>
                </a:lnTo>
                <a:lnTo>
                  <a:pt x="67" y="7166"/>
                </a:lnTo>
                <a:lnTo>
                  <a:pt x="67" y="7166"/>
                </a:lnTo>
                <a:close/>
                <a:moveTo>
                  <a:pt x="16518" y="3735"/>
                </a:moveTo>
                <a:lnTo>
                  <a:pt x="15809" y="3735"/>
                </a:lnTo>
                <a:lnTo>
                  <a:pt x="16370" y="7074"/>
                </a:lnTo>
                <a:lnTo>
                  <a:pt x="11738" y="9000"/>
                </a:lnTo>
                <a:lnTo>
                  <a:pt x="12244" y="9460"/>
                </a:lnTo>
                <a:lnTo>
                  <a:pt x="12475" y="9268"/>
                </a:lnTo>
                <a:lnTo>
                  <a:pt x="12722" y="9094"/>
                </a:lnTo>
                <a:lnTo>
                  <a:pt x="12986" y="8943"/>
                </a:lnTo>
                <a:lnTo>
                  <a:pt x="13266" y="8816"/>
                </a:lnTo>
                <a:lnTo>
                  <a:pt x="18115" y="6798"/>
                </a:lnTo>
                <a:lnTo>
                  <a:pt x="17030" y="6798"/>
                </a:lnTo>
                <a:lnTo>
                  <a:pt x="16518" y="3735"/>
                </a:lnTo>
                <a:lnTo>
                  <a:pt x="16518" y="3735"/>
                </a:lnTo>
                <a:close/>
                <a:moveTo>
                  <a:pt x="5024" y="6508"/>
                </a:moveTo>
                <a:lnTo>
                  <a:pt x="4630" y="6529"/>
                </a:lnTo>
                <a:lnTo>
                  <a:pt x="4576" y="6775"/>
                </a:lnTo>
                <a:lnTo>
                  <a:pt x="5060" y="7038"/>
                </a:lnTo>
                <a:lnTo>
                  <a:pt x="5445" y="7379"/>
                </a:lnTo>
                <a:lnTo>
                  <a:pt x="5730" y="7801"/>
                </a:lnTo>
                <a:lnTo>
                  <a:pt x="5914" y="8301"/>
                </a:lnTo>
                <a:lnTo>
                  <a:pt x="4017" y="9092"/>
                </a:lnTo>
                <a:lnTo>
                  <a:pt x="5083" y="9092"/>
                </a:lnTo>
                <a:lnTo>
                  <a:pt x="5896" y="8754"/>
                </a:lnTo>
                <a:lnTo>
                  <a:pt x="6509" y="8754"/>
                </a:lnTo>
                <a:lnTo>
                  <a:pt x="6469" y="8517"/>
                </a:lnTo>
                <a:lnTo>
                  <a:pt x="7469" y="8101"/>
                </a:lnTo>
                <a:lnTo>
                  <a:pt x="6402" y="8101"/>
                </a:lnTo>
                <a:lnTo>
                  <a:pt x="6587" y="7726"/>
                </a:lnTo>
                <a:lnTo>
                  <a:pt x="6587" y="7342"/>
                </a:lnTo>
                <a:lnTo>
                  <a:pt x="6402" y="6981"/>
                </a:lnTo>
                <a:lnTo>
                  <a:pt x="6499" y="6829"/>
                </a:lnTo>
                <a:lnTo>
                  <a:pt x="6236" y="6829"/>
                </a:lnTo>
                <a:lnTo>
                  <a:pt x="5826" y="6658"/>
                </a:lnTo>
                <a:lnTo>
                  <a:pt x="5423" y="6552"/>
                </a:lnTo>
                <a:lnTo>
                  <a:pt x="5024" y="6508"/>
                </a:lnTo>
                <a:lnTo>
                  <a:pt x="5024" y="6508"/>
                </a:lnTo>
                <a:close/>
                <a:moveTo>
                  <a:pt x="8576" y="6453"/>
                </a:moveTo>
                <a:lnTo>
                  <a:pt x="8387" y="7274"/>
                </a:lnTo>
                <a:lnTo>
                  <a:pt x="6402" y="8101"/>
                </a:lnTo>
                <a:lnTo>
                  <a:pt x="7469" y="8101"/>
                </a:lnTo>
                <a:lnTo>
                  <a:pt x="8541" y="7656"/>
                </a:lnTo>
                <a:lnTo>
                  <a:pt x="9156" y="7656"/>
                </a:lnTo>
                <a:lnTo>
                  <a:pt x="9141" y="7558"/>
                </a:lnTo>
                <a:lnTo>
                  <a:pt x="9369" y="6935"/>
                </a:lnTo>
                <a:lnTo>
                  <a:pt x="8576" y="6453"/>
                </a:lnTo>
                <a:lnTo>
                  <a:pt x="8576" y="6453"/>
                </a:lnTo>
                <a:close/>
                <a:moveTo>
                  <a:pt x="13007" y="1634"/>
                </a:moveTo>
                <a:lnTo>
                  <a:pt x="12798" y="4618"/>
                </a:lnTo>
                <a:lnTo>
                  <a:pt x="12276" y="7094"/>
                </a:lnTo>
                <a:lnTo>
                  <a:pt x="12029" y="7911"/>
                </a:lnTo>
                <a:lnTo>
                  <a:pt x="12229" y="7980"/>
                </a:lnTo>
                <a:lnTo>
                  <a:pt x="12556" y="7223"/>
                </a:lnTo>
                <a:lnTo>
                  <a:pt x="12845" y="6440"/>
                </a:lnTo>
                <a:lnTo>
                  <a:pt x="13092" y="5625"/>
                </a:lnTo>
                <a:lnTo>
                  <a:pt x="13300" y="4779"/>
                </a:lnTo>
                <a:lnTo>
                  <a:pt x="14480" y="4288"/>
                </a:lnTo>
                <a:lnTo>
                  <a:pt x="13406" y="4288"/>
                </a:lnTo>
                <a:lnTo>
                  <a:pt x="13703" y="2677"/>
                </a:lnTo>
                <a:lnTo>
                  <a:pt x="14029" y="2093"/>
                </a:lnTo>
                <a:lnTo>
                  <a:pt x="13007" y="1634"/>
                </a:lnTo>
                <a:lnTo>
                  <a:pt x="13007" y="1634"/>
                </a:lnTo>
                <a:close/>
                <a:moveTo>
                  <a:pt x="8171" y="4611"/>
                </a:moveTo>
                <a:lnTo>
                  <a:pt x="7276" y="4611"/>
                </a:lnTo>
                <a:lnTo>
                  <a:pt x="6236" y="6829"/>
                </a:lnTo>
                <a:lnTo>
                  <a:pt x="6499" y="6829"/>
                </a:lnTo>
                <a:lnTo>
                  <a:pt x="7077" y="5925"/>
                </a:lnTo>
                <a:lnTo>
                  <a:pt x="7664" y="5137"/>
                </a:lnTo>
                <a:lnTo>
                  <a:pt x="8159" y="4618"/>
                </a:lnTo>
                <a:lnTo>
                  <a:pt x="8171" y="4611"/>
                </a:lnTo>
                <a:lnTo>
                  <a:pt x="8171" y="4611"/>
                </a:lnTo>
                <a:close/>
                <a:moveTo>
                  <a:pt x="20432" y="4273"/>
                </a:moveTo>
                <a:lnTo>
                  <a:pt x="19945" y="5585"/>
                </a:lnTo>
                <a:lnTo>
                  <a:pt x="17030" y="6798"/>
                </a:lnTo>
                <a:lnTo>
                  <a:pt x="18115" y="6798"/>
                </a:lnTo>
                <a:lnTo>
                  <a:pt x="21600" y="5348"/>
                </a:lnTo>
                <a:lnTo>
                  <a:pt x="20432" y="4273"/>
                </a:lnTo>
                <a:lnTo>
                  <a:pt x="20432" y="4273"/>
                </a:lnTo>
                <a:close/>
                <a:moveTo>
                  <a:pt x="7544" y="3383"/>
                </a:moveTo>
                <a:lnTo>
                  <a:pt x="7253" y="4174"/>
                </a:lnTo>
                <a:lnTo>
                  <a:pt x="2758" y="6045"/>
                </a:lnTo>
                <a:lnTo>
                  <a:pt x="3258" y="6506"/>
                </a:lnTo>
                <a:lnTo>
                  <a:pt x="7276" y="4611"/>
                </a:lnTo>
                <a:lnTo>
                  <a:pt x="8171" y="4611"/>
                </a:lnTo>
                <a:lnTo>
                  <a:pt x="8562" y="4372"/>
                </a:lnTo>
                <a:lnTo>
                  <a:pt x="7544" y="3383"/>
                </a:lnTo>
                <a:lnTo>
                  <a:pt x="7544" y="3383"/>
                </a:lnTo>
                <a:close/>
                <a:moveTo>
                  <a:pt x="15139" y="0"/>
                </a:moveTo>
                <a:lnTo>
                  <a:pt x="15280" y="719"/>
                </a:lnTo>
                <a:lnTo>
                  <a:pt x="15427" y="1514"/>
                </a:lnTo>
                <a:lnTo>
                  <a:pt x="15582" y="2380"/>
                </a:lnTo>
                <a:lnTo>
                  <a:pt x="15741" y="3322"/>
                </a:lnTo>
                <a:lnTo>
                  <a:pt x="13406" y="4288"/>
                </a:lnTo>
                <a:lnTo>
                  <a:pt x="14480" y="4288"/>
                </a:lnTo>
                <a:lnTo>
                  <a:pt x="15809" y="3735"/>
                </a:lnTo>
                <a:lnTo>
                  <a:pt x="16518" y="3735"/>
                </a:lnTo>
                <a:lnTo>
                  <a:pt x="16471" y="3459"/>
                </a:lnTo>
                <a:lnTo>
                  <a:pt x="17469" y="3046"/>
                </a:lnTo>
                <a:lnTo>
                  <a:pt x="16404" y="3046"/>
                </a:lnTo>
                <a:lnTo>
                  <a:pt x="16044" y="890"/>
                </a:lnTo>
                <a:lnTo>
                  <a:pt x="16370" y="305"/>
                </a:lnTo>
                <a:lnTo>
                  <a:pt x="15139" y="0"/>
                </a:lnTo>
                <a:lnTo>
                  <a:pt x="15139" y="0"/>
                </a:lnTo>
                <a:close/>
                <a:moveTo>
                  <a:pt x="18812" y="1074"/>
                </a:moveTo>
                <a:lnTo>
                  <a:pt x="18388" y="2216"/>
                </a:lnTo>
                <a:lnTo>
                  <a:pt x="16404" y="3046"/>
                </a:lnTo>
                <a:lnTo>
                  <a:pt x="17469" y="3046"/>
                </a:lnTo>
                <a:lnTo>
                  <a:pt x="19867" y="2047"/>
                </a:lnTo>
                <a:lnTo>
                  <a:pt x="18812" y="1074"/>
                </a:lnTo>
                <a:close/>
              </a:path>
            </a:pathLst>
          </a:custGeom>
          <a:solidFill>
            <a:srgbClr val="7E7E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24" name="曲线"/>
          <p:cNvSpPr/>
          <p:nvPr/>
        </p:nvSpPr>
        <p:spPr>
          <a:xfrm>
            <a:off x="6320789" y="1443990"/>
            <a:ext cx="3561714" cy="74549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304" y="0"/>
                </a:moveTo>
                <a:lnTo>
                  <a:pt x="293" y="0"/>
                </a:lnTo>
                <a:lnTo>
                  <a:pt x="178" y="110"/>
                </a:lnTo>
                <a:lnTo>
                  <a:pt x="85" y="410"/>
                </a:lnTo>
                <a:lnTo>
                  <a:pt x="23" y="858"/>
                </a:lnTo>
                <a:lnTo>
                  <a:pt x="0" y="1404"/>
                </a:lnTo>
                <a:lnTo>
                  <a:pt x="0" y="20186"/>
                </a:lnTo>
                <a:lnTo>
                  <a:pt x="23" y="20734"/>
                </a:lnTo>
                <a:lnTo>
                  <a:pt x="85" y="21180"/>
                </a:lnTo>
                <a:lnTo>
                  <a:pt x="178" y="21482"/>
                </a:lnTo>
                <a:lnTo>
                  <a:pt x="293" y="21592"/>
                </a:lnTo>
                <a:lnTo>
                  <a:pt x="21304" y="21592"/>
                </a:lnTo>
                <a:lnTo>
                  <a:pt x="21419" y="21482"/>
                </a:lnTo>
                <a:lnTo>
                  <a:pt x="21513" y="21180"/>
                </a:lnTo>
                <a:lnTo>
                  <a:pt x="21576" y="20734"/>
                </a:lnTo>
                <a:lnTo>
                  <a:pt x="21598" y="20186"/>
                </a:lnTo>
                <a:lnTo>
                  <a:pt x="21598" y="1404"/>
                </a:lnTo>
                <a:lnTo>
                  <a:pt x="21576" y="858"/>
                </a:lnTo>
                <a:lnTo>
                  <a:pt x="21513" y="410"/>
                </a:lnTo>
                <a:lnTo>
                  <a:pt x="21419" y="110"/>
                </a:lnTo>
                <a:lnTo>
                  <a:pt x="21304" y="0"/>
                </a:lnTo>
                <a:close/>
              </a:path>
            </a:pathLst>
          </a:custGeom>
          <a:solidFill>
            <a:srgbClr val="D9D9D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25" name="曲线"/>
          <p:cNvSpPr/>
          <p:nvPr/>
        </p:nvSpPr>
        <p:spPr>
          <a:xfrm>
            <a:off x="6320789" y="1443990"/>
            <a:ext cx="3561714" cy="74549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404"/>
                </a:moveTo>
                <a:lnTo>
                  <a:pt x="23" y="858"/>
                </a:lnTo>
                <a:lnTo>
                  <a:pt x="85" y="410"/>
                </a:lnTo>
                <a:lnTo>
                  <a:pt x="178" y="110"/>
                </a:lnTo>
                <a:lnTo>
                  <a:pt x="293" y="0"/>
                </a:lnTo>
                <a:lnTo>
                  <a:pt x="21304" y="0"/>
                </a:lnTo>
                <a:lnTo>
                  <a:pt x="21419" y="110"/>
                </a:lnTo>
                <a:lnTo>
                  <a:pt x="21513" y="410"/>
                </a:lnTo>
                <a:lnTo>
                  <a:pt x="21576" y="858"/>
                </a:lnTo>
                <a:lnTo>
                  <a:pt x="21598" y="1404"/>
                </a:lnTo>
                <a:lnTo>
                  <a:pt x="21598" y="20186"/>
                </a:lnTo>
                <a:lnTo>
                  <a:pt x="21576" y="20734"/>
                </a:lnTo>
                <a:lnTo>
                  <a:pt x="21513" y="21180"/>
                </a:lnTo>
                <a:lnTo>
                  <a:pt x="21419" y="21482"/>
                </a:lnTo>
                <a:lnTo>
                  <a:pt x="21304" y="21592"/>
                </a:lnTo>
                <a:lnTo>
                  <a:pt x="293" y="21592"/>
                </a:lnTo>
                <a:lnTo>
                  <a:pt x="178" y="21482"/>
                </a:lnTo>
                <a:lnTo>
                  <a:pt x="85" y="21180"/>
                </a:lnTo>
                <a:lnTo>
                  <a:pt x="23" y="20734"/>
                </a:lnTo>
                <a:lnTo>
                  <a:pt x="0" y="20186"/>
                </a:lnTo>
                <a:lnTo>
                  <a:pt x="0" y="1404"/>
                </a:lnTo>
                <a:close/>
              </a:path>
            </a:pathLst>
          </a:custGeom>
          <a:noFill/>
          <a:ln w="25908" cap="flat" cmpd="sng">
            <a:solidFill>
              <a:srgbClr val="F1F1F1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26" name="矩形"/>
          <p:cNvSpPr/>
          <p:nvPr/>
        </p:nvSpPr>
        <p:spPr>
          <a:xfrm>
            <a:off x="6414008" y="1533144"/>
            <a:ext cx="3225798" cy="5334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疏散通道应始终伴有消防安全通  告和应急安全通告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327" name="曲线"/>
          <p:cNvSpPr/>
          <p:nvPr/>
        </p:nvSpPr>
        <p:spPr>
          <a:xfrm>
            <a:off x="3016932" y="4962193"/>
            <a:ext cx="949960" cy="9499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362" y="13589"/>
                </a:moveTo>
                <a:lnTo>
                  <a:pt x="129" y="12508"/>
                </a:lnTo>
                <a:lnTo>
                  <a:pt x="9" y="11430"/>
                </a:lnTo>
                <a:lnTo>
                  <a:pt x="0" y="10362"/>
                </a:lnTo>
                <a:lnTo>
                  <a:pt x="92" y="9309"/>
                </a:lnTo>
                <a:lnTo>
                  <a:pt x="288" y="8279"/>
                </a:lnTo>
                <a:lnTo>
                  <a:pt x="580" y="7278"/>
                </a:lnTo>
                <a:lnTo>
                  <a:pt x="965" y="6315"/>
                </a:lnTo>
                <a:lnTo>
                  <a:pt x="1439" y="5393"/>
                </a:lnTo>
                <a:lnTo>
                  <a:pt x="2000" y="4523"/>
                </a:lnTo>
                <a:lnTo>
                  <a:pt x="2643" y="3706"/>
                </a:lnTo>
                <a:lnTo>
                  <a:pt x="3363" y="2954"/>
                </a:lnTo>
                <a:lnTo>
                  <a:pt x="4156" y="2270"/>
                </a:lnTo>
                <a:lnTo>
                  <a:pt x="5021" y="1662"/>
                </a:lnTo>
                <a:lnTo>
                  <a:pt x="5951" y="1138"/>
                </a:lnTo>
                <a:lnTo>
                  <a:pt x="6945" y="701"/>
                </a:lnTo>
                <a:lnTo>
                  <a:pt x="7997" y="361"/>
                </a:lnTo>
                <a:lnTo>
                  <a:pt x="9078" y="130"/>
                </a:lnTo>
                <a:lnTo>
                  <a:pt x="10156" y="10"/>
                </a:lnTo>
                <a:lnTo>
                  <a:pt x="11225" y="0"/>
                </a:lnTo>
                <a:lnTo>
                  <a:pt x="12278" y="92"/>
                </a:lnTo>
                <a:lnTo>
                  <a:pt x="13309" y="287"/>
                </a:lnTo>
                <a:lnTo>
                  <a:pt x="14309" y="579"/>
                </a:lnTo>
                <a:lnTo>
                  <a:pt x="15273" y="966"/>
                </a:lnTo>
                <a:lnTo>
                  <a:pt x="16194" y="1439"/>
                </a:lnTo>
                <a:lnTo>
                  <a:pt x="17066" y="2000"/>
                </a:lnTo>
                <a:lnTo>
                  <a:pt x="17882" y="2643"/>
                </a:lnTo>
                <a:lnTo>
                  <a:pt x="18635" y="3362"/>
                </a:lnTo>
                <a:lnTo>
                  <a:pt x="19318" y="4158"/>
                </a:lnTo>
                <a:lnTo>
                  <a:pt x="19925" y="5022"/>
                </a:lnTo>
                <a:lnTo>
                  <a:pt x="20451" y="5953"/>
                </a:lnTo>
                <a:lnTo>
                  <a:pt x="20887" y="6947"/>
                </a:lnTo>
                <a:lnTo>
                  <a:pt x="21225" y="8000"/>
                </a:lnTo>
                <a:lnTo>
                  <a:pt x="21458" y="9080"/>
                </a:lnTo>
                <a:lnTo>
                  <a:pt x="21578" y="10159"/>
                </a:lnTo>
                <a:lnTo>
                  <a:pt x="21589" y="11228"/>
                </a:lnTo>
                <a:lnTo>
                  <a:pt x="21495" y="12279"/>
                </a:lnTo>
                <a:lnTo>
                  <a:pt x="21299" y="13310"/>
                </a:lnTo>
                <a:lnTo>
                  <a:pt x="21007" y="14309"/>
                </a:lnTo>
                <a:lnTo>
                  <a:pt x="20623" y="15274"/>
                </a:lnTo>
                <a:lnTo>
                  <a:pt x="20147" y="16195"/>
                </a:lnTo>
                <a:lnTo>
                  <a:pt x="19587" y="17066"/>
                </a:lnTo>
                <a:lnTo>
                  <a:pt x="18944" y="17882"/>
                </a:lnTo>
                <a:lnTo>
                  <a:pt x="18225" y="18635"/>
                </a:lnTo>
                <a:lnTo>
                  <a:pt x="17430" y="19319"/>
                </a:lnTo>
                <a:lnTo>
                  <a:pt x="16565" y="19926"/>
                </a:lnTo>
                <a:lnTo>
                  <a:pt x="15633" y="20452"/>
                </a:lnTo>
                <a:lnTo>
                  <a:pt x="14641" y="20888"/>
                </a:lnTo>
                <a:lnTo>
                  <a:pt x="13588" y="21226"/>
                </a:lnTo>
                <a:lnTo>
                  <a:pt x="12507" y="21458"/>
                </a:lnTo>
                <a:lnTo>
                  <a:pt x="11429" y="21578"/>
                </a:lnTo>
                <a:lnTo>
                  <a:pt x="10359" y="21589"/>
                </a:lnTo>
                <a:lnTo>
                  <a:pt x="9308" y="21495"/>
                </a:lnTo>
                <a:lnTo>
                  <a:pt x="8277" y="21300"/>
                </a:lnTo>
                <a:lnTo>
                  <a:pt x="7277" y="21008"/>
                </a:lnTo>
                <a:lnTo>
                  <a:pt x="6314" y="20622"/>
                </a:lnTo>
                <a:lnTo>
                  <a:pt x="5393" y="20147"/>
                </a:lnTo>
                <a:lnTo>
                  <a:pt x="4521" y="19588"/>
                </a:lnTo>
                <a:lnTo>
                  <a:pt x="3705" y="18946"/>
                </a:lnTo>
                <a:lnTo>
                  <a:pt x="2952" y="18225"/>
                </a:lnTo>
                <a:lnTo>
                  <a:pt x="2268" y="17431"/>
                </a:lnTo>
                <a:lnTo>
                  <a:pt x="1661" y="16567"/>
                </a:lnTo>
                <a:lnTo>
                  <a:pt x="1136" y="15636"/>
                </a:lnTo>
                <a:lnTo>
                  <a:pt x="702" y="14641"/>
                </a:lnTo>
                <a:lnTo>
                  <a:pt x="362" y="13589"/>
                </a:lnTo>
                <a:close/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28" name="曲线"/>
          <p:cNvSpPr/>
          <p:nvPr/>
        </p:nvSpPr>
        <p:spPr>
          <a:xfrm>
            <a:off x="4094988" y="4988052"/>
            <a:ext cx="0" cy="977265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45720" cap="flat" cmpd="sng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29" name="曲线"/>
          <p:cNvSpPr/>
          <p:nvPr/>
        </p:nvSpPr>
        <p:spPr>
          <a:xfrm>
            <a:off x="3174238" y="5083554"/>
            <a:ext cx="602615" cy="38607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4242" y="16007"/>
                </a:moveTo>
                <a:lnTo>
                  <a:pt x="3645" y="17960"/>
                </a:lnTo>
                <a:lnTo>
                  <a:pt x="2526" y="20228"/>
                </a:lnTo>
                <a:lnTo>
                  <a:pt x="1802" y="21423"/>
                </a:lnTo>
                <a:lnTo>
                  <a:pt x="1916" y="21582"/>
                </a:lnTo>
                <a:lnTo>
                  <a:pt x="3070" y="20210"/>
                </a:lnTo>
                <a:lnTo>
                  <a:pt x="4046" y="18639"/>
                </a:lnTo>
                <a:lnTo>
                  <a:pt x="4453" y="17893"/>
                </a:lnTo>
                <a:lnTo>
                  <a:pt x="4790" y="17331"/>
                </a:lnTo>
                <a:lnTo>
                  <a:pt x="5057" y="16954"/>
                </a:lnTo>
                <a:lnTo>
                  <a:pt x="5252" y="16760"/>
                </a:lnTo>
                <a:lnTo>
                  <a:pt x="4242" y="16007"/>
                </a:lnTo>
                <a:lnTo>
                  <a:pt x="4242" y="16007"/>
                </a:lnTo>
                <a:close/>
                <a:moveTo>
                  <a:pt x="6758" y="15247"/>
                </a:moveTo>
                <a:lnTo>
                  <a:pt x="6667" y="15488"/>
                </a:lnTo>
                <a:lnTo>
                  <a:pt x="7674" y="16225"/>
                </a:lnTo>
                <a:lnTo>
                  <a:pt x="8479" y="16856"/>
                </a:lnTo>
                <a:lnTo>
                  <a:pt x="9083" y="17385"/>
                </a:lnTo>
                <a:lnTo>
                  <a:pt x="9490" y="17810"/>
                </a:lnTo>
                <a:lnTo>
                  <a:pt x="9760" y="18086"/>
                </a:lnTo>
                <a:lnTo>
                  <a:pt x="9964" y="18173"/>
                </a:lnTo>
                <a:lnTo>
                  <a:pt x="10101" y="18067"/>
                </a:lnTo>
                <a:lnTo>
                  <a:pt x="10169" y="17771"/>
                </a:lnTo>
                <a:lnTo>
                  <a:pt x="10170" y="17385"/>
                </a:lnTo>
                <a:lnTo>
                  <a:pt x="10117" y="17060"/>
                </a:lnTo>
                <a:lnTo>
                  <a:pt x="8873" y="15935"/>
                </a:lnTo>
                <a:lnTo>
                  <a:pt x="7961" y="15608"/>
                </a:lnTo>
                <a:lnTo>
                  <a:pt x="6758" y="15247"/>
                </a:lnTo>
                <a:lnTo>
                  <a:pt x="6758" y="15247"/>
                </a:lnTo>
                <a:close/>
                <a:moveTo>
                  <a:pt x="2954" y="8390"/>
                </a:moveTo>
                <a:lnTo>
                  <a:pt x="2335" y="8390"/>
                </a:lnTo>
                <a:lnTo>
                  <a:pt x="3567" y="15667"/>
                </a:lnTo>
                <a:lnTo>
                  <a:pt x="759" y="16824"/>
                </a:lnTo>
                <a:lnTo>
                  <a:pt x="1229" y="17248"/>
                </a:lnTo>
                <a:lnTo>
                  <a:pt x="1446" y="17069"/>
                </a:lnTo>
                <a:lnTo>
                  <a:pt x="1679" y="16909"/>
                </a:lnTo>
                <a:lnTo>
                  <a:pt x="1926" y="16767"/>
                </a:lnTo>
                <a:lnTo>
                  <a:pt x="2189" y="16647"/>
                </a:lnTo>
                <a:lnTo>
                  <a:pt x="5144" y="15432"/>
                </a:lnTo>
                <a:lnTo>
                  <a:pt x="4141" y="15432"/>
                </a:lnTo>
                <a:lnTo>
                  <a:pt x="3750" y="13108"/>
                </a:lnTo>
                <a:lnTo>
                  <a:pt x="4686" y="12725"/>
                </a:lnTo>
                <a:lnTo>
                  <a:pt x="3687" y="12725"/>
                </a:lnTo>
                <a:lnTo>
                  <a:pt x="3326" y="10600"/>
                </a:lnTo>
                <a:lnTo>
                  <a:pt x="4275" y="10210"/>
                </a:lnTo>
                <a:lnTo>
                  <a:pt x="3263" y="10210"/>
                </a:lnTo>
                <a:lnTo>
                  <a:pt x="2954" y="8390"/>
                </a:lnTo>
                <a:lnTo>
                  <a:pt x="2954" y="8390"/>
                </a:lnTo>
                <a:close/>
                <a:moveTo>
                  <a:pt x="7177" y="11958"/>
                </a:moveTo>
                <a:lnTo>
                  <a:pt x="6559" y="11958"/>
                </a:lnTo>
                <a:lnTo>
                  <a:pt x="6950" y="14273"/>
                </a:lnTo>
                <a:lnTo>
                  <a:pt x="4141" y="15432"/>
                </a:lnTo>
                <a:lnTo>
                  <a:pt x="5144" y="15432"/>
                </a:lnTo>
                <a:lnTo>
                  <a:pt x="8531" y="14040"/>
                </a:lnTo>
                <a:lnTo>
                  <a:pt x="7529" y="14040"/>
                </a:lnTo>
                <a:lnTo>
                  <a:pt x="7177" y="11958"/>
                </a:lnTo>
                <a:lnTo>
                  <a:pt x="7177" y="11958"/>
                </a:lnTo>
                <a:close/>
                <a:moveTo>
                  <a:pt x="9281" y="12141"/>
                </a:moveTo>
                <a:lnTo>
                  <a:pt x="8767" y="13528"/>
                </a:lnTo>
                <a:lnTo>
                  <a:pt x="7529" y="14040"/>
                </a:lnTo>
                <a:lnTo>
                  <a:pt x="8531" y="14040"/>
                </a:lnTo>
                <a:lnTo>
                  <a:pt x="10482" y="13237"/>
                </a:lnTo>
                <a:lnTo>
                  <a:pt x="9281" y="12141"/>
                </a:lnTo>
                <a:lnTo>
                  <a:pt x="9281" y="12141"/>
                </a:lnTo>
                <a:close/>
                <a:moveTo>
                  <a:pt x="6753" y="9442"/>
                </a:moveTo>
                <a:lnTo>
                  <a:pt x="6135" y="9442"/>
                </a:lnTo>
                <a:lnTo>
                  <a:pt x="6491" y="11567"/>
                </a:lnTo>
                <a:lnTo>
                  <a:pt x="3687" y="12725"/>
                </a:lnTo>
                <a:lnTo>
                  <a:pt x="4686" y="12725"/>
                </a:lnTo>
                <a:lnTo>
                  <a:pt x="6559" y="11958"/>
                </a:lnTo>
                <a:lnTo>
                  <a:pt x="7177" y="11958"/>
                </a:lnTo>
                <a:lnTo>
                  <a:pt x="6753" y="9442"/>
                </a:lnTo>
                <a:lnTo>
                  <a:pt x="6753" y="9442"/>
                </a:lnTo>
                <a:close/>
                <a:moveTo>
                  <a:pt x="6339" y="6997"/>
                </a:moveTo>
                <a:lnTo>
                  <a:pt x="5722" y="6997"/>
                </a:lnTo>
                <a:lnTo>
                  <a:pt x="6068" y="9059"/>
                </a:lnTo>
                <a:lnTo>
                  <a:pt x="3263" y="10210"/>
                </a:lnTo>
                <a:lnTo>
                  <a:pt x="4275" y="10210"/>
                </a:lnTo>
                <a:lnTo>
                  <a:pt x="6135" y="9442"/>
                </a:lnTo>
                <a:lnTo>
                  <a:pt x="6753" y="9442"/>
                </a:lnTo>
                <a:lnTo>
                  <a:pt x="6339" y="6997"/>
                </a:lnTo>
                <a:lnTo>
                  <a:pt x="6339" y="6997"/>
                </a:lnTo>
                <a:close/>
                <a:moveTo>
                  <a:pt x="1815" y="5570"/>
                </a:moveTo>
                <a:lnTo>
                  <a:pt x="1948" y="6249"/>
                </a:lnTo>
                <a:lnTo>
                  <a:pt x="2068" y="6880"/>
                </a:lnTo>
                <a:lnTo>
                  <a:pt x="2175" y="7463"/>
                </a:lnTo>
                <a:lnTo>
                  <a:pt x="2270" y="7999"/>
                </a:lnTo>
                <a:lnTo>
                  <a:pt x="0" y="8937"/>
                </a:lnTo>
                <a:lnTo>
                  <a:pt x="473" y="9364"/>
                </a:lnTo>
                <a:lnTo>
                  <a:pt x="2335" y="8390"/>
                </a:lnTo>
                <a:lnTo>
                  <a:pt x="2954" y="8390"/>
                </a:lnTo>
                <a:lnTo>
                  <a:pt x="2913" y="8149"/>
                </a:lnTo>
                <a:lnTo>
                  <a:pt x="3849" y="7765"/>
                </a:lnTo>
                <a:lnTo>
                  <a:pt x="2848" y="7765"/>
                </a:lnTo>
                <a:lnTo>
                  <a:pt x="2607" y="6344"/>
                </a:lnTo>
                <a:lnTo>
                  <a:pt x="2872" y="5825"/>
                </a:lnTo>
                <a:lnTo>
                  <a:pt x="1815" y="5570"/>
                </a:lnTo>
                <a:lnTo>
                  <a:pt x="1815" y="5570"/>
                </a:lnTo>
                <a:close/>
                <a:moveTo>
                  <a:pt x="5189" y="4112"/>
                </a:moveTo>
                <a:lnTo>
                  <a:pt x="5309" y="4721"/>
                </a:lnTo>
                <a:lnTo>
                  <a:pt x="5428" y="5338"/>
                </a:lnTo>
                <a:lnTo>
                  <a:pt x="5542" y="5967"/>
                </a:lnTo>
                <a:lnTo>
                  <a:pt x="5653" y="6606"/>
                </a:lnTo>
                <a:lnTo>
                  <a:pt x="2848" y="7765"/>
                </a:lnTo>
                <a:lnTo>
                  <a:pt x="3849" y="7765"/>
                </a:lnTo>
                <a:lnTo>
                  <a:pt x="5722" y="6997"/>
                </a:lnTo>
                <a:lnTo>
                  <a:pt x="6339" y="6997"/>
                </a:lnTo>
                <a:lnTo>
                  <a:pt x="6300" y="6757"/>
                </a:lnTo>
                <a:lnTo>
                  <a:pt x="7234" y="6372"/>
                </a:lnTo>
                <a:lnTo>
                  <a:pt x="6231" y="6372"/>
                </a:lnTo>
                <a:lnTo>
                  <a:pt x="6013" y="5086"/>
                </a:lnTo>
                <a:lnTo>
                  <a:pt x="6258" y="4433"/>
                </a:lnTo>
                <a:lnTo>
                  <a:pt x="5189" y="4112"/>
                </a:lnTo>
                <a:lnTo>
                  <a:pt x="5189" y="4112"/>
                </a:lnTo>
                <a:close/>
                <a:moveTo>
                  <a:pt x="7646" y="4824"/>
                </a:moveTo>
                <a:lnTo>
                  <a:pt x="7224" y="5960"/>
                </a:lnTo>
                <a:lnTo>
                  <a:pt x="6231" y="6372"/>
                </a:lnTo>
                <a:lnTo>
                  <a:pt x="7234" y="6372"/>
                </a:lnTo>
                <a:lnTo>
                  <a:pt x="8690" y="5775"/>
                </a:lnTo>
                <a:lnTo>
                  <a:pt x="7646" y="4824"/>
                </a:lnTo>
                <a:lnTo>
                  <a:pt x="7646" y="4824"/>
                </a:lnTo>
                <a:close/>
                <a:moveTo>
                  <a:pt x="12860" y="6863"/>
                </a:moveTo>
                <a:lnTo>
                  <a:pt x="12230" y="6863"/>
                </a:lnTo>
                <a:lnTo>
                  <a:pt x="13396" y="13755"/>
                </a:lnTo>
                <a:lnTo>
                  <a:pt x="13488" y="14330"/>
                </a:lnTo>
                <a:lnTo>
                  <a:pt x="13596" y="15018"/>
                </a:lnTo>
                <a:lnTo>
                  <a:pt x="13719" y="15822"/>
                </a:lnTo>
                <a:lnTo>
                  <a:pt x="13855" y="16740"/>
                </a:lnTo>
                <a:lnTo>
                  <a:pt x="14398" y="16029"/>
                </a:lnTo>
                <a:lnTo>
                  <a:pt x="12849" y="6884"/>
                </a:lnTo>
                <a:lnTo>
                  <a:pt x="12860" y="6863"/>
                </a:lnTo>
                <a:lnTo>
                  <a:pt x="12860" y="6863"/>
                </a:lnTo>
                <a:close/>
                <a:moveTo>
                  <a:pt x="15081" y="7027"/>
                </a:moveTo>
                <a:lnTo>
                  <a:pt x="14506" y="7027"/>
                </a:lnTo>
                <a:lnTo>
                  <a:pt x="15695" y="14047"/>
                </a:lnTo>
                <a:lnTo>
                  <a:pt x="15836" y="14589"/>
                </a:lnTo>
                <a:lnTo>
                  <a:pt x="16082" y="14905"/>
                </a:lnTo>
                <a:lnTo>
                  <a:pt x="16433" y="14997"/>
                </a:lnTo>
                <a:lnTo>
                  <a:pt x="16893" y="14864"/>
                </a:lnTo>
                <a:lnTo>
                  <a:pt x="18308" y="14280"/>
                </a:lnTo>
                <a:lnTo>
                  <a:pt x="16469" y="14280"/>
                </a:lnTo>
                <a:lnTo>
                  <a:pt x="16274" y="14088"/>
                </a:lnTo>
                <a:lnTo>
                  <a:pt x="16187" y="13571"/>
                </a:lnTo>
                <a:lnTo>
                  <a:pt x="15081" y="7027"/>
                </a:lnTo>
                <a:lnTo>
                  <a:pt x="15081" y="7027"/>
                </a:lnTo>
                <a:close/>
                <a:moveTo>
                  <a:pt x="20521" y="9442"/>
                </a:moveTo>
                <a:lnTo>
                  <a:pt x="20315" y="9528"/>
                </a:lnTo>
                <a:lnTo>
                  <a:pt x="20401" y="10059"/>
                </a:lnTo>
                <a:lnTo>
                  <a:pt x="20472" y="10556"/>
                </a:lnTo>
                <a:lnTo>
                  <a:pt x="20531" y="11020"/>
                </a:lnTo>
                <a:lnTo>
                  <a:pt x="20575" y="11452"/>
                </a:lnTo>
                <a:lnTo>
                  <a:pt x="20625" y="12007"/>
                </a:lnTo>
                <a:lnTo>
                  <a:pt x="20565" y="12412"/>
                </a:lnTo>
                <a:lnTo>
                  <a:pt x="20402" y="12660"/>
                </a:lnTo>
                <a:lnTo>
                  <a:pt x="16469" y="14280"/>
                </a:lnTo>
                <a:lnTo>
                  <a:pt x="18308" y="14280"/>
                </a:lnTo>
                <a:lnTo>
                  <a:pt x="20397" y="13421"/>
                </a:lnTo>
                <a:lnTo>
                  <a:pt x="21592" y="11921"/>
                </a:lnTo>
                <a:lnTo>
                  <a:pt x="21308" y="11921"/>
                </a:lnTo>
                <a:lnTo>
                  <a:pt x="21089" y="11701"/>
                </a:lnTo>
                <a:lnTo>
                  <a:pt x="20935" y="11239"/>
                </a:lnTo>
                <a:lnTo>
                  <a:pt x="20823" y="10863"/>
                </a:lnTo>
                <a:lnTo>
                  <a:pt x="20717" y="10439"/>
                </a:lnTo>
                <a:lnTo>
                  <a:pt x="20615" y="9965"/>
                </a:lnTo>
                <a:lnTo>
                  <a:pt x="20521" y="9442"/>
                </a:lnTo>
                <a:lnTo>
                  <a:pt x="20521" y="9442"/>
                </a:lnTo>
                <a:close/>
                <a:moveTo>
                  <a:pt x="16890" y="5455"/>
                </a:moveTo>
                <a:lnTo>
                  <a:pt x="16318" y="5455"/>
                </a:lnTo>
                <a:lnTo>
                  <a:pt x="17439" y="12092"/>
                </a:lnTo>
                <a:lnTo>
                  <a:pt x="17889" y="11353"/>
                </a:lnTo>
                <a:lnTo>
                  <a:pt x="16890" y="5455"/>
                </a:lnTo>
                <a:lnTo>
                  <a:pt x="16890" y="5455"/>
                </a:lnTo>
                <a:close/>
                <a:moveTo>
                  <a:pt x="21600" y="11893"/>
                </a:moveTo>
                <a:lnTo>
                  <a:pt x="21308" y="11921"/>
                </a:lnTo>
                <a:lnTo>
                  <a:pt x="21592" y="11921"/>
                </a:lnTo>
                <a:lnTo>
                  <a:pt x="21600" y="11893"/>
                </a:lnTo>
                <a:lnTo>
                  <a:pt x="21600" y="11893"/>
                </a:lnTo>
                <a:close/>
                <a:moveTo>
                  <a:pt x="11943" y="1264"/>
                </a:moveTo>
                <a:lnTo>
                  <a:pt x="11952" y="1898"/>
                </a:lnTo>
                <a:lnTo>
                  <a:pt x="11953" y="2256"/>
                </a:lnTo>
                <a:lnTo>
                  <a:pt x="11937" y="3178"/>
                </a:lnTo>
                <a:lnTo>
                  <a:pt x="11807" y="5661"/>
                </a:lnTo>
                <a:lnTo>
                  <a:pt x="11527" y="8444"/>
                </a:lnTo>
                <a:lnTo>
                  <a:pt x="11075" y="11267"/>
                </a:lnTo>
                <a:lnTo>
                  <a:pt x="11221" y="11346"/>
                </a:lnTo>
                <a:lnTo>
                  <a:pt x="11463" y="10551"/>
                </a:lnTo>
                <a:lnTo>
                  <a:pt x="11714" y="9528"/>
                </a:lnTo>
                <a:lnTo>
                  <a:pt x="11968" y="8309"/>
                </a:lnTo>
                <a:lnTo>
                  <a:pt x="12230" y="6863"/>
                </a:lnTo>
                <a:lnTo>
                  <a:pt x="12860" y="6863"/>
                </a:lnTo>
                <a:lnTo>
                  <a:pt x="13113" y="6359"/>
                </a:lnTo>
                <a:lnTo>
                  <a:pt x="12318" y="6074"/>
                </a:lnTo>
                <a:lnTo>
                  <a:pt x="12388" y="5333"/>
                </a:lnTo>
                <a:lnTo>
                  <a:pt x="12677" y="2724"/>
                </a:lnTo>
                <a:lnTo>
                  <a:pt x="13022" y="1648"/>
                </a:lnTo>
                <a:lnTo>
                  <a:pt x="11943" y="1264"/>
                </a:lnTo>
                <a:lnTo>
                  <a:pt x="11943" y="1264"/>
                </a:lnTo>
                <a:close/>
                <a:moveTo>
                  <a:pt x="18967" y="3636"/>
                </a:moveTo>
                <a:lnTo>
                  <a:pt x="18394" y="3636"/>
                </a:lnTo>
                <a:lnTo>
                  <a:pt x="18615" y="5073"/>
                </a:lnTo>
                <a:lnTo>
                  <a:pt x="18788" y="6230"/>
                </a:lnTo>
                <a:lnTo>
                  <a:pt x="18902" y="7047"/>
                </a:lnTo>
                <a:lnTo>
                  <a:pt x="18964" y="7537"/>
                </a:lnTo>
                <a:lnTo>
                  <a:pt x="19017" y="8020"/>
                </a:lnTo>
                <a:lnTo>
                  <a:pt x="18976" y="8319"/>
                </a:lnTo>
                <a:lnTo>
                  <a:pt x="17898" y="8802"/>
                </a:lnTo>
                <a:lnTo>
                  <a:pt x="17940" y="9059"/>
                </a:lnTo>
                <a:lnTo>
                  <a:pt x="18405" y="9096"/>
                </a:lnTo>
                <a:lnTo>
                  <a:pt x="18742" y="9229"/>
                </a:lnTo>
                <a:lnTo>
                  <a:pt x="18953" y="9458"/>
                </a:lnTo>
                <a:lnTo>
                  <a:pt x="19037" y="9782"/>
                </a:lnTo>
                <a:lnTo>
                  <a:pt x="19258" y="9528"/>
                </a:lnTo>
                <a:lnTo>
                  <a:pt x="19430" y="9250"/>
                </a:lnTo>
                <a:lnTo>
                  <a:pt x="19552" y="8940"/>
                </a:lnTo>
                <a:lnTo>
                  <a:pt x="19623" y="8622"/>
                </a:lnTo>
                <a:lnTo>
                  <a:pt x="19623" y="8020"/>
                </a:lnTo>
                <a:lnTo>
                  <a:pt x="19507" y="6974"/>
                </a:lnTo>
                <a:lnTo>
                  <a:pt x="19280" y="5455"/>
                </a:lnTo>
                <a:lnTo>
                  <a:pt x="18967" y="3636"/>
                </a:lnTo>
                <a:lnTo>
                  <a:pt x="18967" y="3636"/>
                </a:lnTo>
                <a:close/>
                <a:moveTo>
                  <a:pt x="13924" y="3821"/>
                </a:moveTo>
                <a:lnTo>
                  <a:pt x="14062" y="4525"/>
                </a:lnTo>
                <a:lnTo>
                  <a:pt x="14194" y="5230"/>
                </a:lnTo>
                <a:lnTo>
                  <a:pt x="14320" y="5935"/>
                </a:lnTo>
                <a:lnTo>
                  <a:pt x="14443" y="6642"/>
                </a:lnTo>
                <a:lnTo>
                  <a:pt x="13282" y="7602"/>
                </a:lnTo>
                <a:lnTo>
                  <a:pt x="13769" y="7885"/>
                </a:lnTo>
                <a:lnTo>
                  <a:pt x="13974" y="7523"/>
                </a:lnTo>
                <a:lnTo>
                  <a:pt x="14506" y="7027"/>
                </a:lnTo>
                <a:lnTo>
                  <a:pt x="15081" y="7027"/>
                </a:lnTo>
                <a:lnTo>
                  <a:pt x="15013" y="6614"/>
                </a:lnTo>
                <a:lnTo>
                  <a:pt x="15444" y="6230"/>
                </a:lnTo>
                <a:lnTo>
                  <a:pt x="14948" y="6230"/>
                </a:lnTo>
                <a:lnTo>
                  <a:pt x="14685" y="4681"/>
                </a:lnTo>
                <a:lnTo>
                  <a:pt x="15022" y="4063"/>
                </a:lnTo>
                <a:lnTo>
                  <a:pt x="13924" y="3821"/>
                </a:lnTo>
                <a:lnTo>
                  <a:pt x="13924" y="3821"/>
                </a:lnTo>
                <a:close/>
                <a:moveTo>
                  <a:pt x="15348" y="0"/>
                </a:moveTo>
                <a:lnTo>
                  <a:pt x="15562" y="1131"/>
                </a:lnTo>
                <a:lnTo>
                  <a:pt x="15782" y="2354"/>
                </a:lnTo>
                <a:lnTo>
                  <a:pt x="16013" y="3667"/>
                </a:lnTo>
                <a:lnTo>
                  <a:pt x="16250" y="5073"/>
                </a:lnTo>
                <a:lnTo>
                  <a:pt x="14948" y="6230"/>
                </a:lnTo>
                <a:lnTo>
                  <a:pt x="15444" y="6230"/>
                </a:lnTo>
                <a:lnTo>
                  <a:pt x="16318" y="5455"/>
                </a:lnTo>
                <a:lnTo>
                  <a:pt x="16890" y="5455"/>
                </a:lnTo>
                <a:lnTo>
                  <a:pt x="16811" y="4979"/>
                </a:lnTo>
                <a:lnTo>
                  <a:pt x="17271" y="4590"/>
                </a:lnTo>
                <a:lnTo>
                  <a:pt x="16746" y="4590"/>
                </a:lnTo>
                <a:lnTo>
                  <a:pt x="16113" y="859"/>
                </a:lnTo>
                <a:lnTo>
                  <a:pt x="16409" y="254"/>
                </a:lnTo>
                <a:lnTo>
                  <a:pt x="15348" y="0"/>
                </a:lnTo>
                <a:lnTo>
                  <a:pt x="15348" y="0"/>
                </a:lnTo>
                <a:close/>
                <a:moveTo>
                  <a:pt x="18331" y="2492"/>
                </a:moveTo>
                <a:lnTo>
                  <a:pt x="18203" y="3302"/>
                </a:lnTo>
                <a:lnTo>
                  <a:pt x="16746" y="4590"/>
                </a:lnTo>
                <a:lnTo>
                  <a:pt x="17271" y="4590"/>
                </a:lnTo>
                <a:lnTo>
                  <a:pt x="18394" y="3636"/>
                </a:lnTo>
                <a:lnTo>
                  <a:pt x="18967" y="3636"/>
                </a:lnTo>
                <a:lnTo>
                  <a:pt x="18941" y="3481"/>
                </a:lnTo>
                <a:lnTo>
                  <a:pt x="19154" y="2912"/>
                </a:lnTo>
                <a:lnTo>
                  <a:pt x="18331" y="2492"/>
                </a:lnTo>
                <a:close/>
              </a:path>
            </a:pathLst>
          </a:custGeom>
          <a:solidFill>
            <a:srgbClr val="7E7E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30" name="曲线"/>
          <p:cNvSpPr/>
          <p:nvPr/>
        </p:nvSpPr>
        <p:spPr>
          <a:xfrm>
            <a:off x="3277108" y="5434950"/>
            <a:ext cx="576579" cy="37274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802" y="11771"/>
                </a:moveTo>
                <a:lnTo>
                  <a:pt x="1203" y="11771"/>
                </a:lnTo>
                <a:lnTo>
                  <a:pt x="2487" y="19309"/>
                </a:lnTo>
                <a:lnTo>
                  <a:pt x="2568" y="19803"/>
                </a:lnTo>
                <a:lnTo>
                  <a:pt x="2652" y="20348"/>
                </a:lnTo>
                <a:lnTo>
                  <a:pt x="2739" y="20946"/>
                </a:lnTo>
                <a:lnTo>
                  <a:pt x="2829" y="21595"/>
                </a:lnTo>
                <a:lnTo>
                  <a:pt x="3376" y="21016"/>
                </a:lnTo>
                <a:lnTo>
                  <a:pt x="1802" y="11771"/>
                </a:lnTo>
                <a:lnTo>
                  <a:pt x="1802" y="11771"/>
                </a:lnTo>
                <a:close/>
                <a:moveTo>
                  <a:pt x="4277" y="14370"/>
                </a:moveTo>
                <a:lnTo>
                  <a:pt x="4714" y="16693"/>
                </a:lnTo>
                <a:lnTo>
                  <a:pt x="5091" y="18960"/>
                </a:lnTo>
                <a:lnTo>
                  <a:pt x="5265" y="20174"/>
                </a:lnTo>
                <a:lnTo>
                  <a:pt x="5799" y="19529"/>
                </a:lnTo>
                <a:lnTo>
                  <a:pt x="5641" y="18594"/>
                </a:lnTo>
                <a:lnTo>
                  <a:pt x="6623" y="18194"/>
                </a:lnTo>
                <a:lnTo>
                  <a:pt x="5570" y="18194"/>
                </a:lnTo>
                <a:lnTo>
                  <a:pt x="5047" y="15125"/>
                </a:lnTo>
                <a:lnTo>
                  <a:pt x="6029" y="14724"/>
                </a:lnTo>
                <a:lnTo>
                  <a:pt x="4981" y="14724"/>
                </a:lnTo>
                <a:lnTo>
                  <a:pt x="4277" y="14370"/>
                </a:lnTo>
                <a:lnTo>
                  <a:pt x="4277" y="14370"/>
                </a:lnTo>
                <a:close/>
                <a:moveTo>
                  <a:pt x="9777" y="17151"/>
                </a:moveTo>
                <a:lnTo>
                  <a:pt x="9176" y="17151"/>
                </a:lnTo>
                <a:lnTo>
                  <a:pt x="9391" y="18419"/>
                </a:lnTo>
                <a:lnTo>
                  <a:pt x="9928" y="17772"/>
                </a:lnTo>
                <a:lnTo>
                  <a:pt x="9861" y="17561"/>
                </a:lnTo>
                <a:lnTo>
                  <a:pt x="9790" y="17234"/>
                </a:lnTo>
                <a:lnTo>
                  <a:pt x="9777" y="17151"/>
                </a:lnTo>
                <a:lnTo>
                  <a:pt x="9777" y="17151"/>
                </a:lnTo>
                <a:close/>
                <a:moveTo>
                  <a:pt x="9183" y="13681"/>
                </a:moveTo>
                <a:lnTo>
                  <a:pt x="8586" y="13681"/>
                </a:lnTo>
                <a:lnTo>
                  <a:pt x="9109" y="16751"/>
                </a:lnTo>
                <a:lnTo>
                  <a:pt x="5570" y="18194"/>
                </a:lnTo>
                <a:lnTo>
                  <a:pt x="6623" y="18194"/>
                </a:lnTo>
                <a:lnTo>
                  <a:pt x="9176" y="17151"/>
                </a:lnTo>
                <a:lnTo>
                  <a:pt x="9777" y="17151"/>
                </a:lnTo>
                <a:lnTo>
                  <a:pt x="9183" y="13681"/>
                </a:lnTo>
                <a:lnTo>
                  <a:pt x="9183" y="13681"/>
                </a:lnTo>
                <a:close/>
                <a:moveTo>
                  <a:pt x="1150" y="5513"/>
                </a:moveTo>
                <a:lnTo>
                  <a:pt x="1054" y="8150"/>
                </a:lnTo>
                <a:lnTo>
                  <a:pt x="799" y="10938"/>
                </a:lnTo>
                <a:lnTo>
                  <a:pt x="324" y="13825"/>
                </a:lnTo>
                <a:lnTo>
                  <a:pt x="0" y="15258"/>
                </a:lnTo>
                <a:lnTo>
                  <a:pt x="117" y="15425"/>
                </a:lnTo>
                <a:lnTo>
                  <a:pt x="405" y="14651"/>
                </a:lnTo>
                <a:lnTo>
                  <a:pt x="682" y="13785"/>
                </a:lnTo>
                <a:lnTo>
                  <a:pt x="948" y="12826"/>
                </a:lnTo>
                <a:lnTo>
                  <a:pt x="1203" y="11771"/>
                </a:lnTo>
                <a:lnTo>
                  <a:pt x="1802" y="11771"/>
                </a:lnTo>
                <a:lnTo>
                  <a:pt x="1706" y="11208"/>
                </a:lnTo>
                <a:lnTo>
                  <a:pt x="1983" y="10667"/>
                </a:lnTo>
                <a:lnTo>
                  <a:pt x="1383" y="10411"/>
                </a:lnTo>
                <a:lnTo>
                  <a:pt x="1483" y="9654"/>
                </a:lnTo>
                <a:lnTo>
                  <a:pt x="1595" y="8738"/>
                </a:lnTo>
                <a:lnTo>
                  <a:pt x="1721" y="7665"/>
                </a:lnTo>
                <a:lnTo>
                  <a:pt x="1859" y="6436"/>
                </a:lnTo>
                <a:lnTo>
                  <a:pt x="2150" y="5961"/>
                </a:lnTo>
                <a:lnTo>
                  <a:pt x="1150" y="5513"/>
                </a:lnTo>
                <a:lnTo>
                  <a:pt x="1150" y="5513"/>
                </a:lnTo>
                <a:close/>
                <a:moveTo>
                  <a:pt x="8705" y="12491"/>
                </a:moveTo>
                <a:lnTo>
                  <a:pt x="8429" y="13316"/>
                </a:lnTo>
                <a:lnTo>
                  <a:pt x="4981" y="14724"/>
                </a:lnTo>
                <a:lnTo>
                  <a:pt x="6029" y="14724"/>
                </a:lnTo>
                <a:lnTo>
                  <a:pt x="8586" y="13681"/>
                </a:lnTo>
                <a:lnTo>
                  <a:pt x="9183" y="13681"/>
                </a:lnTo>
                <a:lnTo>
                  <a:pt x="9168" y="13586"/>
                </a:lnTo>
                <a:lnTo>
                  <a:pt x="9448" y="13045"/>
                </a:lnTo>
                <a:lnTo>
                  <a:pt x="8705" y="12491"/>
                </a:lnTo>
                <a:lnTo>
                  <a:pt x="8705" y="12491"/>
                </a:lnTo>
                <a:close/>
                <a:moveTo>
                  <a:pt x="8239" y="10040"/>
                </a:moveTo>
                <a:lnTo>
                  <a:pt x="7859" y="11053"/>
                </a:lnTo>
                <a:lnTo>
                  <a:pt x="3592" y="12795"/>
                </a:lnTo>
                <a:lnTo>
                  <a:pt x="4081" y="13237"/>
                </a:lnTo>
                <a:lnTo>
                  <a:pt x="9224" y="10925"/>
                </a:lnTo>
                <a:lnTo>
                  <a:pt x="8239" y="10040"/>
                </a:lnTo>
                <a:lnTo>
                  <a:pt x="8239" y="10040"/>
                </a:lnTo>
                <a:close/>
                <a:moveTo>
                  <a:pt x="7777" y="7589"/>
                </a:moveTo>
                <a:lnTo>
                  <a:pt x="7397" y="8602"/>
                </a:lnTo>
                <a:lnTo>
                  <a:pt x="3258" y="10291"/>
                </a:lnTo>
                <a:lnTo>
                  <a:pt x="3748" y="10733"/>
                </a:lnTo>
                <a:lnTo>
                  <a:pt x="4039" y="10470"/>
                </a:lnTo>
                <a:lnTo>
                  <a:pt x="4328" y="10281"/>
                </a:lnTo>
                <a:lnTo>
                  <a:pt x="8758" y="8473"/>
                </a:lnTo>
                <a:lnTo>
                  <a:pt x="7777" y="7589"/>
                </a:lnTo>
                <a:lnTo>
                  <a:pt x="7777" y="7589"/>
                </a:lnTo>
                <a:close/>
                <a:moveTo>
                  <a:pt x="4139" y="4365"/>
                </a:moveTo>
                <a:lnTo>
                  <a:pt x="4044" y="4618"/>
                </a:lnTo>
                <a:lnTo>
                  <a:pt x="4476" y="5151"/>
                </a:lnTo>
                <a:lnTo>
                  <a:pt x="4817" y="5711"/>
                </a:lnTo>
                <a:lnTo>
                  <a:pt x="5065" y="6303"/>
                </a:lnTo>
                <a:lnTo>
                  <a:pt x="5218" y="6922"/>
                </a:lnTo>
                <a:lnTo>
                  <a:pt x="2068" y="8206"/>
                </a:lnTo>
                <a:lnTo>
                  <a:pt x="2558" y="8647"/>
                </a:lnTo>
                <a:lnTo>
                  <a:pt x="6614" y="6779"/>
                </a:lnTo>
                <a:lnTo>
                  <a:pt x="5566" y="6779"/>
                </a:lnTo>
                <a:lnTo>
                  <a:pt x="5706" y="6307"/>
                </a:lnTo>
                <a:lnTo>
                  <a:pt x="5748" y="5902"/>
                </a:lnTo>
                <a:lnTo>
                  <a:pt x="5694" y="5563"/>
                </a:lnTo>
                <a:lnTo>
                  <a:pt x="5542" y="5292"/>
                </a:lnTo>
                <a:lnTo>
                  <a:pt x="5301" y="5054"/>
                </a:lnTo>
                <a:lnTo>
                  <a:pt x="4989" y="4821"/>
                </a:lnTo>
                <a:lnTo>
                  <a:pt x="4601" y="4592"/>
                </a:lnTo>
                <a:lnTo>
                  <a:pt x="4139" y="4365"/>
                </a:lnTo>
                <a:lnTo>
                  <a:pt x="4139" y="4365"/>
                </a:lnTo>
                <a:close/>
                <a:moveTo>
                  <a:pt x="7931" y="4959"/>
                </a:moveTo>
                <a:lnTo>
                  <a:pt x="7550" y="5972"/>
                </a:lnTo>
                <a:lnTo>
                  <a:pt x="5566" y="6779"/>
                </a:lnTo>
                <a:lnTo>
                  <a:pt x="6614" y="6779"/>
                </a:lnTo>
                <a:lnTo>
                  <a:pt x="8911" y="5844"/>
                </a:lnTo>
                <a:lnTo>
                  <a:pt x="7931" y="4959"/>
                </a:lnTo>
                <a:lnTo>
                  <a:pt x="7931" y="4959"/>
                </a:lnTo>
                <a:close/>
                <a:moveTo>
                  <a:pt x="13244" y="12065"/>
                </a:moveTo>
                <a:lnTo>
                  <a:pt x="13074" y="12136"/>
                </a:lnTo>
                <a:lnTo>
                  <a:pt x="13019" y="13070"/>
                </a:lnTo>
                <a:lnTo>
                  <a:pt x="12926" y="13846"/>
                </a:lnTo>
                <a:lnTo>
                  <a:pt x="12796" y="14464"/>
                </a:lnTo>
                <a:lnTo>
                  <a:pt x="12626" y="14923"/>
                </a:lnTo>
                <a:lnTo>
                  <a:pt x="12374" y="15431"/>
                </a:lnTo>
                <a:lnTo>
                  <a:pt x="12336" y="15755"/>
                </a:lnTo>
                <a:lnTo>
                  <a:pt x="12517" y="15896"/>
                </a:lnTo>
                <a:lnTo>
                  <a:pt x="12693" y="16038"/>
                </a:lnTo>
                <a:lnTo>
                  <a:pt x="12907" y="15997"/>
                </a:lnTo>
                <a:lnTo>
                  <a:pt x="13415" y="15551"/>
                </a:lnTo>
                <a:lnTo>
                  <a:pt x="13548" y="15199"/>
                </a:lnTo>
                <a:lnTo>
                  <a:pt x="13558" y="14721"/>
                </a:lnTo>
                <a:lnTo>
                  <a:pt x="13545" y="14284"/>
                </a:lnTo>
                <a:lnTo>
                  <a:pt x="13487" y="13696"/>
                </a:lnTo>
                <a:lnTo>
                  <a:pt x="13387" y="12957"/>
                </a:lnTo>
                <a:lnTo>
                  <a:pt x="13244" y="12065"/>
                </a:lnTo>
                <a:lnTo>
                  <a:pt x="13244" y="12065"/>
                </a:lnTo>
                <a:close/>
                <a:moveTo>
                  <a:pt x="14253" y="10941"/>
                </a:moveTo>
                <a:lnTo>
                  <a:pt x="14384" y="11590"/>
                </a:lnTo>
                <a:lnTo>
                  <a:pt x="14525" y="12329"/>
                </a:lnTo>
                <a:lnTo>
                  <a:pt x="14687" y="13227"/>
                </a:lnTo>
                <a:lnTo>
                  <a:pt x="14866" y="14259"/>
                </a:lnTo>
                <a:lnTo>
                  <a:pt x="15020" y="14910"/>
                </a:lnTo>
                <a:lnTo>
                  <a:pt x="15262" y="15309"/>
                </a:lnTo>
                <a:lnTo>
                  <a:pt x="15597" y="15458"/>
                </a:lnTo>
                <a:lnTo>
                  <a:pt x="16023" y="15357"/>
                </a:lnTo>
                <a:lnTo>
                  <a:pt x="18025" y="14540"/>
                </a:lnTo>
                <a:lnTo>
                  <a:pt x="15904" y="14540"/>
                </a:lnTo>
                <a:lnTo>
                  <a:pt x="15683" y="14460"/>
                </a:lnTo>
                <a:lnTo>
                  <a:pt x="15523" y="14195"/>
                </a:lnTo>
                <a:lnTo>
                  <a:pt x="15423" y="13746"/>
                </a:lnTo>
                <a:lnTo>
                  <a:pt x="15095" y="11811"/>
                </a:lnTo>
                <a:lnTo>
                  <a:pt x="15372" y="11270"/>
                </a:lnTo>
                <a:lnTo>
                  <a:pt x="14253" y="10941"/>
                </a:lnTo>
                <a:lnTo>
                  <a:pt x="14253" y="10941"/>
                </a:lnTo>
                <a:close/>
                <a:moveTo>
                  <a:pt x="19010" y="10427"/>
                </a:moveTo>
                <a:lnTo>
                  <a:pt x="18791" y="10515"/>
                </a:lnTo>
                <a:lnTo>
                  <a:pt x="18877" y="11037"/>
                </a:lnTo>
                <a:lnTo>
                  <a:pt x="18944" y="11534"/>
                </a:lnTo>
                <a:lnTo>
                  <a:pt x="18997" y="12005"/>
                </a:lnTo>
                <a:lnTo>
                  <a:pt x="19029" y="12451"/>
                </a:lnTo>
                <a:lnTo>
                  <a:pt x="19068" y="13032"/>
                </a:lnTo>
                <a:lnTo>
                  <a:pt x="18969" y="13346"/>
                </a:lnTo>
                <a:lnTo>
                  <a:pt x="18731" y="13396"/>
                </a:lnTo>
                <a:lnTo>
                  <a:pt x="16184" y="14433"/>
                </a:lnTo>
                <a:lnTo>
                  <a:pt x="15904" y="14540"/>
                </a:lnTo>
                <a:lnTo>
                  <a:pt x="18025" y="14540"/>
                </a:lnTo>
                <a:lnTo>
                  <a:pt x="19695" y="13572"/>
                </a:lnTo>
                <a:lnTo>
                  <a:pt x="19982" y="12601"/>
                </a:lnTo>
                <a:lnTo>
                  <a:pt x="19668" y="12585"/>
                </a:lnTo>
                <a:lnTo>
                  <a:pt x="19463" y="12359"/>
                </a:lnTo>
                <a:lnTo>
                  <a:pt x="19278" y="11590"/>
                </a:lnTo>
                <a:lnTo>
                  <a:pt x="19191" y="11227"/>
                </a:lnTo>
                <a:lnTo>
                  <a:pt x="19102" y="10840"/>
                </a:lnTo>
                <a:lnTo>
                  <a:pt x="19010" y="10427"/>
                </a:lnTo>
                <a:lnTo>
                  <a:pt x="19010" y="10427"/>
                </a:lnTo>
                <a:close/>
                <a:moveTo>
                  <a:pt x="19606" y="9327"/>
                </a:moveTo>
                <a:lnTo>
                  <a:pt x="19554" y="9564"/>
                </a:lnTo>
                <a:lnTo>
                  <a:pt x="19983" y="10112"/>
                </a:lnTo>
                <a:lnTo>
                  <a:pt x="20341" y="10642"/>
                </a:lnTo>
                <a:lnTo>
                  <a:pt x="20631" y="11150"/>
                </a:lnTo>
                <a:lnTo>
                  <a:pt x="20852" y="11637"/>
                </a:lnTo>
                <a:lnTo>
                  <a:pt x="21100" y="12274"/>
                </a:lnTo>
                <a:lnTo>
                  <a:pt x="21285" y="12424"/>
                </a:lnTo>
                <a:lnTo>
                  <a:pt x="21542" y="11749"/>
                </a:lnTo>
                <a:lnTo>
                  <a:pt x="21579" y="11388"/>
                </a:lnTo>
                <a:lnTo>
                  <a:pt x="21528" y="11006"/>
                </a:lnTo>
                <a:lnTo>
                  <a:pt x="21481" y="10620"/>
                </a:lnTo>
                <a:lnTo>
                  <a:pt x="20046" y="9524"/>
                </a:lnTo>
                <a:lnTo>
                  <a:pt x="19606" y="9327"/>
                </a:lnTo>
                <a:lnTo>
                  <a:pt x="19606" y="9327"/>
                </a:lnTo>
                <a:close/>
                <a:moveTo>
                  <a:pt x="15561" y="9408"/>
                </a:moveTo>
                <a:lnTo>
                  <a:pt x="15510" y="9645"/>
                </a:lnTo>
                <a:lnTo>
                  <a:pt x="15927" y="10125"/>
                </a:lnTo>
                <a:lnTo>
                  <a:pt x="16274" y="10581"/>
                </a:lnTo>
                <a:lnTo>
                  <a:pt x="16550" y="11012"/>
                </a:lnTo>
                <a:lnTo>
                  <a:pt x="16755" y="11417"/>
                </a:lnTo>
                <a:lnTo>
                  <a:pt x="16984" y="11943"/>
                </a:lnTo>
                <a:lnTo>
                  <a:pt x="17161" y="12016"/>
                </a:lnTo>
                <a:lnTo>
                  <a:pt x="17398" y="11252"/>
                </a:lnTo>
                <a:lnTo>
                  <a:pt x="17422" y="10897"/>
                </a:lnTo>
                <a:lnTo>
                  <a:pt x="17279" y="10242"/>
                </a:lnTo>
                <a:lnTo>
                  <a:pt x="15927" y="9504"/>
                </a:lnTo>
                <a:lnTo>
                  <a:pt x="15561" y="9408"/>
                </a:lnTo>
                <a:lnTo>
                  <a:pt x="15561" y="9408"/>
                </a:lnTo>
                <a:close/>
                <a:moveTo>
                  <a:pt x="11965" y="2384"/>
                </a:moveTo>
                <a:lnTo>
                  <a:pt x="12535" y="5478"/>
                </a:lnTo>
                <a:lnTo>
                  <a:pt x="12961" y="7982"/>
                </a:lnTo>
                <a:lnTo>
                  <a:pt x="13407" y="10857"/>
                </a:lnTo>
                <a:lnTo>
                  <a:pt x="14043" y="10242"/>
                </a:lnTo>
                <a:lnTo>
                  <a:pt x="13948" y="9709"/>
                </a:lnTo>
                <a:lnTo>
                  <a:pt x="14928" y="9308"/>
                </a:lnTo>
                <a:lnTo>
                  <a:pt x="13882" y="9308"/>
                </a:lnTo>
                <a:lnTo>
                  <a:pt x="13564" y="7441"/>
                </a:lnTo>
                <a:lnTo>
                  <a:pt x="14544" y="7040"/>
                </a:lnTo>
                <a:lnTo>
                  <a:pt x="13497" y="7040"/>
                </a:lnTo>
                <a:lnTo>
                  <a:pt x="13201" y="5306"/>
                </a:lnTo>
                <a:lnTo>
                  <a:pt x="14181" y="4905"/>
                </a:lnTo>
                <a:lnTo>
                  <a:pt x="13130" y="4905"/>
                </a:lnTo>
                <a:lnTo>
                  <a:pt x="12825" y="3103"/>
                </a:lnTo>
                <a:lnTo>
                  <a:pt x="13808" y="2704"/>
                </a:lnTo>
                <a:lnTo>
                  <a:pt x="12754" y="2704"/>
                </a:lnTo>
                <a:lnTo>
                  <a:pt x="11965" y="2384"/>
                </a:lnTo>
                <a:lnTo>
                  <a:pt x="11965" y="2384"/>
                </a:lnTo>
                <a:close/>
                <a:moveTo>
                  <a:pt x="18788" y="5592"/>
                </a:moveTo>
                <a:lnTo>
                  <a:pt x="18092" y="5592"/>
                </a:lnTo>
                <a:lnTo>
                  <a:pt x="18412" y="7460"/>
                </a:lnTo>
                <a:lnTo>
                  <a:pt x="13882" y="9308"/>
                </a:lnTo>
                <a:lnTo>
                  <a:pt x="14928" y="9308"/>
                </a:lnTo>
                <a:lnTo>
                  <a:pt x="18478" y="7862"/>
                </a:lnTo>
                <a:lnTo>
                  <a:pt x="19214" y="7862"/>
                </a:lnTo>
                <a:lnTo>
                  <a:pt x="19093" y="7254"/>
                </a:lnTo>
                <a:lnTo>
                  <a:pt x="18966" y="6591"/>
                </a:lnTo>
                <a:lnTo>
                  <a:pt x="18844" y="5927"/>
                </a:lnTo>
                <a:lnTo>
                  <a:pt x="18788" y="5592"/>
                </a:lnTo>
                <a:lnTo>
                  <a:pt x="18788" y="5592"/>
                </a:lnTo>
                <a:close/>
                <a:moveTo>
                  <a:pt x="19214" y="7862"/>
                </a:moveTo>
                <a:lnTo>
                  <a:pt x="18478" y="7862"/>
                </a:lnTo>
                <a:lnTo>
                  <a:pt x="18606" y="8595"/>
                </a:lnTo>
                <a:lnTo>
                  <a:pt x="19225" y="7913"/>
                </a:lnTo>
                <a:lnTo>
                  <a:pt x="19214" y="7862"/>
                </a:lnTo>
                <a:lnTo>
                  <a:pt x="19214" y="7862"/>
                </a:lnTo>
                <a:close/>
                <a:moveTo>
                  <a:pt x="18423" y="3457"/>
                </a:moveTo>
                <a:lnTo>
                  <a:pt x="17727" y="3457"/>
                </a:lnTo>
                <a:lnTo>
                  <a:pt x="18025" y="5193"/>
                </a:lnTo>
                <a:lnTo>
                  <a:pt x="13497" y="7040"/>
                </a:lnTo>
                <a:lnTo>
                  <a:pt x="14544" y="7040"/>
                </a:lnTo>
                <a:lnTo>
                  <a:pt x="18092" y="5592"/>
                </a:lnTo>
                <a:lnTo>
                  <a:pt x="18788" y="5592"/>
                </a:lnTo>
                <a:lnTo>
                  <a:pt x="18423" y="3457"/>
                </a:lnTo>
                <a:lnTo>
                  <a:pt x="18423" y="3457"/>
                </a:lnTo>
                <a:close/>
                <a:moveTo>
                  <a:pt x="18047" y="1256"/>
                </a:moveTo>
                <a:lnTo>
                  <a:pt x="17356" y="1256"/>
                </a:lnTo>
                <a:lnTo>
                  <a:pt x="17660" y="3058"/>
                </a:lnTo>
                <a:lnTo>
                  <a:pt x="13130" y="4905"/>
                </a:lnTo>
                <a:lnTo>
                  <a:pt x="14181" y="4905"/>
                </a:lnTo>
                <a:lnTo>
                  <a:pt x="17727" y="3457"/>
                </a:lnTo>
                <a:lnTo>
                  <a:pt x="18423" y="3457"/>
                </a:lnTo>
                <a:lnTo>
                  <a:pt x="18047" y="1256"/>
                </a:lnTo>
                <a:lnTo>
                  <a:pt x="18047" y="1256"/>
                </a:lnTo>
                <a:close/>
                <a:moveTo>
                  <a:pt x="13934" y="153"/>
                </a:moveTo>
                <a:lnTo>
                  <a:pt x="13977" y="533"/>
                </a:lnTo>
                <a:lnTo>
                  <a:pt x="13988" y="1005"/>
                </a:lnTo>
                <a:lnTo>
                  <a:pt x="13969" y="1570"/>
                </a:lnTo>
                <a:lnTo>
                  <a:pt x="13921" y="2228"/>
                </a:lnTo>
                <a:lnTo>
                  <a:pt x="12754" y="2704"/>
                </a:lnTo>
                <a:lnTo>
                  <a:pt x="13808" y="2704"/>
                </a:lnTo>
                <a:lnTo>
                  <a:pt x="15231" y="2123"/>
                </a:lnTo>
                <a:lnTo>
                  <a:pt x="14181" y="2123"/>
                </a:lnTo>
                <a:lnTo>
                  <a:pt x="14249" y="1809"/>
                </a:lnTo>
                <a:lnTo>
                  <a:pt x="14353" y="1507"/>
                </a:lnTo>
                <a:lnTo>
                  <a:pt x="14620" y="921"/>
                </a:lnTo>
                <a:lnTo>
                  <a:pt x="14771" y="644"/>
                </a:lnTo>
                <a:lnTo>
                  <a:pt x="14943" y="383"/>
                </a:lnTo>
                <a:lnTo>
                  <a:pt x="13934" y="153"/>
                </a:lnTo>
                <a:lnTo>
                  <a:pt x="13934" y="153"/>
                </a:lnTo>
                <a:close/>
                <a:moveTo>
                  <a:pt x="17459" y="0"/>
                </a:moveTo>
                <a:lnTo>
                  <a:pt x="17199" y="890"/>
                </a:lnTo>
                <a:lnTo>
                  <a:pt x="14181" y="2123"/>
                </a:lnTo>
                <a:lnTo>
                  <a:pt x="15231" y="2123"/>
                </a:lnTo>
                <a:lnTo>
                  <a:pt x="17356" y="1256"/>
                </a:lnTo>
                <a:lnTo>
                  <a:pt x="18047" y="1256"/>
                </a:lnTo>
                <a:lnTo>
                  <a:pt x="18036" y="1192"/>
                </a:lnTo>
                <a:lnTo>
                  <a:pt x="18298" y="585"/>
                </a:lnTo>
                <a:lnTo>
                  <a:pt x="17459" y="0"/>
                </a:lnTo>
                <a:close/>
              </a:path>
            </a:pathLst>
          </a:custGeom>
          <a:solidFill>
            <a:srgbClr val="7E7E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31" name="曲线"/>
          <p:cNvSpPr/>
          <p:nvPr/>
        </p:nvSpPr>
        <p:spPr>
          <a:xfrm>
            <a:off x="4327397" y="4906517"/>
            <a:ext cx="3049905" cy="139192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0954" y="0"/>
                </a:moveTo>
                <a:lnTo>
                  <a:pt x="642" y="0"/>
                </a:lnTo>
                <a:lnTo>
                  <a:pt x="392" y="109"/>
                </a:lnTo>
                <a:lnTo>
                  <a:pt x="187" y="412"/>
                </a:lnTo>
                <a:lnTo>
                  <a:pt x="49" y="858"/>
                </a:lnTo>
                <a:lnTo>
                  <a:pt x="0" y="1406"/>
                </a:lnTo>
                <a:lnTo>
                  <a:pt x="0" y="20184"/>
                </a:lnTo>
                <a:lnTo>
                  <a:pt x="49" y="20731"/>
                </a:lnTo>
                <a:lnTo>
                  <a:pt x="187" y="21180"/>
                </a:lnTo>
                <a:lnTo>
                  <a:pt x="392" y="21480"/>
                </a:lnTo>
                <a:lnTo>
                  <a:pt x="642" y="21591"/>
                </a:lnTo>
                <a:lnTo>
                  <a:pt x="20954" y="21591"/>
                </a:lnTo>
                <a:lnTo>
                  <a:pt x="21204" y="21480"/>
                </a:lnTo>
                <a:lnTo>
                  <a:pt x="21409" y="21180"/>
                </a:lnTo>
                <a:lnTo>
                  <a:pt x="21546" y="20731"/>
                </a:lnTo>
                <a:lnTo>
                  <a:pt x="21597" y="20184"/>
                </a:lnTo>
                <a:lnTo>
                  <a:pt x="21597" y="1406"/>
                </a:lnTo>
                <a:lnTo>
                  <a:pt x="21546" y="858"/>
                </a:lnTo>
                <a:lnTo>
                  <a:pt x="21409" y="412"/>
                </a:lnTo>
                <a:lnTo>
                  <a:pt x="21204" y="109"/>
                </a:lnTo>
                <a:lnTo>
                  <a:pt x="20954" y="0"/>
                </a:lnTo>
                <a:close/>
              </a:path>
            </a:pathLst>
          </a:custGeom>
          <a:solidFill>
            <a:srgbClr val="D9D9D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32" name="矩形"/>
          <p:cNvSpPr/>
          <p:nvPr/>
        </p:nvSpPr>
        <p:spPr>
          <a:xfrm>
            <a:off x="941832" y="1181100"/>
            <a:ext cx="1665732" cy="1833372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33" name="矩形"/>
          <p:cNvSpPr/>
          <p:nvPr/>
        </p:nvSpPr>
        <p:spPr>
          <a:xfrm>
            <a:off x="4341272" y="4907915"/>
            <a:ext cx="3021965" cy="1066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0350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467E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a</a:t>
            </a:r>
            <a:r>
              <a:rPr lang="en-US" altLang="zh-CN" sz="1800" b="0" i="0" u="none" strike="noStrike" kern="1200" cap="none" spc="-5" baseline="0">
                <a:solidFill>
                  <a:srgbClr val="00467E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)</a:t>
            </a:r>
            <a:r>
              <a:rPr lang="zh-CN" altLang="en-US" sz="1800" b="0" i="0" u="none" strike="noStrike" kern="1200" cap="none" spc="0" baseline="0">
                <a:solidFill>
                  <a:srgbClr val="00467E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图的设计者  </a:t>
            </a:r>
            <a:r>
              <a:rPr lang="en-US" altLang="zh-CN" sz="1800" b="0" i="0" u="none" strike="noStrike" kern="1200" cap="none" spc="-5" baseline="0">
                <a:solidFill>
                  <a:srgbClr val="00467E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b)设施名称  c)楼层名称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0350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-5" baseline="0">
                <a:solidFill>
                  <a:srgbClr val="00467E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d)图的设计如期和修订编号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95930" algn="l"/>
              </a:tabLst>
            </a:pPr>
            <a:r>
              <a:rPr lang="en-US" altLang="zh-CN" sz="1800" b="0" i="0" u="heavy" strike="noStrike" kern="1200" cap="none" spc="0" baseline="0">
                <a:solidFill>
                  <a:srgbClr val="00467E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800" b="0" i="0" u="heavy" strike="noStrike" kern="1200" cap="none" spc="-350" baseline="0">
                <a:solidFill>
                  <a:srgbClr val="00467E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800" b="0" i="0" u="heavy" strike="noStrike" kern="1200" cap="none" spc="-5" baseline="0">
                <a:solidFill>
                  <a:srgbClr val="00467E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e)图编号等	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334" name="曲线"/>
          <p:cNvSpPr/>
          <p:nvPr/>
        </p:nvSpPr>
        <p:spPr>
          <a:xfrm>
            <a:off x="937260" y="1176528"/>
            <a:ext cx="1675130" cy="184276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6"/>
                </a:moveTo>
                <a:lnTo>
                  <a:pt x="21596" y="21596"/>
                </a:lnTo>
                <a:lnTo>
                  <a:pt x="21596" y="0"/>
                </a:lnTo>
                <a:lnTo>
                  <a:pt x="0" y="0"/>
                </a:lnTo>
                <a:lnTo>
                  <a:pt x="0" y="21596"/>
                </a:lnTo>
                <a:close/>
              </a:path>
            </a:pathLst>
          </a:custGeom>
          <a:noFill/>
          <a:ln w="9144" cap="flat" cmpd="sng">
            <a:solidFill>
              <a:srgbClr val="E87C1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35" name="矩形"/>
          <p:cNvSpPr/>
          <p:nvPr/>
        </p:nvSpPr>
        <p:spPr>
          <a:xfrm>
            <a:off x="957071" y="3151632"/>
            <a:ext cx="952500" cy="201167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36" name="曲线"/>
          <p:cNvSpPr/>
          <p:nvPr/>
        </p:nvSpPr>
        <p:spPr>
          <a:xfrm>
            <a:off x="952500" y="3147060"/>
            <a:ext cx="962024" cy="202120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1" y="21595"/>
                </a:lnTo>
                <a:lnTo>
                  <a:pt x="21591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noFill/>
          <a:ln w="9144" cap="flat" cmpd="sng">
            <a:solidFill>
              <a:srgbClr val="E87C1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37" name="矩形"/>
          <p:cNvSpPr/>
          <p:nvPr/>
        </p:nvSpPr>
        <p:spPr>
          <a:xfrm>
            <a:off x="957071" y="5295900"/>
            <a:ext cx="1799843" cy="115214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38" name="曲线"/>
          <p:cNvSpPr/>
          <p:nvPr/>
        </p:nvSpPr>
        <p:spPr>
          <a:xfrm>
            <a:off x="952500" y="5291326"/>
            <a:ext cx="1809114" cy="1161413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6"/>
                </a:moveTo>
                <a:lnTo>
                  <a:pt x="21598" y="21596"/>
                </a:lnTo>
                <a:lnTo>
                  <a:pt x="21598" y="0"/>
                </a:lnTo>
                <a:lnTo>
                  <a:pt x="0" y="0"/>
                </a:lnTo>
                <a:lnTo>
                  <a:pt x="0" y="21596"/>
                </a:lnTo>
                <a:close/>
              </a:path>
            </a:pathLst>
          </a:custGeom>
          <a:noFill/>
          <a:ln w="9144" cap="flat" cmpd="sng">
            <a:solidFill>
              <a:srgbClr val="E87C1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39" name="矩形"/>
          <p:cNvSpPr/>
          <p:nvPr/>
        </p:nvSpPr>
        <p:spPr>
          <a:xfrm>
            <a:off x="699008" y="350265"/>
            <a:ext cx="3683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五、消防安全疏散图的优化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矩形"/>
          <p:cNvSpPr/>
          <p:nvPr/>
        </p:nvSpPr>
        <p:spPr>
          <a:xfrm>
            <a:off x="9167621" y="829691"/>
            <a:ext cx="1015365" cy="7016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3619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过渡页</a:t>
            </a: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Transition</a:t>
            </a:r>
            <a:r>
              <a:rPr lang="en-US" altLang="zh-CN" sz="1600" b="0" i="0" u="none" strike="noStrike" kern="1200" cap="none" spc="-12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 </a:t>
            </a:r>
            <a:r>
              <a:rPr lang="en-US" altLang="zh-CN" sz="1600" b="0" i="0" u="none" strike="noStrike" kern="1200" cap="none" spc="-10" baseline="0">
                <a:solidFill>
                  <a:srgbClr val="FFFFFF"/>
                </a:solidFill>
                <a:latin typeface="Agency FB" charset="0"/>
                <a:ea typeface="宋体" panose="02010600030101010101" pitchFamily="2" charset="-122"/>
                <a:cs typeface="Agency FB" charset="0"/>
              </a:rPr>
              <a:t>Page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gency FB" charset="0"/>
              <a:ea typeface="宋体" panose="02010600030101010101" pitchFamily="2" charset="-122"/>
              <a:cs typeface="Agency FB" charset="0"/>
            </a:endParaRPr>
          </a:p>
        </p:txBody>
      </p:sp>
      <p:sp>
        <p:nvSpPr>
          <p:cNvPr id="1344" name="矩形"/>
          <p:cNvSpPr/>
          <p:nvPr/>
        </p:nvSpPr>
        <p:spPr>
          <a:xfrm>
            <a:off x="3982338" y="2679446"/>
            <a:ext cx="2993389" cy="48577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5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第六章</a:t>
            </a:r>
            <a:r>
              <a:rPr lang="en-US" altLang="zh-CN" sz="3200" b="1" i="0" u="none" strike="noStrike" kern="1200" cap="none" spc="-12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zh-CN" altLang="en-US" sz="3200" b="1" i="0" u="none" strike="noStrike" kern="1200" cap="none" spc="0" baseline="0">
                <a:solidFill>
                  <a:srgbClr val="585858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总结建议</a:t>
            </a:r>
            <a:endParaRPr lang="zh-CN" altLang="en-US" sz="32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矩形"/>
          <p:cNvSpPr/>
          <p:nvPr/>
        </p:nvSpPr>
        <p:spPr>
          <a:xfrm>
            <a:off x="10350500" y="6014415"/>
            <a:ext cx="251458" cy="2381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FFFF"/>
                </a:solidFill>
                <a:latin typeface="Arial Unicode MS" charset="-122"/>
                <a:ea typeface="宋体" panose="02010600030101010101" pitchFamily="2" charset="-122"/>
                <a:cs typeface="Arial Unicode MS" charset="-122"/>
              </a:rPr>
              <a:t>43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Arial Unicode MS" charset="-122"/>
              <a:ea typeface="宋体" panose="02010600030101010101" pitchFamily="2" charset="-122"/>
              <a:cs typeface="Arial Unicode MS" charset="-122"/>
            </a:endParaRPr>
          </a:p>
        </p:txBody>
      </p:sp>
      <p:sp>
        <p:nvSpPr>
          <p:cNvPr id="1349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1350" name="曲线"/>
          <p:cNvSpPr/>
          <p:nvPr/>
        </p:nvSpPr>
        <p:spPr>
          <a:xfrm>
            <a:off x="1188719" y="4783836"/>
            <a:ext cx="3705225" cy="146621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105" y="0"/>
                </a:moveTo>
                <a:lnTo>
                  <a:pt x="491" y="0"/>
                </a:lnTo>
                <a:lnTo>
                  <a:pt x="300" y="96"/>
                </a:lnTo>
                <a:lnTo>
                  <a:pt x="143" y="363"/>
                </a:lnTo>
                <a:lnTo>
                  <a:pt x="38" y="758"/>
                </a:lnTo>
                <a:lnTo>
                  <a:pt x="0" y="1242"/>
                </a:lnTo>
                <a:lnTo>
                  <a:pt x="0" y="20356"/>
                </a:lnTo>
                <a:lnTo>
                  <a:pt x="38" y="20838"/>
                </a:lnTo>
                <a:lnTo>
                  <a:pt x="143" y="21234"/>
                </a:lnTo>
                <a:lnTo>
                  <a:pt x="300" y="21500"/>
                </a:lnTo>
                <a:lnTo>
                  <a:pt x="491" y="21598"/>
                </a:lnTo>
                <a:lnTo>
                  <a:pt x="21105" y="21598"/>
                </a:lnTo>
                <a:lnTo>
                  <a:pt x="21297" y="21500"/>
                </a:lnTo>
                <a:lnTo>
                  <a:pt x="21453" y="21234"/>
                </a:lnTo>
                <a:lnTo>
                  <a:pt x="21559" y="20838"/>
                </a:lnTo>
                <a:lnTo>
                  <a:pt x="21597" y="20356"/>
                </a:lnTo>
                <a:lnTo>
                  <a:pt x="21597" y="1242"/>
                </a:lnTo>
                <a:lnTo>
                  <a:pt x="21559" y="758"/>
                </a:lnTo>
                <a:lnTo>
                  <a:pt x="21453" y="363"/>
                </a:lnTo>
                <a:lnTo>
                  <a:pt x="21297" y="96"/>
                </a:lnTo>
                <a:lnTo>
                  <a:pt x="21105" y="0"/>
                </a:lnTo>
                <a:close/>
              </a:path>
            </a:pathLst>
          </a:custGeom>
          <a:solidFill>
            <a:srgbClr val="D9D9D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51" name="曲线"/>
          <p:cNvSpPr/>
          <p:nvPr/>
        </p:nvSpPr>
        <p:spPr>
          <a:xfrm>
            <a:off x="1221485" y="4264914"/>
            <a:ext cx="3699509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99" y="0"/>
                </a:lnTo>
              </a:path>
            </a:pathLst>
          </a:custGeom>
          <a:noFill/>
          <a:ln w="38100" cap="flat" cmpd="sng">
            <a:solidFill>
              <a:srgbClr val="EA8512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52" name="曲线"/>
          <p:cNvSpPr/>
          <p:nvPr/>
        </p:nvSpPr>
        <p:spPr>
          <a:xfrm>
            <a:off x="1229104" y="6285738"/>
            <a:ext cx="3693795" cy="2285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21287"/>
                </a:lnTo>
              </a:path>
            </a:pathLst>
          </a:custGeom>
          <a:noFill/>
          <a:ln w="38100" cap="flat" cmpd="sng">
            <a:solidFill>
              <a:srgbClr val="EA8512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53" name="矩形"/>
          <p:cNvSpPr/>
          <p:nvPr/>
        </p:nvSpPr>
        <p:spPr>
          <a:xfrm>
            <a:off x="1292095" y="4334002"/>
            <a:ext cx="3454400" cy="16948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5270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10" baseline="0">
                <a:solidFill>
                  <a:srgbClr val="EA8512"/>
                </a:solidFill>
                <a:latin typeface="Microsoft JhengHei" panose="020B0604030504040204" charset="-120"/>
                <a:ea typeface="宋体" panose="02010600030101010101" pitchFamily="2" charset="-122"/>
                <a:cs typeface="Microsoft JhengHei" panose="020B0604030504040204" charset="-120"/>
              </a:rPr>
              <a:t>合法合规</a:t>
            </a:r>
            <a:r>
              <a:rPr lang="en-US" altLang="zh-CN" sz="2800" b="1" i="0" u="none" strike="noStrike" kern="1200" cap="none" spc="10" baseline="0">
                <a:solidFill>
                  <a:srgbClr val="EA8512"/>
                </a:solidFill>
                <a:latin typeface="Levenim MT" panose="02010502060101010101" charset="0"/>
                <a:ea typeface="宋体" panose="02010600030101010101" pitchFamily="2" charset="-122"/>
                <a:cs typeface="Levenim MT" panose="02010502060101010101" charset="0"/>
              </a:rPr>
              <a:t>----</a:t>
            </a:r>
            <a:endParaRPr lang="en-US" altLang="zh-CN" sz="2800" b="0" i="0" u="none" strike="noStrike" kern="1200" cap="none" spc="0" baseline="0">
              <a:solidFill>
                <a:schemeClr val="tx1"/>
              </a:solidFill>
              <a:latin typeface="Levenim MT" panose="02010502060101010101" charset="0"/>
              <a:ea typeface="宋体" panose="02010600030101010101" pitchFamily="2" charset="-122"/>
              <a:cs typeface="Levenim MT" panose="02010502060101010101" charset="0"/>
            </a:endParaRPr>
          </a:p>
          <a:p>
            <a:pPr marL="12700" indent="0" algn="l">
              <a:lnSpc>
                <a:spcPct val="100000"/>
              </a:lnSpc>
              <a:spcBef>
                <a:spcPts val="157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67E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以上学习中,安全标识类的标准为  强制性标准，我们集团在进行消防  系统的建设时要严格执行,确保合  </a:t>
            </a:r>
            <a:r>
              <a:rPr lang="zh-CN" altLang="en-US" sz="1800" b="0" i="0" u="none" strike="noStrike" kern="1200" cap="none" spc="0" baseline="0">
                <a:solidFill>
                  <a:srgbClr val="00467E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法合规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354" name="曲线"/>
          <p:cNvSpPr/>
          <p:nvPr/>
        </p:nvSpPr>
        <p:spPr>
          <a:xfrm>
            <a:off x="6160008" y="4782312"/>
            <a:ext cx="3576954" cy="1466213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090" y="0"/>
                </a:moveTo>
                <a:lnTo>
                  <a:pt x="509" y="0"/>
                </a:lnTo>
                <a:lnTo>
                  <a:pt x="310" y="96"/>
                </a:lnTo>
                <a:lnTo>
                  <a:pt x="148" y="363"/>
                </a:lnTo>
                <a:lnTo>
                  <a:pt x="38" y="758"/>
                </a:lnTo>
                <a:lnTo>
                  <a:pt x="0" y="1242"/>
                </a:lnTo>
                <a:lnTo>
                  <a:pt x="0" y="20356"/>
                </a:lnTo>
                <a:lnTo>
                  <a:pt x="38" y="20838"/>
                </a:lnTo>
                <a:lnTo>
                  <a:pt x="148" y="21234"/>
                </a:lnTo>
                <a:lnTo>
                  <a:pt x="310" y="21500"/>
                </a:lnTo>
                <a:lnTo>
                  <a:pt x="509" y="21598"/>
                </a:lnTo>
                <a:lnTo>
                  <a:pt x="21090" y="21598"/>
                </a:lnTo>
                <a:lnTo>
                  <a:pt x="21288" y="21500"/>
                </a:lnTo>
                <a:lnTo>
                  <a:pt x="21450" y="21234"/>
                </a:lnTo>
                <a:lnTo>
                  <a:pt x="21558" y="20838"/>
                </a:lnTo>
                <a:lnTo>
                  <a:pt x="21598" y="20356"/>
                </a:lnTo>
                <a:lnTo>
                  <a:pt x="21598" y="1242"/>
                </a:lnTo>
                <a:lnTo>
                  <a:pt x="21558" y="758"/>
                </a:lnTo>
                <a:lnTo>
                  <a:pt x="21450" y="363"/>
                </a:lnTo>
                <a:lnTo>
                  <a:pt x="21288" y="96"/>
                </a:lnTo>
                <a:lnTo>
                  <a:pt x="21090" y="0"/>
                </a:lnTo>
                <a:close/>
              </a:path>
            </a:pathLst>
          </a:custGeom>
          <a:solidFill>
            <a:srgbClr val="D9D9D9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55" name="矩形"/>
          <p:cNvSpPr/>
          <p:nvPr/>
        </p:nvSpPr>
        <p:spPr>
          <a:xfrm>
            <a:off x="6264021" y="5095621"/>
            <a:ext cx="3230245" cy="800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67E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对于推荐性标准企业内部要进行  自查对比与标准的差距，取其优  点，对标时一切从实效性出发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356" name="曲线"/>
          <p:cNvSpPr/>
          <p:nvPr/>
        </p:nvSpPr>
        <p:spPr>
          <a:xfrm>
            <a:off x="6177534" y="4275582"/>
            <a:ext cx="3572509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38100" cap="flat" cmpd="sng">
            <a:solidFill>
              <a:srgbClr val="EA8512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57" name="曲线"/>
          <p:cNvSpPr/>
          <p:nvPr/>
        </p:nvSpPr>
        <p:spPr>
          <a:xfrm>
            <a:off x="6198870" y="6311646"/>
            <a:ext cx="3567429" cy="2285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597" y="21287"/>
                </a:lnTo>
              </a:path>
            </a:pathLst>
          </a:custGeom>
          <a:noFill/>
          <a:ln w="38100" cap="flat" cmpd="sng">
            <a:solidFill>
              <a:srgbClr val="EA8512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58" name="矩形"/>
          <p:cNvSpPr/>
          <p:nvPr/>
        </p:nvSpPr>
        <p:spPr>
          <a:xfrm>
            <a:off x="6301866" y="4345305"/>
            <a:ext cx="1814195" cy="4184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32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5" baseline="0">
                <a:solidFill>
                  <a:srgbClr val="EA8512"/>
                </a:solidFill>
                <a:latin typeface="Microsoft JhengHei" panose="020B0604030504040204" charset="-120"/>
                <a:ea typeface="宋体" panose="02010600030101010101" pitchFamily="2" charset="-122"/>
                <a:cs typeface="Microsoft JhengHei" panose="020B0604030504040204" charset="-120"/>
              </a:rPr>
              <a:t>实效性</a:t>
            </a:r>
            <a:r>
              <a:rPr lang="en-US" altLang="zh-CN" sz="2800" b="1" i="0" u="none" strike="noStrike" kern="1200" cap="none" spc="5" baseline="0">
                <a:solidFill>
                  <a:srgbClr val="EA8512"/>
                </a:solidFill>
                <a:latin typeface="Levenim MT" panose="02010502060101010101" charset="0"/>
                <a:ea typeface="宋体" panose="02010600030101010101" pitchFamily="2" charset="-122"/>
                <a:cs typeface="Levenim MT" panose="02010502060101010101" charset="0"/>
              </a:rPr>
              <a:t>----</a:t>
            </a: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Levenim MT" panose="02010502060101010101" charset="0"/>
              <a:ea typeface="宋体" panose="02010600030101010101" pitchFamily="2" charset="-122"/>
              <a:cs typeface="Levenim MT" panose="02010502060101010101" charset="0"/>
            </a:endParaRPr>
          </a:p>
        </p:txBody>
      </p:sp>
      <p:sp>
        <p:nvSpPr>
          <p:cNvPr id="1359" name="矩形"/>
          <p:cNvSpPr/>
          <p:nvPr/>
        </p:nvSpPr>
        <p:spPr>
          <a:xfrm>
            <a:off x="1207008" y="1207008"/>
            <a:ext cx="1871472" cy="2703576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60" name="曲线"/>
          <p:cNvSpPr/>
          <p:nvPr/>
        </p:nvSpPr>
        <p:spPr>
          <a:xfrm>
            <a:off x="1202436" y="1202436"/>
            <a:ext cx="1880869" cy="271272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600"/>
                </a:moveTo>
                <a:lnTo>
                  <a:pt x="21597" y="21600"/>
                </a:lnTo>
                <a:lnTo>
                  <a:pt x="21597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noFill/>
          <a:ln w="9143" cap="flat" cmpd="sng">
            <a:solidFill>
              <a:srgbClr val="EA8512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61" name="矩形"/>
          <p:cNvSpPr/>
          <p:nvPr/>
        </p:nvSpPr>
        <p:spPr>
          <a:xfrm>
            <a:off x="3061716" y="1207008"/>
            <a:ext cx="1842516" cy="270357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62" name="曲线"/>
          <p:cNvSpPr/>
          <p:nvPr/>
        </p:nvSpPr>
        <p:spPr>
          <a:xfrm>
            <a:off x="3057144" y="1202436"/>
            <a:ext cx="1851659" cy="271272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600"/>
                </a:moveTo>
                <a:lnTo>
                  <a:pt x="21599" y="21600"/>
                </a:lnTo>
                <a:lnTo>
                  <a:pt x="21599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noFill/>
          <a:ln w="9144" cap="flat" cmpd="sng">
            <a:solidFill>
              <a:srgbClr val="EA8512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63" name="矩形"/>
          <p:cNvSpPr/>
          <p:nvPr/>
        </p:nvSpPr>
        <p:spPr>
          <a:xfrm>
            <a:off x="7033258" y="1225295"/>
            <a:ext cx="1859279" cy="268528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64" name="曲线"/>
          <p:cNvSpPr/>
          <p:nvPr/>
        </p:nvSpPr>
        <p:spPr>
          <a:xfrm>
            <a:off x="7028688" y="1220723"/>
            <a:ext cx="1868805" cy="269493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4" y="21595"/>
                </a:lnTo>
                <a:lnTo>
                  <a:pt x="21594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noFill/>
          <a:ln w="9144" cap="flat" cmpd="sng">
            <a:solidFill>
              <a:srgbClr val="EA8512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65" name="矩形"/>
          <p:cNvSpPr/>
          <p:nvPr/>
        </p:nvSpPr>
        <p:spPr>
          <a:xfrm>
            <a:off x="699008" y="350265"/>
            <a:ext cx="21590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六、总结与建议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34362" y="1609096"/>
            <a:ext cx="4678895" cy="1044444"/>
          </a:xfrm>
        </p:spPr>
        <p:txBody>
          <a:bodyPr>
            <a:noAutofit/>
          </a:bodyPr>
          <a:lstStyle/>
          <a:p>
            <a:r>
              <a:rPr sz="5845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5845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901815" y="3968115"/>
            <a:ext cx="3520440" cy="14027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56" y="4024932"/>
            <a:ext cx="1051875" cy="105187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981825" y="4277360"/>
            <a:ext cx="1189355" cy="769620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24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24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24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24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9350607" y="4072723"/>
            <a:ext cx="979916" cy="95625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508715" y="4095436"/>
            <a:ext cx="3559418" cy="9194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41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41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41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24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24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24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4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24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81255" y="2948033"/>
            <a:ext cx="2785897" cy="928258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41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41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41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41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24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415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1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1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415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30326" y="5076807"/>
            <a:ext cx="828842" cy="24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75" dirty="0"/>
              <a:t>微信公众号</a:t>
            </a:r>
            <a:endParaRPr lang="zh-CN" altLang="en-US" sz="975" dirty="0"/>
          </a:p>
        </p:txBody>
      </p:sp>
      <p:sp>
        <p:nvSpPr>
          <p:cNvPr id="9" name="文本框 8"/>
          <p:cNvSpPr txBox="1"/>
          <p:nvPr/>
        </p:nvSpPr>
        <p:spPr>
          <a:xfrm>
            <a:off x="9376562" y="5075696"/>
            <a:ext cx="828842" cy="24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75" dirty="0"/>
              <a:t>抖音</a:t>
            </a:r>
            <a:endParaRPr lang="zh-CN" altLang="en-US" sz="97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"/>
          <p:cNvSpPr/>
          <p:nvPr/>
        </p:nvSpPr>
        <p:spPr>
          <a:xfrm>
            <a:off x="3189732" y="2124456"/>
            <a:ext cx="3759708" cy="3602736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0" name="曲线"/>
          <p:cNvSpPr/>
          <p:nvPr/>
        </p:nvSpPr>
        <p:spPr>
          <a:xfrm>
            <a:off x="6637528" y="2300986"/>
            <a:ext cx="755648" cy="50101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562"/>
                </a:moveTo>
                <a:lnTo>
                  <a:pt x="16187" y="0"/>
                </a:lnTo>
                <a:lnTo>
                  <a:pt x="0" y="21583"/>
                </a:lnTo>
              </a:path>
            </a:pathLst>
          </a:custGeom>
          <a:noFill/>
          <a:ln w="25908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1" name="矩形"/>
          <p:cNvSpPr/>
          <p:nvPr/>
        </p:nvSpPr>
        <p:spPr>
          <a:xfrm>
            <a:off x="7581392" y="2214245"/>
            <a:ext cx="1197355" cy="2889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2" name="曲线"/>
          <p:cNvSpPr/>
          <p:nvPr/>
        </p:nvSpPr>
        <p:spPr>
          <a:xfrm>
            <a:off x="6453759" y="2886202"/>
            <a:ext cx="939799" cy="61912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1" y="456"/>
                </a:moveTo>
                <a:lnTo>
                  <a:pt x="17239" y="0"/>
                </a:lnTo>
                <a:lnTo>
                  <a:pt x="0" y="21586"/>
                </a:lnTo>
              </a:path>
            </a:pathLst>
          </a:custGeom>
          <a:noFill/>
          <a:ln w="25908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3" name="矩形"/>
          <p:cNvSpPr/>
          <p:nvPr/>
        </p:nvSpPr>
        <p:spPr>
          <a:xfrm>
            <a:off x="7581392" y="2794635"/>
            <a:ext cx="892555" cy="29019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4" name="曲线"/>
          <p:cNvSpPr/>
          <p:nvPr/>
        </p:nvSpPr>
        <p:spPr>
          <a:xfrm>
            <a:off x="4980685" y="3701542"/>
            <a:ext cx="2408554" cy="60579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5" y="465"/>
                </a:moveTo>
                <a:lnTo>
                  <a:pt x="19898" y="0"/>
                </a:lnTo>
                <a:lnTo>
                  <a:pt x="0" y="21595"/>
                </a:lnTo>
              </a:path>
            </a:pathLst>
          </a:custGeom>
          <a:noFill/>
          <a:ln w="25908" cap="flat" cmpd="sng">
            <a:solidFill>
              <a:srgbClr val="6E6E6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5" name="矩形"/>
          <p:cNvSpPr/>
          <p:nvPr/>
        </p:nvSpPr>
        <p:spPr>
          <a:xfrm>
            <a:off x="7576439" y="3615435"/>
            <a:ext cx="1196212" cy="28892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6" name="曲线"/>
          <p:cNvSpPr/>
          <p:nvPr/>
        </p:nvSpPr>
        <p:spPr>
          <a:xfrm>
            <a:off x="3178300" y="2242566"/>
            <a:ext cx="0" cy="2073910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38100" cap="flat" cmpd="sng">
            <a:solidFill>
              <a:srgbClr val="0046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7" name="矩形"/>
          <p:cNvSpPr/>
          <p:nvPr/>
        </p:nvSpPr>
        <p:spPr>
          <a:xfrm>
            <a:off x="1156716" y="3945636"/>
            <a:ext cx="1809114" cy="309244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3020" rIns="0" bIns="0" anchor="t" anchorCtr="0">
            <a:spAutoFit/>
          </a:bodyPr>
          <a:lstStyle/>
          <a:p>
            <a:pPr marL="87630" indent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三要素缺一不可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8" name="矩形"/>
          <p:cNvSpPr/>
          <p:nvPr/>
        </p:nvSpPr>
        <p:spPr>
          <a:xfrm>
            <a:off x="236625" y="2491994"/>
            <a:ext cx="2775584" cy="11360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905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消防安全标识的组成</a:t>
            </a: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1895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由几何形状、安全色和安全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6985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信息的图形组合而成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9" name="矩形"/>
          <p:cNvSpPr/>
          <p:nvPr/>
        </p:nvSpPr>
        <p:spPr>
          <a:xfrm>
            <a:off x="699008" y="350265"/>
            <a:ext cx="42926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一、消防安全标识的组成和种类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0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335288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1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2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3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4" name="矩形"/>
          <p:cNvSpPr/>
          <p:nvPr/>
        </p:nvSpPr>
        <p:spPr>
          <a:xfrm>
            <a:off x="9287256" y="1357884"/>
            <a:ext cx="1320165" cy="1433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114935" rIns="0" bIns="0" anchor="t" anchorCtr="0">
            <a:spAutoFit/>
          </a:bodyPr>
          <a:lstStyle/>
          <a:p>
            <a:pPr marL="110490" indent="0" algn="just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1.1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消防安全  标识的组  </a:t>
            </a:r>
            <a:r>
              <a:rPr lang="zh-CN" altLang="en-US" sz="2000" b="0" i="0" u="none" strike="noStrike" kern="1200" cap="none" spc="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2" name="标题 1"/>
          <p:cNvSpPr/>
          <p:nvPr>
            <p:ph type="title" idx="4294967295"/>
          </p:nvPr>
        </p:nvSpPr>
        <p:spPr>
          <a:xfrm>
            <a:off x="532765" y="177545"/>
            <a:ext cx="9735819" cy="457200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曲线"/>
          <p:cNvSpPr/>
          <p:nvPr/>
        </p:nvSpPr>
        <p:spPr>
          <a:xfrm>
            <a:off x="480822" y="1517142"/>
            <a:ext cx="0" cy="1766569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38100" cap="flat" cmpd="sng">
            <a:solidFill>
              <a:srgbClr val="00467E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1" name="矩形"/>
          <p:cNvSpPr/>
          <p:nvPr/>
        </p:nvSpPr>
        <p:spPr>
          <a:xfrm>
            <a:off x="699008" y="3031871"/>
            <a:ext cx="2178050" cy="335913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1115" rIns="0" bIns="0" anchor="t" anchorCtr="0">
            <a:spAutoFit/>
          </a:bodyPr>
          <a:lstStyle/>
          <a:p>
            <a:pPr marL="86360" indent="0" algn="l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色标组成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2" name="矩形"/>
          <p:cNvSpPr/>
          <p:nvPr/>
        </p:nvSpPr>
        <p:spPr>
          <a:xfrm>
            <a:off x="684071" y="1548511"/>
            <a:ext cx="4655819" cy="10490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667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-5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消防安全标识色标组成及含义</a:t>
            </a:r>
            <a:endParaRPr lang="en-US" altLang="zh-CN" sz="28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indent="0" algn="l">
              <a:lnSpc>
                <a:spcPct val="100000"/>
              </a:lnSpc>
              <a:spcBef>
                <a:spcPts val="2035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安全色和对比色与下表对应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graphicFrame>
        <p:nvGraphicFramePr>
          <p:cNvPr id="123" name="表格"/>
          <p:cNvGraphicFramePr>
            <a:graphicFrameLocks noGrp="1"/>
          </p:cNvGraphicFramePr>
          <p:nvPr/>
        </p:nvGraphicFramePr>
        <p:xfrm>
          <a:off x="353439" y="3702431"/>
          <a:ext cx="9097845" cy="2136876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705699"/>
                <a:gridCol w="1031709"/>
                <a:gridCol w="1842350"/>
                <a:gridCol w="1400136"/>
                <a:gridCol w="3117951"/>
              </a:tblGrid>
              <a:tr h="3860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i="0" u="none" strike="noStrike" kern="0" cap="none" spc="-5" baseline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几何形状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i="0" u="none" strike="noStrike" kern="0" cap="none" spc="-5" baseline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安全色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i="0" u="none" strike="noStrike" kern="0" cap="none" spc="-5" baseline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安全色的对比色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i="0" u="none" strike="noStrike" kern="0" cap="none" spc="-5" baseline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图形符号色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i="0" u="none" strike="noStrike" kern="0" cap="none" spc="-5" baseline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含义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</a:tr>
              <a:tr h="5925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正方形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红色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0" algn="ctr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白色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/>
                    <a:p>
                      <a:pPr marL="1270" indent="0" algn="ctr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白色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/>
                    <a:p>
                      <a:pPr marL="3810" indent="0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表示消防设施（如火灾报警装置</a:t>
                      </a:r>
                      <a:endParaRPr lang="en-US" altLang="zh-CN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  <a:p>
                      <a:pPr marL="63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10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和灭火设备）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4E7"/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正方形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AF50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绿色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白色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/>
                    <a:p>
                      <a:pPr marL="1270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白色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提示安全状况（紧急、疏散逃生）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3"/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带斜杠的图形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红色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白色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/>
                    <a:p>
                      <a:pPr marL="1270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黑色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4E7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表示禁止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4E7"/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等边三角形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FFC000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黄色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黑色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/>
                    <a:p>
                      <a:pPr marL="1270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黑色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3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0" algn="ctr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i="0" u="none" strike="noStrike" kern="0" cap="none" spc="-5" baseline="0">
                          <a:solidFill>
                            <a:srgbClr val="00467E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标识警告</a:t>
                      </a:r>
                      <a:endParaRPr lang="zh-CN" altLang="en-US" sz="1600" b="0" i="0" u="none" strike="noStrike" kern="0" cap="none" spc="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3"/>
                    </a:solidFill>
                  </a:tcPr>
                </a:tc>
              </a:tr>
            </a:tbl>
          </a:graphicData>
        </a:graphic>
      </p:graphicFrame>
      <p:sp>
        <p:nvSpPr>
          <p:cNvPr id="124" name="矩形"/>
          <p:cNvSpPr/>
          <p:nvPr/>
        </p:nvSpPr>
        <p:spPr>
          <a:xfrm>
            <a:off x="699008" y="350265"/>
            <a:ext cx="42926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一、消防安全标识的组成和种类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5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335288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6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7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8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9" name="曲线"/>
          <p:cNvSpPr/>
          <p:nvPr/>
        </p:nvSpPr>
        <p:spPr>
          <a:xfrm>
            <a:off x="9414256" y="1718056"/>
            <a:ext cx="380999" cy="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21600" y="0"/>
                </a:lnTo>
              </a:path>
            </a:pathLst>
          </a:custGeom>
          <a:noFill/>
          <a:ln w="12192" cap="flat" cmpd="sng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0" name="矩形"/>
          <p:cNvSpPr/>
          <p:nvPr/>
        </p:nvSpPr>
        <p:spPr>
          <a:xfrm>
            <a:off x="9287256" y="1437005"/>
            <a:ext cx="1320165" cy="16135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827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1.2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827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消防安全  标识色标  组成及含  </a:t>
            </a:r>
            <a:r>
              <a:rPr lang="zh-CN" altLang="en-US" sz="2000" b="0" i="0" u="none" strike="noStrike" kern="1200" cap="none" spc="5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义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1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2" name="标题 1"/>
          <p:cNvSpPr/>
          <p:nvPr>
            <p:ph type="title" idx="4294967295"/>
          </p:nvPr>
        </p:nvSpPr>
        <p:spPr>
          <a:xfrm>
            <a:off x="532765" y="177545"/>
            <a:ext cx="9735819" cy="457200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"/>
          <p:cNvSpPr/>
          <p:nvPr/>
        </p:nvSpPr>
        <p:spPr>
          <a:xfrm>
            <a:off x="491820" y="1768983"/>
            <a:ext cx="432434" cy="2844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0" i="0" u="none" strike="noStrike" kern="1200" cap="none" spc="0" baseline="0">
                <a:solidFill>
                  <a:srgbClr val="00467D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按  照  其  功  能  划  分</a:t>
            </a:r>
            <a:endParaRPr lang="zh-CN" altLang="en-US" sz="32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37" name="曲线"/>
          <p:cNvSpPr/>
          <p:nvPr/>
        </p:nvSpPr>
        <p:spPr>
          <a:xfrm>
            <a:off x="4939284" y="1386840"/>
            <a:ext cx="198119" cy="510730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600" y="21597"/>
                </a:lnTo>
                <a:lnTo>
                  <a:pt x="21600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solidFill>
            <a:srgbClr val="BEBEB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8" name="曲线"/>
          <p:cNvSpPr/>
          <p:nvPr/>
        </p:nvSpPr>
        <p:spPr>
          <a:xfrm>
            <a:off x="4928615" y="2263140"/>
            <a:ext cx="228600" cy="23050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800" y="0"/>
                </a:moveTo>
                <a:lnTo>
                  <a:pt x="6595" y="846"/>
                </a:lnTo>
                <a:lnTo>
                  <a:pt x="3162" y="3159"/>
                </a:lnTo>
                <a:lnTo>
                  <a:pt x="847" y="6586"/>
                </a:lnTo>
                <a:lnTo>
                  <a:pt x="0" y="10782"/>
                </a:lnTo>
                <a:lnTo>
                  <a:pt x="847" y="14976"/>
                </a:lnTo>
                <a:lnTo>
                  <a:pt x="3162" y="18403"/>
                </a:lnTo>
                <a:lnTo>
                  <a:pt x="6595" y="20716"/>
                </a:lnTo>
                <a:lnTo>
                  <a:pt x="10800" y="21563"/>
                </a:lnTo>
                <a:lnTo>
                  <a:pt x="15002" y="20716"/>
                </a:lnTo>
                <a:lnTo>
                  <a:pt x="18436" y="18403"/>
                </a:lnTo>
                <a:lnTo>
                  <a:pt x="20750" y="14976"/>
                </a:lnTo>
                <a:lnTo>
                  <a:pt x="21600" y="10782"/>
                </a:lnTo>
                <a:lnTo>
                  <a:pt x="20750" y="6586"/>
                </a:lnTo>
                <a:lnTo>
                  <a:pt x="18436" y="3159"/>
                </a:lnTo>
                <a:lnTo>
                  <a:pt x="15002" y="846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39" name="曲线"/>
          <p:cNvSpPr/>
          <p:nvPr/>
        </p:nvSpPr>
        <p:spPr>
          <a:xfrm>
            <a:off x="4928615" y="2263140"/>
            <a:ext cx="228600" cy="23050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82"/>
                </a:moveTo>
                <a:lnTo>
                  <a:pt x="847" y="6586"/>
                </a:lnTo>
                <a:lnTo>
                  <a:pt x="3162" y="3159"/>
                </a:lnTo>
                <a:lnTo>
                  <a:pt x="6595" y="846"/>
                </a:lnTo>
                <a:lnTo>
                  <a:pt x="10800" y="0"/>
                </a:lnTo>
                <a:lnTo>
                  <a:pt x="15002" y="846"/>
                </a:lnTo>
                <a:lnTo>
                  <a:pt x="18436" y="3159"/>
                </a:lnTo>
                <a:lnTo>
                  <a:pt x="20750" y="6586"/>
                </a:lnTo>
                <a:lnTo>
                  <a:pt x="21600" y="10782"/>
                </a:lnTo>
                <a:lnTo>
                  <a:pt x="20750" y="14976"/>
                </a:lnTo>
                <a:lnTo>
                  <a:pt x="18436" y="18403"/>
                </a:lnTo>
                <a:lnTo>
                  <a:pt x="15002" y="20716"/>
                </a:lnTo>
                <a:lnTo>
                  <a:pt x="10800" y="21563"/>
                </a:lnTo>
                <a:lnTo>
                  <a:pt x="6595" y="20716"/>
                </a:lnTo>
                <a:lnTo>
                  <a:pt x="3162" y="18403"/>
                </a:lnTo>
                <a:lnTo>
                  <a:pt x="847" y="14976"/>
                </a:lnTo>
                <a:lnTo>
                  <a:pt x="0" y="10782"/>
                </a:lnTo>
                <a:close/>
              </a:path>
            </a:pathLst>
          </a:custGeom>
          <a:noFill/>
          <a:ln w="12192" cap="flat" cmpd="sng">
            <a:solidFill>
              <a:srgbClr val="D9D9D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40" name="曲线"/>
          <p:cNvSpPr/>
          <p:nvPr/>
        </p:nvSpPr>
        <p:spPr>
          <a:xfrm>
            <a:off x="4995670" y="2330196"/>
            <a:ext cx="93345" cy="9779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754" y="0"/>
                </a:moveTo>
                <a:lnTo>
                  <a:pt x="6570" y="845"/>
                </a:lnTo>
                <a:lnTo>
                  <a:pt x="3150" y="3155"/>
                </a:lnTo>
                <a:lnTo>
                  <a:pt x="844" y="6579"/>
                </a:lnTo>
                <a:lnTo>
                  <a:pt x="0" y="10771"/>
                </a:lnTo>
                <a:lnTo>
                  <a:pt x="844" y="14964"/>
                </a:lnTo>
                <a:lnTo>
                  <a:pt x="3150" y="18387"/>
                </a:lnTo>
                <a:lnTo>
                  <a:pt x="6570" y="20696"/>
                </a:lnTo>
                <a:lnTo>
                  <a:pt x="10754" y="21544"/>
                </a:lnTo>
                <a:lnTo>
                  <a:pt x="14939" y="20696"/>
                </a:lnTo>
                <a:lnTo>
                  <a:pt x="18359" y="18387"/>
                </a:lnTo>
                <a:lnTo>
                  <a:pt x="20665" y="14964"/>
                </a:lnTo>
                <a:lnTo>
                  <a:pt x="21511" y="10771"/>
                </a:lnTo>
                <a:lnTo>
                  <a:pt x="20665" y="6579"/>
                </a:lnTo>
                <a:lnTo>
                  <a:pt x="18359" y="3155"/>
                </a:lnTo>
                <a:lnTo>
                  <a:pt x="14939" y="845"/>
                </a:lnTo>
                <a:lnTo>
                  <a:pt x="10754" y="0"/>
                </a:lnTo>
                <a:close/>
              </a:path>
            </a:pathLst>
          </a:custGeom>
          <a:solidFill>
            <a:srgbClr val="0046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41" name="曲线"/>
          <p:cNvSpPr/>
          <p:nvPr/>
        </p:nvSpPr>
        <p:spPr>
          <a:xfrm>
            <a:off x="4924044" y="3218688"/>
            <a:ext cx="228600" cy="230503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800" y="0"/>
                </a:moveTo>
                <a:lnTo>
                  <a:pt x="6595" y="847"/>
                </a:lnTo>
                <a:lnTo>
                  <a:pt x="3162" y="3159"/>
                </a:lnTo>
                <a:lnTo>
                  <a:pt x="847" y="6587"/>
                </a:lnTo>
                <a:lnTo>
                  <a:pt x="0" y="10782"/>
                </a:lnTo>
                <a:lnTo>
                  <a:pt x="847" y="14977"/>
                </a:lnTo>
                <a:lnTo>
                  <a:pt x="3162" y="18403"/>
                </a:lnTo>
                <a:lnTo>
                  <a:pt x="6595" y="20715"/>
                </a:lnTo>
                <a:lnTo>
                  <a:pt x="10800" y="21563"/>
                </a:lnTo>
                <a:lnTo>
                  <a:pt x="15002" y="20715"/>
                </a:lnTo>
                <a:lnTo>
                  <a:pt x="18436" y="18403"/>
                </a:lnTo>
                <a:lnTo>
                  <a:pt x="20750" y="14977"/>
                </a:lnTo>
                <a:lnTo>
                  <a:pt x="21600" y="10782"/>
                </a:lnTo>
                <a:lnTo>
                  <a:pt x="20750" y="6587"/>
                </a:lnTo>
                <a:lnTo>
                  <a:pt x="18436" y="3159"/>
                </a:lnTo>
                <a:lnTo>
                  <a:pt x="15002" y="847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42" name="曲线"/>
          <p:cNvSpPr/>
          <p:nvPr/>
        </p:nvSpPr>
        <p:spPr>
          <a:xfrm>
            <a:off x="4924044" y="3218688"/>
            <a:ext cx="228600" cy="230503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82"/>
                </a:moveTo>
                <a:lnTo>
                  <a:pt x="847" y="6587"/>
                </a:lnTo>
                <a:lnTo>
                  <a:pt x="3162" y="3159"/>
                </a:lnTo>
                <a:lnTo>
                  <a:pt x="6595" y="847"/>
                </a:lnTo>
                <a:lnTo>
                  <a:pt x="10800" y="0"/>
                </a:lnTo>
                <a:lnTo>
                  <a:pt x="15002" y="847"/>
                </a:lnTo>
                <a:lnTo>
                  <a:pt x="18436" y="3159"/>
                </a:lnTo>
                <a:lnTo>
                  <a:pt x="20750" y="6587"/>
                </a:lnTo>
                <a:lnTo>
                  <a:pt x="21600" y="10782"/>
                </a:lnTo>
                <a:lnTo>
                  <a:pt x="20750" y="14977"/>
                </a:lnTo>
                <a:lnTo>
                  <a:pt x="18436" y="18403"/>
                </a:lnTo>
                <a:lnTo>
                  <a:pt x="15002" y="20715"/>
                </a:lnTo>
                <a:lnTo>
                  <a:pt x="10800" y="21563"/>
                </a:lnTo>
                <a:lnTo>
                  <a:pt x="6595" y="20715"/>
                </a:lnTo>
                <a:lnTo>
                  <a:pt x="3162" y="18403"/>
                </a:lnTo>
                <a:lnTo>
                  <a:pt x="847" y="14977"/>
                </a:lnTo>
                <a:lnTo>
                  <a:pt x="0" y="10782"/>
                </a:lnTo>
                <a:close/>
              </a:path>
            </a:pathLst>
          </a:custGeom>
          <a:noFill/>
          <a:ln w="12192" cap="flat" cmpd="sng">
            <a:solidFill>
              <a:srgbClr val="D9D9D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43" name="曲线"/>
          <p:cNvSpPr/>
          <p:nvPr/>
        </p:nvSpPr>
        <p:spPr>
          <a:xfrm>
            <a:off x="4924044" y="4114800"/>
            <a:ext cx="228600" cy="230503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800" y="0"/>
                </a:moveTo>
                <a:lnTo>
                  <a:pt x="6595" y="847"/>
                </a:lnTo>
                <a:lnTo>
                  <a:pt x="3162" y="3159"/>
                </a:lnTo>
                <a:lnTo>
                  <a:pt x="847" y="6587"/>
                </a:lnTo>
                <a:lnTo>
                  <a:pt x="0" y="10782"/>
                </a:lnTo>
                <a:lnTo>
                  <a:pt x="847" y="14977"/>
                </a:lnTo>
                <a:lnTo>
                  <a:pt x="3162" y="18403"/>
                </a:lnTo>
                <a:lnTo>
                  <a:pt x="6595" y="20715"/>
                </a:lnTo>
                <a:lnTo>
                  <a:pt x="10800" y="21564"/>
                </a:lnTo>
                <a:lnTo>
                  <a:pt x="15002" y="20715"/>
                </a:lnTo>
                <a:lnTo>
                  <a:pt x="18436" y="18403"/>
                </a:lnTo>
                <a:lnTo>
                  <a:pt x="20750" y="14977"/>
                </a:lnTo>
                <a:lnTo>
                  <a:pt x="21600" y="10782"/>
                </a:lnTo>
                <a:lnTo>
                  <a:pt x="20750" y="6587"/>
                </a:lnTo>
                <a:lnTo>
                  <a:pt x="18436" y="3159"/>
                </a:lnTo>
                <a:lnTo>
                  <a:pt x="15002" y="847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44" name="曲线"/>
          <p:cNvSpPr/>
          <p:nvPr/>
        </p:nvSpPr>
        <p:spPr>
          <a:xfrm>
            <a:off x="4924044" y="4114800"/>
            <a:ext cx="228600" cy="230503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82"/>
                </a:moveTo>
                <a:lnTo>
                  <a:pt x="847" y="6587"/>
                </a:lnTo>
                <a:lnTo>
                  <a:pt x="3162" y="3159"/>
                </a:lnTo>
                <a:lnTo>
                  <a:pt x="6595" y="847"/>
                </a:lnTo>
                <a:lnTo>
                  <a:pt x="10800" y="0"/>
                </a:lnTo>
                <a:lnTo>
                  <a:pt x="15002" y="847"/>
                </a:lnTo>
                <a:lnTo>
                  <a:pt x="18436" y="3159"/>
                </a:lnTo>
                <a:lnTo>
                  <a:pt x="20750" y="6587"/>
                </a:lnTo>
                <a:lnTo>
                  <a:pt x="21600" y="10782"/>
                </a:lnTo>
                <a:lnTo>
                  <a:pt x="20750" y="14977"/>
                </a:lnTo>
                <a:lnTo>
                  <a:pt x="18436" y="18403"/>
                </a:lnTo>
                <a:lnTo>
                  <a:pt x="15002" y="20715"/>
                </a:lnTo>
                <a:lnTo>
                  <a:pt x="10800" y="21564"/>
                </a:lnTo>
                <a:lnTo>
                  <a:pt x="6595" y="20715"/>
                </a:lnTo>
                <a:lnTo>
                  <a:pt x="3162" y="18403"/>
                </a:lnTo>
                <a:lnTo>
                  <a:pt x="847" y="14977"/>
                </a:lnTo>
                <a:lnTo>
                  <a:pt x="0" y="10782"/>
                </a:lnTo>
                <a:close/>
              </a:path>
            </a:pathLst>
          </a:custGeom>
          <a:noFill/>
          <a:ln w="12192" cap="flat" cmpd="sng">
            <a:solidFill>
              <a:srgbClr val="D9D9D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45" name="曲线"/>
          <p:cNvSpPr/>
          <p:nvPr/>
        </p:nvSpPr>
        <p:spPr>
          <a:xfrm>
            <a:off x="4925567" y="5042916"/>
            <a:ext cx="228600" cy="230502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800" y="0"/>
                </a:moveTo>
                <a:lnTo>
                  <a:pt x="6595" y="846"/>
                </a:lnTo>
                <a:lnTo>
                  <a:pt x="3162" y="3158"/>
                </a:lnTo>
                <a:lnTo>
                  <a:pt x="847" y="6586"/>
                </a:lnTo>
                <a:lnTo>
                  <a:pt x="0" y="10781"/>
                </a:lnTo>
                <a:lnTo>
                  <a:pt x="847" y="14976"/>
                </a:lnTo>
                <a:lnTo>
                  <a:pt x="3162" y="18403"/>
                </a:lnTo>
                <a:lnTo>
                  <a:pt x="6595" y="20715"/>
                </a:lnTo>
                <a:lnTo>
                  <a:pt x="10800" y="21563"/>
                </a:lnTo>
                <a:lnTo>
                  <a:pt x="15002" y="20715"/>
                </a:lnTo>
                <a:lnTo>
                  <a:pt x="18436" y="18403"/>
                </a:lnTo>
                <a:lnTo>
                  <a:pt x="20750" y="14976"/>
                </a:lnTo>
                <a:lnTo>
                  <a:pt x="21600" y="10781"/>
                </a:lnTo>
                <a:lnTo>
                  <a:pt x="20750" y="6586"/>
                </a:lnTo>
                <a:lnTo>
                  <a:pt x="18436" y="3158"/>
                </a:lnTo>
                <a:lnTo>
                  <a:pt x="15002" y="846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46" name="曲线"/>
          <p:cNvSpPr/>
          <p:nvPr/>
        </p:nvSpPr>
        <p:spPr>
          <a:xfrm>
            <a:off x="4925567" y="5042916"/>
            <a:ext cx="228600" cy="230502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0781"/>
                </a:moveTo>
                <a:lnTo>
                  <a:pt x="847" y="6586"/>
                </a:lnTo>
                <a:lnTo>
                  <a:pt x="3162" y="3158"/>
                </a:lnTo>
                <a:lnTo>
                  <a:pt x="6595" y="846"/>
                </a:lnTo>
                <a:lnTo>
                  <a:pt x="10800" y="0"/>
                </a:lnTo>
                <a:lnTo>
                  <a:pt x="15002" y="846"/>
                </a:lnTo>
                <a:lnTo>
                  <a:pt x="18436" y="3158"/>
                </a:lnTo>
                <a:lnTo>
                  <a:pt x="20750" y="6586"/>
                </a:lnTo>
                <a:lnTo>
                  <a:pt x="21600" y="10781"/>
                </a:lnTo>
                <a:lnTo>
                  <a:pt x="20750" y="14976"/>
                </a:lnTo>
                <a:lnTo>
                  <a:pt x="18436" y="18403"/>
                </a:lnTo>
                <a:lnTo>
                  <a:pt x="15002" y="20715"/>
                </a:lnTo>
                <a:lnTo>
                  <a:pt x="10800" y="21563"/>
                </a:lnTo>
                <a:lnTo>
                  <a:pt x="6595" y="20715"/>
                </a:lnTo>
                <a:lnTo>
                  <a:pt x="3162" y="18403"/>
                </a:lnTo>
                <a:lnTo>
                  <a:pt x="847" y="14976"/>
                </a:lnTo>
                <a:lnTo>
                  <a:pt x="0" y="10781"/>
                </a:lnTo>
                <a:close/>
              </a:path>
            </a:pathLst>
          </a:custGeom>
          <a:noFill/>
          <a:ln w="12192" cap="flat" cmpd="sng">
            <a:solidFill>
              <a:srgbClr val="D9D9D9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47" name="矩形"/>
          <p:cNvSpPr/>
          <p:nvPr/>
        </p:nvSpPr>
        <p:spPr>
          <a:xfrm>
            <a:off x="5757669" y="2078736"/>
            <a:ext cx="2810253" cy="762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48" name="矩形"/>
          <p:cNvSpPr/>
          <p:nvPr/>
        </p:nvSpPr>
        <p:spPr>
          <a:xfrm>
            <a:off x="6522211" y="2214626"/>
            <a:ext cx="1244598" cy="3606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警告标志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9" name="矩形"/>
          <p:cNvSpPr/>
          <p:nvPr/>
        </p:nvSpPr>
        <p:spPr>
          <a:xfrm>
            <a:off x="1537716" y="3976115"/>
            <a:ext cx="2811780" cy="7635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0" name="矩形"/>
          <p:cNvSpPr/>
          <p:nvPr/>
        </p:nvSpPr>
        <p:spPr>
          <a:xfrm>
            <a:off x="1997201" y="4113529"/>
            <a:ext cx="1854200" cy="3606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28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灭火设备标志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1" name="矩形"/>
          <p:cNvSpPr/>
          <p:nvPr/>
        </p:nvSpPr>
        <p:spPr>
          <a:xfrm>
            <a:off x="1537716" y="4847844"/>
            <a:ext cx="2811780" cy="76352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2" name="矩形"/>
          <p:cNvSpPr/>
          <p:nvPr/>
        </p:nvSpPr>
        <p:spPr>
          <a:xfrm>
            <a:off x="2302001" y="4985258"/>
            <a:ext cx="1244600" cy="3606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28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禁止标志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3" name="矩形"/>
          <p:cNvSpPr/>
          <p:nvPr/>
        </p:nvSpPr>
        <p:spPr>
          <a:xfrm>
            <a:off x="5722620" y="3962400"/>
            <a:ext cx="2811779" cy="76352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4" name="矩形"/>
          <p:cNvSpPr/>
          <p:nvPr/>
        </p:nvSpPr>
        <p:spPr>
          <a:xfrm>
            <a:off x="5747003" y="3014472"/>
            <a:ext cx="2811779" cy="76352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5" name="矩形"/>
          <p:cNvSpPr/>
          <p:nvPr/>
        </p:nvSpPr>
        <p:spPr>
          <a:xfrm>
            <a:off x="6183247" y="3151632"/>
            <a:ext cx="1878963" cy="131508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2413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方向辅助标志</a:t>
            </a: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2700" indent="0" algn="l">
              <a:lnSpc>
                <a:spcPts val="2835"/>
              </a:lnSpc>
              <a:spcBef>
                <a:spcPts val="182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文字辅助标志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6" name="矩形"/>
          <p:cNvSpPr/>
          <p:nvPr/>
        </p:nvSpPr>
        <p:spPr>
          <a:xfrm>
            <a:off x="1537716" y="2074163"/>
            <a:ext cx="2811780" cy="76352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7" name="矩形"/>
          <p:cNvSpPr/>
          <p:nvPr/>
        </p:nvSpPr>
        <p:spPr>
          <a:xfrm>
            <a:off x="1997201" y="2211324"/>
            <a:ext cx="1854200" cy="3606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火灾报警标志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8" name="矩形"/>
          <p:cNvSpPr/>
          <p:nvPr/>
        </p:nvSpPr>
        <p:spPr>
          <a:xfrm>
            <a:off x="1537716" y="3014472"/>
            <a:ext cx="2811780" cy="76352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9" name="矩形"/>
          <p:cNvSpPr/>
          <p:nvPr/>
        </p:nvSpPr>
        <p:spPr>
          <a:xfrm>
            <a:off x="1997201" y="3151632"/>
            <a:ext cx="1854200" cy="3606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ts val="28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紧急疏散标志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0" name="曲线"/>
          <p:cNvSpPr/>
          <p:nvPr/>
        </p:nvSpPr>
        <p:spPr>
          <a:xfrm>
            <a:off x="5763767" y="4861560"/>
            <a:ext cx="914400" cy="129413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0791" y="3410"/>
                </a:moveTo>
                <a:lnTo>
                  <a:pt x="604" y="3410"/>
                </a:lnTo>
                <a:lnTo>
                  <a:pt x="340" y="3458"/>
                </a:lnTo>
                <a:lnTo>
                  <a:pt x="151" y="3587"/>
                </a:lnTo>
                <a:lnTo>
                  <a:pt x="37" y="3770"/>
                </a:lnTo>
                <a:lnTo>
                  <a:pt x="0" y="3977"/>
                </a:lnTo>
                <a:lnTo>
                  <a:pt x="0" y="21026"/>
                </a:lnTo>
                <a:lnTo>
                  <a:pt x="37" y="21236"/>
                </a:lnTo>
                <a:lnTo>
                  <a:pt x="151" y="21417"/>
                </a:lnTo>
                <a:lnTo>
                  <a:pt x="340" y="21546"/>
                </a:lnTo>
                <a:lnTo>
                  <a:pt x="604" y="21595"/>
                </a:lnTo>
                <a:lnTo>
                  <a:pt x="20791" y="21595"/>
                </a:lnTo>
                <a:lnTo>
                  <a:pt x="21088" y="21546"/>
                </a:lnTo>
                <a:lnTo>
                  <a:pt x="21347" y="21417"/>
                </a:lnTo>
                <a:lnTo>
                  <a:pt x="21529" y="21236"/>
                </a:lnTo>
                <a:lnTo>
                  <a:pt x="21600" y="21026"/>
                </a:lnTo>
                <a:lnTo>
                  <a:pt x="21600" y="20459"/>
                </a:lnTo>
                <a:lnTo>
                  <a:pt x="1614" y="20459"/>
                </a:lnTo>
                <a:lnTo>
                  <a:pt x="1614" y="4688"/>
                </a:lnTo>
                <a:lnTo>
                  <a:pt x="21600" y="4688"/>
                </a:lnTo>
                <a:lnTo>
                  <a:pt x="21600" y="3977"/>
                </a:lnTo>
                <a:lnTo>
                  <a:pt x="21529" y="3770"/>
                </a:lnTo>
                <a:lnTo>
                  <a:pt x="21347" y="3587"/>
                </a:lnTo>
                <a:lnTo>
                  <a:pt x="21088" y="3458"/>
                </a:lnTo>
                <a:lnTo>
                  <a:pt x="20791" y="3410"/>
                </a:lnTo>
                <a:lnTo>
                  <a:pt x="20791" y="3410"/>
                </a:lnTo>
                <a:close/>
                <a:moveTo>
                  <a:pt x="16554" y="18042"/>
                </a:moveTo>
                <a:lnTo>
                  <a:pt x="16657" y="18294"/>
                </a:lnTo>
                <a:lnTo>
                  <a:pt x="16798" y="18893"/>
                </a:lnTo>
                <a:lnTo>
                  <a:pt x="16726" y="19608"/>
                </a:lnTo>
                <a:lnTo>
                  <a:pt x="16190" y="20207"/>
                </a:lnTo>
                <a:lnTo>
                  <a:pt x="14937" y="20459"/>
                </a:lnTo>
                <a:lnTo>
                  <a:pt x="21600" y="20459"/>
                </a:lnTo>
                <a:lnTo>
                  <a:pt x="21600" y="18143"/>
                </a:lnTo>
                <a:lnTo>
                  <a:pt x="17443" y="18143"/>
                </a:lnTo>
                <a:lnTo>
                  <a:pt x="16808" y="18085"/>
                </a:lnTo>
                <a:lnTo>
                  <a:pt x="16554" y="18042"/>
                </a:lnTo>
                <a:lnTo>
                  <a:pt x="16554" y="18042"/>
                </a:lnTo>
                <a:close/>
                <a:moveTo>
                  <a:pt x="21600" y="4688"/>
                </a:moveTo>
                <a:lnTo>
                  <a:pt x="19984" y="4688"/>
                </a:lnTo>
                <a:lnTo>
                  <a:pt x="19984" y="16480"/>
                </a:lnTo>
                <a:lnTo>
                  <a:pt x="19731" y="17386"/>
                </a:lnTo>
                <a:lnTo>
                  <a:pt x="19096" y="17895"/>
                </a:lnTo>
                <a:lnTo>
                  <a:pt x="18268" y="18114"/>
                </a:lnTo>
                <a:lnTo>
                  <a:pt x="17443" y="18143"/>
                </a:lnTo>
                <a:lnTo>
                  <a:pt x="21600" y="18143"/>
                </a:lnTo>
                <a:lnTo>
                  <a:pt x="21600" y="4688"/>
                </a:lnTo>
                <a:lnTo>
                  <a:pt x="21600" y="4688"/>
                </a:lnTo>
                <a:close/>
                <a:moveTo>
                  <a:pt x="3933" y="15429"/>
                </a:moveTo>
                <a:lnTo>
                  <a:pt x="3631" y="15486"/>
                </a:lnTo>
                <a:lnTo>
                  <a:pt x="3487" y="15595"/>
                </a:lnTo>
                <a:lnTo>
                  <a:pt x="3381" y="15716"/>
                </a:lnTo>
                <a:lnTo>
                  <a:pt x="3349" y="15866"/>
                </a:lnTo>
                <a:lnTo>
                  <a:pt x="3430" y="16054"/>
                </a:lnTo>
                <a:lnTo>
                  <a:pt x="4237" y="17758"/>
                </a:lnTo>
                <a:lnTo>
                  <a:pt x="4845" y="18042"/>
                </a:lnTo>
                <a:lnTo>
                  <a:pt x="5248" y="18042"/>
                </a:lnTo>
                <a:lnTo>
                  <a:pt x="5451" y="17900"/>
                </a:lnTo>
                <a:lnTo>
                  <a:pt x="6762" y="16623"/>
                </a:lnTo>
                <a:lnTo>
                  <a:pt x="5044" y="16623"/>
                </a:lnTo>
                <a:lnTo>
                  <a:pt x="4644" y="15769"/>
                </a:lnTo>
                <a:lnTo>
                  <a:pt x="4456" y="15585"/>
                </a:lnTo>
                <a:lnTo>
                  <a:pt x="4213" y="15468"/>
                </a:lnTo>
                <a:lnTo>
                  <a:pt x="3933" y="15429"/>
                </a:lnTo>
                <a:lnTo>
                  <a:pt x="3933" y="15429"/>
                </a:lnTo>
                <a:close/>
                <a:moveTo>
                  <a:pt x="17361" y="15769"/>
                </a:moveTo>
                <a:lnTo>
                  <a:pt x="9891" y="15769"/>
                </a:lnTo>
                <a:lnTo>
                  <a:pt x="9595" y="15818"/>
                </a:lnTo>
                <a:lnTo>
                  <a:pt x="9335" y="15948"/>
                </a:lnTo>
                <a:lnTo>
                  <a:pt x="9152" y="16129"/>
                </a:lnTo>
                <a:lnTo>
                  <a:pt x="9084" y="16338"/>
                </a:lnTo>
                <a:lnTo>
                  <a:pt x="9152" y="16547"/>
                </a:lnTo>
                <a:lnTo>
                  <a:pt x="9335" y="16728"/>
                </a:lnTo>
                <a:lnTo>
                  <a:pt x="9595" y="16857"/>
                </a:lnTo>
                <a:lnTo>
                  <a:pt x="9891" y="16907"/>
                </a:lnTo>
                <a:lnTo>
                  <a:pt x="17361" y="16907"/>
                </a:lnTo>
                <a:lnTo>
                  <a:pt x="17656" y="16857"/>
                </a:lnTo>
                <a:lnTo>
                  <a:pt x="17914" y="16728"/>
                </a:lnTo>
                <a:lnTo>
                  <a:pt x="18097" y="16547"/>
                </a:lnTo>
                <a:lnTo>
                  <a:pt x="18168" y="16338"/>
                </a:lnTo>
                <a:lnTo>
                  <a:pt x="18097" y="16129"/>
                </a:lnTo>
                <a:lnTo>
                  <a:pt x="17914" y="15948"/>
                </a:lnTo>
                <a:lnTo>
                  <a:pt x="17656" y="15818"/>
                </a:lnTo>
                <a:lnTo>
                  <a:pt x="17361" y="15769"/>
                </a:lnTo>
                <a:lnTo>
                  <a:pt x="17361" y="15769"/>
                </a:lnTo>
                <a:close/>
                <a:moveTo>
                  <a:pt x="7494" y="14545"/>
                </a:moveTo>
                <a:lnTo>
                  <a:pt x="7250" y="14612"/>
                </a:lnTo>
                <a:lnTo>
                  <a:pt x="7063" y="14775"/>
                </a:lnTo>
                <a:lnTo>
                  <a:pt x="5044" y="16623"/>
                </a:lnTo>
                <a:lnTo>
                  <a:pt x="6762" y="16623"/>
                </a:lnTo>
                <a:lnTo>
                  <a:pt x="8074" y="15343"/>
                </a:lnTo>
                <a:lnTo>
                  <a:pt x="8189" y="15133"/>
                </a:lnTo>
                <a:lnTo>
                  <a:pt x="8225" y="14935"/>
                </a:lnTo>
                <a:lnTo>
                  <a:pt x="8189" y="14764"/>
                </a:lnTo>
                <a:lnTo>
                  <a:pt x="8074" y="14632"/>
                </a:lnTo>
                <a:lnTo>
                  <a:pt x="7775" y="14556"/>
                </a:lnTo>
                <a:lnTo>
                  <a:pt x="7494" y="14545"/>
                </a:lnTo>
                <a:lnTo>
                  <a:pt x="7494" y="14545"/>
                </a:lnTo>
                <a:close/>
                <a:moveTo>
                  <a:pt x="3933" y="11310"/>
                </a:moveTo>
                <a:lnTo>
                  <a:pt x="3631" y="11366"/>
                </a:lnTo>
                <a:lnTo>
                  <a:pt x="3487" y="11493"/>
                </a:lnTo>
                <a:lnTo>
                  <a:pt x="3381" y="11650"/>
                </a:lnTo>
                <a:lnTo>
                  <a:pt x="3349" y="11805"/>
                </a:lnTo>
                <a:lnTo>
                  <a:pt x="3430" y="11933"/>
                </a:lnTo>
                <a:lnTo>
                  <a:pt x="4237" y="13638"/>
                </a:lnTo>
                <a:lnTo>
                  <a:pt x="4390" y="13742"/>
                </a:lnTo>
                <a:lnTo>
                  <a:pt x="4540" y="13833"/>
                </a:lnTo>
                <a:lnTo>
                  <a:pt x="4692" y="13899"/>
                </a:lnTo>
                <a:lnTo>
                  <a:pt x="4845" y="13922"/>
                </a:lnTo>
                <a:lnTo>
                  <a:pt x="5451" y="13922"/>
                </a:lnTo>
                <a:lnTo>
                  <a:pt x="5451" y="13781"/>
                </a:lnTo>
                <a:lnTo>
                  <a:pt x="6762" y="12501"/>
                </a:lnTo>
                <a:lnTo>
                  <a:pt x="5044" y="12501"/>
                </a:lnTo>
                <a:lnTo>
                  <a:pt x="4642" y="11650"/>
                </a:lnTo>
                <a:lnTo>
                  <a:pt x="4456" y="11466"/>
                </a:lnTo>
                <a:lnTo>
                  <a:pt x="4213" y="11347"/>
                </a:lnTo>
                <a:lnTo>
                  <a:pt x="3933" y="11310"/>
                </a:lnTo>
                <a:lnTo>
                  <a:pt x="3933" y="11310"/>
                </a:lnTo>
                <a:close/>
                <a:moveTo>
                  <a:pt x="17361" y="11650"/>
                </a:moveTo>
                <a:lnTo>
                  <a:pt x="9891" y="11650"/>
                </a:lnTo>
                <a:lnTo>
                  <a:pt x="9595" y="11698"/>
                </a:lnTo>
                <a:lnTo>
                  <a:pt x="9335" y="11827"/>
                </a:lnTo>
                <a:lnTo>
                  <a:pt x="9152" y="12009"/>
                </a:lnTo>
                <a:lnTo>
                  <a:pt x="9084" y="12217"/>
                </a:lnTo>
                <a:lnTo>
                  <a:pt x="9152" y="12426"/>
                </a:lnTo>
                <a:lnTo>
                  <a:pt x="9335" y="12609"/>
                </a:lnTo>
                <a:lnTo>
                  <a:pt x="9595" y="12737"/>
                </a:lnTo>
                <a:lnTo>
                  <a:pt x="9891" y="12786"/>
                </a:lnTo>
                <a:lnTo>
                  <a:pt x="17361" y="12786"/>
                </a:lnTo>
                <a:lnTo>
                  <a:pt x="17656" y="12737"/>
                </a:lnTo>
                <a:lnTo>
                  <a:pt x="17914" y="12609"/>
                </a:lnTo>
                <a:lnTo>
                  <a:pt x="18097" y="12426"/>
                </a:lnTo>
                <a:lnTo>
                  <a:pt x="18168" y="12217"/>
                </a:lnTo>
                <a:lnTo>
                  <a:pt x="18097" y="12009"/>
                </a:lnTo>
                <a:lnTo>
                  <a:pt x="17914" y="11827"/>
                </a:lnTo>
                <a:lnTo>
                  <a:pt x="17656" y="11698"/>
                </a:lnTo>
                <a:lnTo>
                  <a:pt x="17361" y="11650"/>
                </a:lnTo>
                <a:lnTo>
                  <a:pt x="17361" y="11650"/>
                </a:lnTo>
                <a:close/>
                <a:moveTo>
                  <a:pt x="7494" y="10494"/>
                </a:moveTo>
                <a:lnTo>
                  <a:pt x="7250" y="10554"/>
                </a:lnTo>
                <a:lnTo>
                  <a:pt x="7063" y="10655"/>
                </a:lnTo>
                <a:lnTo>
                  <a:pt x="5044" y="12501"/>
                </a:lnTo>
                <a:lnTo>
                  <a:pt x="6762" y="12501"/>
                </a:lnTo>
                <a:lnTo>
                  <a:pt x="8074" y="11224"/>
                </a:lnTo>
                <a:lnTo>
                  <a:pt x="8189" y="11095"/>
                </a:lnTo>
                <a:lnTo>
                  <a:pt x="8225" y="10938"/>
                </a:lnTo>
                <a:lnTo>
                  <a:pt x="8189" y="10783"/>
                </a:lnTo>
                <a:lnTo>
                  <a:pt x="8074" y="10655"/>
                </a:lnTo>
                <a:lnTo>
                  <a:pt x="7775" y="10514"/>
                </a:lnTo>
                <a:lnTo>
                  <a:pt x="7494" y="10494"/>
                </a:lnTo>
                <a:lnTo>
                  <a:pt x="7494" y="10494"/>
                </a:lnTo>
                <a:close/>
                <a:moveTo>
                  <a:pt x="3631" y="7245"/>
                </a:moveTo>
                <a:lnTo>
                  <a:pt x="3487" y="7372"/>
                </a:lnTo>
                <a:lnTo>
                  <a:pt x="3381" y="7528"/>
                </a:lnTo>
                <a:lnTo>
                  <a:pt x="3349" y="7684"/>
                </a:lnTo>
                <a:lnTo>
                  <a:pt x="3430" y="7812"/>
                </a:lnTo>
                <a:lnTo>
                  <a:pt x="4237" y="9519"/>
                </a:lnTo>
                <a:lnTo>
                  <a:pt x="4390" y="9623"/>
                </a:lnTo>
                <a:lnTo>
                  <a:pt x="4540" y="9713"/>
                </a:lnTo>
                <a:lnTo>
                  <a:pt x="4692" y="9778"/>
                </a:lnTo>
                <a:lnTo>
                  <a:pt x="4845" y="9803"/>
                </a:lnTo>
                <a:lnTo>
                  <a:pt x="4845" y="9945"/>
                </a:lnTo>
                <a:lnTo>
                  <a:pt x="5044" y="9803"/>
                </a:lnTo>
                <a:lnTo>
                  <a:pt x="5451" y="9803"/>
                </a:lnTo>
                <a:lnTo>
                  <a:pt x="5451" y="9660"/>
                </a:lnTo>
                <a:lnTo>
                  <a:pt x="6616" y="8524"/>
                </a:lnTo>
                <a:lnTo>
                  <a:pt x="5044" y="8524"/>
                </a:lnTo>
                <a:lnTo>
                  <a:pt x="4644" y="7528"/>
                </a:lnTo>
                <a:lnTo>
                  <a:pt x="4456" y="7365"/>
                </a:lnTo>
                <a:lnTo>
                  <a:pt x="4213" y="7279"/>
                </a:lnTo>
                <a:lnTo>
                  <a:pt x="3933" y="7249"/>
                </a:lnTo>
                <a:lnTo>
                  <a:pt x="3631" y="7245"/>
                </a:lnTo>
                <a:lnTo>
                  <a:pt x="3631" y="7245"/>
                </a:lnTo>
                <a:close/>
                <a:moveTo>
                  <a:pt x="17361" y="7528"/>
                </a:moveTo>
                <a:lnTo>
                  <a:pt x="9891" y="7528"/>
                </a:lnTo>
                <a:lnTo>
                  <a:pt x="9595" y="7577"/>
                </a:lnTo>
                <a:lnTo>
                  <a:pt x="9335" y="7706"/>
                </a:lnTo>
                <a:lnTo>
                  <a:pt x="9152" y="7887"/>
                </a:lnTo>
                <a:lnTo>
                  <a:pt x="9084" y="8097"/>
                </a:lnTo>
                <a:lnTo>
                  <a:pt x="9152" y="8367"/>
                </a:lnTo>
                <a:lnTo>
                  <a:pt x="9335" y="8542"/>
                </a:lnTo>
                <a:lnTo>
                  <a:pt x="9595" y="8637"/>
                </a:lnTo>
                <a:lnTo>
                  <a:pt x="9891" y="8666"/>
                </a:lnTo>
                <a:lnTo>
                  <a:pt x="17361" y="8666"/>
                </a:lnTo>
                <a:lnTo>
                  <a:pt x="17656" y="8637"/>
                </a:lnTo>
                <a:lnTo>
                  <a:pt x="17914" y="8542"/>
                </a:lnTo>
                <a:lnTo>
                  <a:pt x="18097" y="8367"/>
                </a:lnTo>
                <a:lnTo>
                  <a:pt x="18168" y="8097"/>
                </a:lnTo>
                <a:lnTo>
                  <a:pt x="18097" y="7887"/>
                </a:lnTo>
                <a:lnTo>
                  <a:pt x="17914" y="7706"/>
                </a:lnTo>
                <a:lnTo>
                  <a:pt x="17656" y="7577"/>
                </a:lnTo>
                <a:lnTo>
                  <a:pt x="17361" y="7528"/>
                </a:lnTo>
                <a:lnTo>
                  <a:pt x="17361" y="7528"/>
                </a:lnTo>
                <a:close/>
                <a:moveTo>
                  <a:pt x="7494" y="6427"/>
                </a:moveTo>
                <a:lnTo>
                  <a:pt x="7250" y="6454"/>
                </a:lnTo>
                <a:lnTo>
                  <a:pt x="7063" y="6534"/>
                </a:lnTo>
                <a:lnTo>
                  <a:pt x="5044" y="8524"/>
                </a:lnTo>
                <a:lnTo>
                  <a:pt x="6616" y="8524"/>
                </a:lnTo>
                <a:lnTo>
                  <a:pt x="8074" y="7102"/>
                </a:lnTo>
                <a:lnTo>
                  <a:pt x="8189" y="6973"/>
                </a:lnTo>
                <a:lnTo>
                  <a:pt x="8225" y="6818"/>
                </a:lnTo>
                <a:lnTo>
                  <a:pt x="8189" y="6662"/>
                </a:lnTo>
                <a:lnTo>
                  <a:pt x="8074" y="6534"/>
                </a:lnTo>
                <a:lnTo>
                  <a:pt x="7775" y="6454"/>
                </a:lnTo>
                <a:lnTo>
                  <a:pt x="7494" y="6427"/>
                </a:lnTo>
                <a:lnTo>
                  <a:pt x="7494" y="6427"/>
                </a:lnTo>
                <a:close/>
                <a:moveTo>
                  <a:pt x="18168" y="4688"/>
                </a:moveTo>
                <a:lnTo>
                  <a:pt x="3231" y="4688"/>
                </a:lnTo>
                <a:lnTo>
                  <a:pt x="3231" y="5255"/>
                </a:lnTo>
                <a:lnTo>
                  <a:pt x="18168" y="5255"/>
                </a:lnTo>
                <a:lnTo>
                  <a:pt x="18168" y="4688"/>
                </a:lnTo>
                <a:lnTo>
                  <a:pt x="18168" y="4688"/>
                </a:lnTo>
                <a:close/>
                <a:moveTo>
                  <a:pt x="14937" y="0"/>
                </a:moveTo>
                <a:lnTo>
                  <a:pt x="6661" y="0"/>
                </a:lnTo>
                <a:lnTo>
                  <a:pt x="6280" y="48"/>
                </a:lnTo>
                <a:lnTo>
                  <a:pt x="6030" y="176"/>
                </a:lnTo>
                <a:lnTo>
                  <a:pt x="5893" y="359"/>
                </a:lnTo>
                <a:lnTo>
                  <a:pt x="5853" y="568"/>
                </a:lnTo>
                <a:lnTo>
                  <a:pt x="5853" y="2272"/>
                </a:lnTo>
                <a:lnTo>
                  <a:pt x="3231" y="2272"/>
                </a:lnTo>
                <a:lnTo>
                  <a:pt x="3231" y="3410"/>
                </a:lnTo>
                <a:lnTo>
                  <a:pt x="18168" y="3410"/>
                </a:lnTo>
                <a:lnTo>
                  <a:pt x="18168" y="2841"/>
                </a:lnTo>
                <a:lnTo>
                  <a:pt x="8277" y="2841"/>
                </a:lnTo>
                <a:lnTo>
                  <a:pt x="7980" y="2792"/>
                </a:lnTo>
                <a:lnTo>
                  <a:pt x="7720" y="2663"/>
                </a:lnTo>
                <a:lnTo>
                  <a:pt x="7539" y="2480"/>
                </a:lnTo>
                <a:lnTo>
                  <a:pt x="7468" y="2272"/>
                </a:lnTo>
                <a:lnTo>
                  <a:pt x="7468" y="1704"/>
                </a:lnTo>
                <a:lnTo>
                  <a:pt x="7539" y="1495"/>
                </a:lnTo>
                <a:lnTo>
                  <a:pt x="7720" y="1313"/>
                </a:lnTo>
                <a:lnTo>
                  <a:pt x="7980" y="1183"/>
                </a:lnTo>
                <a:lnTo>
                  <a:pt x="8277" y="1135"/>
                </a:lnTo>
                <a:lnTo>
                  <a:pt x="15745" y="1135"/>
                </a:lnTo>
                <a:lnTo>
                  <a:pt x="15745" y="568"/>
                </a:lnTo>
                <a:lnTo>
                  <a:pt x="15676" y="359"/>
                </a:lnTo>
                <a:lnTo>
                  <a:pt x="15492" y="176"/>
                </a:lnTo>
                <a:lnTo>
                  <a:pt x="15234" y="48"/>
                </a:lnTo>
                <a:lnTo>
                  <a:pt x="14937" y="0"/>
                </a:lnTo>
                <a:lnTo>
                  <a:pt x="14937" y="0"/>
                </a:lnTo>
                <a:close/>
                <a:moveTo>
                  <a:pt x="15745" y="1135"/>
                </a:moveTo>
                <a:lnTo>
                  <a:pt x="13323" y="1135"/>
                </a:lnTo>
                <a:lnTo>
                  <a:pt x="13618" y="1183"/>
                </a:lnTo>
                <a:lnTo>
                  <a:pt x="13878" y="1313"/>
                </a:lnTo>
                <a:lnTo>
                  <a:pt x="14059" y="1495"/>
                </a:lnTo>
                <a:lnTo>
                  <a:pt x="14130" y="1704"/>
                </a:lnTo>
                <a:lnTo>
                  <a:pt x="14130" y="2272"/>
                </a:lnTo>
                <a:lnTo>
                  <a:pt x="14059" y="2480"/>
                </a:lnTo>
                <a:lnTo>
                  <a:pt x="13878" y="2663"/>
                </a:lnTo>
                <a:lnTo>
                  <a:pt x="13618" y="2792"/>
                </a:lnTo>
                <a:lnTo>
                  <a:pt x="13323" y="2841"/>
                </a:lnTo>
                <a:lnTo>
                  <a:pt x="18168" y="2841"/>
                </a:lnTo>
                <a:lnTo>
                  <a:pt x="18168" y="2272"/>
                </a:lnTo>
                <a:lnTo>
                  <a:pt x="15745" y="2272"/>
                </a:lnTo>
                <a:lnTo>
                  <a:pt x="15745" y="1135"/>
                </a:lnTo>
                <a:close/>
              </a:path>
            </a:pathLst>
          </a:custGeom>
          <a:solidFill>
            <a:srgbClr val="0046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1" name="曲线"/>
          <p:cNvSpPr/>
          <p:nvPr/>
        </p:nvSpPr>
        <p:spPr>
          <a:xfrm>
            <a:off x="4939284" y="1042416"/>
            <a:ext cx="200023" cy="78993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8" y="0"/>
                </a:moveTo>
                <a:lnTo>
                  <a:pt x="0" y="0"/>
                </a:lnTo>
                <a:lnTo>
                  <a:pt x="0" y="18856"/>
                </a:lnTo>
                <a:lnTo>
                  <a:pt x="10779" y="21585"/>
                </a:lnTo>
                <a:lnTo>
                  <a:pt x="21558" y="18856"/>
                </a:lnTo>
                <a:lnTo>
                  <a:pt x="21558" y="0"/>
                </a:lnTo>
                <a:close/>
              </a:path>
            </a:pathLst>
          </a:custGeom>
          <a:solidFill>
            <a:srgbClr val="0046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2" name="曲线"/>
          <p:cNvSpPr/>
          <p:nvPr/>
        </p:nvSpPr>
        <p:spPr>
          <a:xfrm>
            <a:off x="4928615" y="1825752"/>
            <a:ext cx="210818" cy="33845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14880"/>
                </a:lnTo>
                <a:lnTo>
                  <a:pt x="10773" y="21591"/>
                </a:lnTo>
                <a:lnTo>
                  <a:pt x="21546" y="14880"/>
                </a:lnTo>
                <a:lnTo>
                  <a:pt x="21546" y="6709"/>
                </a:lnTo>
                <a:lnTo>
                  <a:pt x="10773" y="670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1546" y="0"/>
                </a:moveTo>
                <a:lnTo>
                  <a:pt x="10773" y="6709"/>
                </a:lnTo>
                <a:lnTo>
                  <a:pt x="21546" y="6709"/>
                </a:lnTo>
                <a:lnTo>
                  <a:pt x="21546" y="0"/>
                </a:lnTo>
                <a:close/>
              </a:path>
            </a:pathLst>
          </a:custGeom>
          <a:solidFill>
            <a:srgbClr val="00467E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3" name="矩形"/>
          <p:cNvSpPr/>
          <p:nvPr/>
        </p:nvSpPr>
        <p:spPr>
          <a:xfrm>
            <a:off x="699008" y="350265"/>
            <a:ext cx="42926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一、消防安全标识的组成和种类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64" name="曲线"/>
          <p:cNvSpPr/>
          <p:nvPr/>
        </p:nvSpPr>
        <p:spPr>
          <a:xfrm>
            <a:off x="9797033" y="1038606"/>
            <a:ext cx="802005" cy="43224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7"/>
                </a:moveTo>
                <a:lnTo>
                  <a:pt x="21589" y="21597"/>
                </a:lnTo>
                <a:lnTo>
                  <a:pt x="21589" y="0"/>
                </a:lnTo>
                <a:lnTo>
                  <a:pt x="0" y="0"/>
                </a:lnTo>
                <a:lnTo>
                  <a:pt x="0" y="21597"/>
                </a:lnTo>
                <a:close/>
              </a:path>
            </a:pathLst>
          </a:custGeom>
          <a:noFill/>
          <a:ln w="25908" cap="flat" cmpd="sng">
            <a:solidFill>
              <a:srgbClr val="004E9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5" name="矩形"/>
          <p:cNvSpPr/>
          <p:nvPr/>
        </p:nvSpPr>
        <p:spPr>
          <a:xfrm>
            <a:off x="9009888" y="1342644"/>
            <a:ext cx="1650492" cy="192633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6" name="曲线"/>
          <p:cNvSpPr/>
          <p:nvPr/>
        </p:nvSpPr>
        <p:spPr>
          <a:xfrm>
            <a:off x="9287256" y="1357884"/>
            <a:ext cx="1320165" cy="181990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95"/>
                </a:moveTo>
                <a:lnTo>
                  <a:pt x="21592" y="21595"/>
                </a:lnTo>
                <a:lnTo>
                  <a:pt x="21592" y="0"/>
                </a:lnTo>
                <a:lnTo>
                  <a:pt x="0" y="0"/>
                </a:lnTo>
                <a:lnTo>
                  <a:pt x="0" y="21595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7" name="曲线"/>
          <p:cNvSpPr/>
          <p:nvPr/>
        </p:nvSpPr>
        <p:spPr>
          <a:xfrm>
            <a:off x="9062973" y="1604771"/>
            <a:ext cx="276224" cy="35687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59" y="0"/>
                </a:moveTo>
                <a:lnTo>
                  <a:pt x="0" y="13844"/>
                </a:lnTo>
                <a:lnTo>
                  <a:pt x="18609" y="21569"/>
                </a:lnTo>
                <a:lnTo>
                  <a:pt x="21559" y="0"/>
                </a:lnTo>
                <a:close/>
              </a:path>
            </a:pathLst>
          </a:custGeom>
          <a:solidFill>
            <a:srgbClr val="004E96"/>
          </a:solid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8" name="矩形"/>
          <p:cNvSpPr/>
          <p:nvPr/>
        </p:nvSpPr>
        <p:spPr>
          <a:xfrm>
            <a:off x="9287256" y="1357884"/>
            <a:ext cx="1320165" cy="140080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82550" rIns="0" bIns="0" anchor="t" anchorCtr="0">
            <a:spAutoFit/>
          </a:bodyPr>
          <a:lstStyle/>
          <a:p>
            <a:pPr marL="110490" indent="0" algn="just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en-US" altLang="zh-CN" sz="2000" b="0" i="0" u="sng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1.3</a:t>
            </a:r>
            <a:endParaRPr lang="en-US" altLang="zh-CN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0490" indent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消防安全  标识功能  分类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9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174" name="矩形"/>
          <p:cNvSpPr/>
          <p:nvPr/>
        </p:nvSpPr>
        <p:spPr>
          <a:xfrm>
            <a:off x="1001267" y="1947672"/>
            <a:ext cx="1944624" cy="1944623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5" name="矩形"/>
          <p:cNvSpPr/>
          <p:nvPr/>
        </p:nvSpPr>
        <p:spPr>
          <a:xfrm>
            <a:off x="3377184" y="1947672"/>
            <a:ext cx="1871472" cy="194462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6" name="矩形"/>
          <p:cNvSpPr/>
          <p:nvPr/>
        </p:nvSpPr>
        <p:spPr>
          <a:xfrm>
            <a:off x="5652513" y="1947672"/>
            <a:ext cx="1947671" cy="194767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7" name="矩形"/>
          <p:cNvSpPr/>
          <p:nvPr/>
        </p:nvSpPr>
        <p:spPr>
          <a:xfrm>
            <a:off x="7940040" y="1947672"/>
            <a:ext cx="1941576" cy="19415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8" name="矩形"/>
          <p:cNvSpPr/>
          <p:nvPr/>
        </p:nvSpPr>
        <p:spPr>
          <a:xfrm>
            <a:off x="1001267" y="4352544"/>
            <a:ext cx="1800225" cy="1026157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3019" rIns="0" bIns="0" anchor="t" anchorCtr="0">
            <a:spAutoFit/>
          </a:bodyPr>
          <a:lstStyle/>
          <a:p>
            <a:pPr marL="635" indent="0" algn="ctr">
              <a:lnSpc>
                <a:spcPts val="1970"/>
              </a:lnSpc>
              <a:spcBef>
                <a:spcPts val="260"/>
              </a:spcBef>
              <a:spcAft>
                <a:spcPts val="0"/>
              </a:spcAft>
              <a:buNone/>
            </a:pPr>
            <a:r>
              <a:rPr lang="zh-CN" altLang="en-US" sz="1650" b="0" i="0" u="none" strike="noStrike" kern="1200" cap="none" spc="5" baseline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发声警报器</a:t>
            </a: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FIRE</a:t>
            </a:r>
            <a:r>
              <a:rPr lang="en-US" altLang="zh-CN" sz="1600" b="0" i="0" u="none" strike="noStrike" kern="1200" cap="none" spc="-65" baseline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</a:t>
            </a:r>
            <a:r>
              <a:rPr lang="en-US" altLang="zh-CN" sz="1600" b="0" i="0" u="none" strike="noStrike" kern="1200" cap="none" spc="-5" baseline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ALARM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  <a:p>
            <a:pPr marL="0" indent="0" algn="ctr">
              <a:lnSpc>
                <a:spcPts val="1855"/>
              </a:lnSpc>
              <a:spcBef>
                <a:spcPts val="155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10" baseline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标示发声警报器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635" indent="0" algn="ctr">
              <a:lnSpc>
                <a:spcPts val="18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的位置。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9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80" name="矩形"/>
          <p:cNvSpPr/>
          <p:nvPr/>
        </p:nvSpPr>
        <p:spPr>
          <a:xfrm>
            <a:off x="3351276" y="4357116"/>
            <a:ext cx="1800225" cy="1514632"/>
          </a:xfrm>
          <a:prstGeom prst="rect">
            <a:avLst/>
          </a:prstGeom>
          <a:noFill/>
          <a:ln w="9143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1750" rIns="0" bIns="0" anchor="t" anchorCtr="0">
            <a:spAutoFit/>
          </a:bodyPr>
          <a:lstStyle/>
          <a:p>
            <a:pPr marL="635" indent="0" algn="ctr">
              <a:lnSpc>
                <a:spcPts val="197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zh-CN" altLang="en-US" sz="1650" b="0" i="0" u="none" strike="noStrike" kern="1200" cap="none" spc="5" baseline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消防按钮</a:t>
            </a: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12090" indent="0" algn="just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FIRE </a:t>
            </a:r>
            <a:r>
              <a:rPr lang="en-US" altLang="zh-CN" sz="1600" b="0" i="0" u="none" strike="noStrike" kern="1200" cap="none" spc="-10" baseline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CALL</a:t>
            </a:r>
            <a:r>
              <a:rPr lang="en-US" altLang="zh-CN" sz="1600" b="0" i="0" u="none" strike="noStrike" kern="1200" cap="none" spc="-40" baseline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</a:t>
            </a:r>
            <a:r>
              <a:rPr lang="en-US" altLang="zh-CN" sz="1600" b="0" i="0" u="none" strike="noStrike" kern="1200" cap="none" spc="-5" baseline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POINT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  <a:p>
            <a:pPr marL="0" indent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lang="en-US" altLang="zh-CN" sz="18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84785" indent="0" algn="just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标示火灾报警按  钮和消防设备启  动按钮的位置。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1" name="矩形"/>
          <p:cNvSpPr/>
          <p:nvPr/>
        </p:nvSpPr>
        <p:spPr>
          <a:xfrm>
            <a:off x="5728715" y="4352544"/>
            <a:ext cx="1800225" cy="1515901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3019" rIns="0" bIns="0" anchor="t" anchorCtr="0">
            <a:spAutoFit/>
          </a:bodyPr>
          <a:lstStyle/>
          <a:p>
            <a:pPr marL="0" indent="0" algn="ctr">
              <a:lnSpc>
                <a:spcPts val="1970"/>
              </a:lnSpc>
              <a:spcBef>
                <a:spcPts val="260"/>
              </a:spcBef>
              <a:spcAft>
                <a:spcPts val="0"/>
              </a:spcAft>
              <a:buNone/>
            </a:pPr>
            <a:r>
              <a:rPr lang="zh-CN" altLang="en-US" sz="1650" b="0" i="0" u="none" strike="noStrike" kern="1200" cap="none" spc="5" baseline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消防电话</a:t>
            </a: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04470" indent="0" algn="just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FIRE</a:t>
            </a:r>
            <a:r>
              <a:rPr lang="en-US" altLang="zh-CN" sz="1600" b="0" i="0" u="none" strike="noStrike" kern="1200" cap="none" spc="-40" baseline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</a:t>
            </a:r>
            <a:r>
              <a:rPr lang="en-US" altLang="zh-CN" sz="1600" b="0" i="0" u="none" strike="noStrike" kern="1200" cap="none" spc="-10" baseline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TELEPHONE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  <a:p>
            <a:pPr marL="0" indent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lang="en-US" altLang="zh-CN" sz="18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84785" indent="0" algn="just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标示火灾报警系  统中消防电话及  插孔的位置。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2" name="矩形"/>
          <p:cNvSpPr/>
          <p:nvPr/>
        </p:nvSpPr>
        <p:spPr>
          <a:xfrm>
            <a:off x="8055864" y="4352544"/>
            <a:ext cx="1800225" cy="1285874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3019" rIns="0" bIns="0" anchor="t" anchorCtr="0">
            <a:spAutoFit/>
          </a:bodyPr>
          <a:lstStyle/>
          <a:p>
            <a:pPr marL="1905" indent="0" algn="ctr">
              <a:lnSpc>
                <a:spcPts val="1970"/>
              </a:lnSpc>
              <a:spcBef>
                <a:spcPts val="260"/>
              </a:spcBef>
              <a:spcAft>
                <a:spcPts val="0"/>
              </a:spcAft>
              <a:buNone/>
            </a:pPr>
            <a:r>
              <a:rPr lang="zh-CN" altLang="en-US" sz="1650" b="0" i="0" u="none" strike="noStrike" kern="1200" cap="none" spc="5" baseline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消防按钮</a:t>
            </a: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635" indent="0" algn="ctr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5" baseline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FIRE </a:t>
            </a:r>
            <a:r>
              <a:rPr lang="en-US" altLang="zh-CN" sz="1600" b="0" i="0" u="none" strike="noStrike" kern="1200" cap="none" spc="-10" baseline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CALL</a:t>
            </a:r>
            <a:r>
              <a:rPr lang="en-US" altLang="zh-CN" sz="1600" b="0" i="0" u="none" strike="noStrike" kern="1200" cap="none" spc="-40" baseline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</a:t>
            </a:r>
            <a:r>
              <a:rPr lang="en-US" altLang="zh-CN" sz="1600" b="0" i="0" u="none" strike="noStrike" kern="1200" cap="none" spc="-5" baseline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POINT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  <a:p>
            <a:pPr marL="0" indent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US" altLang="zh-CN" sz="19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86055" indent="0" algn="ctr">
              <a:lnSpc>
                <a:spcPts val="17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标示火灾电话的  位置和号码。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3" name="矩形"/>
          <p:cNvSpPr/>
          <p:nvPr/>
        </p:nvSpPr>
        <p:spPr>
          <a:xfrm>
            <a:off x="886460" y="1199007"/>
            <a:ext cx="2061843" cy="2952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火灾报警装置标志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84" name="矩形"/>
          <p:cNvSpPr/>
          <p:nvPr/>
        </p:nvSpPr>
        <p:spPr>
          <a:xfrm>
            <a:off x="699008" y="350265"/>
            <a:ext cx="42926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一、消防安全标识的组成和种类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标题"/>
          <p:cNvSpPr>
            <a:spLocks noGrp="1"/>
          </p:cNvSpPr>
          <p:nvPr>
            <p:ph type="title" idx="4294967295"/>
          </p:nvPr>
        </p:nvSpPr>
        <p:spPr>
          <a:xfrm>
            <a:off x="532765" y="177545"/>
            <a:ext cx="9735819" cy="428625"/>
          </a:xfrm>
          <a:prstGeom prst="rect">
            <a:avLst/>
          </a:prstGeom>
        </p:spPr>
        <p:txBody>
          <a:bodyPr/>
          <a:lstStyle/>
          <a:p>
            <a:pPr marL="8871585" indent="0">
              <a:lnSpc>
                <a:spcPct val="100000"/>
              </a:lnSpc>
            </a:pPr>
            <a:r>
              <a:rPr lang="en-US" altLang="zh-CN" spc="-50"/>
              <a:t>L</a:t>
            </a:r>
            <a:r>
              <a:rPr lang="en-US" altLang="zh-CN" spc="-10"/>
              <a:t>OGO</a:t>
            </a:r>
            <a:endParaRPr lang="zh-CN" altLang="en-US" spc="-10"/>
          </a:p>
        </p:txBody>
      </p:sp>
      <p:sp>
        <p:nvSpPr>
          <p:cNvPr id="189" name="矩形"/>
          <p:cNvSpPr/>
          <p:nvPr/>
        </p:nvSpPr>
        <p:spPr>
          <a:xfrm>
            <a:off x="699008" y="350265"/>
            <a:ext cx="4292600" cy="361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-5" baseline="0">
                <a:solidFill>
                  <a:srgbClr val="EA8512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一、消防安全标识的组成和种类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90" name="矩形"/>
          <p:cNvSpPr/>
          <p:nvPr/>
        </p:nvSpPr>
        <p:spPr>
          <a:xfrm>
            <a:off x="3060192" y="4357116"/>
            <a:ext cx="1800225" cy="1256029"/>
          </a:xfrm>
          <a:prstGeom prst="rect">
            <a:avLst/>
          </a:prstGeom>
          <a:noFill/>
          <a:ln w="9143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3655" rIns="0" bIns="0" anchor="t" anchorCtr="0">
            <a:spAutoFit/>
          </a:bodyPr>
          <a:lstStyle/>
          <a:p>
            <a:pPr marL="490220" indent="0" algn="ctr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安全出口  EXIT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8542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提示通往安全场  所的疏散出口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91" name="矩形"/>
          <p:cNvSpPr/>
          <p:nvPr/>
        </p:nvSpPr>
        <p:spPr>
          <a:xfrm>
            <a:off x="5957315" y="4352544"/>
            <a:ext cx="1800225" cy="1275713"/>
          </a:xfrm>
          <a:prstGeom prst="rect">
            <a:avLst/>
          </a:prstGeom>
          <a:noFill/>
          <a:ln w="9144" cap="flat" cmpd="sng">
            <a:solidFill>
              <a:srgbClr val="00467E"/>
            </a:solidFill>
            <a:prstDash val="solid"/>
            <a:round/>
          </a:ln>
        </p:spPr>
        <p:txBody>
          <a:bodyPr vert="horz" wrap="square" lIns="0" tIns="34290" rIns="0" bIns="0" anchor="t" anchorCtr="0">
            <a:spAutoFit/>
          </a:bodyPr>
          <a:lstStyle/>
          <a:p>
            <a:pPr marL="2540" indent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zh-CN" altLang="en-US" sz="1650" b="0" i="0" u="none" strike="noStrike" kern="1200" cap="none" spc="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滑动开门</a:t>
            </a: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254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-10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SLIDE</a:t>
            </a:r>
            <a:endParaRPr lang="en-US" altLang="zh-CN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US" altLang="zh-CN" sz="165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18605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-5" baseline="0">
                <a:solidFill>
                  <a:srgbClr val="1E4A24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提示滑动门的位  置和方向。</a:t>
            </a:r>
            <a:endParaRPr lang="zh-CN" altLang="en-US" sz="16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92" name="矩形"/>
          <p:cNvSpPr/>
          <p:nvPr/>
        </p:nvSpPr>
        <p:spPr>
          <a:xfrm>
            <a:off x="810259" y="1219073"/>
            <a:ext cx="2061845" cy="2952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004E96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紧急疏散逃生标志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93" name="矩形"/>
          <p:cNvSpPr/>
          <p:nvPr/>
        </p:nvSpPr>
        <p:spPr>
          <a:xfrm>
            <a:off x="5705855" y="1738884"/>
            <a:ext cx="2304287" cy="230428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94" name="矩形"/>
          <p:cNvSpPr/>
          <p:nvPr/>
        </p:nvSpPr>
        <p:spPr>
          <a:xfrm>
            <a:off x="2808732" y="1738884"/>
            <a:ext cx="2304288" cy="230428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95" name="编号占位符"/>
          <p:cNvSpPr>
            <a:spLocks noGrp="1"/>
          </p:cNvSpPr>
          <p:nvPr>
            <p:ph type="sldNum" idx="12"/>
          </p:nvPr>
        </p:nvSpPr>
        <p:spPr>
          <a:xfrm>
            <a:off x="10337800" y="6043217"/>
            <a:ext cx="276859" cy="2152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 upright="1">
            <a:noAutofit/>
          </a:bodyPr>
          <a:lstStyle/>
          <a:p>
            <a:fld id="{CAD2D6BD-DE1B-4B5F-8B41-2702339687B9}" type="slidenum">
              <a:rPr lang="en-US" altLang="zh-CN" spc="-5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pc="-5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3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4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5.xml><?xml version="1.0" encoding="utf-8"?>
<p:tagLst xmlns:p="http://schemas.openxmlformats.org/presentationml/2006/main">
  <p:tag name="commondata" val="eyJoZGlkIjoiZTVlNmE2ZmI1ZjYwNzY0MzcxMzc3ZmQ0YThkN2JhMW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Theme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0</TotalTime>
  <Words>5489</Words>
  <Application>WPS 演示</Application>
  <PresentationFormat>自定义</PresentationFormat>
  <Paragraphs>933</Paragraphs>
  <Slides>45</Slides>
  <Notes>44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4" baseType="lpstr">
      <vt:lpstr>Arial</vt:lpstr>
      <vt:lpstr>宋体</vt:lpstr>
      <vt:lpstr>Wingdings</vt:lpstr>
      <vt:lpstr>Times New Roman</vt:lpstr>
      <vt:lpstr>Calibri</vt:lpstr>
      <vt:lpstr>Arial Unicode MS</vt:lpstr>
      <vt:lpstr>微软雅黑</vt:lpstr>
      <vt:lpstr>Agency FB</vt:lpstr>
      <vt:lpstr>Trebuchet MS</vt:lpstr>
      <vt:lpstr>Arial Unicode MS</vt:lpstr>
      <vt:lpstr>Verdana</vt:lpstr>
      <vt:lpstr>Wingdings</vt:lpstr>
      <vt:lpstr>Microsoft JhengHei</vt:lpstr>
      <vt:lpstr>Meiryo</vt:lpstr>
      <vt:lpstr>Levenim MT</vt:lpstr>
      <vt:lpstr>楷体</vt:lpstr>
      <vt:lpstr>汉仪旗黑-85S</vt:lpstr>
      <vt:lpstr>黑体</vt:lpstr>
      <vt:lpstr>Office Theme</vt:lpstr>
      <vt:lpstr>PowerPoint 演示文稿</vt:lpstr>
      <vt:lpstr>PowerPoint 演示文稿</vt:lpstr>
      <vt:lpstr>PowerPoint 演示文稿</vt:lpstr>
      <vt:lpstr>PowerPoint 演示文稿</vt:lpstr>
      <vt:lpstr>LOGO</vt:lpstr>
      <vt:lpstr>LOGO</vt:lpstr>
      <vt:lpstr>LOGO</vt:lpstr>
      <vt:lpstr>LOGO</vt:lpstr>
      <vt:lpstr>LOGO</vt:lpstr>
      <vt:lpstr>LOGO</vt:lpstr>
      <vt:lpstr>LOGO</vt:lpstr>
      <vt:lpstr>LOGO</vt:lpstr>
      <vt:lpstr>LOGO</vt:lpstr>
      <vt:lpstr>LOGO</vt:lpstr>
      <vt:lpstr>PowerPoint 演示文稿</vt:lpstr>
      <vt:lpstr>LOGO</vt:lpstr>
      <vt:lpstr>LOGO</vt:lpstr>
      <vt:lpstr>PowerPoint 演示文稿</vt:lpstr>
      <vt:lpstr>LOGO</vt:lpstr>
      <vt:lpstr>LOGO</vt:lpstr>
      <vt:lpstr>LOGO</vt:lpstr>
      <vt:lpstr>LOGO</vt:lpstr>
      <vt:lpstr>LOGO</vt:lpstr>
      <vt:lpstr>LOGO</vt:lpstr>
      <vt:lpstr>LOGO</vt:lpstr>
      <vt:lpstr>LOGO</vt:lpstr>
      <vt:lpstr>LOGO</vt:lpstr>
      <vt:lpstr>PowerPoint 演示文稿</vt:lpstr>
      <vt:lpstr>LOGO</vt:lpstr>
      <vt:lpstr>LOGO</vt:lpstr>
      <vt:lpstr>LOGO</vt:lpstr>
      <vt:lpstr>LOGO</vt:lpstr>
      <vt:lpstr>PowerPoint 演示文稿</vt:lpstr>
      <vt:lpstr>LOGO</vt:lpstr>
      <vt:lpstr>LOGO</vt:lpstr>
      <vt:lpstr>LOGO</vt:lpstr>
      <vt:lpstr>PowerPoint 演示文稿</vt:lpstr>
      <vt:lpstr>LOGO</vt:lpstr>
      <vt:lpstr>PowerPoint 演示文稿</vt:lpstr>
      <vt:lpstr>LOGO</vt:lpstr>
      <vt:lpstr>LOGO</vt:lpstr>
      <vt:lpstr>LOGO</vt:lpstr>
      <vt:lpstr>PowerPoint 演示文稿</vt:lpstr>
      <vt:lpstr>LOGO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little fairy</cp:lastModifiedBy>
  <cp:revision>4</cp:revision>
  <dcterms:created xsi:type="dcterms:W3CDTF">2020-12-09T03:19:00Z</dcterms:created>
  <dcterms:modified xsi:type="dcterms:W3CDTF">2024-06-15T03:54:57Z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2018-04-24T00:00:00Z</vt:filetime>
  </property>
  <property fmtid="{D5CDD505-2E9C-101B-9397-08002B2CF9AE}" pid="5" name="KSOProductBuildVer">
    <vt:lpwstr>2052-12.1.0.17133</vt:lpwstr>
  </property>
  <property fmtid="{D5CDD505-2E9C-101B-9397-08002B2CF9AE}" pid="6" name="ICV">
    <vt:lpwstr>03EB6A096BB24DE9B386CB64A7EE7C23_13</vt:lpwstr>
  </property>
</Properties>
</file>