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3"/>
    <p:sldId id="267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9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页眉占位符 1228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12291" name="日期占位符 1229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12292" name="幻灯片图像占位符 12291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93" name="文本占位符 12292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294" name="页脚占位符 1229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zh-CN" altLang="en-US" sz="1200" dirty="0"/>
          </a:p>
        </p:txBody>
      </p:sp>
      <p:sp>
        <p:nvSpPr>
          <p:cNvPr id="12295" name="灯片编号占位符 1229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767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14.jpeg"/><Relationship Id="rId4" Type="http://schemas.openxmlformats.org/officeDocument/2006/relationships/tags" Target="../tags/tag16.xml"/><Relationship Id="rId3" Type="http://schemas.openxmlformats.org/officeDocument/2006/relationships/image" Target="../media/image13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8" name="标题 4097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pic>
        <p:nvPicPr>
          <p:cNvPr id="4100" name="图片 40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6300629" y="494067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963129" y="5876624"/>
            <a:ext cx="675000" cy="675000"/>
          </a:xfrm>
          <a:prstGeom prst="ellipse">
            <a:avLst/>
          </a:prstGeom>
          <a:solidFill>
            <a:srgbClr val="0070C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895465" y="587708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827801" y="587662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7672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6" name="标题 11265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pic>
        <p:nvPicPr>
          <p:cNvPr id="11268" name="图片 112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89930" y="3968750"/>
            <a:ext cx="303911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68035" y="4231005"/>
            <a:ext cx="102679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870" y="490791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tx1"/>
                </a:solidFill>
              </a:rPr>
              <a:t>微信公众号</a:t>
            </a:r>
            <a:endParaRPr lang="zh-CN" altLang="en-US" sz="825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tx1"/>
                </a:solidFill>
              </a:rPr>
              <a:t>抖音</a:t>
            </a:r>
            <a:endParaRPr lang="zh-CN" altLang="en-US" sz="825" dirty="0">
              <a:solidFill>
                <a:schemeClr val="tx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380" y="1714500"/>
            <a:ext cx="589534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7672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4" name="标题 3073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pic>
        <p:nvPicPr>
          <p:cNvPr id="3076" name="图片 30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2" name="标题 512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pic>
        <p:nvPicPr>
          <p:cNvPr id="5124" name="图片 5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46" name="标题 6145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pic>
        <p:nvPicPr>
          <p:cNvPr id="6148" name="图片 61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0" name="标题 7169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pic>
        <p:nvPicPr>
          <p:cNvPr id="7172" name="图片 71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0"/>
            <a:ext cx="91630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4" name="标题 8193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pic>
        <p:nvPicPr>
          <p:cNvPr id="8196" name="图片 81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18" name="标题 9217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pic>
        <p:nvPicPr>
          <p:cNvPr id="9220" name="图片 92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2" name="标题 1024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pic>
        <p:nvPicPr>
          <p:cNvPr id="10244" name="图片 10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WPS 演示</Application>
  <PresentationFormat>在屏幕上显示</PresentationFormat>
  <Paragraphs>50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楷体</vt:lpstr>
      <vt:lpstr>汉仪旗黑-85S</vt:lpstr>
      <vt:lpstr>黑体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 </dc:creator>
  <cp:lastModifiedBy>little fairy</cp:lastModifiedBy>
  <cp:revision>8</cp:revision>
  <dcterms:created xsi:type="dcterms:W3CDTF">2008-06-18T06:20:48Z</dcterms:created>
  <dcterms:modified xsi:type="dcterms:W3CDTF">2024-06-14T06:38:35Z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8BE087661E0B4A0D86AA800645DA0257_13</vt:lpwstr>
  </property>
  <property fmtid="{D5CDD505-2E9C-101B-9397-08002B2CF9AE}" pid="3" name="KSOProductBuildVer">
    <vt:lpwstr>2052-12.1.0.17133</vt:lpwstr>
  </property>
</Properties>
</file>