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24"/>
  </p:handoutMasterIdLst>
  <p:sldIdLst>
    <p:sldId id="887" r:id="rId3"/>
    <p:sldId id="906" r:id="rId4"/>
    <p:sldId id="888" r:id="rId5"/>
    <p:sldId id="889" r:id="rId6"/>
    <p:sldId id="890" r:id="rId7"/>
    <p:sldId id="891" r:id="rId8"/>
    <p:sldId id="892" r:id="rId9"/>
    <p:sldId id="893" r:id="rId10"/>
    <p:sldId id="894" r:id="rId11"/>
    <p:sldId id="895" r:id="rId12"/>
    <p:sldId id="896" r:id="rId13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4" r:id="rId22"/>
    <p:sldId id="908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7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213D-85AD-4158-9E5F-FB0EBB29A2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48E1-2030-40EB-86D0-B0805603C7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38DE-569E-40D3-92D2-DCAF65B91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38DE-569E-40D3-92D2-DCAF65B91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38DE-569E-40D3-92D2-DCAF65B91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38DE-569E-40D3-92D2-DCAF65B91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1059543" y="580571"/>
            <a:ext cx="10174514" cy="5646058"/>
            <a:chOff x="1962150" y="801861"/>
            <a:chExt cx="8280000" cy="4470685"/>
          </a:xfrm>
        </p:grpSpPr>
        <p:sp>
          <p:nvSpPr>
            <p:cNvPr id="8" name="矩形: 圆角 38"/>
            <p:cNvSpPr/>
            <p:nvPr/>
          </p:nvSpPr>
          <p:spPr>
            <a:xfrm>
              <a:off x="1962150" y="801861"/>
              <a:ext cx="8280000" cy="4470685"/>
            </a:xfrm>
            <a:prstGeom prst="roundRect">
              <a:avLst>
                <a:gd name="adj" fmla="val 12442"/>
              </a:avLst>
            </a:prstGeom>
            <a:solidFill>
              <a:schemeClr val="bg1"/>
            </a:solidFill>
            <a:ln w="412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矩形: 圆角 13"/>
            <p:cNvSpPr/>
            <p:nvPr/>
          </p:nvSpPr>
          <p:spPr>
            <a:xfrm>
              <a:off x="2135850" y="939217"/>
              <a:ext cx="7951142" cy="4212000"/>
            </a:xfrm>
            <a:prstGeom prst="roundRect">
              <a:avLst>
                <a:gd name="adj" fmla="val 12442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1688846" y="1103254"/>
            <a:ext cx="742396" cy="4719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image" Target="../media/image2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5.xml"/><Relationship Id="rId5" Type="http://schemas.openxmlformats.org/officeDocument/2006/relationships/image" Target="../media/image19.jpeg"/><Relationship Id="rId4" Type="http://schemas.openxmlformats.org/officeDocument/2006/relationships/tags" Target="../tags/tag24.xml"/><Relationship Id="rId3" Type="http://schemas.openxmlformats.org/officeDocument/2006/relationships/image" Target="../media/image18.jpe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8027" y="4333609"/>
            <a:ext cx="3643085" cy="2278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304164" cy="33041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78141" y="539597"/>
            <a:ext cx="8707494" cy="1445260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电动车消防安全</a:t>
            </a:r>
            <a:endParaRPr lang="zh-CN" altLang="en-US" sz="8800" b="1" spc="300" dirty="0">
              <a:solidFill>
                <a:schemeClr val="accent2">
                  <a:lumMod val="90000"/>
                </a:schemeClr>
              </a:solidFill>
              <a:effectLst>
                <a:outerShdw dist="38100" dir="2700000" algn="tl" rotWithShape="0">
                  <a:schemeClr val="bg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78221" y="2381426"/>
            <a:ext cx="781853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安全教育知识宣传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478221" y="2287949"/>
            <a:ext cx="76825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515879" y="3468737"/>
            <a:ext cx="7682523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ct val="0"/>
              </a:spcBef>
            </a:pPr>
            <a:r>
              <a:rPr lang="en-US" altLang="zh-CN" spc="12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FIRE SAFETY OF ELECTRIC VEHICLES</a:t>
            </a:r>
            <a:endParaRPr lang="en-US" altLang="zh-CN" spc="12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296727" y="1505952"/>
            <a:ext cx="1734530" cy="11026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10383407" y="245565"/>
            <a:ext cx="1734530" cy="1102617"/>
          </a:xfrm>
          <a:prstGeom prst="rect">
            <a:avLst/>
          </a:prstGeom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4"/>
            </p:custDataLst>
          </p:nvPr>
        </p:nvSpPr>
        <p:spPr>
          <a:xfrm>
            <a:off x="4639310" y="417816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189310" y="542609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5432425" y="542671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椭圆 3"/>
          <p:cNvSpPr/>
          <p:nvPr>
            <p:custDataLst>
              <p:tags r:id="rId7"/>
            </p:custDataLst>
          </p:nvPr>
        </p:nvSpPr>
        <p:spPr>
          <a:xfrm>
            <a:off x="6675540" y="542609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1413" y="1701582"/>
            <a:ext cx="4066932" cy="1781343"/>
            <a:chOff x="1819518" y="2041307"/>
            <a:chExt cx="4066932" cy="1781343"/>
          </a:xfrm>
        </p:grpSpPr>
        <p:sp>
          <p:nvSpPr>
            <p:cNvPr id="3" name="矩形 2"/>
            <p:cNvSpPr/>
            <p:nvPr/>
          </p:nvSpPr>
          <p:spPr>
            <a:xfrm>
              <a:off x="1838567" y="2122025"/>
              <a:ext cx="29461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spc="5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租房</a:t>
              </a:r>
              <a:endParaRPr lang="zh-CN" altLang="en-US" sz="2400" b="1" spc="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200650" y="2041307"/>
              <a:ext cx="534609" cy="534609"/>
            </a:xfrm>
            <a:prstGeom prst="roundRect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思源黑体 CN Regular" panose="020B0500000000000000" pitchFamily="34" charset="-122"/>
                  <a:cs typeface="+mn-ea"/>
                  <a:sym typeface="Cambria" panose="02040503050406030204" pitchFamily="18" charset="0"/>
                </a:rPr>
                <a:t>3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思源黑体 CN Regular" panose="020B0500000000000000" pitchFamily="3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19518" y="2900630"/>
              <a:ext cx="4066932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严禁在群租房和人员密集场所内停放、充电。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838568" y="2796348"/>
              <a:ext cx="3771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6563654" y="1377146"/>
            <a:ext cx="4066933" cy="2707808"/>
            <a:chOff x="1838567" y="2041307"/>
            <a:chExt cx="4066933" cy="2707808"/>
          </a:xfrm>
        </p:grpSpPr>
        <p:sp>
          <p:nvSpPr>
            <p:cNvPr id="18" name="矩形 17"/>
            <p:cNvSpPr/>
            <p:nvPr/>
          </p:nvSpPr>
          <p:spPr>
            <a:xfrm>
              <a:off x="1838567" y="2150600"/>
              <a:ext cx="30223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spc="5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充电区域</a:t>
              </a:r>
              <a:endParaRPr lang="zh-CN" altLang="en-US" sz="2400" b="1" spc="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5200650" y="2041307"/>
              <a:ext cx="534609" cy="534609"/>
            </a:xfrm>
            <a:prstGeom prst="roundRect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思源黑体 CN Regular" panose="020B0500000000000000" pitchFamily="34" charset="-122"/>
                  <a:cs typeface="+mn-ea"/>
                  <a:sym typeface="Cambria" panose="02040503050406030204" pitchFamily="18" charset="0"/>
                </a:rPr>
                <a:t>5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思源黑体 CN Regular" panose="020B0500000000000000" pitchFamily="3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38568" y="2995880"/>
              <a:ext cx="4066932" cy="175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电动车集中充电区域应设置专用充电装置并配置专用配电箱，充电装置应具备定时断电、过载保护、短路保护、漏电保护等功能。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38568" y="2796348"/>
              <a:ext cx="3771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561413" y="3640383"/>
            <a:ext cx="4066932" cy="2197268"/>
            <a:chOff x="1819518" y="2041307"/>
            <a:chExt cx="4066932" cy="2197268"/>
          </a:xfrm>
        </p:grpSpPr>
        <p:sp>
          <p:nvSpPr>
            <p:cNvPr id="13" name="矩形 12"/>
            <p:cNvSpPr/>
            <p:nvPr/>
          </p:nvSpPr>
          <p:spPr>
            <a:xfrm>
              <a:off x="1838567" y="2122025"/>
              <a:ext cx="29461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spc="5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充电电池</a:t>
              </a:r>
              <a:endParaRPr lang="zh-CN" altLang="en-US" sz="2400" b="1" spc="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5200650" y="2041307"/>
              <a:ext cx="534609" cy="534609"/>
            </a:xfrm>
            <a:prstGeom prst="roundRect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思源黑体 CN Regular" panose="020B0500000000000000" pitchFamily="34" charset="-122"/>
                  <a:cs typeface="+mn-ea"/>
                  <a:sym typeface="Cambria" panose="02040503050406030204" pitchFamily="18" charset="0"/>
                </a:rPr>
                <a:t>4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思源黑体 CN Regular" panose="020B0500000000000000" pitchFamily="3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19518" y="2900630"/>
              <a:ext cx="4066932" cy="1337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电动车或其他电池不得在住宅屋内和阳台部位充电，只可在庭院灯露天部位充电。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838568" y="2796348"/>
              <a:ext cx="3771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5784" y="3863517"/>
            <a:ext cx="2704441" cy="1918463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05375" y="2246269"/>
            <a:ext cx="6070089" cy="366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pc="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物业管理单位应立即对所在住宅小区、单位的电动车占用禁停区域私停乱放、私搭乱接电线等违规情况进行集中清理，因地制宜集中设置电动车充电区域，在禁停区域张贴禁停标示，开展检查巡查、劝阻、制止违规停放、充电行为。</a:t>
            </a:r>
            <a:endParaRPr lang="en-US" altLang="zh-CN" spc="6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85750" lvl="0" indent="-28575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pc="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对不听劝阻或者拒不配合清理工作的，物业管理单位要第一时间报告当地公安机关，由公安机关依法依规严肃查处。</a:t>
            </a:r>
            <a:endParaRPr lang="zh-CN" altLang="en-US" spc="6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69558" y="1632412"/>
            <a:ext cx="4141721" cy="507531"/>
            <a:chOff x="4904651" y="1612051"/>
            <a:chExt cx="2529636" cy="677945"/>
          </a:xfrm>
        </p:grpSpPr>
        <p:sp>
          <p:nvSpPr>
            <p:cNvPr id="11" name="圆角矩形 17"/>
            <p:cNvSpPr/>
            <p:nvPr/>
          </p:nvSpPr>
          <p:spPr>
            <a:xfrm>
              <a:off x="4904651" y="1612051"/>
              <a:ext cx="2529636" cy="67794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50444" y="1657628"/>
              <a:ext cx="2239192" cy="614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83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注意事项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84" y="2810247"/>
            <a:ext cx="2460140" cy="2499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2717888" y="2116368"/>
            <a:ext cx="23681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Cambria" panose="02040503050406030204" pitchFamily="18" charset="0"/>
              </a:rPr>
              <a:t>集中停放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Cambria" panose="02040503050406030204" pitchFamily="18" charset="0"/>
            </a:endParaRP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1707899" y="2628315"/>
            <a:ext cx="4388101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受场地环境限制，电动车集中停放、充电区域无法独立设置在建筑外部而必须附设在建筑内的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CN Light" panose="02020300000000000000" charset="-122"/>
              <a:sym typeface="Cambria" panose="02040503050406030204" pitchFamily="18" charset="0"/>
            </a:endParaRPr>
          </a:p>
        </p:txBody>
      </p:sp>
      <p:sp>
        <p:nvSpPr>
          <p:cNvPr id="15" name="文本框 2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2717888" y="3965026"/>
            <a:ext cx="23681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Cambria" panose="02040503050406030204" pitchFamily="18" charset="0"/>
              </a:rPr>
              <a:t>地下一层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Cambria" panose="02040503050406030204" pitchFamily="18" charset="0"/>
            </a:endParaRP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1707899" y="4476973"/>
            <a:ext cx="4388101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应设置在建筑首层或地下一层（只能设置在首层或地下一层时，必须符合相关消防安全要求）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CN Light" panose="02020300000000000000" charset="-122"/>
              <a:sym typeface="Cambria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3" y="1663686"/>
            <a:ext cx="3974433" cy="397443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412833" y="2213750"/>
            <a:ext cx="0" cy="328581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dir="in"/>
      </p:transition>
    </mc:Choice>
    <mc:Fallback>
      <p:transition spd="slow" advTm="2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77325" y="1884762"/>
            <a:ext cx="6070089" cy="366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pc="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应选购使用已获生产许可证的厂家生产的质量合格的电动车，不得违规改装电动车及其配件。</a:t>
            </a:r>
            <a:endParaRPr lang="en-US" altLang="zh-CN" spc="6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85750" lvl="0" indent="-28575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pc="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应选购使用已获生产许可证的厂家生产的质量合格的电动车，不得违规改装电动车及其配件。</a:t>
            </a:r>
            <a:endParaRPr lang="en-US" altLang="zh-CN" spc="6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85750" lvl="0" indent="-28575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pc="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为电动车充电的线路插座应取得资格的电工安装并固定敷设，不得私拉乱接电源路；应按照使用说明书的规定进行充电，</a:t>
            </a:r>
            <a:endParaRPr lang="zh-CN" altLang="en-US" spc="6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94" y="1884762"/>
            <a:ext cx="237886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02302" y="2226265"/>
            <a:ext cx="6363503" cy="341571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>
              <a:ln>
                <a:noFill/>
              </a:ln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Cambria" panose="020405030504060302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02601" y="2656322"/>
            <a:ext cx="5971818" cy="287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  <a:defRPr/>
            </a:pPr>
            <a:r>
              <a:rPr lang="zh-CN" altLang="en-US" spc="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不得长时间充电；充电时应尽量在室外进行，周围不得有可燃物。</a:t>
            </a:r>
            <a:endParaRPr lang="en-US" altLang="zh-CN" spc="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  <a:p>
            <a:pPr lvl="0">
              <a:lnSpc>
                <a:spcPts val="3100"/>
              </a:lnSpc>
              <a:defRPr/>
            </a:pPr>
            <a:r>
              <a:rPr lang="zh-CN" altLang="en-US" spc="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住宅区物业服务企业和管理单位负责共用区域电动车停放、充电管理，开展消防安全巡查检查和消防宣传；有条件的，</a:t>
            </a:r>
            <a:endParaRPr lang="zh-CN" altLang="en-US" spc="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  <a:p>
            <a:pPr lvl="0">
              <a:lnSpc>
                <a:spcPts val="3100"/>
              </a:lnSpc>
              <a:defRPr/>
            </a:pPr>
            <a:r>
              <a:rPr lang="zh-CN" altLang="en-US" spc="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可设置固定集中的电动车充电点，或设置带安全保护装置的充电设施供居民使用。</a:t>
            </a:r>
            <a:endParaRPr lang="zh-CN" altLang="en-US" spc="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21700" y="1966742"/>
            <a:ext cx="3324705" cy="507531"/>
            <a:chOff x="4904651" y="1612051"/>
            <a:chExt cx="2529636" cy="677945"/>
          </a:xfrm>
        </p:grpSpPr>
        <p:sp>
          <p:nvSpPr>
            <p:cNvPr id="18" name="圆角矩形 17"/>
            <p:cNvSpPr/>
            <p:nvPr/>
          </p:nvSpPr>
          <p:spPr>
            <a:xfrm>
              <a:off x="4904651" y="1612051"/>
              <a:ext cx="2529636" cy="67794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50444" y="1657627"/>
              <a:ext cx="2239192" cy="614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83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电动车充电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6" t="-2864" r="-185" b="76372"/>
          <a:stretch>
            <a:fillRect/>
          </a:stretch>
        </p:blipFill>
        <p:spPr>
          <a:xfrm>
            <a:off x="8492379" y="1263315"/>
            <a:ext cx="2219382" cy="4522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90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8027" y="4333609"/>
            <a:ext cx="3643085" cy="22788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0393" y="960511"/>
            <a:ext cx="7444830" cy="1445260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安全消防知识</a:t>
            </a:r>
            <a:endParaRPr lang="zh-CN" altLang="en-US" sz="8800" b="1" spc="300" dirty="0">
              <a:solidFill>
                <a:schemeClr val="accent2">
                  <a:lumMod val="90000"/>
                </a:schemeClr>
              </a:solidFill>
              <a:effectLst>
                <a:outerShdw dist="38100" dir="2700000" algn="tl" rotWithShape="0">
                  <a:schemeClr val="bg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478221" y="2708863"/>
            <a:ext cx="76825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433163" y="3111892"/>
            <a:ext cx="9554476" cy="878991"/>
            <a:chOff x="1609680" y="4438283"/>
            <a:chExt cx="8238259" cy="878991"/>
          </a:xfrm>
        </p:grpSpPr>
        <p:sp>
          <p:nvSpPr>
            <p:cNvPr id="17" name="矩形: 圆角 6"/>
            <p:cNvSpPr/>
            <p:nvPr/>
          </p:nvSpPr>
          <p:spPr>
            <a:xfrm>
              <a:off x="2000874" y="4534083"/>
              <a:ext cx="7676874" cy="78319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09680" y="4438283"/>
              <a:ext cx="8238259" cy="78322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4000" spc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AN QUAN XIAO FANG ZHI SHI</a:t>
              </a:r>
              <a:endParaRPr lang="en-US" altLang="zh-CN" sz="40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405"/>
            <a:ext cx="3304164" cy="330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162730" y="2226265"/>
            <a:ext cx="6363503" cy="341571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>
              <a:ln>
                <a:noFill/>
              </a:ln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Cambria" panose="020405030504060302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63029" y="2642095"/>
            <a:ext cx="5971818" cy="287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  <a:defRPr/>
            </a:pPr>
            <a:r>
              <a:rPr lang="zh-CN" altLang="en-US" spc="3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85000"/>
                        <a:lumOff val="15000"/>
                      </a:prstClr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部分车主的安全意识不高，老是存在侥幸心理。心里算不明白那笔账，在有充电桩的情况下也不在充电桩充电，认为充电桩充电比家里充电要贵，存放在室外容易被偷盗。当前社会治安在不断转好，被偷盗的几率非常小。但你在室内停放充电发生火灾的几率比较大，且一旦发生火灾绝不会重头再来。命都没了赚的钱给谁用！</a:t>
            </a:r>
            <a:endParaRPr lang="zh-CN" altLang="en-US" spc="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85000"/>
                      <a:lumOff val="15000"/>
                    </a:prstClr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682128" y="1966742"/>
            <a:ext cx="3324705" cy="507531"/>
            <a:chOff x="4904651" y="1612051"/>
            <a:chExt cx="2529636" cy="677945"/>
          </a:xfrm>
        </p:grpSpPr>
        <p:sp>
          <p:nvSpPr>
            <p:cNvPr id="18" name="圆角矩形 17"/>
            <p:cNvSpPr/>
            <p:nvPr/>
          </p:nvSpPr>
          <p:spPr>
            <a:xfrm>
              <a:off x="4904651" y="1612051"/>
              <a:ext cx="2529636" cy="67794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50444" y="1657627"/>
              <a:ext cx="2239192" cy="614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83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安全意识淡薄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3" r="61228"/>
          <a:stretch>
            <a:fillRect/>
          </a:stretch>
        </p:blipFill>
        <p:spPr>
          <a:xfrm>
            <a:off x="1754251" y="2794915"/>
            <a:ext cx="2703999" cy="252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90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1" t="26120" r="4837" b="55965"/>
          <a:stretch>
            <a:fillRect/>
          </a:stretch>
        </p:blipFill>
        <p:spPr>
          <a:xfrm>
            <a:off x="2282623" y="4591530"/>
            <a:ext cx="1154897" cy="1254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1" t="26120" r="4837" b="55965"/>
          <a:stretch>
            <a:fillRect/>
          </a:stretch>
        </p:blipFill>
        <p:spPr>
          <a:xfrm>
            <a:off x="4128386" y="4379521"/>
            <a:ext cx="1356200" cy="1473311"/>
          </a:xfrm>
          <a:prstGeom prst="rect">
            <a:avLst/>
          </a:prstGeom>
        </p:spPr>
      </p:pic>
      <p:sp>
        <p:nvSpPr>
          <p:cNvPr id="8" name="文本框 2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2063921" y="2034081"/>
            <a:ext cx="27123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20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Cambria" panose="02040503050406030204" pitchFamily="18" charset="0"/>
              </a:rPr>
              <a:t>充电无人管理</a:t>
            </a:r>
            <a:endParaRPr lang="zh-CN" altLang="en-US" sz="20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Cambria" panose="02040503050406030204" pitchFamily="18" charset="0"/>
            </a:endParaRPr>
          </a:p>
        </p:txBody>
      </p:sp>
      <p:sp>
        <p:nvSpPr>
          <p:cNvPr id="9" name="矩形 8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2063921" y="2459403"/>
            <a:ext cx="3776897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很多电动自行车充电都在夜晚，且部分车未在规定地方停放充电</a:t>
            </a:r>
            <a:endParaRPr lang="en-US" altLang="zh-CN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CN Light" panose="02020300000000000000" charset="-122"/>
              <a:sym typeface="Cambria" panose="02040503050406030204" pitchFamily="18" charset="0"/>
            </a:endParaRPr>
          </a:p>
          <a:p>
            <a:pPr defTabSz="1219200">
              <a:lnSpc>
                <a:spcPct val="13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导致意外发生的第一时间无人知晓，延误救火的最佳时机。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10" name="文本框 2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6744586" y="2034081"/>
            <a:ext cx="2158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20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Cambria" panose="02040503050406030204" pitchFamily="18" charset="0"/>
              </a:rPr>
              <a:t>飞线充电</a:t>
            </a:r>
            <a:endParaRPr lang="zh-CN" altLang="en-US" sz="20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Cambria" panose="02040503050406030204" pitchFamily="18" charset="0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6744586" y="2440737"/>
            <a:ext cx="3590261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部分车主为了充电方便私拉乱接电源线，极易引发线路故障，从而引发大火。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CN Light" panose="02020300000000000000" charset="-122"/>
              <a:sym typeface="Cambria" panose="02040503050406030204" pitchFamily="18" charset="0"/>
            </a:endParaRPr>
          </a:p>
        </p:txBody>
      </p:sp>
      <p:sp>
        <p:nvSpPr>
          <p:cNvPr id="13" name="文本框 2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6707939" y="3802078"/>
            <a:ext cx="25163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20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Cambria" panose="02040503050406030204" pitchFamily="18" charset="0"/>
              </a:rPr>
              <a:t>充电时间过长</a:t>
            </a:r>
            <a:endParaRPr lang="zh-CN" altLang="en-US" sz="20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Cambria" panose="02040503050406030204" pitchFamily="18" charset="0"/>
            </a:endParaRP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6707939" y="4190069"/>
            <a:ext cx="3590261" cy="169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电动自行车长时间充电，一般下班充上电到第二日早上上班才拔下电源，电动自行车连续充电超过</a:t>
            </a: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8</a:t>
            </a: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个小时，极易造成电池损坏，引发电池起火或爆炸。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1" t="26120" r="4837" b="55965"/>
          <a:stretch>
            <a:fillRect/>
          </a:stretch>
        </p:blipFill>
        <p:spPr>
          <a:xfrm>
            <a:off x="2979365" y="4108224"/>
            <a:ext cx="1681270" cy="1826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dir="in"/>
      </p:transition>
    </mc:Choice>
    <mc:Fallback>
      <p:transition spd="slow" advTm="2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78593" y="-1622323"/>
            <a:ext cx="14949186" cy="10102646"/>
            <a:chOff x="-5715000" y="-6019800"/>
            <a:chExt cx="25031700" cy="16916400"/>
          </a:xfrm>
        </p:grpSpPr>
        <p:grpSp>
          <p:nvGrpSpPr>
            <p:cNvPr id="3" name="组合 2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5808729" y="1949468"/>
            <a:ext cx="480984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挑选充电桩首先注意它的几种安全防护功能都有没有：例如漏电保护器、触电保护、急停按钮、充满自断电、短路保护等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08729" y="3448540"/>
            <a:ext cx="48098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再者就是它的选材，毕竟是户外设施，防水防雷的材料是一定要的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08729" y="4532140"/>
            <a:ext cx="49971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rPr>
              <a:t>最后支付方式的多样性，年轻人习惯电子支付但是老人不一定，所以为了适应人群，支付方式必须多样，这一点同样适用于换电柜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Cambria" panose="020405030504060302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62272" y="4707238"/>
            <a:ext cx="674094" cy="688368"/>
            <a:chOff x="5838456" y="4714612"/>
            <a:chExt cx="674094" cy="688368"/>
          </a:xfrm>
        </p:grpSpPr>
        <p:sp>
          <p:nvSpPr>
            <p:cNvPr id="36" name="图标"/>
            <p:cNvSpPr/>
            <p:nvPr/>
          </p:nvSpPr>
          <p:spPr>
            <a:xfrm>
              <a:off x="5838456" y="4714612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图标"/>
            <p:cNvSpPr/>
            <p:nvPr/>
          </p:nvSpPr>
          <p:spPr>
            <a:xfrm>
              <a:off x="5877445" y="4754427"/>
              <a:ext cx="596116" cy="60873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arget_126420"/>
            <p:cNvSpPr>
              <a:spLocks noChangeAspect="1"/>
            </p:cNvSpPr>
            <p:nvPr/>
          </p:nvSpPr>
          <p:spPr bwMode="auto">
            <a:xfrm>
              <a:off x="5972132" y="4855806"/>
              <a:ext cx="406742" cy="405980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62272" y="3501110"/>
            <a:ext cx="674094" cy="688368"/>
            <a:chOff x="5838456" y="3361000"/>
            <a:chExt cx="674094" cy="688368"/>
          </a:xfrm>
        </p:grpSpPr>
        <p:sp>
          <p:nvSpPr>
            <p:cNvPr id="40" name="图标"/>
            <p:cNvSpPr/>
            <p:nvPr/>
          </p:nvSpPr>
          <p:spPr>
            <a:xfrm>
              <a:off x="5838456" y="3361000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图标"/>
            <p:cNvSpPr/>
            <p:nvPr/>
          </p:nvSpPr>
          <p:spPr>
            <a:xfrm>
              <a:off x="5877445" y="3400815"/>
              <a:ext cx="596116" cy="608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bar-chart-and-polyline_2075"/>
            <p:cNvSpPr>
              <a:spLocks noChangeAspect="1"/>
            </p:cNvSpPr>
            <p:nvPr/>
          </p:nvSpPr>
          <p:spPr bwMode="auto">
            <a:xfrm>
              <a:off x="6008726" y="3574603"/>
              <a:ext cx="333554" cy="261162"/>
            </a:xfrm>
            <a:custGeom>
              <a:avLst/>
              <a:gdLst>
                <a:gd name="connsiteX0" fmla="*/ 474067 w 538647"/>
                <a:gd name="connsiteY0" fmla="*/ 243115 h 421745"/>
                <a:gd name="connsiteX1" fmla="*/ 532189 w 538647"/>
                <a:gd name="connsiteY1" fmla="*/ 243115 h 421745"/>
                <a:gd name="connsiteX2" fmla="*/ 538647 w 538647"/>
                <a:gd name="connsiteY2" fmla="*/ 251724 h 421745"/>
                <a:gd name="connsiteX3" fmla="*/ 538647 w 538647"/>
                <a:gd name="connsiteY3" fmla="*/ 415289 h 421745"/>
                <a:gd name="connsiteX4" fmla="*/ 532189 w 538647"/>
                <a:gd name="connsiteY4" fmla="*/ 421745 h 421745"/>
                <a:gd name="connsiteX5" fmla="*/ 474067 w 538647"/>
                <a:gd name="connsiteY5" fmla="*/ 421745 h 421745"/>
                <a:gd name="connsiteX6" fmla="*/ 467609 w 538647"/>
                <a:gd name="connsiteY6" fmla="*/ 415289 h 421745"/>
                <a:gd name="connsiteX7" fmla="*/ 467609 w 538647"/>
                <a:gd name="connsiteY7" fmla="*/ 251724 h 421745"/>
                <a:gd name="connsiteX8" fmla="*/ 474067 w 538647"/>
                <a:gd name="connsiteY8" fmla="*/ 243115 h 421745"/>
                <a:gd name="connsiteX9" fmla="*/ 8601 w 538647"/>
                <a:gd name="connsiteY9" fmla="*/ 243115 h 421745"/>
                <a:gd name="connsiteX10" fmla="*/ 64506 w 538647"/>
                <a:gd name="connsiteY10" fmla="*/ 243115 h 421745"/>
                <a:gd name="connsiteX11" fmla="*/ 73107 w 538647"/>
                <a:gd name="connsiteY11" fmla="*/ 251724 h 421745"/>
                <a:gd name="connsiteX12" fmla="*/ 73107 w 538647"/>
                <a:gd name="connsiteY12" fmla="*/ 415289 h 421745"/>
                <a:gd name="connsiteX13" fmla="*/ 64506 w 538647"/>
                <a:gd name="connsiteY13" fmla="*/ 421745 h 421745"/>
                <a:gd name="connsiteX14" fmla="*/ 8601 w 538647"/>
                <a:gd name="connsiteY14" fmla="*/ 421745 h 421745"/>
                <a:gd name="connsiteX15" fmla="*/ 0 w 538647"/>
                <a:gd name="connsiteY15" fmla="*/ 415289 h 421745"/>
                <a:gd name="connsiteX16" fmla="*/ 0 w 538647"/>
                <a:gd name="connsiteY16" fmla="*/ 251724 h 421745"/>
                <a:gd name="connsiteX17" fmla="*/ 8601 w 538647"/>
                <a:gd name="connsiteY17" fmla="*/ 243115 h 421745"/>
                <a:gd name="connsiteX18" fmla="*/ 230607 w 538647"/>
                <a:gd name="connsiteY18" fmla="*/ 206562 h 421745"/>
                <a:gd name="connsiteX19" fmla="*/ 286577 w 538647"/>
                <a:gd name="connsiteY19" fmla="*/ 206562 h 421745"/>
                <a:gd name="connsiteX20" fmla="*/ 295187 w 538647"/>
                <a:gd name="connsiteY20" fmla="*/ 215169 h 421745"/>
                <a:gd name="connsiteX21" fmla="*/ 295187 w 538647"/>
                <a:gd name="connsiteY21" fmla="*/ 415290 h 421745"/>
                <a:gd name="connsiteX22" fmla="*/ 286577 w 538647"/>
                <a:gd name="connsiteY22" fmla="*/ 421745 h 421745"/>
                <a:gd name="connsiteX23" fmla="*/ 230607 w 538647"/>
                <a:gd name="connsiteY23" fmla="*/ 421745 h 421745"/>
                <a:gd name="connsiteX24" fmla="*/ 224149 w 538647"/>
                <a:gd name="connsiteY24" fmla="*/ 415290 h 421745"/>
                <a:gd name="connsiteX25" fmla="*/ 224149 w 538647"/>
                <a:gd name="connsiteY25" fmla="*/ 215169 h 421745"/>
                <a:gd name="connsiteX26" fmla="*/ 230607 w 538647"/>
                <a:gd name="connsiteY26" fmla="*/ 206562 h 421745"/>
                <a:gd name="connsiteX27" fmla="*/ 353445 w 538647"/>
                <a:gd name="connsiteY27" fmla="*/ 148628 h 421745"/>
                <a:gd name="connsiteX28" fmla="*/ 409350 w 538647"/>
                <a:gd name="connsiteY28" fmla="*/ 148628 h 421745"/>
                <a:gd name="connsiteX29" fmla="*/ 417951 w 538647"/>
                <a:gd name="connsiteY29" fmla="*/ 157230 h 421745"/>
                <a:gd name="connsiteX30" fmla="*/ 417951 w 538647"/>
                <a:gd name="connsiteY30" fmla="*/ 415293 h 421745"/>
                <a:gd name="connsiteX31" fmla="*/ 409350 w 538647"/>
                <a:gd name="connsiteY31" fmla="*/ 421745 h 421745"/>
                <a:gd name="connsiteX32" fmla="*/ 353445 w 538647"/>
                <a:gd name="connsiteY32" fmla="*/ 421745 h 421745"/>
                <a:gd name="connsiteX33" fmla="*/ 344844 w 538647"/>
                <a:gd name="connsiteY33" fmla="*/ 415293 h 421745"/>
                <a:gd name="connsiteX34" fmla="*/ 344844 w 538647"/>
                <a:gd name="connsiteY34" fmla="*/ 157230 h 421745"/>
                <a:gd name="connsiteX35" fmla="*/ 353445 w 538647"/>
                <a:gd name="connsiteY35" fmla="*/ 148628 h 421745"/>
                <a:gd name="connsiteX36" fmla="*/ 111980 w 538647"/>
                <a:gd name="connsiteY36" fmla="*/ 148628 h 421745"/>
                <a:gd name="connsiteX37" fmla="*/ 170102 w 538647"/>
                <a:gd name="connsiteY37" fmla="*/ 148628 h 421745"/>
                <a:gd name="connsiteX38" fmla="*/ 176560 w 538647"/>
                <a:gd name="connsiteY38" fmla="*/ 157230 h 421745"/>
                <a:gd name="connsiteX39" fmla="*/ 176560 w 538647"/>
                <a:gd name="connsiteY39" fmla="*/ 415293 h 421745"/>
                <a:gd name="connsiteX40" fmla="*/ 170102 w 538647"/>
                <a:gd name="connsiteY40" fmla="*/ 421745 h 421745"/>
                <a:gd name="connsiteX41" fmla="*/ 111980 w 538647"/>
                <a:gd name="connsiteY41" fmla="*/ 421745 h 421745"/>
                <a:gd name="connsiteX42" fmla="*/ 105522 w 538647"/>
                <a:gd name="connsiteY42" fmla="*/ 415293 h 421745"/>
                <a:gd name="connsiteX43" fmla="*/ 105522 w 538647"/>
                <a:gd name="connsiteY43" fmla="*/ 157230 h 421745"/>
                <a:gd name="connsiteX44" fmla="*/ 111980 w 538647"/>
                <a:gd name="connsiteY44" fmla="*/ 148628 h 421745"/>
                <a:gd name="connsiteX45" fmla="*/ 142224 w 538647"/>
                <a:gd name="connsiteY45" fmla="*/ 0 h 421745"/>
                <a:gd name="connsiteX46" fmla="*/ 172373 w 538647"/>
                <a:gd name="connsiteY46" fmla="*/ 30141 h 421745"/>
                <a:gd name="connsiteX47" fmla="*/ 234825 w 538647"/>
                <a:gd name="connsiteY47" fmla="*/ 66741 h 421745"/>
                <a:gd name="connsiteX48" fmla="*/ 254207 w 538647"/>
                <a:gd name="connsiteY48" fmla="*/ 60283 h 421745"/>
                <a:gd name="connsiteX49" fmla="*/ 277896 w 538647"/>
                <a:gd name="connsiteY49" fmla="*/ 73200 h 421745"/>
                <a:gd name="connsiteX50" fmla="*/ 357576 w 538647"/>
                <a:gd name="connsiteY50" fmla="*/ 49518 h 421745"/>
                <a:gd name="connsiteX51" fmla="*/ 387725 w 538647"/>
                <a:gd name="connsiteY51" fmla="*/ 21530 h 421745"/>
                <a:gd name="connsiteX52" fmla="*/ 417874 w 538647"/>
                <a:gd name="connsiteY52" fmla="*/ 51671 h 421745"/>
                <a:gd name="connsiteX53" fmla="*/ 417874 w 538647"/>
                <a:gd name="connsiteY53" fmla="*/ 58130 h 421745"/>
                <a:gd name="connsiteX54" fmla="*/ 484633 w 538647"/>
                <a:gd name="connsiteY54" fmla="*/ 103341 h 421745"/>
                <a:gd name="connsiteX55" fmla="*/ 504015 w 538647"/>
                <a:gd name="connsiteY55" fmla="*/ 99036 h 421745"/>
                <a:gd name="connsiteX56" fmla="*/ 534164 w 538647"/>
                <a:gd name="connsiteY56" fmla="*/ 129177 h 421745"/>
                <a:gd name="connsiteX57" fmla="*/ 504015 w 538647"/>
                <a:gd name="connsiteY57" fmla="*/ 159318 h 421745"/>
                <a:gd name="connsiteX58" fmla="*/ 473866 w 538647"/>
                <a:gd name="connsiteY58" fmla="*/ 129177 h 421745"/>
                <a:gd name="connsiteX59" fmla="*/ 473866 w 538647"/>
                <a:gd name="connsiteY59" fmla="*/ 120565 h 421745"/>
                <a:gd name="connsiteX60" fmla="*/ 407107 w 538647"/>
                <a:gd name="connsiteY60" fmla="*/ 75353 h 421745"/>
                <a:gd name="connsiteX61" fmla="*/ 387725 w 538647"/>
                <a:gd name="connsiteY61" fmla="*/ 81812 h 421745"/>
                <a:gd name="connsiteX62" fmla="*/ 364036 w 538647"/>
                <a:gd name="connsiteY62" fmla="*/ 68894 h 421745"/>
                <a:gd name="connsiteX63" fmla="*/ 282203 w 538647"/>
                <a:gd name="connsiteY63" fmla="*/ 92577 h 421745"/>
                <a:gd name="connsiteX64" fmla="*/ 254207 w 538647"/>
                <a:gd name="connsiteY64" fmla="*/ 120565 h 421745"/>
                <a:gd name="connsiteX65" fmla="*/ 224058 w 538647"/>
                <a:gd name="connsiteY65" fmla="*/ 90424 h 421745"/>
                <a:gd name="connsiteX66" fmla="*/ 224058 w 538647"/>
                <a:gd name="connsiteY66" fmla="*/ 83965 h 421745"/>
                <a:gd name="connsiteX67" fmla="*/ 163759 w 538647"/>
                <a:gd name="connsiteY67" fmla="*/ 49518 h 421745"/>
                <a:gd name="connsiteX68" fmla="*/ 142224 w 538647"/>
                <a:gd name="connsiteY68" fmla="*/ 60283 h 421745"/>
                <a:gd name="connsiteX69" fmla="*/ 129303 w 538647"/>
                <a:gd name="connsiteY69" fmla="*/ 58130 h 421745"/>
                <a:gd name="connsiteX70" fmla="*/ 64697 w 538647"/>
                <a:gd name="connsiteY70" fmla="*/ 103341 h 421745"/>
                <a:gd name="connsiteX71" fmla="*/ 66851 w 538647"/>
                <a:gd name="connsiteY71" fmla="*/ 111953 h 421745"/>
                <a:gd name="connsiteX72" fmla="*/ 36702 w 538647"/>
                <a:gd name="connsiteY72" fmla="*/ 142095 h 421745"/>
                <a:gd name="connsiteX73" fmla="*/ 6552 w 538647"/>
                <a:gd name="connsiteY73" fmla="*/ 111953 h 421745"/>
                <a:gd name="connsiteX74" fmla="*/ 36702 w 538647"/>
                <a:gd name="connsiteY74" fmla="*/ 81812 h 421745"/>
                <a:gd name="connsiteX75" fmla="*/ 53930 w 538647"/>
                <a:gd name="connsiteY75" fmla="*/ 86118 h 421745"/>
                <a:gd name="connsiteX76" fmla="*/ 114228 w 538647"/>
                <a:gd name="connsiteY76" fmla="*/ 43059 h 421745"/>
                <a:gd name="connsiteX77" fmla="*/ 112075 w 538647"/>
                <a:gd name="connsiteY77" fmla="*/ 30141 h 421745"/>
                <a:gd name="connsiteX78" fmla="*/ 142224 w 538647"/>
                <a:gd name="connsiteY78" fmla="*/ 0 h 4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8647" h="421745">
                  <a:moveTo>
                    <a:pt x="474067" y="243115"/>
                  </a:moveTo>
                  <a:lnTo>
                    <a:pt x="532189" y="243115"/>
                  </a:lnTo>
                  <a:cubicBezTo>
                    <a:pt x="536495" y="243115"/>
                    <a:pt x="538647" y="247419"/>
                    <a:pt x="538647" y="251724"/>
                  </a:cubicBezTo>
                  <a:lnTo>
                    <a:pt x="538647" y="415289"/>
                  </a:lnTo>
                  <a:cubicBezTo>
                    <a:pt x="538647" y="419593"/>
                    <a:pt x="536495" y="421745"/>
                    <a:pt x="532189" y="421745"/>
                  </a:cubicBezTo>
                  <a:lnTo>
                    <a:pt x="474067" y="421745"/>
                  </a:lnTo>
                  <a:cubicBezTo>
                    <a:pt x="469762" y="421745"/>
                    <a:pt x="467609" y="419593"/>
                    <a:pt x="467609" y="415289"/>
                  </a:cubicBezTo>
                  <a:lnTo>
                    <a:pt x="467609" y="251724"/>
                  </a:lnTo>
                  <a:cubicBezTo>
                    <a:pt x="467609" y="247419"/>
                    <a:pt x="469762" y="243115"/>
                    <a:pt x="474067" y="243115"/>
                  </a:cubicBezTo>
                  <a:close/>
                  <a:moveTo>
                    <a:pt x="8601" y="243115"/>
                  </a:moveTo>
                  <a:lnTo>
                    <a:pt x="64506" y="243115"/>
                  </a:lnTo>
                  <a:cubicBezTo>
                    <a:pt x="68807" y="243115"/>
                    <a:pt x="73107" y="247419"/>
                    <a:pt x="73107" y="251724"/>
                  </a:cubicBezTo>
                  <a:lnTo>
                    <a:pt x="73107" y="415289"/>
                  </a:lnTo>
                  <a:cubicBezTo>
                    <a:pt x="73107" y="419593"/>
                    <a:pt x="68807" y="421745"/>
                    <a:pt x="64506" y="421745"/>
                  </a:cubicBezTo>
                  <a:lnTo>
                    <a:pt x="8601" y="421745"/>
                  </a:lnTo>
                  <a:cubicBezTo>
                    <a:pt x="4300" y="421745"/>
                    <a:pt x="0" y="419593"/>
                    <a:pt x="0" y="415289"/>
                  </a:cubicBezTo>
                  <a:lnTo>
                    <a:pt x="0" y="251724"/>
                  </a:lnTo>
                  <a:cubicBezTo>
                    <a:pt x="0" y="247419"/>
                    <a:pt x="4300" y="243115"/>
                    <a:pt x="8601" y="243115"/>
                  </a:cubicBezTo>
                  <a:close/>
                  <a:moveTo>
                    <a:pt x="230607" y="206562"/>
                  </a:moveTo>
                  <a:lnTo>
                    <a:pt x="286577" y="206562"/>
                  </a:lnTo>
                  <a:cubicBezTo>
                    <a:pt x="290882" y="206562"/>
                    <a:pt x="295187" y="210866"/>
                    <a:pt x="295187" y="215169"/>
                  </a:cubicBezTo>
                  <a:lnTo>
                    <a:pt x="295187" y="415290"/>
                  </a:lnTo>
                  <a:cubicBezTo>
                    <a:pt x="295187" y="419593"/>
                    <a:pt x="290882" y="421745"/>
                    <a:pt x="286577" y="421745"/>
                  </a:cubicBezTo>
                  <a:lnTo>
                    <a:pt x="230607" y="421745"/>
                  </a:lnTo>
                  <a:cubicBezTo>
                    <a:pt x="226302" y="421745"/>
                    <a:pt x="224149" y="419593"/>
                    <a:pt x="224149" y="415290"/>
                  </a:cubicBezTo>
                  <a:lnTo>
                    <a:pt x="224149" y="215169"/>
                  </a:lnTo>
                  <a:cubicBezTo>
                    <a:pt x="224149" y="210866"/>
                    <a:pt x="226302" y="206562"/>
                    <a:pt x="230607" y="206562"/>
                  </a:cubicBezTo>
                  <a:close/>
                  <a:moveTo>
                    <a:pt x="353445" y="148628"/>
                  </a:moveTo>
                  <a:lnTo>
                    <a:pt x="409350" y="148628"/>
                  </a:lnTo>
                  <a:cubicBezTo>
                    <a:pt x="413651" y="148628"/>
                    <a:pt x="417951" y="152929"/>
                    <a:pt x="417951" y="157230"/>
                  </a:cubicBezTo>
                  <a:lnTo>
                    <a:pt x="417951" y="415293"/>
                  </a:lnTo>
                  <a:cubicBezTo>
                    <a:pt x="417951" y="419595"/>
                    <a:pt x="413651" y="421745"/>
                    <a:pt x="409350" y="421745"/>
                  </a:cubicBezTo>
                  <a:lnTo>
                    <a:pt x="353445" y="421745"/>
                  </a:lnTo>
                  <a:cubicBezTo>
                    <a:pt x="349145" y="421745"/>
                    <a:pt x="344844" y="419595"/>
                    <a:pt x="344844" y="415293"/>
                  </a:cubicBezTo>
                  <a:lnTo>
                    <a:pt x="344844" y="157230"/>
                  </a:lnTo>
                  <a:cubicBezTo>
                    <a:pt x="344844" y="152929"/>
                    <a:pt x="349145" y="148628"/>
                    <a:pt x="353445" y="148628"/>
                  </a:cubicBezTo>
                  <a:close/>
                  <a:moveTo>
                    <a:pt x="111980" y="148628"/>
                  </a:moveTo>
                  <a:lnTo>
                    <a:pt x="170102" y="148628"/>
                  </a:lnTo>
                  <a:cubicBezTo>
                    <a:pt x="174408" y="148628"/>
                    <a:pt x="176560" y="152929"/>
                    <a:pt x="176560" y="157230"/>
                  </a:cubicBezTo>
                  <a:lnTo>
                    <a:pt x="176560" y="415293"/>
                  </a:lnTo>
                  <a:cubicBezTo>
                    <a:pt x="176560" y="419595"/>
                    <a:pt x="174408" y="421745"/>
                    <a:pt x="170102" y="421745"/>
                  </a:cubicBezTo>
                  <a:lnTo>
                    <a:pt x="111980" y="421745"/>
                  </a:lnTo>
                  <a:cubicBezTo>
                    <a:pt x="107675" y="421745"/>
                    <a:pt x="105522" y="419595"/>
                    <a:pt x="105522" y="415293"/>
                  </a:cubicBezTo>
                  <a:lnTo>
                    <a:pt x="105522" y="157230"/>
                  </a:lnTo>
                  <a:cubicBezTo>
                    <a:pt x="105522" y="152929"/>
                    <a:pt x="107675" y="148628"/>
                    <a:pt x="111980" y="148628"/>
                  </a:cubicBezTo>
                  <a:close/>
                  <a:moveTo>
                    <a:pt x="142224" y="0"/>
                  </a:moveTo>
                  <a:cubicBezTo>
                    <a:pt x="157299" y="0"/>
                    <a:pt x="172373" y="12918"/>
                    <a:pt x="172373" y="30141"/>
                  </a:cubicBezTo>
                  <a:lnTo>
                    <a:pt x="234825" y="66741"/>
                  </a:lnTo>
                  <a:cubicBezTo>
                    <a:pt x="239132" y="62435"/>
                    <a:pt x="245593" y="60283"/>
                    <a:pt x="254207" y="60283"/>
                  </a:cubicBezTo>
                  <a:cubicBezTo>
                    <a:pt x="262821" y="60283"/>
                    <a:pt x="271435" y="64588"/>
                    <a:pt x="277896" y="73200"/>
                  </a:cubicBezTo>
                  <a:lnTo>
                    <a:pt x="357576" y="49518"/>
                  </a:lnTo>
                  <a:cubicBezTo>
                    <a:pt x="359729" y="32294"/>
                    <a:pt x="372650" y="21530"/>
                    <a:pt x="387725" y="21530"/>
                  </a:cubicBezTo>
                  <a:cubicBezTo>
                    <a:pt x="404953" y="21530"/>
                    <a:pt x="417874" y="34447"/>
                    <a:pt x="417874" y="51671"/>
                  </a:cubicBezTo>
                  <a:cubicBezTo>
                    <a:pt x="417874" y="53824"/>
                    <a:pt x="417874" y="55977"/>
                    <a:pt x="417874" y="58130"/>
                  </a:cubicBezTo>
                  <a:lnTo>
                    <a:pt x="484633" y="103341"/>
                  </a:lnTo>
                  <a:cubicBezTo>
                    <a:pt x="491094" y="101189"/>
                    <a:pt x="495401" y="99036"/>
                    <a:pt x="504015" y="99036"/>
                  </a:cubicBezTo>
                  <a:cubicBezTo>
                    <a:pt x="519090" y="99036"/>
                    <a:pt x="534164" y="111953"/>
                    <a:pt x="534164" y="129177"/>
                  </a:cubicBezTo>
                  <a:cubicBezTo>
                    <a:pt x="534164" y="144247"/>
                    <a:pt x="519090" y="159318"/>
                    <a:pt x="504015" y="159318"/>
                  </a:cubicBezTo>
                  <a:cubicBezTo>
                    <a:pt x="486787" y="159318"/>
                    <a:pt x="473866" y="144247"/>
                    <a:pt x="473866" y="129177"/>
                  </a:cubicBezTo>
                  <a:cubicBezTo>
                    <a:pt x="473866" y="127024"/>
                    <a:pt x="473866" y="122718"/>
                    <a:pt x="473866" y="120565"/>
                  </a:cubicBezTo>
                  <a:lnTo>
                    <a:pt x="407107" y="75353"/>
                  </a:lnTo>
                  <a:cubicBezTo>
                    <a:pt x="400646" y="79659"/>
                    <a:pt x="394186" y="81812"/>
                    <a:pt x="387725" y="81812"/>
                  </a:cubicBezTo>
                  <a:cubicBezTo>
                    <a:pt x="379111" y="81812"/>
                    <a:pt x="370497" y="75353"/>
                    <a:pt x="364036" y="68894"/>
                  </a:cubicBezTo>
                  <a:lnTo>
                    <a:pt x="282203" y="92577"/>
                  </a:lnTo>
                  <a:cubicBezTo>
                    <a:pt x="282203" y="107647"/>
                    <a:pt x="269281" y="120565"/>
                    <a:pt x="254207" y="120565"/>
                  </a:cubicBezTo>
                  <a:cubicBezTo>
                    <a:pt x="236979" y="120565"/>
                    <a:pt x="224058" y="107647"/>
                    <a:pt x="224058" y="90424"/>
                  </a:cubicBezTo>
                  <a:cubicBezTo>
                    <a:pt x="224058" y="88271"/>
                    <a:pt x="224058" y="86118"/>
                    <a:pt x="224058" y="83965"/>
                  </a:cubicBezTo>
                  <a:lnTo>
                    <a:pt x="163759" y="49518"/>
                  </a:lnTo>
                  <a:cubicBezTo>
                    <a:pt x="157299" y="55977"/>
                    <a:pt x="150838" y="60283"/>
                    <a:pt x="142224" y="60283"/>
                  </a:cubicBezTo>
                  <a:cubicBezTo>
                    <a:pt x="135763" y="60283"/>
                    <a:pt x="131456" y="58130"/>
                    <a:pt x="129303" y="58130"/>
                  </a:cubicBezTo>
                  <a:lnTo>
                    <a:pt x="64697" y="103341"/>
                  </a:lnTo>
                  <a:cubicBezTo>
                    <a:pt x="66851" y="105494"/>
                    <a:pt x="66851" y="107647"/>
                    <a:pt x="66851" y="111953"/>
                  </a:cubicBezTo>
                  <a:cubicBezTo>
                    <a:pt x="66851" y="127024"/>
                    <a:pt x="53930" y="142095"/>
                    <a:pt x="36702" y="142095"/>
                  </a:cubicBezTo>
                  <a:cubicBezTo>
                    <a:pt x="19473" y="142095"/>
                    <a:pt x="6552" y="127024"/>
                    <a:pt x="6552" y="111953"/>
                  </a:cubicBezTo>
                  <a:cubicBezTo>
                    <a:pt x="6552" y="94730"/>
                    <a:pt x="19473" y="81812"/>
                    <a:pt x="36702" y="81812"/>
                  </a:cubicBezTo>
                  <a:cubicBezTo>
                    <a:pt x="43162" y="81812"/>
                    <a:pt x="47469" y="83965"/>
                    <a:pt x="53930" y="86118"/>
                  </a:cubicBezTo>
                  <a:lnTo>
                    <a:pt x="114228" y="43059"/>
                  </a:lnTo>
                  <a:cubicBezTo>
                    <a:pt x="112075" y="38753"/>
                    <a:pt x="112075" y="34447"/>
                    <a:pt x="112075" y="30141"/>
                  </a:cubicBezTo>
                  <a:cubicBezTo>
                    <a:pt x="112075" y="12918"/>
                    <a:pt x="124996" y="0"/>
                    <a:pt x="142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762272" y="2184289"/>
            <a:ext cx="674094" cy="688368"/>
            <a:chOff x="5838456" y="1863011"/>
            <a:chExt cx="674094" cy="688368"/>
          </a:xfrm>
        </p:grpSpPr>
        <p:sp>
          <p:nvSpPr>
            <p:cNvPr id="44" name="图标"/>
            <p:cNvSpPr/>
            <p:nvPr/>
          </p:nvSpPr>
          <p:spPr>
            <a:xfrm>
              <a:off x="5838456" y="1863011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图标"/>
            <p:cNvSpPr/>
            <p:nvPr/>
          </p:nvSpPr>
          <p:spPr>
            <a:xfrm>
              <a:off x="5877445" y="1902826"/>
              <a:ext cx="596116" cy="60873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live-chat_72439"/>
            <p:cNvSpPr>
              <a:spLocks noChangeAspect="1"/>
            </p:cNvSpPr>
            <p:nvPr/>
          </p:nvSpPr>
          <p:spPr bwMode="auto">
            <a:xfrm>
              <a:off x="5988818" y="2044230"/>
              <a:ext cx="373370" cy="325931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80413" y="1974524"/>
            <a:ext cx="2367549" cy="3538145"/>
            <a:chOff x="1655695" y="1743123"/>
            <a:chExt cx="3021079" cy="4514803"/>
          </a:xfrm>
          <a:solidFill>
            <a:schemeClr val="accent2"/>
          </a:solidFill>
        </p:grpSpPr>
        <p:sp>
          <p:nvSpPr>
            <p:cNvPr id="48" name="任意多边形 12"/>
            <p:cNvSpPr/>
            <p:nvPr/>
          </p:nvSpPr>
          <p:spPr>
            <a:xfrm>
              <a:off x="1655695" y="1743123"/>
              <a:ext cx="3021079" cy="2956540"/>
            </a:xfrm>
            <a:custGeom>
              <a:avLst/>
              <a:gdLst>
                <a:gd name="connsiteX0" fmla="*/ 1017270 w 3223260"/>
                <a:gd name="connsiteY0" fmla="*/ 3154680 h 3166110"/>
                <a:gd name="connsiteX1" fmla="*/ 640080 w 3223260"/>
                <a:gd name="connsiteY1" fmla="*/ 3154680 h 3166110"/>
                <a:gd name="connsiteX2" fmla="*/ 0 w 3223260"/>
                <a:gd name="connsiteY2" fmla="*/ 1417320 h 3166110"/>
                <a:gd name="connsiteX3" fmla="*/ 1600200 w 3223260"/>
                <a:gd name="connsiteY3" fmla="*/ 0 h 3166110"/>
                <a:gd name="connsiteX4" fmla="*/ 3223260 w 3223260"/>
                <a:gd name="connsiteY4" fmla="*/ 1337310 h 3166110"/>
                <a:gd name="connsiteX5" fmla="*/ 2674620 w 3223260"/>
                <a:gd name="connsiteY5" fmla="*/ 3166110 h 3166110"/>
                <a:gd name="connsiteX6" fmla="*/ 2308860 w 3223260"/>
                <a:gd name="connsiteY6" fmla="*/ 3166110 h 3166110"/>
                <a:gd name="connsiteX7" fmla="*/ 2754630 w 3223260"/>
                <a:gd name="connsiteY7" fmla="*/ 1360170 h 3166110"/>
                <a:gd name="connsiteX8" fmla="*/ 480060 w 3223260"/>
                <a:gd name="connsiteY8" fmla="*/ 1360170 h 3166110"/>
                <a:gd name="connsiteX9" fmla="*/ 1017270 w 3223260"/>
                <a:gd name="connsiteY9" fmla="*/ 3154680 h 3166110"/>
                <a:gd name="connsiteX0-1" fmla="*/ 1017270 w 3223260"/>
                <a:gd name="connsiteY0-2" fmla="*/ 3154680 h 3166110"/>
                <a:gd name="connsiteX1-3" fmla="*/ 640080 w 3223260"/>
                <a:gd name="connsiteY1-4" fmla="*/ 3154680 h 3166110"/>
                <a:gd name="connsiteX2-5" fmla="*/ 0 w 3223260"/>
                <a:gd name="connsiteY2-6" fmla="*/ 1417320 h 3166110"/>
                <a:gd name="connsiteX3-7" fmla="*/ 1600200 w 3223260"/>
                <a:gd name="connsiteY3-8" fmla="*/ 0 h 3166110"/>
                <a:gd name="connsiteX4-9" fmla="*/ 3223260 w 3223260"/>
                <a:gd name="connsiteY4-10" fmla="*/ 1337310 h 3166110"/>
                <a:gd name="connsiteX5-11" fmla="*/ 2674620 w 3223260"/>
                <a:gd name="connsiteY5-12" fmla="*/ 3166110 h 3166110"/>
                <a:gd name="connsiteX6-13" fmla="*/ 2308860 w 3223260"/>
                <a:gd name="connsiteY6-14" fmla="*/ 3166110 h 3166110"/>
                <a:gd name="connsiteX7-15" fmla="*/ 2754630 w 3223260"/>
                <a:gd name="connsiteY7-16" fmla="*/ 1360170 h 3166110"/>
                <a:gd name="connsiteX8-17" fmla="*/ 1543050 w 3223260"/>
                <a:gd name="connsiteY8-18" fmla="*/ 1348740 h 3166110"/>
                <a:gd name="connsiteX9-19" fmla="*/ 480060 w 3223260"/>
                <a:gd name="connsiteY9-20" fmla="*/ 1360170 h 3166110"/>
                <a:gd name="connsiteX10" fmla="*/ 1017270 w 3223260"/>
                <a:gd name="connsiteY10" fmla="*/ 3154680 h 3166110"/>
                <a:gd name="connsiteX0-21" fmla="*/ 1017270 w 3223260"/>
                <a:gd name="connsiteY0-22" fmla="*/ 3154680 h 3166110"/>
                <a:gd name="connsiteX1-23" fmla="*/ 640080 w 3223260"/>
                <a:gd name="connsiteY1-24" fmla="*/ 3154680 h 3166110"/>
                <a:gd name="connsiteX2-25" fmla="*/ 0 w 3223260"/>
                <a:gd name="connsiteY2-26" fmla="*/ 1417320 h 3166110"/>
                <a:gd name="connsiteX3-27" fmla="*/ 1600200 w 3223260"/>
                <a:gd name="connsiteY3-28" fmla="*/ 0 h 3166110"/>
                <a:gd name="connsiteX4-29" fmla="*/ 3223260 w 3223260"/>
                <a:gd name="connsiteY4-30" fmla="*/ 1337310 h 3166110"/>
                <a:gd name="connsiteX5-31" fmla="*/ 2674620 w 3223260"/>
                <a:gd name="connsiteY5-32" fmla="*/ 3166110 h 3166110"/>
                <a:gd name="connsiteX6-33" fmla="*/ 2308860 w 3223260"/>
                <a:gd name="connsiteY6-34" fmla="*/ 3166110 h 3166110"/>
                <a:gd name="connsiteX7-35" fmla="*/ 2754630 w 3223260"/>
                <a:gd name="connsiteY7-36" fmla="*/ 1360170 h 3166110"/>
                <a:gd name="connsiteX8-37" fmla="*/ 1565910 w 3223260"/>
                <a:gd name="connsiteY8-38" fmla="*/ 514350 h 3166110"/>
                <a:gd name="connsiteX9-39" fmla="*/ 480060 w 3223260"/>
                <a:gd name="connsiteY9-40" fmla="*/ 1360170 h 3166110"/>
                <a:gd name="connsiteX10-41" fmla="*/ 1017270 w 3223260"/>
                <a:gd name="connsiteY10-42" fmla="*/ 3154680 h 3166110"/>
                <a:gd name="connsiteX0-43" fmla="*/ 1033836 w 3239826"/>
                <a:gd name="connsiteY0-44" fmla="*/ 3154680 h 3166110"/>
                <a:gd name="connsiteX1-45" fmla="*/ 656646 w 3239826"/>
                <a:gd name="connsiteY1-46" fmla="*/ 3154680 h 3166110"/>
                <a:gd name="connsiteX2-47" fmla="*/ 16566 w 3239826"/>
                <a:gd name="connsiteY2-48" fmla="*/ 1417320 h 3166110"/>
                <a:gd name="connsiteX3-49" fmla="*/ 1616766 w 3239826"/>
                <a:gd name="connsiteY3-50" fmla="*/ 0 h 3166110"/>
                <a:gd name="connsiteX4-51" fmla="*/ 3239826 w 3239826"/>
                <a:gd name="connsiteY4-52" fmla="*/ 1337310 h 3166110"/>
                <a:gd name="connsiteX5-53" fmla="*/ 2691186 w 3239826"/>
                <a:gd name="connsiteY5-54" fmla="*/ 3166110 h 3166110"/>
                <a:gd name="connsiteX6-55" fmla="*/ 2325426 w 3239826"/>
                <a:gd name="connsiteY6-56" fmla="*/ 3166110 h 3166110"/>
                <a:gd name="connsiteX7-57" fmla="*/ 2771196 w 3239826"/>
                <a:gd name="connsiteY7-58" fmla="*/ 1360170 h 3166110"/>
                <a:gd name="connsiteX8-59" fmla="*/ 1582476 w 3239826"/>
                <a:gd name="connsiteY8-60" fmla="*/ 514350 h 3166110"/>
                <a:gd name="connsiteX9-61" fmla="*/ 496626 w 3239826"/>
                <a:gd name="connsiteY9-62" fmla="*/ 1360170 h 3166110"/>
                <a:gd name="connsiteX10-63" fmla="*/ 1033836 w 3239826"/>
                <a:gd name="connsiteY10-64" fmla="*/ 3154680 h 3166110"/>
                <a:gd name="connsiteX0-65" fmla="*/ 1042495 w 3248485"/>
                <a:gd name="connsiteY0-66" fmla="*/ 3154680 h 3166110"/>
                <a:gd name="connsiteX1-67" fmla="*/ 665305 w 3248485"/>
                <a:gd name="connsiteY1-68" fmla="*/ 3154680 h 3166110"/>
                <a:gd name="connsiteX2-69" fmla="*/ 25225 w 3248485"/>
                <a:gd name="connsiteY2-70" fmla="*/ 1417320 h 3166110"/>
                <a:gd name="connsiteX3-71" fmla="*/ 1625425 w 3248485"/>
                <a:gd name="connsiteY3-72" fmla="*/ 0 h 3166110"/>
                <a:gd name="connsiteX4-73" fmla="*/ 3248485 w 3248485"/>
                <a:gd name="connsiteY4-74" fmla="*/ 1337310 h 3166110"/>
                <a:gd name="connsiteX5-75" fmla="*/ 2699845 w 3248485"/>
                <a:gd name="connsiteY5-76" fmla="*/ 3166110 h 3166110"/>
                <a:gd name="connsiteX6-77" fmla="*/ 2334085 w 3248485"/>
                <a:gd name="connsiteY6-78" fmla="*/ 3166110 h 3166110"/>
                <a:gd name="connsiteX7-79" fmla="*/ 2779855 w 3248485"/>
                <a:gd name="connsiteY7-80" fmla="*/ 1360170 h 3166110"/>
                <a:gd name="connsiteX8-81" fmla="*/ 1591135 w 3248485"/>
                <a:gd name="connsiteY8-82" fmla="*/ 514350 h 3166110"/>
                <a:gd name="connsiteX9-83" fmla="*/ 505285 w 3248485"/>
                <a:gd name="connsiteY9-84" fmla="*/ 1360170 h 3166110"/>
                <a:gd name="connsiteX10-85" fmla="*/ 1042495 w 3248485"/>
                <a:gd name="connsiteY10-86" fmla="*/ 3154680 h 3166110"/>
                <a:gd name="connsiteX0-87" fmla="*/ 1041731 w 3247721"/>
                <a:gd name="connsiteY0-88" fmla="*/ 3154680 h 3166110"/>
                <a:gd name="connsiteX1-89" fmla="*/ 664541 w 3247721"/>
                <a:gd name="connsiteY1-90" fmla="*/ 3154680 h 3166110"/>
                <a:gd name="connsiteX2-91" fmla="*/ 24461 w 3247721"/>
                <a:gd name="connsiteY2-92" fmla="*/ 1417320 h 3166110"/>
                <a:gd name="connsiteX3-93" fmla="*/ 1624661 w 3247721"/>
                <a:gd name="connsiteY3-94" fmla="*/ 0 h 3166110"/>
                <a:gd name="connsiteX4-95" fmla="*/ 3247721 w 3247721"/>
                <a:gd name="connsiteY4-96" fmla="*/ 1337310 h 3166110"/>
                <a:gd name="connsiteX5-97" fmla="*/ 2699081 w 3247721"/>
                <a:gd name="connsiteY5-98" fmla="*/ 3166110 h 3166110"/>
                <a:gd name="connsiteX6-99" fmla="*/ 2333321 w 3247721"/>
                <a:gd name="connsiteY6-100" fmla="*/ 3166110 h 3166110"/>
                <a:gd name="connsiteX7-101" fmla="*/ 2779091 w 3247721"/>
                <a:gd name="connsiteY7-102" fmla="*/ 1360170 h 3166110"/>
                <a:gd name="connsiteX8-103" fmla="*/ 1590371 w 3247721"/>
                <a:gd name="connsiteY8-104" fmla="*/ 514350 h 3166110"/>
                <a:gd name="connsiteX9-105" fmla="*/ 504521 w 3247721"/>
                <a:gd name="connsiteY9-106" fmla="*/ 1360170 h 3166110"/>
                <a:gd name="connsiteX10-107" fmla="*/ 1041731 w 3247721"/>
                <a:gd name="connsiteY10-108" fmla="*/ 3154680 h 3166110"/>
                <a:gd name="connsiteX0-109" fmla="*/ 1043307 w 3249297"/>
                <a:gd name="connsiteY0-110" fmla="*/ 3154680 h 3166110"/>
                <a:gd name="connsiteX1-111" fmla="*/ 666117 w 3249297"/>
                <a:gd name="connsiteY1-112" fmla="*/ 3154680 h 3166110"/>
                <a:gd name="connsiteX2-113" fmla="*/ 26037 w 3249297"/>
                <a:gd name="connsiteY2-114" fmla="*/ 1417320 h 3166110"/>
                <a:gd name="connsiteX3-115" fmla="*/ 1626237 w 3249297"/>
                <a:gd name="connsiteY3-116" fmla="*/ 0 h 3166110"/>
                <a:gd name="connsiteX4-117" fmla="*/ 3249297 w 3249297"/>
                <a:gd name="connsiteY4-118" fmla="*/ 1337310 h 3166110"/>
                <a:gd name="connsiteX5-119" fmla="*/ 2700657 w 3249297"/>
                <a:gd name="connsiteY5-120" fmla="*/ 3166110 h 3166110"/>
                <a:gd name="connsiteX6-121" fmla="*/ 2334897 w 3249297"/>
                <a:gd name="connsiteY6-122" fmla="*/ 3166110 h 3166110"/>
                <a:gd name="connsiteX7-123" fmla="*/ 2780667 w 3249297"/>
                <a:gd name="connsiteY7-124" fmla="*/ 1360170 h 3166110"/>
                <a:gd name="connsiteX8-125" fmla="*/ 1591947 w 3249297"/>
                <a:gd name="connsiteY8-126" fmla="*/ 514350 h 3166110"/>
                <a:gd name="connsiteX9-127" fmla="*/ 506097 w 3249297"/>
                <a:gd name="connsiteY9-128" fmla="*/ 1360170 h 3166110"/>
                <a:gd name="connsiteX10-129" fmla="*/ 1043307 w 3249297"/>
                <a:gd name="connsiteY10-130" fmla="*/ 3154680 h 3166110"/>
                <a:gd name="connsiteX0-131" fmla="*/ 1043307 w 3249297"/>
                <a:gd name="connsiteY0-132" fmla="*/ 3154680 h 3166110"/>
                <a:gd name="connsiteX1-133" fmla="*/ 666117 w 3249297"/>
                <a:gd name="connsiteY1-134" fmla="*/ 3154680 h 3166110"/>
                <a:gd name="connsiteX2-135" fmla="*/ 26037 w 3249297"/>
                <a:gd name="connsiteY2-136" fmla="*/ 1417320 h 3166110"/>
                <a:gd name="connsiteX3-137" fmla="*/ 1626237 w 3249297"/>
                <a:gd name="connsiteY3-138" fmla="*/ 0 h 3166110"/>
                <a:gd name="connsiteX4-139" fmla="*/ 3249297 w 3249297"/>
                <a:gd name="connsiteY4-140" fmla="*/ 1337310 h 3166110"/>
                <a:gd name="connsiteX5-141" fmla="*/ 2700657 w 3249297"/>
                <a:gd name="connsiteY5-142" fmla="*/ 3166110 h 3166110"/>
                <a:gd name="connsiteX6-143" fmla="*/ 2334897 w 3249297"/>
                <a:gd name="connsiteY6-144" fmla="*/ 3166110 h 3166110"/>
                <a:gd name="connsiteX7-145" fmla="*/ 2780667 w 3249297"/>
                <a:gd name="connsiteY7-146" fmla="*/ 1360170 h 3166110"/>
                <a:gd name="connsiteX8-147" fmla="*/ 1591947 w 3249297"/>
                <a:gd name="connsiteY8-148" fmla="*/ 514350 h 3166110"/>
                <a:gd name="connsiteX9-149" fmla="*/ 506097 w 3249297"/>
                <a:gd name="connsiteY9-150" fmla="*/ 1360170 h 3166110"/>
                <a:gd name="connsiteX10-151" fmla="*/ 1043307 w 3249297"/>
                <a:gd name="connsiteY10-152" fmla="*/ 3154680 h 3166110"/>
                <a:gd name="connsiteX0-153" fmla="*/ 1024678 w 3230668"/>
                <a:gd name="connsiteY0-154" fmla="*/ 3154680 h 3166110"/>
                <a:gd name="connsiteX1-155" fmla="*/ 647488 w 3230668"/>
                <a:gd name="connsiteY1-156" fmla="*/ 3154680 h 3166110"/>
                <a:gd name="connsiteX2-157" fmla="*/ 7408 w 3230668"/>
                <a:gd name="connsiteY2-158" fmla="*/ 1417320 h 3166110"/>
                <a:gd name="connsiteX3-159" fmla="*/ 1607608 w 3230668"/>
                <a:gd name="connsiteY3-160" fmla="*/ 0 h 3166110"/>
                <a:gd name="connsiteX4-161" fmla="*/ 3230668 w 3230668"/>
                <a:gd name="connsiteY4-162" fmla="*/ 1337310 h 3166110"/>
                <a:gd name="connsiteX5-163" fmla="*/ 2682028 w 3230668"/>
                <a:gd name="connsiteY5-164" fmla="*/ 3166110 h 3166110"/>
                <a:gd name="connsiteX6-165" fmla="*/ 2316268 w 3230668"/>
                <a:gd name="connsiteY6-166" fmla="*/ 3166110 h 3166110"/>
                <a:gd name="connsiteX7-167" fmla="*/ 2762038 w 3230668"/>
                <a:gd name="connsiteY7-168" fmla="*/ 1360170 h 3166110"/>
                <a:gd name="connsiteX8-169" fmla="*/ 1573318 w 3230668"/>
                <a:gd name="connsiteY8-170" fmla="*/ 514350 h 3166110"/>
                <a:gd name="connsiteX9-171" fmla="*/ 487468 w 3230668"/>
                <a:gd name="connsiteY9-172" fmla="*/ 1360170 h 3166110"/>
                <a:gd name="connsiteX10-173" fmla="*/ 1024678 w 3230668"/>
                <a:gd name="connsiteY10-174" fmla="*/ 3154680 h 3166110"/>
                <a:gd name="connsiteX0-175" fmla="*/ 1024678 w 3230668"/>
                <a:gd name="connsiteY0-176" fmla="*/ 3154680 h 3166110"/>
                <a:gd name="connsiteX1-177" fmla="*/ 647488 w 3230668"/>
                <a:gd name="connsiteY1-178" fmla="*/ 3154680 h 3166110"/>
                <a:gd name="connsiteX2-179" fmla="*/ 7408 w 3230668"/>
                <a:gd name="connsiteY2-180" fmla="*/ 1417320 h 3166110"/>
                <a:gd name="connsiteX3-181" fmla="*/ 1607608 w 3230668"/>
                <a:gd name="connsiteY3-182" fmla="*/ 0 h 3166110"/>
                <a:gd name="connsiteX4-183" fmla="*/ 3230668 w 3230668"/>
                <a:gd name="connsiteY4-184" fmla="*/ 1337310 h 3166110"/>
                <a:gd name="connsiteX5-185" fmla="*/ 2682028 w 3230668"/>
                <a:gd name="connsiteY5-186" fmla="*/ 3166110 h 3166110"/>
                <a:gd name="connsiteX6-187" fmla="*/ 2316268 w 3230668"/>
                <a:gd name="connsiteY6-188" fmla="*/ 3166110 h 3166110"/>
                <a:gd name="connsiteX7-189" fmla="*/ 2762038 w 3230668"/>
                <a:gd name="connsiteY7-190" fmla="*/ 1360170 h 3166110"/>
                <a:gd name="connsiteX8-191" fmla="*/ 1573318 w 3230668"/>
                <a:gd name="connsiteY8-192" fmla="*/ 514350 h 3166110"/>
                <a:gd name="connsiteX9-193" fmla="*/ 487468 w 3230668"/>
                <a:gd name="connsiteY9-194" fmla="*/ 1360170 h 3166110"/>
                <a:gd name="connsiteX10-195" fmla="*/ 1024678 w 3230668"/>
                <a:gd name="connsiteY10-196" fmla="*/ 3154680 h 3166110"/>
                <a:gd name="connsiteX0-197" fmla="*/ 1024678 w 3230668"/>
                <a:gd name="connsiteY0-198" fmla="*/ 3154680 h 3166110"/>
                <a:gd name="connsiteX1-199" fmla="*/ 647488 w 3230668"/>
                <a:gd name="connsiteY1-200" fmla="*/ 3154680 h 3166110"/>
                <a:gd name="connsiteX2-201" fmla="*/ 7408 w 3230668"/>
                <a:gd name="connsiteY2-202" fmla="*/ 1417320 h 3166110"/>
                <a:gd name="connsiteX3-203" fmla="*/ 1607608 w 3230668"/>
                <a:gd name="connsiteY3-204" fmla="*/ 0 h 3166110"/>
                <a:gd name="connsiteX4-205" fmla="*/ 3230668 w 3230668"/>
                <a:gd name="connsiteY4-206" fmla="*/ 1337310 h 3166110"/>
                <a:gd name="connsiteX5-207" fmla="*/ 2682028 w 3230668"/>
                <a:gd name="connsiteY5-208" fmla="*/ 3166110 h 3166110"/>
                <a:gd name="connsiteX6-209" fmla="*/ 2316268 w 3230668"/>
                <a:gd name="connsiteY6-210" fmla="*/ 3166110 h 3166110"/>
                <a:gd name="connsiteX7-211" fmla="*/ 2762038 w 3230668"/>
                <a:gd name="connsiteY7-212" fmla="*/ 1360170 h 3166110"/>
                <a:gd name="connsiteX8-213" fmla="*/ 1573318 w 3230668"/>
                <a:gd name="connsiteY8-214" fmla="*/ 514350 h 3166110"/>
                <a:gd name="connsiteX9-215" fmla="*/ 487468 w 3230668"/>
                <a:gd name="connsiteY9-216" fmla="*/ 1360170 h 3166110"/>
                <a:gd name="connsiteX10-217" fmla="*/ 1024678 w 3230668"/>
                <a:gd name="connsiteY10-218" fmla="*/ 3154680 h 3166110"/>
                <a:gd name="connsiteX0-219" fmla="*/ 1024678 w 3230668"/>
                <a:gd name="connsiteY0-220" fmla="*/ 3154787 h 3166217"/>
                <a:gd name="connsiteX1-221" fmla="*/ 647488 w 3230668"/>
                <a:gd name="connsiteY1-222" fmla="*/ 3154787 h 3166217"/>
                <a:gd name="connsiteX2-223" fmla="*/ 7408 w 3230668"/>
                <a:gd name="connsiteY2-224" fmla="*/ 1417427 h 3166217"/>
                <a:gd name="connsiteX3-225" fmla="*/ 1607608 w 3230668"/>
                <a:gd name="connsiteY3-226" fmla="*/ 107 h 3166217"/>
                <a:gd name="connsiteX4-227" fmla="*/ 3230668 w 3230668"/>
                <a:gd name="connsiteY4-228" fmla="*/ 1337417 h 3166217"/>
                <a:gd name="connsiteX5-229" fmla="*/ 2682028 w 3230668"/>
                <a:gd name="connsiteY5-230" fmla="*/ 3166217 h 3166217"/>
                <a:gd name="connsiteX6-231" fmla="*/ 2316268 w 3230668"/>
                <a:gd name="connsiteY6-232" fmla="*/ 3166217 h 3166217"/>
                <a:gd name="connsiteX7-233" fmla="*/ 2762038 w 3230668"/>
                <a:gd name="connsiteY7-234" fmla="*/ 1360277 h 3166217"/>
                <a:gd name="connsiteX8-235" fmla="*/ 1573318 w 3230668"/>
                <a:gd name="connsiteY8-236" fmla="*/ 514457 h 3166217"/>
                <a:gd name="connsiteX9-237" fmla="*/ 487468 w 3230668"/>
                <a:gd name="connsiteY9-238" fmla="*/ 1360277 h 3166217"/>
                <a:gd name="connsiteX10-239" fmla="*/ 1024678 w 3230668"/>
                <a:gd name="connsiteY10-240" fmla="*/ 3154787 h 3166217"/>
                <a:gd name="connsiteX0-241" fmla="*/ 1024678 w 3230734"/>
                <a:gd name="connsiteY0-242" fmla="*/ 3154799 h 3166229"/>
                <a:gd name="connsiteX1-243" fmla="*/ 647488 w 3230734"/>
                <a:gd name="connsiteY1-244" fmla="*/ 3154799 h 3166229"/>
                <a:gd name="connsiteX2-245" fmla="*/ 7408 w 3230734"/>
                <a:gd name="connsiteY2-246" fmla="*/ 1417439 h 3166229"/>
                <a:gd name="connsiteX3-247" fmla="*/ 1607608 w 3230734"/>
                <a:gd name="connsiteY3-248" fmla="*/ 119 h 3166229"/>
                <a:gd name="connsiteX4-249" fmla="*/ 3230668 w 3230734"/>
                <a:gd name="connsiteY4-250" fmla="*/ 1337429 h 3166229"/>
                <a:gd name="connsiteX5-251" fmla="*/ 2682028 w 3230734"/>
                <a:gd name="connsiteY5-252" fmla="*/ 3166229 h 3166229"/>
                <a:gd name="connsiteX6-253" fmla="*/ 2316268 w 3230734"/>
                <a:gd name="connsiteY6-254" fmla="*/ 3166229 h 3166229"/>
                <a:gd name="connsiteX7-255" fmla="*/ 2762038 w 3230734"/>
                <a:gd name="connsiteY7-256" fmla="*/ 1360289 h 3166229"/>
                <a:gd name="connsiteX8-257" fmla="*/ 1573318 w 3230734"/>
                <a:gd name="connsiteY8-258" fmla="*/ 514469 h 3166229"/>
                <a:gd name="connsiteX9-259" fmla="*/ 487468 w 3230734"/>
                <a:gd name="connsiteY9-260" fmla="*/ 1360289 h 3166229"/>
                <a:gd name="connsiteX10-261" fmla="*/ 1024678 w 3230734"/>
                <a:gd name="connsiteY10-262" fmla="*/ 3154799 h 3166229"/>
                <a:gd name="connsiteX0-263" fmla="*/ 1024678 w 3232740"/>
                <a:gd name="connsiteY0-264" fmla="*/ 3154799 h 3166229"/>
                <a:gd name="connsiteX1-265" fmla="*/ 647488 w 3232740"/>
                <a:gd name="connsiteY1-266" fmla="*/ 3154799 h 3166229"/>
                <a:gd name="connsiteX2-267" fmla="*/ 7408 w 3232740"/>
                <a:gd name="connsiteY2-268" fmla="*/ 1417439 h 3166229"/>
                <a:gd name="connsiteX3-269" fmla="*/ 1607608 w 3232740"/>
                <a:gd name="connsiteY3-270" fmla="*/ 119 h 3166229"/>
                <a:gd name="connsiteX4-271" fmla="*/ 3230668 w 3232740"/>
                <a:gd name="connsiteY4-272" fmla="*/ 1337429 h 3166229"/>
                <a:gd name="connsiteX5-273" fmla="*/ 2682028 w 3232740"/>
                <a:gd name="connsiteY5-274" fmla="*/ 3166229 h 3166229"/>
                <a:gd name="connsiteX6-275" fmla="*/ 2316268 w 3232740"/>
                <a:gd name="connsiteY6-276" fmla="*/ 3166229 h 3166229"/>
                <a:gd name="connsiteX7-277" fmla="*/ 2762038 w 3232740"/>
                <a:gd name="connsiteY7-278" fmla="*/ 1360289 h 3166229"/>
                <a:gd name="connsiteX8-279" fmla="*/ 1573318 w 3232740"/>
                <a:gd name="connsiteY8-280" fmla="*/ 514469 h 3166229"/>
                <a:gd name="connsiteX9-281" fmla="*/ 487468 w 3232740"/>
                <a:gd name="connsiteY9-282" fmla="*/ 1360289 h 3166229"/>
                <a:gd name="connsiteX10-283" fmla="*/ 1024678 w 3232740"/>
                <a:gd name="connsiteY10-284" fmla="*/ 3154799 h 3166229"/>
                <a:gd name="connsiteX0-285" fmla="*/ 1024678 w 3232740"/>
                <a:gd name="connsiteY0-286" fmla="*/ 3154801 h 3166231"/>
                <a:gd name="connsiteX1-287" fmla="*/ 647488 w 3232740"/>
                <a:gd name="connsiteY1-288" fmla="*/ 3154801 h 3166231"/>
                <a:gd name="connsiteX2-289" fmla="*/ 7408 w 3232740"/>
                <a:gd name="connsiteY2-290" fmla="*/ 1417441 h 3166231"/>
                <a:gd name="connsiteX3-291" fmla="*/ 1607608 w 3232740"/>
                <a:gd name="connsiteY3-292" fmla="*/ 121 h 3166231"/>
                <a:gd name="connsiteX4-293" fmla="*/ 3230668 w 3232740"/>
                <a:gd name="connsiteY4-294" fmla="*/ 1337431 h 3166231"/>
                <a:gd name="connsiteX5-295" fmla="*/ 2682028 w 3232740"/>
                <a:gd name="connsiteY5-296" fmla="*/ 3166231 h 3166231"/>
                <a:gd name="connsiteX6-297" fmla="*/ 2316268 w 3232740"/>
                <a:gd name="connsiteY6-298" fmla="*/ 3166231 h 3166231"/>
                <a:gd name="connsiteX7-299" fmla="*/ 2762038 w 3232740"/>
                <a:gd name="connsiteY7-300" fmla="*/ 1360291 h 3166231"/>
                <a:gd name="connsiteX8-301" fmla="*/ 1573318 w 3232740"/>
                <a:gd name="connsiteY8-302" fmla="*/ 514471 h 3166231"/>
                <a:gd name="connsiteX9-303" fmla="*/ 487468 w 3232740"/>
                <a:gd name="connsiteY9-304" fmla="*/ 1360291 h 3166231"/>
                <a:gd name="connsiteX10-305" fmla="*/ 1024678 w 3232740"/>
                <a:gd name="connsiteY10-306" fmla="*/ 3154801 h 3166231"/>
                <a:gd name="connsiteX0-307" fmla="*/ 1024678 w 3234187"/>
                <a:gd name="connsiteY0-308" fmla="*/ 3154801 h 3166231"/>
                <a:gd name="connsiteX1-309" fmla="*/ 647488 w 3234187"/>
                <a:gd name="connsiteY1-310" fmla="*/ 3154801 h 3166231"/>
                <a:gd name="connsiteX2-311" fmla="*/ 7408 w 3234187"/>
                <a:gd name="connsiteY2-312" fmla="*/ 1417441 h 3166231"/>
                <a:gd name="connsiteX3-313" fmla="*/ 1607608 w 3234187"/>
                <a:gd name="connsiteY3-314" fmla="*/ 121 h 3166231"/>
                <a:gd name="connsiteX4-315" fmla="*/ 3230668 w 3234187"/>
                <a:gd name="connsiteY4-316" fmla="*/ 1337431 h 3166231"/>
                <a:gd name="connsiteX5-317" fmla="*/ 2682028 w 3234187"/>
                <a:gd name="connsiteY5-318" fmla="*/ 3166231 h 3166231"/>
                <a:gd name="connsiteX6-319" fmla="*/ 2316268 w 3234187"/>
                <a:gd name="connsiteY6-320" fmla="*/ 3166231 h 3166231"/>
                <a:gd name="connsiteX7-321" fmla="*/ 2762038 w 3234187"/>
                <a:gd name="connsiteY7-322" fmla="*/ 1360291 h 3166231"/>
                <a:gd name="connsiteX8-323" fmla="*/ 1573318 w 3234187"/>
                <a:gd name="connsiteY8-324" fmla="*/ 514471 h 3166231"/>
                <a:gd name="connsiteX9-325" fmla="*/ 487468 w 3234187"/>
                <a:gd name="connsiteY9-326" fmla="*/ 1360291 h 3166231"/>
                <a:gd name="connsiteX10-327" fmla="*/ 1024678 w 3234187"/>
                <a:gd name="connsiteY10-328" fmla="*/ 3154801 h 3166231"/>
                <a:gd name="connsiteX0-329" fmla="*/ 1024678 w 3235347"/>
                <a:gd name="connsiteY0-330" fmla="*/ 3154801 h 3166231"/>
                <a:gd name="connsiteX1-331" fmla="*/ 647488 w 3235347"/>
                <a:gd name="connsiteY1-332" fmla="*/ 3154801 h 3166231"/>
                <a:gd name="connsiteX2-333" fmla="*/ 7408 w 3235347"/>
                <a:gd name="connsiteY2-334" fmla="*/ 1417441 h 3166231"/>
                <a:gd name="connsiteX3-335" fmla="*/ 1607608 w 3235347"/>
                <a:gd name="connsiteY3-336" fmla="*/ 121 h 3166231"/>
                <a:gd name="connsiteX4-337" fmla="*/ 3230668 w 3235347"/>
                <a:gd name="connsiteY4-338" fmla="*/ 1337431 h 3166231"/>
                <a:gd name="connsiteX5-339" fmla="*/ 2682028 w 3235347"/>
                <a:gd name="connsiteY5-340" fmla="*/ 3166231 h 3166231"/>
                <a:gd name="connsiteX6-341" fmla="*/ 2316268 w 3235347"/>
                <a:gd name="connsiteY6-342" fmla="*/ 3166231 h 3166231"/>
                <a:gd name="connsiteX7-343" fmla="*/ 2762038 w 3235347"/>
                <a:gd name="connsiteY7-344" fmla="*/ 1360291 h 3166231"/>
                <a:gd name="connsiteX8-345" fmla="*/ 1573318 w 3235347"/>
                <a:gd name="connsiteY8-346" fmla="*/ 514471 h 3166231"/>
                <a:gd name="connsiteX9-347" fmla="*/ 487468 w 3235347"/>
                <a:gd name="connsiteY9-348" fmla="*/ 1360291 h 3166231"/>
                <a:gd name="connsiteX10-349" fmla="*/ 1024678 w 3235347"/>
                <a:gd name="connsiteY10-350" fmla="*/ 3154801 h 3166231"/>
                <a:gd name="connsiteX0-351" fmla="*/ 1024678 w 3235347"/>
                <a:gd name="connsiteY0-352" fmla="*/ 3154801 h 3166231"/>
                <a:gd name="connsiteX1-353" fmla="*/ 647488 w 3235347"/>
                <a:gd name="connsiteY1-354" fmla="*/ 3154801 h 3166231"/>
                <a:gd name="connsiteX2-355" fmla="*/ 7408 w 3235347"/>
                <a:gd name="connsiteY2-356" fmla="*/ 1417441 h 3166231"/>
                <a:gd name="connsiteX3-357" fmla="*/ 1607608 w 3235347"/>
                <a:gd name="connsiteY3-358" fmla="*/ 121 h 3166231"/>
                <a:gd name="connsiteX4-359" fmla="*/ 3230668 w 3235347"/>
                <a:gd name="connsiteY4-360" fmla="*/ 1337431 h 3166231"/>
                <a:gd name="connsiteX5-361" fmla="*/ 2682028 w 3235347"/>
                <a:gd name="connsiteY5-362" fmla="*/ 3166231 h 3166231"/>
                <a:gd name="connsiteX6-363" fmla="*/ 2316268 w 3235347"/>
                <a:gd name="connsiteY6-364" fmla="*/ 3166231 h 3166231"/>
                <a:gd name="connsiteX7-365" fmla="*/ 2762038 w 3235347"/>
                <a:gd name="connsiteY7-366" fmla="*/ 1360291 h 3166231"/>
                <a:gd name="connsiteX8-367" fmla="*/ 1573318 w 3235347"/>
                <a:gd name="connsiteY8-368" fmla="*/ 514471 h 3166231"/>
                <a:gd name="connsiteX9-369" fmla="*/ 487468 w 3235347"/>
                <a:gd name="connsiteY9-370" fmla="*/ 1360291 h 3166231"/>
                <a:gd name="connsiteX10-371" fmla="*/ 1024678 w 3235347"/>
                <a:gd name="connsiteY10-372" fmla="*/ 3154801 h 3166231"/>
                <a:gd name="connsiteX0-373" fmla="*/ 1024678 w 3235347"/>
                <a:gd name="connsiteY0-374" fmla="*/ 3154801 h 3166231"/>
                <a:gd name="connsiteX1-375" fmla="*/ 647488 w 3235347"/>
                <a:gd name="connsiteY1-376" fmla="*/ 3154801 h 3166231"/>
                <a:gd name="connsiteX2-377" fmla="*/ 7408 w 3235347"/>
                <a:gd name="connsiteY2-378" fmla="*/ 1417441 h 3166231"/>
                <a:gd name="connsiteX3-379" fmla="*/ 1607608 w 3235347"/>
                <a:gd name="connsiteY3-380" fmla="*/ 121 h 3166231"/>
                <a:gd name="connsiteX4-381" fmla="*/ 3230668 w 3235347"/>
                <a:gd name="connsiteY4-382" fmla="*/ 1337431 h 3166231"/>
                <a:gd name="connsiteX5-383" fmla="*/ 2682028 w 3235347"/>
                <a:gd name="connsiteY5-384" fmla="*/ 3166231 h 3166231"/>
                <a:gd name="connsiteX6-385" fmla="*/ 2316268 w 3235347"/>
                <a:gd name="connsiteY6-386" fmla="*/ 3166231 h 3166231"/>
                <a:gd name="connsiteX7-387" fmla="*/ 2762038 w 3235347"/>
                <a:gd name="connsiteY7-388" fmla="*/ 1360291 h 3166231"/>
                <a:gd name="connsiteX8-389" fmla="*/ 1573318 w 3235347"/>
                <a:gd name="connsiteY8-390" fmla="*/ 514471 h 3166231"/>
                <a:gd name="connsiteX9-391" fmla="*/ 487468 w 3235347"/>
                <a:gd name="connsiteY9-392" fmla="*/ 1360291 h 3166231"/>
                <a:gd name="connsiteX10-393" fmla="*/ 1024678 w 3235347"/>
                <a:gd name="connsiteY10-394" fmla="*/ 3154801 h 3166231"/>
                <a:gd name="connsiteX0-395" fmla="*/ 1024678 w 3235347"/>
                <a:gd name="connsiteY0-396" fmla="*/ 3154801 h 3166231"/>
                <a:gd name="connsiteX1-397" fmla="*/ 647488 w 3235347"/>
                <a:gd name="connsiteY1-398" fmla="*/ 3154801 h 3166231"/>
                <a:gd name="connsiteX2-399" fmla="*/ 7408 w 3235347"/>
                <a:gd name="connsiteY2-400" fmla="*/ 1417441 h 3166231"/>
                <a:gd name="connsiteX3-401" fmla="*/ 1607608 w 3235347"/>
                <a:gd name="connsiteY3-402" fmla="*/ 121 h 3166231"/>
                <a:gd name="connsiteX4-403" fmla="*/ 3230668 w 3235347"/>
                <a:gd name="connsiteY4-404" fmla="*/ 1337431 h 3166231"/>
                <a:gd name="connsiteX5-405" fmla="*/ 2682028 w 3235347"/>
                <a:gd name="connsiteY5-406" fmla="*/ 3166231 h 3166231"/>
                <a:gd name="connsiteX6-407" fmla="*/ 2316268 w 3235347"/>
                <a:gd name="connsiteY6-408" fmla="*/ 3166231 h 3166231"/>
                <a:gd name="connsiteX7-409" fmla="*/ 2762038 w 3235347"/>
                <a:gd name="connsiteY7-410" fmla="*/ 1360291 h 3166231"/>
                <a:gd name="connsiteX8-411" fmla="*/ 1573318 w 3235347"/>
                <a:gd name="connsiteY8-412" fmla="*/ 514471 h 3166231"/>
                <a:gd name="connsiteX9-413" fmla="*/ 487468 w 3235347"/>
                <a:gd name="connsiteY9-414" fmla="*/ 1360291 h 3166231"/>
                <a:gd name="connsiteX10-415" fmla="*/ 1024678 w 3235347"/>
                <a:gd name="connsiteY10-416" fmla="*/ 3154801 h 3166231"/>
                <a:gd name="connsiteX0-417" fmla="*/ 1024678 w 3235347"/>
                <a:gd name="connsiteY0-418" fmla="*/ 3154801 h 3166231"/>
                <a:gd name="connsiteX1-419" fmla="*/ 647488 w 3235347"/>
                <a:gd name="connsiteY1-420" fmla="*/ 3154801 h 3166231"/>
                <a:gd name="connsiteX2-421" fmla="*/ 7408 w 3235347"/>
                <a:gd name="connsiteY2-422" fmla="*/ 1417441 h 3166231"/>
                <a:gd name="connsiteX3-423" fmla="*/ 1607608 w 3235347"/>
                <a:gd name="connsiteY3-424" fmla="*/ 121 h 3166231"/>
                <a:gd name="connsiteX4-425" fmla="*/ 3230668 w 3235347"/>
                <a:gd name="connsiteY4-426" fmla="*/ 1337431 h 3166231"/>
                <a:gd name="connsiteX5-427" fmla="*/ 2682028 w 3235347"/>
                <a:gd name="connsiteY5-428" fmla="*/ 3166231 h 3166231"/>
                <a:gd name="connsiteX6-429" fmla="*/ 2316268 w 3235347"/>
                <a:gd name="connsiteY6-430" fmla="*/ 3166231 h 3166231"/>
                <a:gd name="connsiteX7-431" fmla="*/ 2762038 w 3235347"/>
                <a:gd name="connsiteY7-432" fmla="*/ 1360291 h 3166231"/>
                <a:gd name="connsiteX8-433" fmla="*/ 1573318 w 3235347"/>
                <a:gd name="connsiteY8-434" fmla="*/ 514471 h 3166231"/>
                <a:gd name="connsiteX9-435" fmla="*/ 487468 w 3235347"/>
                <a:gd name="connsiteY9-436" fmla="*/ 1360291 h 3166231"/>
                <a:gd name="connsiteX10-437" fmla="*/ 1024678 w 3235347"/>
                <a:gd name="connsiteY10-438" fmla="*/ 3154801 h 3166231"/>
                <a:gd name="connsiteX0-439" fmla="*/ 1024678 w 3235347"/>
                <a:gd name="connsiteY0-440" fmla="*/ 3154801 h 3166231"/>
                <a:gd name="connsiteX1-441" fmla="*/ 647488 w 3235347"/>
                <a:gd name="connsiteY1-442" fmla="*/ 3154801 h 3166231"/>
                <a:gd name="connsiteX2-443" fmla="*/ 7408 w 3235347"/>
                <a:gd name="connsiteY2-444" fmla="*/ 1417441 h 3166231"/>
                <a:gd name="connsiteX3-445" fmla="*/ 1607608 w 3235347"/>
                <a:gd name="connsiteY3-446" fmla="*/ 121 h 3166231"/>
                <a:gd name="connsiteX4-447" fmla="*/ 3230668 w 3235347"/>
                <a:gd name="connsiteY4-448" fmla="*/ 1337431 h 3166231"/>
                <a:gd name="connsiteX5-449" fmla="*/ 2682028 w 3235347"/>
                <a:gd name="connsiteY5-450" fmla="*/ 3166231 h 3166231"/>
                <a:gd name="connsiteX6-451" fmla="*/ 2316268 w 3235347"/>
                <a:gd name="connsiteY6-452" fmla="*/ 3166231 h 3166231"/>
                <a:gd name="connsiteX7-453" fmla="*/ 2762038 w 3235347"/>
                <a:gd name="connsiteY7-454" fmla="*/ 1360291 h 3166231"/>
                <a:gd name="connsiteX8-455" fmla="*/ 1573318 w 3235347"/>
                <a:gd name="connsiteY8-456" fmla="*/ 514471 h 3166231"/>
                <a:gd name="connsiteX9-457" fmla="*/ 487468 w 3235347"/>
                <a:gd name="connsiteY9-458" fmla="*/ 1360291 h 3166231"/>
                <a:gd name="connsiteX10-459" fmla="*/ 1024678 w 3235347"/>
                <a:gd name="connsiteY10-460" fmla="*/ 3154801 h 3166231"/>
                <a:gd name="connsiteX0-461" fmla="*/ 1024678 w 3235347"/>
                <a:gd name="connsiteY0-462" fmla="*/ 3154801 h 3166231"/>
                <a:gd name="connsiteX1-463" fmla="*/ 647488 w 3235347"/>
                <a:gd name="connsiteY1-464" fmla="*/ 3154801 h 3166231"/>
                <a:gd name="connsiteX2-465" fmla="*/ 7408 w 3235347"/>
                <a:gd name="connsiteY2-466" fmla="*/ 1417441 h 3166231"/>
                <a:gd name="connsiteX3-467" fmla="*/ 1607608 w 3235347"/>
                <a:gd name="connsiteY3-468" fmla="*/ 121 h 3166231"/>
                <a:gd name="connsiteX4-469" fmla="*/ 3230668 w 3235347"/>
                <a:gd name="connsiteY4-470" fmla="*/ 1337431 h 3166231"/>
                <a:gd name="connsiteX5-471" fmla="*/ 2682028 w 3235347"/>
                <a:gd name="connsiteY5-472" fmla="*/ 3166231 h 3166231"/>
                <a:gd name="connsiteX6-473" fmla="*/ 2316268 w 3235347"/>
                <a:gd name="connsiteY6-474" fmla="*/ 3166231 h 3166231"/>
                <a:gd name="connsiteX7-475" fmla="*/ 2762038 w 3235347"/>
                <a:gd name="connsiteY7-476" fmla="*/ 1360291 h 3166231"/>
                <a:gd name="connsiteX8-477" fmla="*/ 1573318 w 3235347"/>
                <a:gd name="connsiteY8-478" fmla="*/ 514471 h 3166231"/>
                <a:gd name="connsiteX9-479" fmla="*/ 487468 w 3235347"/>
                <a:gd name="connsiteY9-480" fmla="*/ 1360291 h 3166231"/>
                <a:gd name="connsiteX10-481" fmla="*/ 1024678 w 3235347"/>
                <a:gd name="connsiteY10-482" fmla="*/ 3154801 h 3166231"/>
                <a:gd name="connsiteX0-483" fmla="*/ 1024678 w 3235347"/>
                <a:gd name="connsiteY0-484" fmla="*/ 3154801 h 3166231"/>
                <a:gd name="connsiteX1-485" fmla="*/ 647488 w 3235347"/>
                <a:gd name="connsiteY1-486" fmla="*/ 3154801 h 3166231"/>
                <a:gd name="connsiteX2-487" fmla="*/ 7408 w 3235347"/>
                <a:gd name="connsiteY2-488" fmla="*/ 1417441 h 3166231"/>
                <a:gd name="connsiteX3-489" fmla="*/ 1607608 w 3235347"/>
                <a:gd name="connsiteY3-490" fmla="*/ 121 h 3166231"/>
                <a:gd name="connsiteX4-491" fmla="*/ 3230668 w 3235347"/>
                <a:gd name="connsiteY4-492" fmla="*/ 1337431 h 3166231"/>
                <a:gd name="connsiteX5-493" fmla="*/ 2682028 w 3235347"/>
                <a:gd name="connsiteY5-494" fmla="*/ 3166231 h 3166231"/>
                <a:gd name="connsiteX6-495" fmla="*/ 2316268 w 3235347"/>
                <a:gd name="connsiteY6-496" fmla="*/ 3166231 h 3166231"/>
                <a:gd name="connsiteX7-497" fmla="*/ 2762038 w 3235347"/>
                <a:gd name="connsiteY7-498" fmla="*/ 1360291 h 3166231"/>
                <a:gd name="connsiteX8-499" fmla="*/ 1573318 w 3235347"/>
                <a:gd name="connsiteY8-500" fmla="*/ 514471 h 3166231"/>
                <a:gd name="connsiteX9-501" fmla="*/ 487468 w 3235347"/>
                <a:gd name="connsiteY9-502" fmla="*/ 1360291 h 3166231"/>
                <a:gd name="connsiteX10-503" fmla="*/ 1024678 w 3235347"/>
                <a:gd name="connsiteY10-504" fmla="*/ 3154801 h 3166231"/>
                <a:gd name="connsiteX0-505" fmla="*/ 1024678 w 3235347"/>
                <a:gd name="connsiteY0-506" fmla="*/ 3154801 h 3166231"/>
                <a:gd name="connsiteX1-507" fmla="*/ 647488 w 3235347"/>
                <a:gd name="connsiteY1-508" fmla="*/ 3154801 h 3166231"/>
                <a:gd name="connsiteX2-509" fmla="*/ 7408 w 3235347"/>
                <a:gd name="connsiteY2-510" fmla="*/ 1417441 h 3166231"/>
                <a:gd name="connsiteX3-511" fmla="*/ 1607608 w 3235347"/>
                <a:gd name="connsiteY3-512" fmla="*/ 121 h 3166231"/>
                <a:gd name="connsiteX4-513" fmla="*/ 3230668 w 3235347"/>
                <a:gd name="connsiteY4-514" fmla="*/ 1337431 h 3166231"/>
                <a:gd name="connsiteX5-515" fmla="*/ 2682028 w 3235347"/>
                <a:gd name="connsiteY5-516" fmla="*/ 3166231 h 3166231"/>
                <a:gd name="connsiteX6-517" fmla="*/ 2316268 w 3235347"/>
                <a:gd name="connsiteY6-518" fmla="*/ 3166231 h 3166231"/>
                <a:gd name="connsiteX7-519" fmla="*/ 2762038 w 3235347"/>
                <a:gd name="connsiteY7-520" fmla="*/ 1360291 h 3166231"/>
                <a:gd name="connsiteX8-521" fmla="*/ 1573318 w 3235347"/>
                <a:gd name="connsiteY8-522" fmla="*/ 514471 h 3166231"/>
                <a:gd name="connsiteX9-523" fmla="*/ 487468 w 3235347"/>
                <a:gd name="connsiteY9-524" fmla="*/ 1360291 h 3166231"/>
                <a:gd name="connsiteX10-525" fmla="*/ 1024678 w 3235347"/>
                <a:gd name="connsiteY10-526" fmla="*/ 3154801 h 3166231"/>
                <a:gd name="connsiteX0-527" fmla="*/ 1024678 w 3235347"/>
                <a:gd name="connsiteY0-528" fmla="*/ 3154801 h 3166231"/>
                <a:gd name="connsiteX1-529" fmla="*/ 647488 w 3235347"/>
                <a:gd name="connsiteY1-530" fmla="*/ 3154801 h 3166231"/>
                <a:gd name="connsiteX2-531" fmla="*/ 7408 w 3235347"/>
                <a:gd name="connsiteY2-532" fmla="*/ 1417441 h 3166231"/>
                <a:gd name="connsiteX3-533" fmla="*/ 1607608 w 3235347"/>
                <a:gd name="connsiteY3-534" fmla="*/ 121 h 3166231"/>
                <a:gd name="connsiteX4-535" fmla="*/ 3230668 w 3235347"/>
                <a:gd name="connsiteY4-536" fmla="*/ 1337431 h 3166231"/>
                <a:gd name="connsiteX5-537" fmla="*/ 2682028 w 3235347"/>
                <a:gd name="connsiteY5-538" fmla="*/ 3166231 h 3166231"/>
                <a:gd name="connsiteX6-539" fmla="*/ 2316268 w 3235347"/>
                <a:gd name="connsiteY6-540" fmla="*/ 3166231 h 3166231"/>
                <a:gd name="connsiteX7-541" fmla="*/ 2762038 w 3235347"/>
                <a:gd name="connsiteY7-542" fmla="*/ 1360291 h 3166231"/>
                <a:gd name="connsiteX8-543" fmla="*/ 1573318 w 3235347"/>
                <a:gd name="connsiteY8-544" fmla="*/ 514471 h 3166231"/>
                <a:gd name="connsiteX9-545" fmla="*/ 487468 w 3235347"/>
                <a:gd name="connsiteY9-546" fmla="*/ 1360291 h 3166231"/>
                <a:gd name="connsiteX10-547" fmla="*/ 1024678 w 3235347"/>
                <a:gd name="connsiteY10-548" fmla="*/ 3154801 h 3166231"/>
                <a:gd name="connsiteX0-549" fmla="*/ 1024678 w 3235347"/>
                <a:gd name="connsiteY0-550" fmla="*/ 3154801 h 3166231"/>
                <a:gd name="connsiteX1-551" fmla="*/ 647488 w 3235347"/>
                <a:gd name="connsiteY1-552" fmla="*/ 3154801 h 3166231"/>
                <a:gd name="connsiteX2-553" fmla="*/ 7408 w 3235347"/>
                <a:gd name="connsiteY2-554" fmla="*/ 1417441 h 3166231"/>
                <a:gd name="connsiteX3-555" fmla="*/ 1607608 w 3235347"/>
                <a:gd name="connsiteY3-556" fmla="*/ 121 h 3166231"/>
                <a:gd name="connsiteX4-557" fmla="*/ 3230668 w 3235347"/>
                <a:gd name="connsiteY4-558" fmla="*/ 1337431 h 3166231"/>
                <a:gd name="connsiteX5-559" fmla="*/ 2682028 w 3235347"/>
                <a:gd name="connsiteY5-560" fmla="*/ 3166231 h 3166231"/>
                <a:gd name="connsiteX6-561" fmla="*/ 2316268 w 3235347"/>
                <a:gd name="connsiteY6-562" fmla="*/ 3166231 h 3166231"/>
                <a:gd name="connsiteX7-563" fmla="*/ 2762038 w 3235347"/>
                <a:gd name="connsiteY7-564" fmla="*/ 1360291 h 3166231"/>
                <a:gd name="connsiteX8-565" fmla="*/ 1573318 w 3235347"/>
                <a:gd name="connsiteY8-566" fmla="*/ 514471 h 3166231"/>
                <a:gd name="connsiteX9-567" fmla="*/ 487468 w 3235347"/>
                <a:gd name="connsiteY9-568" fmla="*/ 1360291 h 3166231"/>
                <a:gd name="connsiteX10-569" fmla="*/ 1024678 w 3235347"/>
                <a:gd name="connsiteY10-570" fmla="*/ 3154801 h 316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41" y="connsiteY10-42"/>
                </a:cxn>
              </a:cxnLst>
              <a:rect l="l" t="t" r="r" b="b"/>
              <a:pathLst>
                <a:path w="3235347" h="3166231">
                  <a:moveTo>
                    <a:pt x="1024678" y="3154801"/>
                  </a:moveTo>
                  <a:lnTo>
                    <a:pt x="647488" y="3154801"/>
                  </a:lnTo>
                  <a:cubicBezTo>
                    <a:pt x="411268" y="2541391"/>
                    <a:pt x="-64982" y="2179441"/>
                    <a:pt x="7408" y="1417441"/>
                  </a:cubicBezTo>
                  <a:cubicBezTo>
                    <a:pt x="72178" y="773551"/>
                    <a:pt x="617008" y="15361"/>
                    <a:pt x="1607608" y="121"/>
                  </a:cubicBezTo>
                  <a:cubicBezTo>
                    <a:pt x="2594398" y="-11309"/>
                    <a:pt x="3203998" y="788791"/>
                    <a:pt x="3230668" y="1337431"/>
                  </a:cubicBezTo>
                  <a:cubicBezTo>
                    <a:pt x="3276388" y="1969891"/>
                    <a:pt x="2979208" y="2522341"/>
                    <a:pt x="2682028" y="3166231"/>
                  </a:cubicBezTo>
                  <a:lnTo>
                    <a:pt x="2316268" y="3166231"/>
                  </a:lnTo>
                  <a:cubicBezTo>
                    <a:pt x="2293408" y="2621401"/>
                    <a:pt x="2922058" y="1985131"/>
                    <a:pt x="2762038" y="1360291"/>
                  </a:cubicBezTo>
                  <a:cubicBezTo>
                    <a:pt x="2628688" y="872611"/>
                    <a:pt x="2152438" y="510661"/>
                    <a:pt x="1573318" y="514471"/>
                  </a:cubicBezTo>
                  <a:cubicBezTo>
                    <a:pt x="971338" y="533521"/>
                    <a:pt x="517948" y="975481"/>
                    <a:pt x="487468" y="1360291"/>
                  </a:cubicBezTo>
                  <a:cubicBezTo>
                    <a:pt x="415078" y="2198491"/>
                    <a:pt x="982768" y="2613781"/>
                    <a:pt x="1024678" y="3154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圆角矩形 13"/>
            <p:cNvSpPr/>
            <p:nvPr/>
          </p:nvSpPr>
          <p:spPr>
            <a:xfrm>
              <a:off x="2281648" y="4742357"/>
              <a:ext cx="1814414" cy="37355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圆角矩形 14"/>
            <p:cNvSpPr/>
            <p:nvPr/>
          </p:nvSpPr>
          <p:spPr>
            <a:xfrm>
              <a:off x="2259027" y="5147931"/>
              <a:ext cx="1814414" cy="37355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圆角矩形 15"/>
            <p:cNvSpPr/>
            <p:nvPr/>
          </p:nvSpPr>
          <p:spPr>
            <a:xfrm>
              <a:off x="2356972" y="5553506"/>
              <a:ext cx="1663763" cy="37355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任意多边形 16"/>
            <p:cNvSpPr/>
            <p:nvPr/>
          </p:nvSpPr>
          <p:spPr>
            <a:xfrm>
              <a:off x="2731142" y="5959081"/>
              <a:ext cx="916652" cy="298845"/>
            </a:xfrm>
            <a:custGeom>
              <a:avLst/>
              <a:gdLst>
                <a:gd name="connsiteX0" fmla="*/ 0 w 981665"/>
                <a:gd name="connsiteY0" fmla="*/ 0 h 320040"/>
                <a:gd name="connsiteX1" fmla="*/ 981665 w 981665"/>
                <a:gd name="connsiteY1" fmla="*/ 0 h 320040"/>
                <a:gd name="connsiteX2" fmla="*/ 661625 w 981665"/>
                <a:gd name="connsiteY2" fmla="*/ 320040 h 320040"/>
                <a:gd name="connsiteX3" fmla="*/ 320040 w 981665"/>
                <a:gd name="connsiteY3" fmla="*/ 320039 h 320040"/>
                <a:gd name="connsiteX4" fmla="*/ 6502 w 981665"/>
                <a:gd name="connsiteY4" fmla="*/ 64498 h 320040"/>
                <a:gd name="connsiteX5" fmla="*/ 0 w 981665"/>
                <a:gd name="connsiteY5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665" h="320040">
                  <a:moveTo>
                    <a:pt x="0" y="0"/>
                  </a:moveTo>
                  <a:lnTo>
                    <a:pt x="981665" y="0"/>
                  </a:lnTo>
                  <a:cubicBezTo>
                    <a:pt x="981665" y="176753"/>
                    <a:pt x="838378" y="320040"/>
                    <a:pt x="661625" y="320040"/>
                  </a:cubicBezTo>
                  <a:lnTo>
                    <a:pt x="320040" y="320039"/>
                  </a:lnTo>
                  <a:cubicBezTo>
                    <a:pt x="165381" y="320039"/>
                    <a:pt x="36345" y="210335"/>
                    <a:pt x="6502" y="644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任意多边形 11"/>
            <p:cNvSpPr/>
            <p:nvPr/>
          </p:nvSpPr>
          <p:spPr>
            <a:xfrm>
              <a:off x="2631410" y="2955850"/>
              <a:ext cx="1149229" cy="1754489"/>
            </a:xfrm>
            <a:custGeom>
              <a:avLst/>
              <a:gdLst>
                <a:gd name="connsiteX0" fmla="*/ 596980 w 1230738"/>
                <a:gd name="connsiteY0" fmla="*/ 44562 h 1878925"/>
                <a:gd name="connsiteX1" fmla="*/ 793369 w 1230738"/>
                <a:gd name="connsiteY1" fmla="*/ 240951 h 1878925"/>
                <a:gd name="connsiteX2" fmla="*/ 596980 w 1230738"/>
                <a:gd name="connsiteY2" fmla="*/ 437340 h 1878925"/>
                <a:gd name="connsiteX3" fmla="*/ 400591 w 1230738"/>
                <a:gd name="connsiteY3" fmla="*/ 240951 h 1878925"/>
                <a:gd name="connsiteX4" fmla="*/ 596980 w 1230738"/>
                <a:gd name="connsiteY4" fmla="*/ 44562 h 1878925"/>
                <a:gd name="connsiteX5" fmla="*/ 1169757 w 1230738"/>
                <a:gd name="connsiteY5" fmla="*/ 16353 h 1878925"/>
                <a:gd name="connsiteX6" fmla="*/ 1169758 w 1230738"/>
                <a:gd name="connsiteY6" fmla="*/ 16354 h 1878925"/>
                <a:gd name="connsiteX7" fmla="*/ 1169757 w 1230738"/>
                <a:gd name="connsiteY7" fmla="*/ 16354 h 1878925"/>
                <a:gd name="connsiteX8" fmla="*/ 1123867 w 1230738"/>
                <a:gd name="connsiteY8" fmla="*/ 923 h 1878925"/>
                <a:gd name="connsiteX9" fmla="*/ 1169757 w 1230738"/>
                <a:gd name="connsiteY9" fmla="*/ 16354 h 1878925"/>
                <a:gd name="connsiteX10" fmla="*/ 1206066 w 1230738"/>
                <a:gd name="connsiteY10" fmla="*/ 48380 h 1878925"/>
                <a:gd name="connsiteX11" fmla="*/ 1214384 w 1230738"/>
                <a:gd name="connsiteY11" fmla="*/ 182903 h 1878925"/>
                <a:gd name="connsiteX12" fmla="*/ 890150 w 1230738"/>
                <a:gd name="connsiteY12" fmla="*/ 744492 h 1878925"/>
                <a:gd name="connsiteX13" fmla="*/ 890150 w 1230738"/>
                <a:gd name="connsiteY13" fmla="*/ 1273735 h 1878925"/>
                <a:gd name="connsiteX14" fmla="*/ 867614 w 1230738"/>
                <a:gd name="connsiteY14" fmla="*/ 1273735 h 1878925"/>
                <a:gd name="connsiteX15" fmla="*/ 867614 w 1230738"/>
                <a:gd name="connsiteY15" fmla="*/ 1757002 h 1878925"/>
                <a:gd name="connsiteX16" fmla="*/ 745691 w 1230738"/>
                <a:gd name="connsiteY16" fmla="*/ 1878925 h 1878925"/>
                <a:gd name="connsiteX17" fmla="*/ 745691 w 1230738"/>
                <a:gd name="connsiteY17" fmla="*/ 1878924 h 1878925"/>
                <a:gd name="connsiteX18" fmla="*/ 623768 w 1230738"/>
                <a:gd name="connsiteY18" fmla="*/ 1757001 h 1878925"/>
                <a:gd name="connsiteX19" fmla="*/ 623768 w 1230738"/>
                <a:gd name="connsiteY19" fmla="*/ 1273735 h 1878925"/>
                <a:gd name="connsiteX20" fmla="*/ 572756 w 1230738"/>
                <a:gd name="connsiteY20" fmla="*/ 1273735 h 1878925"/>
                <a:gd name="connsiteX21" fmla="*/ 572756 w 1230738"/>
                <a:gd name="connsiteY21" fmla="*/ 1757002 h 1878925"/>
                <a:gd name="connsiteX22" fmla="*/ 450833 w 1230738"/>
                <a:gd name="connsiteY22" fmla="*/ 1878925 h 1878925"/>
                <a:gd name="connsiteX23" fmla="*/ 450833 w 1230738"/>
                <a:gd name="connsiteY23" fmla="*/ 1878924 h 1878925"/>
                <a:gd name="connsiteX24" fmla="*/ 328909 w 1230738"/>
                <a:gd name="connsiteY24" fmla="*/ 1757001 h 1878925"/>
                <a:gd name="connsiteX25" fmla="*/ 328910 w 1230738"/>
                <a:gd name="connsiteY25" fmla="*/ 1273735 h 1878925"/>
                <a:gd name="connsiteX26" fmla="*/ 304613 w 1230738"/>
                <a:gd name="connsiteY26" fmla="*/ 1273735 h 1878925"/>
                <a:gd name="connsiteX27" fmla="*/ 304613 w 1230738"/>
                <a:gd name="connsiteY27" fmla="*/ 682185 h 1878925"/>
                <a:gd name="connsiteX28" fmla="*/ 16354 w 1230738"/>
                <a:gd name="connsiteY28" fmla="*/ 182904 h 1878925"/>
                <a:gd name="connsiteX29" fmla="*/ 24672 w 1230738"/>
                <a:gd name="connsiteY29" fmla="*/ 48381 h 1878925"/>
                <a:gd name="connsiteX30" fmla="*/ 60981 w 1230738"/>
                <a:gd name="connsiteY30" fmla="*/ 16355 h 1878925"/>
                <a:gd name="connsiteX31" fmla="*/ 106871 w 1230738"/>
                <a:gd name="connsiteY31" fmla="*/ 924 h 1878925"/>
                <a:gd name="connsiteX32" fmla="*/ 227530 w 1230738"/>
                <a:gd name="connsiteY32" fmla="*/ 60982 h 1878925"/>
                <a:gd name="connsiteX33" fmla="*/ 464619 w 1230738"/>
                <a:gd name="connsiteY33" fmla="*/ 471630 h 1878925"/>
                <a:gd name="connsiteX34" fmla="*/ 766118 w 1230738"/>
                <a:gd name="connsiteY34" fmla="*/ 471630 h 1878925"/>
                <a:gd name="connsiteX35" fmla="*/ 1003208 w 1230738"/>
                <a:gd name="connsiteY35" fmla="*/ 60981 h 1878925"/>
                <a:gd name="connsiteX36" fmla="*/ 1123867 w 1230738"/>
                <a:gd name="connsiteY36" fmla="*/ 923 h 187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0738" h="1878925">
                  <a:moveTo>
                    <a:pt x="596980" y="44562"/>
                  </a:moveTo>
                  <a:cubicBezTo>
                    <a:pt x="705443" y="44562"/>
                    <a:pt x="793369" y="132488"/>
                    <a:pt x="793369" y="240951"/>
                  </a:cubicBezTo>
                  <a:cubicBezTo>
                    <a:pt x="793369" y="349414"/>
                    <a:pt x="705443" y="437340"/>
                    <a:pt x="596980" y="437340"/>
                  </a:cubicBezTo>
                  <a:cubicBezTo>
                    <a:pt x="488517" y="437340"/>
                    <a:pt x="400591" y="349414"/>
                    <a:pt x="400591" y="240951"/>
                  </a:cubicBezTo>
                  <a:cubicBezTo>
                    <a:pt x="400591" y="132488"/>
                    <a:pt x="488517" y="44562"/>
                    <a:pt x="596980" y="44562"/>
                  </a:cubicBezTo>
                  <a:close/>
                  <a:moveTo>
                    <a:pt x="1169757" y="16353"/>
                  </a:moveTo>
                  <a:lnTo>
                    <a:pt x="1169758" y="16354"/>
                  </a:lnTo>
                  <a:lnTo>
                    <a:pt x="1169757" y="16354"/>
                  </a:lnTo>
                  <a:close/>
                  <a:moveTo>
                    <a:pt x="1123867" y="923"/>
                  </a:moveTo>
                  <a:lnTo>
                    <a:pt x="1169757" y="16354"/>
                  </a:lnTo>
                  <a:lnTo>
                    <a:pt x="1206066" y="48380"/>
                  </a:lnTo>
                  <a:cubicBezTo>
                    <a:pt x="1234709" y="86289"/>
                    <a:pt x="1239635" y="139168"/>
                    <a:pt x="1214384" y="182903"/>
                  </a:cubicBezTo>
                  <a:lnTo>
                    <a:pt x="890150" y="744492"/>
                  </a:lnTo>
                  <a:lnTo>
                    <a:pt x="890150" y="1273735"/>
                  </a:lnTo>
                  <a:lnTo>
                    <a:pt x="867614" y="1273735"/>
                  </a:lnTo>
                  <a:lnTo>
                    <a:pt x="867614" y="1757002"/>
                  </a:lnTo>
                  <a:cubicBezTo>
                    <a:pt x="867614" y="1824338"/>
                    <a:pt x="813027" y="1878925"/>
                    <a:pt x="745691" y="1878925"/>
                  </a:cubicBezTo>
                  <a:lnTo>
                    <a:pt x="745691" y="1878924"/>
                  </a:lnTo>
                  <a:cubicBezTo>
                    <a:pt x="678355" y="1878924"/>
                    <a:pt x="623768" y="1824337"/>
                    <a:pt x="623768" y="1757001"/>
                  </a:cubicBezTo>
                  <a:lnTo>
                    <a:pt x="623768" y="1273735"/>
                  </a:lnTo>
                  <a:lnTo>
                    <a:pt x="572756" y="1273735"/>
                  </a:lnTo>
                  <a:lnTo>
                    <a:pt x="572756" y="1757002"/>
                  </a:lnTo>
                  <a:cubicBezTo>
                    <a:pt x="572756" y="1824338"/>
                    <a:pt x="518169" y="1878925"/>
                    <a:pt x="450833" y="1878925"/>
                  </a:cubicBezTo>
                  <a:lnTo>
                    <a:pt x="450833" y="1878924"/>
                  </a:lnTo>
                  <a:cubicBezTo>
                    <a:pt x="383496" y="1878924"/>
                    <a:pt x="328909" y="1824337"/>
                    <a:pt x="328909" y="1757001"/>
                  </a:cubicBezTo>
                  <a:lnTo>
                    <a:pt x="328910" y="1273735"/>
                  </a:lnTo>
                  <a:lnTo>
                    <a:pt x="304613" y="1273735"/>
                  </a:lnTo>
                  <a:lnTo>
                    <a:pt x="304613" y="682185"/>
                  </a:lnTo>
                  <a:lnTo>
                    <a:pt x="16354" y="182904"/>
                  </a:lnTo>
                  <a:cubicBezTo>
                    <a:pt x="-8897" y="139169"/>
                    <a:pt x="-3971" y="86290"/>
                    <a:pt x="24672" y="48381"/>
                  </a:cubicBezTo>
                  <a:lnTo>
                    <a:pt x="60981" y="16355"/>
                  </a:lnTo>
                  <a:lnTo>
                    <a:pt x="106871" y="924"/>
                  </a:lnTo>
                  <a:cubicBezTo>
                    <a:pt x="154023" y="-4927"/>
                    <a:pt x="202279" y="17246"/>
                    <a:pt x="227530" y="60982"/>
                  </a:cubicBezTo>
                  <a:lnTo>
                    <a:pt x="464619" y="471630"/>
                  </a:lnTo>
                  <a:lnTo>
                    <a:pt x="766118" y="471630"/>
                  </a:lnTo>
                  <a:lnTo>
                    <a:pt x="1003208" y="60981"/>
                  </a:lnTo>
                  <a:cubicBezTo>
                    <a:pt x="1028459" y="17245"/>
                    <a:pt x="1076715" y="-4928"/>
                    <a:pt x="1123867" y="9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47" y="1420824"/>
            <a:ext cx="6416700" cy="47032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378593" y="-1622323"/>
            <a:ext cx="14949186" cy="10102646"/>
            <a:chOff x="-5715000" y="-6019800"/>
            <a:chExt cx="25031700" cy="16916400"/>
          </a:xfrm>
        </p:grpSpPr>
        <p:grpSp>
          <p:nvGrpSpPr>
            <p:cNvPr id="3" name="组合 2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思源黑体" panose="020B0400000000000000" pitchFamily="34" charset="-122"/>
                  <a:cs typeface="+mn-ea"/>
                  <a:sym typeface="Cambria" panose="02040503050406030204" pitchFamily="18" charset="0"/>
                </a:endParaRPr>
              </a:p>
            </p:txBody>
          </p:sp>
        </p:grpSp>
      </p:grpSp>
      <p:sp>
        <p:nvSpPr>
          <p:cNvPr id="34" name="矩形 33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 rot="511858">
            <a:off x="6584784" y="3008777"/>
            <a:ext cx="235999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由于换电柜的体积大于充电桩许多，所以必备的消防器材灭火器是必不可少的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CN Light" panose="02020300000000000000" charset="-122"/>
              <a:sym typeface="Cambria" panose="02040503050406030204" pitchFamily="18" charset="0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 rot="21109711">
            <a:off x="3673574" y="2670898"/>
            <a:ext cx="26640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 sz="1800"/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CN Light" panose="02020300000000000000" charset="-122"/>
                <a:sym typeface="Cambria" panose="02040503050406030204" pitchFamily="18" charset="0"/>
              </a:rPr>
              <a:t>换电柜由于是电瓶的更换充电，所以防盗功能必须要有，若是充电的时候电瓶被偷了，那可就不太好了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CN Light" panose="02020300000000000000" charset="-122"/>
              <a:sym typeface="Cambria" panose="020405030504060302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53045" y="4149090"/>
            <a:ext cx="391858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8027" y="4333609"/>
            <a:ext cx="3643085" cy="2278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304164" cy="33041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9073" y="539597"/>
            <a:ext cx="6936830" cy="2799715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目录 </a:t>
            </a:r>
            <a:r>
              <a:rPr lang="en-US" altLang="zh-CN" sz="8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en-US" altLang="zh-CN" sz="4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CONTENTS</a:t>
            </a:r>
            <a:endParaRPr lang="zh-CN" altLang="en-US" sz="8800" b="1" spc="300" dirty="0">
              <a:solidFill>
                <a:schemeClr val="accent2">
                  <a:lumMod val="90000"/>
                </a:schemeClr>
              </a:solidFill>
              <a:effectLst>
                <a:outerShdw dist="38100" dir="2700000" algn="tl" rotWithShape="0">
                  <a:schemeClr val="bg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5432" y="2516575"/>
            <a:ext cx="2962812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安全七严禁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478221" y="2287949"/>
            <a:ext cx="76825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652507" y="2621328"/>
            <a:ext cx="866281" cy="878992"/>
            <a:chOff x="3178681" y="4438283"/>
            <a:chExt cx="866281" cy="878992"/>
          </a:xfrm>
        </p:grpSpPr>
        <p:sp>
          <p:nvSpPr>
            <p:cNvPr id="14" name="矩形: 圆角 6"/>
            <p:cNvSpPr/>
            <p:nvPr/>
          </p:nvSpPr>
          <p:spPr>
            <a:xfrm>
              <a:off x="3248222" y="4534083"/>
              <a:ext cx="796740" cy="7831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78681" y="4438283"/>
              <a:ext cx="796740" cy="78319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52507" y="3855043"/>
            <a:ext cx="866281" cy="878992"/>
            <a:chOff x="3178681" y="4438283"/>
            <a:chExt cx="866281" cy="878992"/>
          </a:xfrm>
        </p:grpSpPr>
        <p:sp>
          <p:nvSpPr>
            <p:cNvPr id="17" name="矩形: 圆角 6"/>
            <p:cNvSpPr/>
            <p:nvPr/>
          </p:nvSpPr>
          <p:spPr>
            <a:xfrm>
              <a:off x="3248222" y="4534083"/>
              <a:ext cx="796740" cy="7831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78681" y="4438283"/>
              <a:ext cx="796740" cy="78319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52507" y="5088757"/>
            <a:ext cx="866281" cy="878992"/>
            <a:chOff x="3178681" y="4438283"/>
            <a:chExt cx="866281" cy="878992"/>
          </a:xfrm>
        </p:grpSpPr>
        <p:sp>
          <p:nvSpPr>
            <p:cNvPr id="25" name="矩形: 圆角 6"/>
            <p:cNvSpPr/>
            <p:nvPr/>
          </p:nvSpPr>
          <p:spPr>
            <a:xfrm>
              <a:off x="3248222" y="4534083"/>
              <a:ext cx="796740" cy="7831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78681" y="4438283"/>
              <a:ext cx="796740" cy="78319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005431" y="3728307"/>
            <a:ext cx="3617779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05431" y="5057820"/>
            <a:ext cx="3617779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50000"/>
              </a:lnSpc>
              <a:defRPr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安全消防知识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296727" y="1505952"/>
            <a:ext cx="1734530" cy="110261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10383407" y="245565"/>
            <a:ext cx="1734530" cy="1102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8027" y="4333609"/>
            <a:ext cx="3643085" cy="2278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304164" cy="33041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0393" y="960511"/>
            <a:ext cx="7444830" cy="1445260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安全七严禁</a:t>
            </a:r>
            <a:endParaRPr lang="zh-CN" altLang="en-US" sz="8800" b="1" spc="300" dirty="0">
              <a:solidFill>
                <a:schemeClr val="accent2">
                  <a:lumMod val="90000"/>
                </a:schemeClr>
              </a:solidFill>
              <a:effectLst>
                <a:outerShdw dist="38100" dir="2700000" algn="tl" rotWithShape="0">
                  <a:schemeClr val="bg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478221" y="2708863"/>
            <a:ext cx="76825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752363" y="3111892"/>
            <a:ext cx="6916051" cy="878991"/>
            <a:chOff x="2747149" y="4438283"/>
            <a:chExt cx="5963301" cy="878991"/>
          </a:xfrm>
        </p:grpSpPr>
        <p:sp>
          <p:nvSpPr>
            <p:cNvPr id="17" name="矩形: 圆角 6"/>
            <p:cNvSpPr/>
            <p:nvPr/>
          </p:nvSpPr>
          <p:spPr>
            <a:xfrm>
              <a:off x="3000262" y="4534083"/>
              <a:ext cx="5603379" cy="78319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47149" y="4438283"/>
              <a:ext cx="5963301" cy="78322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4000" spc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AN QUAN QI YAN JIN</a:t>
              </a:r>
              <a:endParaRPr lang="en-US" altLang="zh-CN" sz="40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296727" y="1505952"/>
            <a:ext cx="1734530" cy="11026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5824" r="61903" b="71692"/>
          <a:stretch>
            <a:fillRect/>
          </a:stretch>
        </p:blipFill>
        <p:spPr>
          <a:xfrm>
            <a:off x="10383407" y="245565"/>
            <a:ext cx="1734530" cy="1102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719225" y="2124306"/>
            <a:ext cx="3413179" cy="3615202"/>
            <a:chOff x="1934451" y="1331640"/>
            <a:chExt cx="4161550" cy="4407868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1934451" y="3393409"/>
              <a:ext cx="889480" cy="2076974"/>
            </a:xfrm>
            <a:prstGeom prst="rect">
              <a:avLst/>
            </a:prstGeom>
            <a:solidFill>
              <a:schemeClr val="accent3"/>
            </a:soli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3026155" y="2595158"/>
              <a:ext cx="887960" cy="2875225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5206521" y="1331640"/>
              <a:ext cx="889480" cy="4138744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116338" y="1927668"/>
              <a:ext cx="887960" cy="3542716"/>
            </a:xfrm>
            <a:prstGeom prst="rect">
              <a:avLst/>
            </a:prstGeom>
            <a:solidFill>
              <a:schemeClr val="accent3"/>
            </a:soli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2089540" y="5140439"/>
              <a:ext cx="600589" cy="599069"/>
            </a:xfrm>
            <a:prstGeom prst="ellipse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3178203" y="5140439"/>
              <a:ext cx="599069" cy="599069"/>
            </a:xfrm>
            <a:prstGeom prst="ellipse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4265345" y="5140439"/>
              <a:ext cx="600589" cy="599069"/>
            </a:xfrm>
            <a:prstGeom prst="ellipse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5354007" y="5140439"/>
              <a:ext cx="599069" cy="599069"/>
            </a:xfrm>
            <a:prstGeom prst="ellipse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prstClr val="white"/>
                </a:solidFill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75503" y="2347320"/>
              <a:ext cx="834743" cy="988310"/>
              <a:chOff x="1428750" y="2633663"/>
              <a:chExt cx="871538" cy="1031874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17" name="Freeform 27"/>
              <p:cNvSpPr/>
              <p:nvPr/>
            </p:nvSpPr>
            <p:spPr bwMode="auto">
              <a:xfrm>
                <a:off x="1895475" y="2633663"/>
                <a:ext cx="280987" cy="279400"/>
              </a:xfrm>
              <a:custGeom>
                <a:avLst/>
                <a:gdLst>
                  <a:gd name="T0" fmla="*/ 99 w 104"/>
                  <a:gd name="T1" fmla="*/ 44 h 104"/>
                  <a:gd name="T2" fmla="*/ 60 w 104"/>
                  <a:gd name="T3" fmla="*/ 100 h 104"/>
                  <a:gd name="T4" fmla="*/ 4 w 104"/>
                  <a:gd name="T5" fmla="*/ 60 h 104"/>
                  <a:gd name="T6" fmla="*/ 44 w 104"/>
                  <a:gd name="T7" fmla="*/ 4 h 104"/>
                  <a:gd name="T8" fmla="*/ 99 w 104"/>
                  <a:gd name="T9" fmla="*/ 4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4">
                    <a:moveTo>
                      <a:pt x="99" y="44"/>
                    </a:moveTo>
                    <a:cubicBezTo>
                      <a:pt x="104" y="70"/>
                      <a:pt x="86" y="95"/>
                      <a:pt x="60" y="100"/>
                    </a:cubicBezTo>
                    <a:cubicBezTo>
                      <a:pt x="34" y="104"/>
                      <a:pt x="9" y="87"/>
                      <a:pt x="4" y="60"/>
                    </a:cubicBezTo>
                    <a:cubicBezTo>
                      <a:pt x="0" y="34"/>
                      <a:pt x="17" y="9"/>
                      <a:pt x="44" y="4"/>
                    </a:cubicBezTo>
                    <a:cubicBezTo>
                      <a:pt x="70" y="0"/>
                      <a:pt x="95" y="17"/>
                      <a:pt x="99" y="44"/>
                    </a:cubicBezTo>
                    <a:close/>
                  </a:path>
                </a:pathLst>
              </a:custGeom>
              <a:grpFill/>
              <a:ln w="285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Cambria" panose="02040503050406030204" pitchFamily="18" charset="0"/>
                  <a:ea typeface="思源黑体 CN Regular" panose="020B0500000000000000" pitchFamily="34" charset="-122"/>
                  <a:sym typeface="Cambria" panose="02040503050406030204" pitchFamily="18" charset="0"/>
                </a:endParaRPr>
              </a:p>
            </p:txBody>
          </p:sp>
          <p:sp>
            <p:nvSpPr>
              <p:cNvPr id="18" name="Freeform 28"/>
              <p:cNvSpPr/>
              <p:nvPr/>
            </p:nvSpPr>
            <p:spPr bwMode="auto">
              <a:xfrm>
                <a:off x="1966913" y="2965450"/>
                <a:ext cx="333375" cy="231775"/>
              </a:xfrm>
              <a:custGeom>
                <a:avLst/>
                <a:gdLst>
                  <a:gd name="T0" fmla="*/ 97 w 124"/>
                  <a:gd name="T1" fmla="*/ 28 h 86"/>
                  <a:gd name="T2" fmla="*/ 35 w 124"/>
                  <a:gd name="T3" fmla="*/ 38 h 86"/>
                  <a:gd name="T4" fmla="*/ 14 w 124"/>
                  <a:gd name="T5" fmla="*/ 0 h 86"/>
                  <a:gd name="T6" fmla="*/ 12 w 124"/>
                  <a:gd name="T7" fmla="*/ 44 h 86"/>
                  <a:gd name="T8" fmla="*/ 0 w 124"/>
                  <a:gd name="T9" fmla="*/ 67 h 86"/>
                  <a:gd name="T10" fmla="*/ 4 w 124"/>
                  <a:gd name="T11" fmla="*/ 74 h 86"/>
                  <a:gd name="T12" fmla="*/ 28 w 124"/>
                  <a:gd name="T13" fmla="*/ 85 h 86"/>
                  <a:gd name="T14" fmla="*/ 104 w 124"/>
                  <a:gd name="T15" fmla="*/ 71 h 86"/>
                  <a:gd name="T16" fmla="*/ 122 w 124"/>
                  <a:gd name="T17" fmla="*/ 46 h 86"/>
                  <a:gd name="T18" fmla="*/ 97 w 124"/>
                  <a:gd name="T19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6">
                    <a:moveTo>
                      <a:pt x="97" y="2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4"/>
                      <a:pt x="20" y="30"/>
                      <a:pt x="12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9" y="82"/>
                      <a:pt x="18" y="86"/>
                      <a:pt x="28" y="85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16" y="69"/>
                      <a:pt x="124" y="58"/>
                      <a:pt x="122" y="46"/>
                    </a:cubicBezTo>
                    <a:cubicBezTo>
                      <a:pt x="120" y="34"/>
                      <a:pt x="109" y="26"/>
                      <a:pt x="97" y="28"/>
                    </a:cubicBezTo>
                    <a:close/>
                  </a:path>
                </a:pathLst>
              </a:custGeom>
              <a:grpFill/>
              <a:ln w="285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Cambria" panose="02040503050406030204" pitchFamily="18" charset="0"/>
                  <a:ea typeface="思源黑体 CN Regular" panose="020B0500000000000000" pitchFamily="34" charset="-122"/>
                  <a:sym typeface="Cambria" panose="02040503050406030204" pitchFamily="18" charset="0"/>
                </a:endParaRPr>
              </a:p>
            </p:txBody>
          </p:sp>
          <p:sp>
            <p:nvSpPr>
              <p:cNvPr id="19" name="Freeform 29"/>
              <p:cNvSpPr/>
              <p:nvPr/>
            </p:nvSpPr>
            <p:spPr bwMode="auto">
              <a:xfrm>
                <a:off x="1428750" y="2835275"/>
                <a:ext cx="592137" cy="736600"/>
              </a:xfrm>
              <a:custGeom>
                <a:avLst/>
                <a:gdLst>
                  <a:gd name="T0" fmla="*/ 203 w 219"/>
                  <a:gd name="T1" fmla="*/ 169 h 273"/>
                  <a:gd name="T2" fmla="*/ 176 w 219"/>
                  <a:gd name="T3" fmla="*/ 159 h 273"/>
                  <a:gd name="T4" fmla="*/ 165 w 219"/>
                  <a:gd name="T5" fmla="*/ 155 h 273"/>
                  <a:gd name="T6" fmla="*/ 203 w 219"/>
                  <a:gd name="T7" fmla="*/ 81 h 273"/>
                  <a:gd name="T8" fmla="*/ 187 w 219"/>
                  <a:gd name="T9" fmla="*/ 28 h 273"/>
                  <a:gd name="T10" fmla="*/ 182 w 219"/>
                  <a:gd name="T11" fmla="*/ 26 h 273"/>
                  <a:gd name="T12" fmla="*/ 177 w 219"/>
                  <a:gd name="T13" fmla="*/ 24 h 273"/>
                  <a:gd name="T14" fmla="*/ 109 w 219"/>
                  <a:gd name="T15" fmla="*/ 2 h 273"/>
                  <a:gd name="T16" fmla="*/ 91 w 219"/>
                  <a:gd name="T17" fmla="*/ 4 h 273"/>
                  <a:gd name="T18" fmla="*/ 14 w 219"/>
                  <a:gd name="T19" fmla="*/ 51 h 273"/>
                  <a:gd name="T20" fmla="*/ 6 w 219"/>
                  <a:gd name="T21" fmla="*/ 81 h 273"/>
                  <a:gd name="T22" fmla="*/ 29 w 219"/>
                  <a:gd name="T23" fmla="*/ 92 h 273"/>
                  <a:gd name="T24" fmla="*/ 36 w 219"/>
                  <a:gd name="T25" fmla="*/ 89 h 273"/>
                  <a:gd name="T26" fmla="*/ 105 w 219"/>
                  <a:gd name="T27" fmla="*/ 48 h 273"/>
                  <a:gd name="T28" fmla="*/ 128 w 219"/>
                  <a:gd name="T29" fmla="*/ 55 h 273"/>
                  <a:gd name="T30" fmla="*/ 92 w 219"/>
                  <a:gd name="T31" fmla="*/ 127 h 273"/>
                  <a:gd name="T32" fmla="*/ 107 w 219"/>
                  <a:gd name="T33" fmla="*/ 180 h 273"/>
                  <a:gd name="T34" fmla="*/ 110 w 219"/>
                  <a:gd name="T35" fmla="*/ 181 h 273"/>
                  <a:gd name="T36" fmla="*/ 109 w 219"/>
                  <a:gd name="T37" fmla="*/ 181 h 273"/>
                  <a:gd name="T38" fmla="*/ 141 w 219"/>
                  <a:gd name="T39" fmla="*/ 194 h 273"/>
                  <a:gd name="T40" fmla="*/ 154 w 219"/>
                  <a:gd name="T41" fmla="*/ 198 h 273"/>
                  <a:gd name="T42" fmla="*/ 115 w 219"/>
                  <a:gd name="T43" fmla="*/ 234 h 273"/>
                  <a:gd name="T44" fmla="*/ 114 w 219"/>
                  <a:gd name="T45" fmla="*/ 265 h 273"/>
                  <a:gd name="T46" fmla="*/ 134 w 219"/>
                  <a:gd name="T47" fmla="*/ 272 h 273"/>
                  <a:gd name="T48" fmla="*/ 146 w 219"/>
                  <a:gd name="T49" fmla="*/ 266 h 273"/>
                  <a:gd name="T50" fmla="*/ 210 w 219"/>
                  <a:gd name="T51" fmla="*/ 206 h 273"/>
                  <a:gd name="T52" fmla="*/ 217 w 219"/>
                  <a:gd name="T53" fmla="*/ 185 h 273"/>
                  <a:gd name="T54" fmla="*/ 203 w 219"/>
                  <a:gd name="T55" fmla="*/ 16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9" h="273">
                    <a:moveTo>
                      <a:pt x="203" y="169"/>
                    </a:moveTo>
                    <a:cubicBezTo>
                      <a:pt x="176" y="159"/>
                      <a:pt x="176" y="159"/>
                      <a:pt x="176" y="159"/>
                    </a:cubicBezTo>
                    <a:cubicBezTo>
                      <a:pt x="165" y="155"/>
                      <a:pt x="165" y="155"/>
                      <a:pt x="165" y="155"/>
                    </a:cubicBezTo>
                    <a:cubicBezTo>
                      <a:pt x="203" y="81"/>
                      <a:pt x="203" y="81"/>
                      <a:pt x="203" y="81"/>
                    </a:cubicBezTo>
                    <a:cubicBezTo>
                      <a:pt x="213" y="62"/>
                      <a:pt x="206" y="38"/>
                      <a:pt x="187" y="28"/>
                    </a:cubicBezTo>
                    <a:cubicBezTo>
                      <a:pt x="185" y="27"/>
                      <a:pt x="183" y="26"/>
                      <a:pt x="182" y="26"/>
                    </a:cubicBezTo>
                    <a:cubicBezTo>
                      <a:pt x="180" y="25"/>
                      <a:pt x="179" y="24"/>
                      <a:pt x="177" y="24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3" y="0"/>
                      <a:pt x="96" y="1"/>
                      <a:pt x="91" y="4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3" y="57"/>
                      <a:pt x="0" y="71"/>
                      <a:pt x="6" y="81"/>
                    </a:cubicBezTo>
                    <a:cubicBezTo>
                      <a:pt x="11" y="89"/>
                      <a:pt x="20" y="93"/>
                      <a:pt x="29" y="92"/>
                    </a:cubicBezTo>
                    <a:cubicBezTo>
                      <a:pt x="31" y="91"/>
                      <a:pt x="34" y="90"/>
                      <a:pt x="36" y="89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92" y="127"/>
                      <a:pt x="92" y="127"/>
                      <a:pt x="92" y="127"/>
                    </a:cubicBezTo>
                    <a:cubicBezTo>
                      <a:pt x="81" y="146"/>
                      <a:pt x="88" y="170"/>
                      <a:pt x="107" y="180"/>
                    </a:cubicBezTo>
                    <a:cubicBezTo>
                      <a:pt x="108" y="180"/>
                      <a:pt x="109" y="181"/>
                      <a:pt x="110" y="181"/>
                    </a:cubicBezTo>
                    <a:cubicBezTo>
                      <a:pt x="110" y="181"/>
                      <a:pt x="110" y="181"/>
                      <a:pt x="109" y="181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15" y="234"/>
                      <a:pt x="115" y="234"/>
                      <a:pt x="115" y="234"/>
                    </a:cubicBezTo>
                    <a:cubicBezTo>
                      <a:pt x="106" y="242"/>
                      <a:pt x="106" y="256"/>
                      <a:pt x="114" y="265"/>
                    </a:cubicBezTo>
                    <a:cubicBezTo>
                      <a:pt x="120" y="271"/>
                      <a:pt x="127" y="273"/>
                      <a:pt x="134" y="272"/>
                    </a:cubicBezTo>
                    <a:cubicBezTo>
                      <a:pt x="138" y="271"/>
                      <a:pt x="142" y="269"/>
                      <a:pt x="146" y="266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216" y="200"/>
                      <a:pt x="219" y="193"/>
                      <a:pt x="217" y="185"/>
                    </a:cubicBezTo>
                    <a:cubicBezTo>
                      <a:pt x="215" y="177"/>
                      <a:pt x="210" y="171"/>
                      <a:pt x="203" y="169"/>
                    </a:cubicBezTo>
                    <a:close/>
                  </a:path>
                </a:pathLst>
              </a:custGeom>
              <a:grpFill/>
              <a:ln w="285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Cambria" panose="02040503050406030204" pitchFamily="18" charset="0"/>
                  <a:ea typeface="思源黑体 CN Regular" panose="020B0500000000000000" pitchFamily="34" charset="-122"/>
                  <a:sym typeface="Cambria" panose="02040503050406030204" pitchFamily="18" charset="0"/>
                </a:endParaRPr>
              </a:p>
            </p:txBody>
          </p:sp>
          <p:sp>
            <p:nvSpPr>
              <p:cNvPr id="20" name="Freeform 30"/>
              <p:cNvSpPr/>
              <p:nvPr/>
            </p:nvSpPr>
            <p:spPr bwMode="auto">
              <a:xfrm>
                <a:off x="1428750" y="3289300"/>
                <a:ext cx="315912" cy="376237"/>
              </a:xfrm>
              <a:custGeom>
                <a:avLst/>
                <a:gdLst>
                  <a:gd name="T0" fmla="*/ 82 w 117"/>
                  <a:gd name="T1" fmla="*/ 0 h 140"/>
                  <a:gd name="T2" fmla="*/ 7 w 117"/>
                  <a:gd name="T3" fmla="*/ 105 h 140"/>
                  <a:gd name="T4" fmla="*/ 12 w 117"/>
                  <a:gd name="T5" fmla="*/ 135 h 140"/>
                  <a:gd name="T6" fmla="*/ 29 w 117"/>
                  <a:gd name="T7" fmla="*/ 139 h 140"/>
                  <a:gd name="T8" fmla="*/ 43 w 117"/>
                  <a:gd name="T9" fmla="*/ 130 h 140"/>
                  <a:gd name="T10" fmla="*/ 117 w 117"/>
                  <a:gd name="T11" fmla="*/ 26 h 140"/>
                  <a:gd name="T12" fmla="*/ 102 w 117"/>
                  <a:gd name="T13" fmla="*/ 21 h 140"/>
                  <a:gd name="T14" fmla="*/ 82 w 117"/>
                  <a:gd name="T1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40">
                    <a:moveTo>
                      <a:pt x="82" y="0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0" y="114"/>
                      <a:pt x="2" y="128"/>
                      <a:pt x="12" y="135"/>
                    </a:cubicBezTo>
                    <a:cubicBezTo>
                      <a:pt x="17" y="139"/>
                      <a:pt x="23" y="140"/>
                      <a:pt x="29" y="139"/>
                    </a:cubicBezTo>
                    <a:cubicBezTo>
                      <a:pt x="35" y="138"/>
                      <a:pt x="40" y="135"/>
                      <a:pt x="43" y="130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2" y="25"/>
                      <a:pt x="107" y="24"/>
                      <a:pt x="102" y="21"/>
                    </a:cubicBezTo>
                    <a:cubicBezTo>
                      <a:pt x="93" y="16"/>
                      <a:pt x="86" y="9"/>
                      <a:pt x="82" y="0"/>
                    </a:cubicBezTo>
                    <a:close/>
                  </a:path>
                </a:pathLst>
              </a:custGeom>
              <a:grpFill/>
              <a:ln w="285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Cambria" panose="02040503050406030204" pitchFamily="18" charset="0"/>
                  <a:ea typeface="思源黑体 CN Regular" panose="020B0500000000000000" pitchFamily="34" charset="-122"/>
                  <a:sym typeface="Cambria" panose="02040503050406030204" pitchFamily="18" charset="0"/>
                </a:endParaRPr>
              </a:p>
            </p:txBody>
          </p:sp>
        </p:grpSp>
        <p:sp>
          <p:nvSpPr>
            <p:cNvPr id="11" name="Shape 4072"/>
            <p:cNvSpPr/>
            <p:nvPr/>
          </p:nvSpPr>
          <p:spPr>
            <a:xfrm>
              <a:off x="2278333" y="5353554"/>
              <a:ext cx="197662" cy="17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735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12" name="Shape 4073"/>
            <p:cNvSpPr/>
            <p:nvPr/>
          </p:nvSpPr>
          <p:spPr>
            <a:xfrm>
              <a:off x="3354224" y="5388830"/>
              <a:ext cx="232329" cy="10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75" y="17282"/>
                  </a:moveTo>
                  <a:cubicBezTo>
                    <a:pt x="15368" y="17282"/>
                    <a:pt x="13271" y="14616"/>
                    <a:pt x="11985" y="10800"/>
                  </a:cubicBezTo>
                  <a:cubicBezTo>
                    <a:pt x="13271" y="6984"/>
                    <a:pt x="15368" y="4321"/>
                    <a:pt x="17175" y="4321"/>
                  </a:cubicBezTo>
                  <a:cubicBezTo>
                    <a:pt x="18808" y="4321"/>
                    <a:pt x="19635" y="6500"/>
                    <a:pt x="19635" y="10800"/>
                  </a:cubicBezTo>
                  <a:cubicBezTo>
                    <a:pt x="19635" y="15100"/>
                    <a:pt x="18808" y="17282"/>
                    <a:pt x="17175" y="17282"/>
                  </a:cubicBezTo>
                  <a:close/>
                  <a:moveTo>
                    <a:pt x="4425" y="17282"/>
                  </a:moveTo>
                  <a:cubicBezTo>
                    <a:pt x="2792" y="17282"/>
                    <a:pt x="1964" y="15100"/>
                    <a:pt x="1964" y="10800"/>
                  </a:cubicBezTo>
                  <a:cubicBezTo>
                    <a:pt x="1964" y="6500"/>
                    <a:pt x="2792" y="4321"/>
                    <a:pt x="4425" y="4321"/>
                  </a:cubicBezTo>
                  <a:cubicBezTo>
                    <a:pt x="6232" y="4321"/>
                    <a:pt x="8328" y="6984"/>
                    <a:pt x="9615" y="10800"/>
                  </a:cubicBezTo>
                  <a:cubicBezTo>
                    <a:pt x="8328" y="14616"/>
                    <a:pt x="6232" y="17282"/>
                    <a:pt x="4425" y="17282"/>
                  </a:cubicBezTo>
                  <a:close/>
                  <a:moveTo>
                    <a:pt x="17175" y="0"/>
                  </a:moveTo>
                  <a:cubicBezTo>
                    <a:pt x="14929" y="0"/>
                    <a:pt x="12468" y="2843"/>
                    <a:pt x="10800" y="7156"/>
                  </a:cubicBezTo>
                  <a:cubicBezTo>
                    <a:pt x="9132" y="2843"/>
                    <a:pt x="6670" y="0"/>
                    <a:pt x="4425" y="0"/>
                  </a:cubicBezTo>
                  <a:cubicBezTo>
                    <a:pt x="2286" y="0"/>
                    <a:pt x="0" y="2837"/>
                    <a:pt x="0" y="10800"/>
                  </a:cubicBezTo>
                  <a:cubicBezTo>
                    <a:pt x="0" y="18763"/>
                    <a:pt x="2286" y="21600"/>
                    <a:pt x="4425" y="21600"/>
                  </a:cubicBezTo>
                  <a:lnTo>
                    <a:pt x="4425" y="21600"/>
                  </a:lnTo>
                  <a:cubicBezTo>
                    <a:pt x="6671" y="21600"/>
                    <a:pt x="9132" y="18757"/>
                    <a:pt x="10800" y="14444"/>
                  </a:cubicBezTo>
                  <a:cubicBezTo>
                    <a:pt x="12468" y="18757"/>
                    <a:pt x="14929" y="21600"/>
                    <a:pt x="17175" y="21600"/>
                  </a:cubicBezTo>
                  <a:cubicBezTo>
                    <a:pt x="19314" y="21600"/>
                    <a:pt x="21600" y="18763"/>
                    <a:pt x="21600" y="10800"/>
                  </a:cubicBezTo>
                  <a:cubicBezTo>
                    <a:pt x="21600" y="2837"/>
                    <a:pt x="19314" y="0"/>
                    <a:pt x="1717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735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sp>
          <p:nvSpPr>
            <p:cNvPr id="13" name="Shape 4074"/>
            <p:cNvSpPr/>
            <p:nvPr/>
          </p:nvSpPr>
          <p:spPr>
            <a:xfrm>
              <a:off x="4464782" y="5342607"/>
              <a:ext cx="190364" cy="23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735">
                <a:latin typeface="Cambria" panose="02040503050406030204" pitchFamily="18" charset="0"/>
                <a:ea typeface="思源黑体 CN Regular" panose="020B0500000000000000" pitchFamily="34" charset="-122"/>
                <a:sym typeface="Cambria" panose="020405030504060302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561351" y="5280571"/>
              <a:ext cx="185498" cy="285242"/>
              <a:chOff x="7470" y="8750"/>
              <a:chExt cx="305" cy="469"/>
            </a:xfrm>
          </p:grpSpPr>
          <p:sp>
            <p:nvSpPr>
              <p:cNvPr id="15" name="Shape 4075"/>
              <p:cNvSpPr/>
              <p:nvPr/>
            </p:nvSpPr>
            <p:spPr>
              <a:xfrm>
                <a:off x="7561" y="9156"/>
                <a:ext cx="122" cy="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07" extrusionOk="0">
                    <a:moveTo>
                      <a:pt x="0" y="15280"/>
                    </a:moveTo>
                    <a:cubicBezTo>
                      <a:pt x="3026" y="19049"/>
                      <a:pt x="6533" y="21600"/>
                      <a:pt x="10798" y="21396"/>
                    </a:cubicBezTo>
                    <a:cubicBezTo>
                      <a:pt x="15067" y="21600"/>
                      <a:pt x="18574" y="19049"/>
                      <a:pt x="21600" y="15280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15280"/>
                      <a:pt x="0" y="15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735">
                  <a:latin typeface="Cambria" panose="02040503050406030204" pitchFamily="18" charset="0"/>
                  <a:ea typeface="思源黑体 CN Regular" panose="020B0500000000000000" pitchFamily="34" charset="-122"/>
                  <a:sym typeface="Cambria" panose="02040503050406030204" pitchFamily="18" charset="0"/>
                </a:endParaRPr>
              </a:p>
            </p:txBody>
          </p:sp>
          <p:sp>
            <p:nvSpPr>
              <p:cNvPr id="16" name="Shape 4076"/>
              <p:cNvSpPr/>
              <p:nvPr/>
            </p:nvSpPr>
            <p:spPr>
              <a:xfrm>
                <a:off x="7470" y="8750"/>
                <a:ext cx="305" cy="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2" h="21600" extrusionOk="0">
                    <a:moveTo>
                      <a:pt x="14290" y="21600"/>
                    </a:moveTo>
                    <a:cubicBezTo>
                      <a:pt x="14290" y="15680"/>
                      <a:pt x="21116" y="13789"/>
                      <a:pt x="20605" y="7894"/>
                    </a:cubicBezTo>
                    <a:cubicBezTo>
                      <a:pt x="20282" y="4174"/>
                      <a:pt x="17549" y="0"/>
                      <a:pt x="10315" y="0"/>
                    </a:cubicBezTo>
                    <a:cubicBezTo>
                      <a:pt x="3083" y="0"/>
                      <a:pt x="350" y="4174"/>
                      <a:pt x="27" y="7894"/>
                    </a:cubicBezTo>
                    <a:cubicBezTo>
                      <a:pt x="-484" y="13789"/>
                      <a:pt x="6342" y="15680"/>
                      <a:pt x="6342" y="21600"/>
                    </a:cubicBezTo>
                    <a:cubicBezTo>
                      <a:pt x="6342" y="21600"/>
                      <a:pt x="14290" y="21600"/>
                      <a:pt x="14290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735">
                  <a:latin typeface="Cambria" panose="02040503050406030204" pitchFamily="18" charset="0"/>
                  <a:ea typeface="思源黑体 CN Regular" panose="020B0500000000000000" pitchFamily="34" charset="-122"/>
                  <a:sym typeface="Cambria" panose="02040503050406030204" pitchFamily="18" charset="0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6842523" y="2058648"/>
            <a:ext cx="4015307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严禁任何人员在电瓶车中集中停放点居住或守夜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42523" y="3460014"/>
            <a:ext cx="4015307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严禁电瓶车（包括电池）进电梯，上楼入户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42523" y="4393834"/>
            <a:ext cx="4015307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严禁在电瓶车集中停放点对易燃易爆物品或其他杂物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05939" y="1828210"/>
            <a:ext cx="572674" cy="8262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05939" y="3232926"/>
            <a:ext cx="729524" cy="8262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accent1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05939" y="4149101"/>
            <a:ext cx="736584" cy="8262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accent1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5553314" y="2094649"/>
            <a:ext cx="313780" cy="3441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589930" y="810245"/>
            <a:ext cx="1933913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安全七禁令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9930" y="810245"/>
            <a:ext cx="1933913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安全七禁令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0562" y="2272430"/>
            <a:ext cx="3066071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严禁在未作防火隔墙的群租屋和人员密集场所内为电动车充电。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6158" y="2272430"/>
            <a:ext cx="294250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严禁将电动车占用消防车通道的位置。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3300" y="3847080"/>
            <a:ext cx="3066071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严禁个人私字拉乱接充电线路为电动车充电。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6159" y="3837461"/>
            <a:ext cx="294250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严禁违规或非法改装的电瓶车上路行驶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778" y="2783516"/>
            <a:ext cx="4215780" cy="2107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6842524" y="2058648"/>
            <a:ext cx="3724924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必须在电瓶车集中停放点安装自动断电和报警装置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42523" y="3348608"/>
            <a:ext cx="372492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必须落实专人负责电瓶车安全的监督工作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42524" y="4393834"/>
            <a:ext cx="3724924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必须将电瓶车消防安全相关要求宣传到每家每户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05939" y="1828210"/>
            <a:ext cx="572674" cy="8262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05939" y="3158249"/>
            <a:ext cx="729524" cy="8262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accent1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05939" y="4225442"/>
            <a:ext cx="736584" cy="8262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accent1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5553314" y="2094649"/>
            <a:ext cx="313780" cy="3441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589930" y="810245"/>
            <a:ext cx="1933913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安全七禁令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455" y="2731364"/>
            <a:ext cx="4206903" cy="2804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8027" y="4333609"/>
            <a:ext cx="3643085" cy="22788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0393" y="960511"/>
            <a:ext cx="7444830" cy="1445260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spc="300" dirty="0">
                <a:solidFill>
                  <a:schemeClr val="accent2">
                    <a:lumMod val="9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8800" b="1" spc="300" dirty="0">
              <a:solidFill>
                <a:schemeClr val="accent2">
                  <a:lumMod val="90000"/>
                </a:schemeClr>
              </a:solidFill>
              <a:effectLst>
                <a:outerShdw dist="38100" dir="2700000" algn="tl" rotWithShape="0">
                  <a:schemeClr val="bg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478221" y="2708863"/>
            <a:ext cx="76825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451891" y="3111892"/>
            <a:ext cx="9517012" cy="878991"/>
            <a:chOff x="1625828" y="4438283"/>
            <a:chExt cx="8205956" cy="878991"/>
          </a:xfrm>
        </p:grpSpPr>
        <p:sp>
          <p:nvSpPr>
            <p:cNvPr id="17" name="矩形: 圆角 6"/>
            <p:cNvSpPr/>
            <p:nvPr/>
          </p:nvSpPr>
          <p:spPr>
            <a:xfrm>
              <a:off x="2000874" y="4534083"/>
              <a:ext cx="7676874" cy="78319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5828" y="4438283"/>
              <a:ext cx="8205956" cy="78322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4000" spc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AN QUAN FANG FAN CUO SHI</a:t>
              </a:r>
              <a:endParaRPr lang="en-US" altLang="zh-CN" sz="40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405"/>
            <a:ext cx="3304164" cy="330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68938" y="2039363"/>
            <a:ext cx="4066932" cy="2612558"/>
            <a:chOff x="1819518" y="2041307"/>
            <a:chExt cx="4066932" cy="2612558"/>
          </a:xfrm>
        </p:grpSpPr>
        <p:sp>
          <p:nvSpPr>
            <p:cNvPr id="3" name="矩形 2"/>
            <p:cNvSpPr/>
            <p:nvPr/>
          </p:nvSpPr>
          <p:spPr>
            <a:xfrm>
              <a:off x="1838567" y="2122025"/>
              <a:ext cx="29461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spc="5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消防安全须知</a:t>
              </a:r>
              <a:endParaRPr lang="zh-CN" altLang="en-US" sz="2400" b="1" spc="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200650" y="2041307"/>
              <a:ext cx="534609" cy="534609"/>
            </a:xfrm>
            <a:prstGeom prst="roundRect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cs typeface="+mn-ea"/>
                  <a:sym typeface="Cambria" panose="02040503050406030204" pitchFamily="18" charset="0"/>
                </a:rPr>
                <a:t>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19518" y="2900630"/>
              <a:ext cx="4066932" cy="175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电动车作为常用的代步工具，虽然方便快捷，但是消防安全不容忽视，电动车发生火灾的原因是什么？电动车停放、充电场所消防安全须知有哪些？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838568" y="2796348"/>
              <a:ext cx="3771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6456130" y="2039363"/>
            <a:ext cx="4066933" cy="3539023"/>
            <a:chOff x="1838567" y="2041307"/>
            <a:chExt cx="4066933" cy="3539023"/>
          </a:xfrm>
        </p:grpSpPr>
        <p:sp>
          <p:nvSpPr>
            <p:cNvPr id="18" name="矩形 17"/>
            <p:cNvSpPr/>
            <p:nvPr/>
          </p:nvSpPr>
          <p:spPr>
            <a:xfrm>
              <a:off x="1838567" y="2150600"/>
              <a:ext cx="30223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spc="50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集中停放充电</a:t>
              </a:r>
              <a:endParaRPr lang="zh-CN" altLang="en-US" sz="2400" b="1" spc="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5200650" y="2041307"/>
              <a:ext cx="534609" cy="534609"/>
            </a:xfrm>
            <a:prstGeom prst="roundRect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cs typeface="+mn-ea"/>
                  <a:sym typeface="Cambria" panose="02040503050406030204" pitchFamily="18" charset="0"/>
                </a:rPr>
                <a:t>2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ea"/>
                <a:sym typeface="Cambria" panose="020405030504060302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38568" y="2995880"/>
              <a:ext cx="4066932" cy="2584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电动车应当在建筑外部独立区域（如：车棚或车库）集中停放、充电，开区域与相邻建筑应保持一定安全距离。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Cambria" panose="02040503050406030204" pitchFamily="18" charset="0"/>
                </a:rPr>
                <a:t>电动车严禁在住在建筑疏散通道、安全出口、楼梯间（门洞口）楼层楼道和电梯前室内停放、充电。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Cambria" panose="02040503050406030204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38568" y="2796348"/>
              <a:ext cx="3771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589930" y="810245"/>
            <a:ext cx="24601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20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安全防范措施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36" y="4448523"/>
            <a:ext cx="2436686" cy="1524198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ISLIDE.ICON" val="#373167;"/>
</p:tagLst>
</file>

<file path=ppt/tags/tag21.xml><?xml version="1.0" encoding="utf-8"?>
<p:tagLst xmlns:p="http://schemas.openxmlformats.org/presentationml/2006/main">
  <p:tag name="ISLIDE.ICON" val="#373167;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7.xml><?xml version="1.0" encoding="utf-8"?>
<p:tagLst xmlns:p="http://schemas.openxmlformats.org/presentationml/2006/main">
  <p:tag name="KSO_WPP_MARK_KEY" val="2a90a126-de28-4c3a-8c49-650783db29ae"/>
  <p:tag name="COMMONDATA" val="eyJoZGlkIjoiNjRiNWJiNDU4ZWZmNTJlMTVkZmM0MTUwZmFlZmYyMTEifQ=="/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5555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FB59C"/>
      </a:accent1>
      <a:accent2>
        <a:srgbClr val="91D8AA"/>
      </a:accent2>
      <a:accent3>
        <a:srgbClr val="B8E5C2"/>
      </a:accent3>
      <a:accent4>
        <a:srgbClr val="5FB59C"/>
      </a:accent4>
      <a:accent5>
        <a:srgbClr val="91D8AA"/>
      </a:accent5>
      <a:accent6>
        <a:srgbClr val="5FB59C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2159</Words>
  <Application>WPS 演示</Application>
  <PresentationFormat>宽屏</PresentationFormat>
  <Paragraphs>203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Cambria</vt:lpstr>
      <vt:lpstr>思源黑体 CN Regular</vt:lpstr>
      <vt:lpstr>江西拙楷</vt:lpstr>
      <vt:lpstr>黑体</vt:lpstr>
      <vt:lpstr>思源黑体 CN</vt:lpstr>
      <vt:lpstr>思源宋体 CN Light</vt:lpstr>
      <vt:lpstr>思源黑体</vt:lpstr>
      <vt:lpstr>Arial Unicode MS</vt:lpstr>
      <vt:lpstr>等线</vt:lpstr>
      <vt:lpstr>Calibri</vt:lpstr>
      <vt:lpstr>楷体</vt:lpstr>
      <vt:lpstr>汉仪旗黑-85S</vt:lpstr>
      <vt:lpstr>等线 Light</vt:lpstr>
      <vt:lpstr>5555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dcterms:created xsi:type="dcterms:W3CDTF">2023-11-07T00:16:00Z</dcterms:created>
  <dcterms:modified xsi:type="dcterms:W3CDTF">2024-06-12T03:49:43Z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924ADAAABB49446286E8F2608B01032E_13</vt:lpwstr>
  </property>
  <property fmtid="{D5CDD505-2E9C-101B-9397-08002B2CF9AE}" pid="3" name="KSOProductBuildVer">
    <vt:lpwstr>2052-12.1.0.16929</vt:lpwstr>
  </property>
</Properties>
</file>